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notesSlides/notesSlide1.xml" ContentType="application/vnd.openxmlformats-officedocument.presentationml.notesSlide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notesSlides/notesSlide2.xml" ContentType="application/vnd.openxmlformats-officedocument.presentationml.notesSlide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notesSlides/notesSlide3.xml" ContentType="application/vnd.openxmlformats-officedocument.presentationml.notesSlide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</p:sldIdLst>
  <p:sldSz cx="28800425" cy="2159952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56F4F8"/>
    <a:srgbClr val="40EC40"/>
    <a:srgbClr val="48005C"/>
    <a:srgbClr val="5C001F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94336-8066-4A63-B537-C981720639CE}" v="865" dt="2026-01-15T18:26:55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26" d="100"/>
          <a:sy n="26" d="100"/>
        </p:scale>
        <p:origin x="1257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ît DE KEYN" userId="49f98b14-d7ba-444f-8e95-98e83ead80a0" providerId="ADAL" clId="{D95B8DFB-F7C7-4215-A7F6-0EB1425B571E}"/>
    <pc:docChg chg="undo custSel addSld delSld modSld">
      <pc:chgData name="Benoît DE KEYN" userId="49f98b14-d7ba-444f-8e95-98e83ead80a0" providerId="ADAL" clId="{D95B8DFB-F7C7-4215-A7F6-0EB1425B571E}" dt="2026-01-15T18:27:40.243" v="3214" actId="20577"/>
      <pc:docMkLst>
        <pc:docMk/>
      </pc:docMkLst>
      <pc:sldChg chg="addSp delSp modSp mod">
        <pc:chgData name="Benoît DE KEYN" userId="49f98b14-d7ba-444f-8e95-98e83ead80a0" providerId="ADAL" clId="{D95B8DFB-F7C7-4215-A7F6-0EB1425B571E}" dt="2026-01-15T17:43:49.858" v="3088" actId="21"/>
        <pc:sldMkLst>
          <pc:docMk/>
          <pc:sldMk cId="2999029260" sldId="256"/>
        </pc:sldMkLst>
        <pc:grpChg chg="mod">
          <ac:chgData name="Benoît DE KEYN" userId="49f98b14-d7ba-444f-8e95-98e83ead80a0" providerId="ADAL" clId="{D95B8DFB-F7C7-4215-A7F6-0EB1425B571E}" dt="2026-01-15T17:03:20.458" v="2614"/>
          <ac:grpSpMkLst>
            <pc:docMk/>
            <pc:sldMk cId="2999029260" sldId="256"/>
            <ac:grpSpMk id="9" creationId="{6E4C62E1-3AB4-E457-7047-C142A90A062F}"/>
          </ac:grpSpMkLst>
        </pc:grpChg>
        <pc:grpChg chg="del mod">
          <ac:chgData name="Benoît DE KEYN" userId="49f98b14-d7ba-444f-8e95-98e83ead80a0" providerId="ADAL" clId="{D95B8DFB-F7C7-4215-A7F6-0EB1425B571E}" dt="2026-01-15T17:05:23.142" v="2655"/>
          <ac:grpSpMkLst>
            <pc:docMk/>
            <pc:sldMk cId="2999029260" sldId="256"/>
            <ac:grpSpMk id="15" creationId="{DF3A379D-7901-7A61-DF19-7BD6377F5CDD}"/>
          </ac:grpSpMkLst>
        </pc:grpChg>
        <pc:grpChg chg="mod">
          <ac:chgData name="Benoît DE KEYN" userId="49f98b14-d7ba-444f-8e95-98e83ead80a0" providerId="ADAL" clId="{D95B8DFB-F7C7-4215-A7F6-0EB1425B571E}" dt="2026-01-15T17:04:29.345" v="2638"/>
          <ac:grpSpMkLst>
            <pc:docMk/>
            <pc:sldMk cId="2999029260" sldId="256"/>
            <ac:grpSpMk id="29" creationId="{1DB02AAA-C65D-0D24-D211-503EC4195D80}"/>
          </ac:grpSpMkLst>
        </pc:grpChg>
        <pc:grpChg chg="del mod">
          <ac:chgData name="Benoît DE KEYN" userId="49f98b14-d7ba-444f-8e95-98e83ead80a0" providerId="ADAL" clId="{D95B8DFB-F7C7-4215-A7F6-0EB1425B571E}" dt="2026-01-15T17:05:04.467" v="2652"/>
          <ac:grpSpMkLst>
            <pc:docMk/>
            <pc:sldMk cId="2999029260" sldId="256"/>
            <ac:grpSpMk id="66" creationId="{E4CAABB9-15CF-006E-E53B-E423B93E3B88}"/>
          </ac:grpSpMkLst>
        </pc:grpChg>
        <pc:grpChg chg="mod">
          <ac:chgData name="Benoît DE KEYN" userId="49f98b14-d7ba-444f-8e95-98e83ead80a0" providerId="ADAL" clId="{D95B8DFB-F7C7-4215-A7F6-0EB1425B571E}" dt="2026-01-15T17:05:04.467" v="2652"/>
          <ac:grpSpMkLst>
            <pc:docMk/>
            <pc:sldMk cId="2999029260" sldId="256"/>
            <ac:grpSpMk id="68" creationId="{DB851E70-D465-6B80-5C5F-107FDFBC0EEA}"/>
          </ac:grpSpMkLst>
        </pc:grpChg>
        <pc:grpChg chg="mod">
          <ac:chgData name="Benoît DE KEYN" userId="49f98b14-d7ba-444f-8e95-98e83ead80a0" providerId="ADAL" clId="{D95B8DFB-F7C7-4215-A7F6-0EB1425B571E}" dt="2026-01-15T17:05:23.142" v="2655"/>
          <ac:grpSpMkLst>
            <pc:docMk/>
            <pc:sldMk cId="2999029260" sldId="256"/>
            <ac:grpSpMk id="72" creationId="{7E64D100-0A64-1EEA-FF2B-49137DCEB270}"/>
          </ac:grpSpMkLst>
        </pc:grpChg>
        <pc:grpChg chg="del mod">
          <ac:chgData name="Benoît DE KEYN" userId="49f98b14-d7ba-444f-8e95-98e83ead80a0" providerId="ADAL" clId="{D95B8DFB-F7C7-4215-A7F6-0EB1425B571E}" dt="2026-01-15T17:43:16.928" v="3070"/>
          <ac:grpSpMkLst>
            <pc:docMk/>
            <pc:sldMk cId="2999029260" sldId="256"/>
            <ac:grpSpMk id="79" creationId="{29F565F4-381A-B574-B6E3-CFFED711B5A3}"/>
          </ac:grpSpMkLst>
        </pc:grpChg>
        <pc:grpChg chg="del mod">
          <ac:chgData name="Benoît DE KEYN" userId="49f98b14-d7ba-444f-8e95-98e83ead80a0" providerId="ADAL" clId="{D95B8DFB-F7C7-4215-A7F6-0EB1425B571E}" dt="2026-01-15T17:43:25.853" v="3080"/>
          <ac:grpSpMkLst>
            <pc:docMk/>
            <pc:sldMk cId="2999029260" sldId="256"/>
            <ac:grpSpMk id="85" creationId="{8DF68A3F-C5E6-7501-0287-55F1147D706C}"/>
          </ac:grpSpMkLst>
        </pc:grpChg>
        <pc:grpChg chg="del mod">
          <ac:chgData name="Benoît DE KEYN" userId="49f98b14-d7ba-444f-8e95-98e83ead80a0" providerId="ADAL" clId="{D95B8DFB-F7C7-4215-A7F6-0EB1425B571E}" dt="2026-01-15T17:43:33.927" v="3084"/>
          <ac:grpSpMkLst>
            <pc:docMk/>
            <pc:sldMk cId="2999029260" sldId="256"/>
            <ac:grpSpMk id="87" creationId="{73176A85-04C1-A800-ED42-7D784108FC8D}"/>
          </ac:grpSpMkLst>
        </pc:grpChg>
        <pc:grpChg chg="del mod">
          <ac:chgData name="Benoît DE KEYN" userId="49f98b14-d7ba-444f-8e95-98e83ead80a0" providerId="ADAL" clId="{D95B8DFB-F7C7-4215-A7F6-0EB1425B571E}" dt="2026-01-15T17:43:49.858" v="3088" actId="21"/>
          <ac:grpSpMkLst>
            <pc:docMk/>
            <pc:sldMk cId="2999029260" sldId="256"/>
            <ac:grpSpMk id="92" creationId="{B91F742A-8BD5-3030-4E28-3415D4502441}"/>
          </ac:grpSpMkLst>
        </pc:grpChg>
        <pc:inkChg chg="add del mod">
          <ac:chgData name="Benoît DE KEYN" userId="49f98b14-d7ba-444f-8e95-98e83ead80a0" providerId="ADAL" clId="{D95B8DFB-F7C7-4215-A7F6-0EB1425B571E}" dt="2026-01-15T17:03:21.794" v="2616" actId="9405"/>
          <ac:inkMkLst>
            <pc:docMk/>
            <pc:sldMk cId="2999029260" sldId="256"/>
            <ac:inkMk id="6" creationId="{148BF464-FE72-21EE-ADE6-6965C62FD468}"/>
          </ac:inkMkLst>
        </pc:inkChg>
        <pc:inkChg chg="add del mod">
          <ac:chgData name="Benoît DE KEYN" userId="49f98b14-d7ba-444f-8e95-98e83ead80a0" providerId="ADAL" clId="{D95B8DFB-F7C7-4215-A7F6-0EB1425B571E}" dt="2026-01-15T17:03:21.279" v="2615" actId="9405"/>
          <ac:inkMkLst>
            <pc:docMk/>
            <pc:sldMk cId="2999029260" sldId="256"/>
            <ac:inkMk id="7" creationId="{E57ED22E-0F76-2291-CFDC-168A8490D7CA}"/>
          </ac:inkMkLst>
        </pc:inkChg>
        <pc:inkChg chg="add del mod">
          <ac:chgData name="Benoît DE KEYN" userId="49f98b14-d7ba-444f-8e95-98e83ead80a0" providerId="ADAL" clId="{D95B8DFB-F7C7-4215-A7F6-0EB1425B571E}" dt="2026-01-15T17:03:20.458" v="2614"/>
          <ac:inkMkLst>
            <pc:docMk/>
            <pc:sldMk cId="2999029260" sldId="256"/>
            <ac:inkMk id="8" creationId="{6A55C04D-0771-9C9F-5361-C0F26176CD1D}"/>
          </ac:inkMkLst>
        </pc:inkChg>
        <pc:inkChg chg="add del">
          <ac:chgData name="Benoît DE KEYN" userId="49f98b14-d7ba-444f-8e95-98e83ead80a0" providerId="ADAL" clId="{D95B8DFB-F7C7-4215-A7F6-0EB1425B571E}" dt="2026-01-15T17:03:19.518" v="2612" actId="9405"/>
          <ac:inkMkLst>
            <pc:docMk/>
            <pc:sldMk cId="2999029260" sldId="256"/>
            <ac:inkMk id="10" creationId="{911B32D7-4B32-D967-1B4C-286B72EA744D}"/>
          </ac:inkMkLst>
        </pc:inkChg>
        <pc:inkChg chg="add del">
          <ac:chgData name="Benoît DE KEYN" userId="49f98b14-d7ba-444f-8e95-98e83ead80a0" providerId="ADAL" clId="{D95B8DFB-F7C7-4215-A7F6-0EB1425B571E}" dt="2026-01-15T17:03:30.877" v="2618"/>
          <ac:inkMkLst>
            <pc:docMk/>
            <pc:sldMk cId="2999029260" sldId="256"/>
            <ac:inkMk id="11" creationId="{90F66A10-2BBA-B0C8-5EE9-236A32A22298}"/>
          </ac:inkMkLst>
        </pc:inkChg>
        <pc:inkChg chg="add mod">
          <ac:chgData name="Benoît DE KEYN" userId="49f98b14-d7ba-444f-8e95-98e83ead80a0" providerId="ADAL" clId="{D95B8DFB-F7C7-4215-A7F6-0EB1425B571E}" dt="2026-01-15T17:05:23.142" v="2655"/>
          <ac:inkMkLst>
            <pc:docMk/>
            <pc:sldMk cId="2999029260" sldId="256"/>
            <ac:inkMk id="12" creationId="{2D7A51E2-5D7C-47CD-B211-CC3F551943A3}"/>
          </ac:inkMkLst>
        </pc:inkChg>
        <pc:inkChg chg="add mod">
          <ac:chgData name="Benoît DE KEYN" userId="49f98b14-d7ba-444f-8e95-98e83ead80a0" providerId="ADAL" clId="{D95B8DFB-F7C7-4215-A7F6-0EB1425B571E}" dt="2026-01-15T17:05:23.142" v="2655"/>
          <ac:inkMkLst>
            <pc:docMk/>
            <pc:sldMk cId="2999029260" sldId="256"/>
            <ac:inkMk id="13" creationId="{7889632C-1485-5E5E-8C46-765C44185932}"/>
          </ac:inkMkLst>
        </pc:inkChg>
        <pc:inkChg chg="add mod">
          <ac:chgData name="Benoît DE KEYN" userId="49f98b14-d7ba-444f-8e95-98e83ead80a0" providerId="ADAL" clId="{D95B8DFB-F7C7-4215-A7F6-0EB1425B571E}" dt="2026-01-15T17:05:23.142" v="2655"/>
          <ac:inkMkLst>
            <pc:docMk/>
            <pc:sldMk cId="2999029260" sldId="256"/>
            <ac:inkMk id="14" creationId="{1F88B15E-A6E7-A225-020D-15807635D97A}"/>
          </ac:inkMkLst>
        </pc:inkChg>
        <pc:inkChg chg="add del">
          <ac:chgData name="Benoît DE KEYN" userId="49f98b14-d7ba-444f-8e95-98e83ead80a0" providerId="ADAL" clId="{D95B8DFB-F7C7-4215-A7F6-0EB1425B571E}" dt="2026-01-15T17:04:07.593" v="2626" actId="9405"/>
          <ac:inkMkLst>
            <pc:docMk/>
            <pc:sldMk cId="2999029260" sldId="256"/>
            <ac:inkMk id="16" creationId="{84C6304E-C132-6500-B16B-4771A7621D24}"/>
          </ac:inkMkLst>
        </pc:inkChg>
        <pc:inkChg chg="add del">
          <ac:chgData name="Benoît DE KEYN" userId="49f98b14-d7ba-444f-8e95-98e83ead80a0" providerId="ADAL" clId="{D95B8DFB-F7C7-4215-A7F6-0EB1425B571E}" dt="2026-01-15T17:04:07.210" v="2625" actId="9405"/>
          <ac:inkMkLst>
            <pc:docMk/>
            <pc:sldMk cId="2999029260" sldId="256"/>
            <ac:inkMk id="17" creationId="{011987B0-9DFD-8620-7CC7-CAFBABECD66E}"/>
          </ac:inkMkLst>
        </pc:inkChg>
        <pc:inkChg chg="add del">
          <ac:chgData name="Benoît DE KEYN" userId="49f98b14-d7ba-444f-8e95-98e83ead80a0" providerId="ADAL" clId="{D95B8DFB-F7C7-4215-A7F6-0EB1425B571E}" dt="2026-01-15T17:04:23.901" v="2632" actId="9405"/>
          <ac:inkMkLst>
            <pc:docMk/>
            <pc:sldMk cId="2999029260" sldId="256"/>
            <ac:inkMk id="18" creationId="{987FAC80-6595-563C-38AC-1035F128236B}"/>
          </ac:inkMkLst>
        </pc:inkChg>
        <pc:inkChg chg="add del">
          <ac:chgData name="Benoît DE KEYN" userId="49f98b14-d7ba-444f-8e95-98e83ead80a0" providerId="ADAL" clId="{D95B8DFB-F7C7-4215-A7F6-0EB1425B571E}" dt="2026-01-15T17:04:16.867" v="2629" actId="9405"/>
          <ac:inkMkLst>
            <pc:docMk/>
            <pc:sldMk cId="2999029260" sldId="256"/>
            <ac:inkMk id="19" creationId="{E8272FE2-D6C9-2B1E-BCC4-C4C3C94A906F}"/>
          </ac:inkMkLst>
        </pc:inkChg>
        <pc:inkChg chg="add del">
          <ac:chgData name="Benoît DE KEYN" userId="49f98b14-d7ba-444f-8e95-98e83ead80a0" providerId="ADAL" clId="{D95B8DFB-F7C7-4215-A7F6-0EB1425B571E}" dt="2026-01-15T17:04:23.519" v="2631" actId="9405"/>
          <ac:inkMkLst>
            <pc:docMk/>
            <pc:sldMk cId="2999029260" sldId="256"/>
            <ac:inkMk id="20" creationId="{B184095B-A669-C1C1-B62B-CB5ACBD772B6}"/>
          </ac:inkMkLst>
        </pc:inkChg>
        <pc:inkChg chg="add del">
          <ac:chgData name="Benoît DE KEYN" userId="49f98b14-d7ba-444f-8e95-98e83ead80a0" providerId="ADAL" clId="{D95B8DFB-F7C7-4215-A7F6-0EB1425B571E}" dt="2026-01-15T17:03:18.390" v="2611"/>
          <ac:inkMkLst>
            <pc:docMk/>
            <pc:sldMk cId="2999029260" sldId="256"/>
            <ac:inkMk id="21" creationId="{2D546433-6D1E-B011-95AD-B4EC517102FF}"/>
          </ac:inkMkLst>
        </pc:inkChg>
        <pc:inkChg chg="add del mod">
          <ac:chgData name="Benoît DE KEYN" userId="49f98b14-d7ba-444f-8e95-98e83ead80a0" providerId="ADAL" clId="{D95B8DFB-F7C7-4215-A7F6-0EB1425B571E}" dt="2026-01-15T17:04:30.097" v="2640" actId="9405"/>
          <ac:inkMkLst>
            <pc:docMk/>
            <pc:sldMk cId="2999029260" sldId="256"/>
            <ac:inkMk id="23" creationId="{0EB506E1-7118-0D2F-9AEC-02B7D0F2D7F5}"/>
          </ac:inkMkLst>
        </pc:inkChg>
        <pc:inkChg chg="add del mod">
          <ac:chgData name="Benoît DE KEYN" userId="49f98b14-d7ba-444f-8e95-98e83ead80a0" providerId="ADAL" clId="{D95B8DFB-F7C7-4215-A7F6-0EB1425B571E}" dt="2026-01-15T17:04:29.580" v="2639" actId="9405"/>
          <ac:inkMkLst>
            <pc:docMk/>
            <pc:sldMk cId="2999029260" sldId="256"/>
            <ac:inkMk id="24" creationId="{D3FF904F-2474-E3D8-DB2B-00A75F91B318}"/>
          </ac:inkMkLst>
        </pc:inkChg>
        <pc:inkChg chg="add del mod">
          <ac:chgData name="Benoît DE KEYN" userId="49f98b14-d7ba-444f-8e95-98e83ead80a0" providerId="ADAL" clId="{D95B8DFB-F7C7-4215-A7F6-0EB1425B571E}" dt="2026-01-15T17:04:29.345" v="2638"/>
          <ac:inkMkLst>
            <pc:docMk/>
            <pc:sldMk cId="2999029260" sldId="256"/>
            <ac:inkMk id="25" creationId="{4A385175-B78D-DC9E-A675-5C91E5E307B4}"/>
          </ac:inkMkLst>
        </pc:inkChg>
        <pc:inkChg chg="add del">
          <ac:chgData name="Benoît DE KEYN" userId="49f98b14-d7ba-444f-8e95-98e83ead80a0" providerId="ADAL" clId="{D95B8DFB-F7C7-4215-A7F6-0EB1425B571E}" dt="2026-01-15T17:04:47.598" v="2646" actId="9405"/>
          <ac:inkMkLst>
            <pc:docMk/>
            <pc:sldMk cId="2999029260" sldId="256"/>
            <ac:inkMk id="31" creationId="{80599FD0-74BA-FA25-18CC-385EC7EB95BF}"/>
          </ac:inkMkLst>
        </pc:inkChg>
        <pc:inkChg chg="add del">
          <ac:chgData name="Benoît DE KEYN" userId="49f98b14-d7ba-444f-8e95-98e83ead80a0" providerId="ADAL" clId="{D95B8DFB-F7C7-4215-A7F6-0EB1425B571E}" dt="2026-01-15T17:04:47.135" v="2645" actId="9405"/>
          <ac:inkMkLst>
            <pc:docMk/>
            <pc:sldMk cId="2999029260" sldId="256"/>
            <ac:inkMk id="38" creationId="{C8FECDF8-6C96-C758-6886-2844D58F51FD}"/>
          </ac:inkMkLst>
        </pc:inkChg>
        <pc:inkChg chg="add del">
          <ac:chgData name="Benoît DE KEYN" userId="49f98b14-d7ba-444f-8e95-98e83ead80a0" providerId="ADAL" clId="{D95B8DFB-F7C7-4215-A7F6-0EB1425B571E}" dt="2026-01-15T17:04:46.835" v="2644" actId="9405"/>
          <ac:inkMkLst>
            <pc:docMk/>
            <pc:sldMk cId="2999029260" sldId="256"/>
            <ac:inkMk id="46" creationId="{5AD9A89E-6CAA-1091-C039-91FE9D89A6E6}"/>
          </ac:inkMkLst>
        </pc:inkChg>
        <pc:inkChg chg="add">
          <ac:chgData name="Benoît DE KEYN" userId="49f98b14-d7ba-444f-8e95-98e83ead80a0" providerId="ADAL" clId="{D95B8DFB-F7C7-4215-A7F6-0EB1425B571E}" dt="2026-01-15T17:04:54.854" v="2647" actId="9405"/>
          <ac:inkMkLst>
            <pc:docMk/>
            <pc:sldMk cId="2999029260" sldId="256"/>
            <ac:inkMk id="53" creationId="{4B965853-F886-81AF-8F38-C254ACD014A2}"/>
          </ac:inkMkLst>
        </pc:inkChg>
        <pc:inkChg chg="add mod">
          <ac:chgData name="Benoît DE KEYN" userId="49f98b14-d7ba-444f-8e95-98e83ead80a0" providerId="ADAL" clId="{D95B8DFB-F7C7-4215-A7F6-0EB1425B571E}" dt="2026-01-15T17:05:04.467" v="2652"/>
          <ac:inkMkLst>
            <pc:docMk/>
            <pc:sldMk cId="2999029260" sldId="256"/>
            <ac:inkMk id="62" creationId="{537C9F4A-8FDD-6D67-4970-95CAC73D8821}"/>
          </ac:inkMkLst>
        </pc:inkChg>
        <pc:inkChg chg="add mod">
          <ac:chgData name="Benoît DE KEYN" userId="49f98b14-d7ba-444f-8e95-98e83ead80a0" providerId="ADAL" clId="{D95B8DFB-F7C7-4215-A7F6-0EB1425B571E}" dt="2026-01-15T17:05:04.467" v="2652"/>
          <ac:inkMkLst>
            <pc:docMk/>
            <pc:sldMk cId="2999029260" sldId="256"/>
            <ac:inkMk id="63" creationId="{1C33227E-5647-EB7E-A9B5-2F82520A0193}"/>
          </ac:inkMkLst>
        </pc:inkChg>
        <pc:inkChg chg="add mod">
          <ac:chgData name="Benoît DE KEYN" userId="49f98b14-d7ba-444f-8e95-98e83ead80a0" providerId="ADAL" clId="{D95B8DFB-F7C7-4215-A7F6-0EB1425B571E}" dt="2026-01-15T17:05:04.467" v="2652"/>
          <ac:inkMkLst>
            <pc:docMk/>
            <pc:sldMk cId="2999029260" sldId="256"/>
            <ac:inkMk id="67" creationId="{80BC80A4-F3B7-3E54-F4FC-51AB56123928}"/>
          </ac:inkMkLst>
        </pc:inkChg>
        <pc:inkChg chg="add">
          <ac:chgData name="Benoît DE KEYN" userId="49f98b14-d7ba-444f-8e95-98e83ead80a0" providerId="ADAL" clId="{D95B8DFB-F7C7-4215-A7F6-0EB1425B571E}" dt="2026-01-15T17:05:08.706" v="2653" actId="9405"/>
          <ac:inkMkLst>
            <pc:docMk/>
            <pc:sldMk cId="2999029260" sldId="256"/>
            <ac:inkMk id="69" creationId="{28A8EDBB-8CE2-5DAE-AEF8-E1EA1D7D0C2F}"/>
          </ac:inkMkLst>
        </pc:inkChg>
        <pc:inkChg chg="add mod">
          <ac:chgData name="Benoît DE KEYN" userId="49f98b14-d7ba-444f-8e95-98e83ead80a0" providerId="ADAL" clId="{D95B8DFB-F7C7-4215-A7F6-0EB1425B571E}" dt="2026-01-15T17:05:23.142" v="2655"/>
          <ac:inkMkLst>
            <pc:docMk/>
            <pc:sldMk cId="2999029260" sldId="256"/>
            <ac:inkMk id="70" creationId="{D0FDAB25-56B9-5517-BF72-513DEE08AB7E}"/>
          </ac:inkMkLst>
        </pc:inkChg>
        <pc:inkChg chg="add del mod">
          <ac:chgData name="Benoît DE KEYN" userId="49f98b14-d7ba-444f-8e95-98e83ead80a0" providerId="ADAL" clId="{D95B8DFB-F7C7-4215-A7F6-0EB1425B571E}" dt="2026-01-15T17:43:16.928" v="3071"/>
          <ac:inkMkLst>
            <pc:docMk/>
            <pc:sldMk cId="2999029260" sldId="256"/>
            <ac:inkMk id="73" creationId="{3BF792FC-B004-AFF6-7C5D-306E49BD3495}"/>
          </ac:inkMkLst>
        </pc:inkChg>
        <pc:inkChg chg="add del mod">
          <ac:chgData name="Benoît DE KEYN" userId="49f98b14-d7ba-444f-8e95-98e83ead80a0" providerId="ADAL" clId="{D95B8DFB-F7C7-4215-A7F6-0EB1425B571E}" dt="2026-01-15T17:43:16.928" v="3069"/>
          <ac:inkMkLst>
            <pc:docMk/>
            <pc:sldMk cId="2999029260" sldId="256"/>
            <ac:inkMk id="74" creationId="{F20CA9BA-2842-0D32-03CE-5B3B9D32A0AC}"/>
          </ac:inkMkLst>
        </pc:inkChg>
        <pc:inkChg chg="add del mod">
          <ac:chgData name="Benoît DE KEYN" userId="49f98b14-d7ba-444f-8e95-98e83ead80a0" providerId="ADAL" clId="{D95B8DFB-F7C7-4215-A7F6-0EB1425B571E}" dt="2026-01-15T17:43:16.928" v="3070"/>
          <ac:inkMkLst>
            <pc:docMk/>
            <pc:sldMk cId="2999029260" sldId="256"/>
            <ac:inkMk id="78" creationId="{4A443397-535E-46DD-0F0D-F4281115DF4F}"/>
          </ac:inkMkLst>
        </pc:inkChg>
        <pc:inkChg chg="add del">
          <ac:chgData name="Benoît DE KEYN" userId="49f98b14-d7ba-444f-8e95-98e83ead80a0" providerId="ADAL" clId="{D95B8DFB-F7C7-4215-A7F6-0EB1425B571E}" dt="2026-01-15T17:43:19.557" v="3073"/>
          <ac:inkMkLst>
            <pc:docMk/>
            <pc:sldMk cId="2999029260" sldId="256"/>
            <ac:inkMk id="80" creationId="{A1C759F8-6E56-CBBA-B25F-B24EB1332002}"/>
          </ac:inkMkLst>
        </pc:inkChg>
        <pc:inkChg chg="add mod">
          <ac:chgData name="Benoît DE KEYN" userId="49f98b14-d7ba-444f-8e95-98e83ead80a0" providerId="ADAL" clId="{D95B8DFB-F7C7-4215-A7F6-0EB1425B571E}" dt="2026-01-15T17:43:33.927" v="3084"/>
          <ac:inkMkLst>
            <pc:docMk/>
            <pc:sldMk cId="2999029260" sldId="256"/>
            <ac:inkMk id="81" creationId="{6DBE4E7E-F123-D347-DD8B-7508D7C981BD}"/>
          </ac:inkMkLst>
        </pc:inkChg>
        <pc:inkChg chg="add mod">
          <ac:chgData name="Benoît DE KEYN" userId="49f98b14-d7ba-444f-8e95-98e83ead80a0" providerId="ADAL" clId="{D95B8DFB-F7C7-4215-A7F6-0EB1425B571E}" dt="2026-01-15T17:43:33.927" v="3084"/>
          <ac:inkMkLst>
            <pc:docMk/>
            <pc:sldMk cId="2999029260" sldId="256"/>
            <ac:inkMk id="82" creationId="{63AC27B6-D1F7-113C-F348-16B426836070}"/>
          </ac:inkMkLst>
        </pc:inkChg>
        <pc:inkChg chg="add del">
          <ac:chgData name="Benoît DE KEYN" userId="49f98b14-d7ba-444f-8e95-98e83ead80a0" providerId="ADAL" clId="{D95B8DFB-F7C7-4215-A7F6-0EB1425B571E}" dt="2026-01-15T17:43:24.300" v="3077"/>
          <ac:inkMkLst>
            <pc:docMk/>
            <pc:sldMk cId="2999029260" sldId="256"/>
            <ac:inkMk id="83" creationId="{5DFFC63D-EB4D-A952-F111-1C088D7FDDB5}"/>
          </ac:inkMkLst>
        </pc:inkChg>
        <pc:inkChg chg="add mod">
          <ac:chgData name="Benoît DE KEYN" userId="49f98b14-d7ba-444f-8e95-98e83ead80a0" providerId="ADAL" clId="{D95B8DFB-F7C7-4215-A7F6-0EB1425B571E}" dt="2026-01-15T17:43:33.927" v="3084"/>
          <ac:inkMkLst>
            <pc:docMk/>
            <pc:sldMk cId="2999029260" sldId="256"/>
            <ac:inkMk id="86" creationId="{D169452E-44F9-83DE-28D8-E0C333CE046F}"/>
          </ac:inkMkLst>
        </pc:inkChg>
        <pc:inkChg chg="add mod">
          <ac:chgData name="Benoît DE KEYN" userId="49f98b14-d7ba-444f-8e95-98e83ead80a0" providerId="ADAL" clId="{D95B8DFB-F7C7-4215-A7F6-0EB1425B571E}" dt="2026-01-15T17:43:33.927" v="3084"/>
          <ac:inkMkLst>
            <pc:docMk/>
            <pc:sldMk cId="2999029260" sldId="256"/>
            <ac:inkMk id="88" creationId="{23DF5488-E5E4-F3DA-B6AA-9D8B80E8443A}"/>
          </ac:inkMkLst>
        </pc:inkChg>
        <pc:inkChg chg="add mod">
          <ac:chgData name="Benoît DE KEYN" userId="49f98b14-d7ba-444f-8e95-98e83ead80a0" providerId="ADAL" clId="{D95B8DFB-F7C7-4215-A7F6-0EB1425B571E}" dt="2026-01-15T17:43:33.927" v="3084"/>
          <ac:inkMkLst>
            <pc:docMk/>
            <pc:sldMk cId="2999029260" sldId="256"/>
            <ac:inkMk id="89" creationId="{49B82EC8-F839-0487-A0A5-55CD8A694072}"/>
          </ac:inkMkLst>
        </pc:inkChg>
        <pc:inkChg chg="add mod">
          <ac:chgData name="Benoît DE KEYN" userId="49f98b14-d7ba-444f-8e95-98e83ead80a0" providerId="ADAL" clId="{D95B8DFB-F7C7-4215-A7F6-0EB1425B571E}" dt="2026-01-15T17:43:33.927" v="3084"/>
          <ac:inkMkLst>
            <pc:docMk/>
            <pc:sldMk cId="2999029260" sldId="256"/>
            <ac:inkMk id="90" creationId="{00FBCBE1-81C1-5A9E-7ED1-DA50E4FCC23D}"/>
          </ac:inkMkLst>
        </pc:inkChg>
      </pc:sldChg>
      <pc:sldChg chg="addSp delSp modSp mod">
        <pc:chgData name="Benoît DE KEYN" userId="49f98b14-d7ba-444f-8e95-98e83ead80a0" providerId="ADAL" clId="{D95B8DFB-F7C7-4215-A7F6-0EB1425B571E}" dt="2026-01-15T17:44:34.942" v="3096" actId="9405"/>
        <pc:sldMkLst>
          <pc:docMk/>
          <pc:sldMk cId="2907964931" sldId="260"/>
        </pc:sldMkLst>
        <pc:spChg chg="add mod">
          <ac:chgData name="Benoît DE KEYN" userId="49f98b14-d7ba-444f-8e95-98e83ead80a0" providerId="ADAL" clId="{D95B8DFB-F7C7-4215-A7F6-0EB1425B571E}" dt="2026-01-15T17:19:23.987" v="3044" actId="1076"/>
          <ac:spMkLst>
            <pc:docMk/>
            <pc:sldMk cId="2907964931" sldId="260"/>
            <ac:spMk id="102" creationId="{FFFDAF18-1AAB-2020-5BDE-15266E1AE310}"/>
          </ac:spMkLst>
        </pc:spChg>
        <pc:grpChg chg="del mod">
          <ac:chgData name="Benoît DE KEYN" userId="49f98b14-d7ba-444f-8e95-98e83ead80a0" providerId="ADAL" clId="{D95B8DFB-F7C7-4215-A7F6-0EB1425B571E}" dt="2026-01-15T17:14:24.243" v="2977"/>
          <ac:grpSpMkLst>
            <pc:docMk/>
            <pc:sldMk cId="2907964931" sldId="260"/>
            <ac:grpSpMk id="83" creationId="{98F37825-4BD6-C148-02F3-0C7F62284769}"/>
          </ac:grpSpMkLst>
        </pc:grpChg>
        <pc:grpChg chg="del mod">
          <ac:chgData name="Benoît DE KEYN" userId="49f98b14-d7ba-444f-8e95-98e83ead80a0" providerId="ADAL" clId="{D95B8DFB-F7C7-4215-A7F6-0EB1425B571E}" dt="2026-01-15T17:14:30.568" v="2980"/>
          <ac:grpSpMkLst>
            <pc:docMk/>
            <pc:sldMk cId="2907964931" sldId="260"/>
            <ac:grpSpMk id="86" creationId="{A7E2461D-C6D1-E64A-2D90-1475AB55C867}"/>
          </ac:grpSpMkLst>
        </pc:grpChg>
        <pc:grpChg chg="del mod">
          <ac:chgData name="Benoît DE KEYN" userId="49f98b14-d7ba-444f-8e95-98e83ead80a0" providerId="ADAL" clId="{D95B8DFB-F7C7-4215-A7F6-0EB1425B571E}" dt="2026-01-15T17:14:33.613" v="2983"/>
          <ac:grpSpMkLst>
            <pc:docMk/>
            <pc:sldMk cId="2907964931" sldId="260"/>
            <ac:grpSpMk id="97" creationId="{E49A7C32-7FCF-A9D2-AA8D-5762293C2EA2}"/>
          </ac:grpSpMkLst>
        </pc:grpChg>
        <pc:grpChg chg="del mod">
          <ac:chgData name="Benoît DE KEYN" userId="49f98b14-d7ba-444f-8e95-98e83ead80a0" providerId="ADAL" clId="{D95B8DFB-F7C7-4215-A7F6-0EB1425B571E}" dt="2026-01-15T17:14:41.105" v="2995"/>
          <ac:grpSpMkLst>
            <pc:docMk/>
            <pc:sldMk cId="2907964931" sldId="260"/>
            <ac:grpSpMk id="100" creationId="{7BF0D1FC-CADD-1BAE-5796-A6EC6EAC3BAE}"/>
          </ac:grpSpMkLst>
        </pc:grpChg>
        <pc:grpChg chg="add mod">
          <ac:chgData name="Benoît DE KEYN" userId="49f98b14-d7ba-444f-8e95-98e83ead80a0" providerId="ADAL" clId="{D95B8DFB-F7C7-4215-A7F6-0EB1425B571E}" dt="2026-01-15T17:44:13.437" v="3092" actId="14100"/>
          <ac:grpSpMkLst>
            <pc:docMk/>
            <pc:sldMk cId="2907964931" sldId="260"/>
            <ac:grpSpMk id="104" creationId="{B91F742A-8BD5-3030-4E28-3415D4502441}"/>
          </ac:grpSpMkLst>
        </pc:grpChg>
        <pc:inkChg chg="add">
          <ac:chgData name="Benoît DE KEYN" userId="49f98b14-d7ba-444f-8e95-98e83ead80a0" providerId="ADAL" clId="{D95B8DFB-F7C7-4215-A7F6-0EB1425B571E}" dt="2026-01-15T17:13:54.621" v="2966" actId="9405"/>
          <ac:inkMkLst>
            <pc:docMk/>
            <pc:sldMk cId="2907964931" sldId="260"/>
            <ac:inkMk id="9" creationId="{C5833451-4DDE-D3BA-98AE-B29E0AB8AA36}"/>
          </ac:inkMkLst>
        </pc:inkChg>
        <pc:inkChg chg="add del">
          <ac:chgData name="Benoît DE KEYN" userId="49f98b14-d7ba-444f-8e95-98e83ead80a0" providerId="ADAL" clId="{D95B8DFB-F7C7-4215-A7F6-0EB1425B571E}" dt="2026-01-15T17:14:37.884" v="2984"/>
          <ac:inkMkLst>
            <pc:docMk/>
            <pc:sldMk cId="2907964931" sldId="260"/>
            <ac:inkMk id="10" creationId="{09F2D004-9267-1685-FA7C-8AB73BC6FB26}"/>
          </ac:inkMkLst>
        </pc:inkChg>
        <pc:inkChg chg="add del mod">
          <ac:chgData name="Benoît DE KEYN" userId="49f98b14-d7ba-444f-8e95-98e83ead80a0" providerId="ADAL" clId="{D95B8DFB-F7C7-4215-A7F6-0EB1425B571E}" dt="2026-01-15T17:14:41.105" v="2994"/>
          <ac:inkMkLst>
            <pc:docMk/>
            <pc:sldMk cId="2907964931" sldId="260"/>
            <ac:inkMk id="14" creationId="{029C1BE1-9D4A-60D5-0FDD-BC8B76FA06C5}"/>
          </ac:inkMkLst>
        </pc:inkChg>
        <pc:inkChg chg="del">
          <ac:chgData name="Benoît DE KEYN" userId="49f98b14-d7ba-444f-8e95-98e83ead80a0" providerId="ADAL" clId="{D95B8DFB-F7C7-4215-A7F6-0EB1425B571E}" dt="2026-01-15T17:13:49.078" v="2964"/>
          <ac:inkMkLst>
            <pc:docMk/>
            <pc:sldMk cId="2907964931" sldId="260"/>
            <ac:inkMk id="48" creationId="{AA220530-E82E-E33C-3BBF-CE976C333B3A}"/>
          </ac:inkMkLst>
        </pc:inkChg>
        <pc:inkChg chg="del">
          <ac:chgData name="Benoît DE KEYN" userId="49f98b14-d7ba-444f-8e95-98e83ead80a0" providerId="ADAL" clId="{D95B8DFB-F7C7-4215-A7F6-0EB1425B571E}" dt="2026-01-15T17:13:49.070" v="2959"/>
          <ac:inkMkLst>
            <pc:docMk/>
            <pc:sldMk cId="2907964931" sldId="260"/>
            <ac:inkMk id="49" creationId="{F96D1E87-6B00-4986-8BB4-3577E71EE24C}"/>
          </ac:inkMkLst>
        </pc:inkChg>
        <pc:inkChg chg="del">
          <ac:chgData name="Benoît DE KEYN" userId="49f98b14-d7ba-444f-8e95-98e83ead80a0" providerId="ADAL" clId="{D95B8DFB-F7C7-4215-A7F6-0EB1425B571E}" dt="2026-01-15T17:13:49.070" v="2953"/>
          <ac:inkMkLst>
            <pc:docMk/>
            <pc:sldMk cId="2907964931" sldId="260"/>
            <ac:inkMk id="50" creationId="{AA0288D0-B690-DC1E-697F-DF3729967B73}"/>
          </ac:inkMkLst>
        </pc:inkChg>
        <pc:inkChg chg="del">
          <ac:chgData name="Benoît DE KEYN" userId="49f98b14-d7ba-444f-8e95-98e83ead80a0" providerId="ADAL" clId="{D95B8DFB-F7C7-4215-A7F6-0EB1425B571E}" dt="2026-01-15T17:13:49.070" v="2961"/>
          <ac:inkMkLst>
            <pc:docMk/>
            <pc:sldMk cId="2907964931" sldId="260"/>
            <ac:inkMk id="51" creationId="{640E2B23-E02A-18D0-C9FA-D6BBC062FAA2}"/>
          </ac:inkMkLst>
        </pc:inkChg>
        <pc:inkChg chg="del">
          <ac:chgData name="Benoît DE KEYN" userId="49f98b14-d7ba-444f-8e95-98e83ead80a0" providerId="ADAL" clId="{D95B8DFB-F7C7-4215-A7F6-0EB1425B571E}" dt="2026-01-15T17:13:49.070" v="2950"/>
          <ac:inkMkLst>
            <pc:docMk/>
            <pc:sldMk cId="2907964931" sldId="260"/>
            <ac:inkMk id="52" creationId="{DC73F728-70F9-FCE0-A455-24CA3A6DE7F4}"/>
          </ac:inkMkLst>
        </pc:inkChg>
        <pc:inkChg chg="del">
          <ac:chgData name="Benoît DE KEYN" userId="49f98b14-d7ba-444f-8e95-98e83ead80a0" providerId="ADAL" clId="{D95B8DFB-F7C7-4215-A7F6-0EB1425B571E}" dt="2026-01-15T17:13:49.070" v="2958"/>
          <ac:inkMkLst>
            <pc:docMk/>
            <pc:sldMk cId="2907964931" sldId="260"/>
            <ac:inkMk id="53" creationId="{C6E17B98-942A-3B84-1B43-89E6E6701C15}"/>
          </ac:inkMkLst>
        </pc:inkChg>
        <pc:inkChg chg="del">
          <ac:chgData name="Benoît DE KEYN" userId="49f98b14-d7ba-444f-8e95-98e83ead80a0" providerId="ADAL" clId="{D95B8DFB-F7C7-4215-A7F6-0EB1425B571E}" dt="2026-01-15T17:13:49.070" v="2960"/>
          <ac:inkMkLst>
            <pc:docMk/>
            <pc:sldMk cId="2907964931" sldId="260"/>
            <ac:inkMk id="54" creationId="{1C351143-B1FC-F090-0B84-3CA37776BCCB}"/>
          </ac:inkMkLst>
        </pc:inkChg>
        <pc:inkChg chg="del">
          <ac:chgData name="Benoît DE KEYN" userId="49f98b14-d7ba-444f-8e95-98e83ead80a0" providerId="ADAL" clId="{D95B8DFB-F7C7-4215-A7F6-0EB1425B571E}" dt="2026-01-15T17:13:49.078" v="2962"/>
          <ac:inkMkLst>
            <pc:docMk/>
            <pc:sldMk cId="2907964931" sldId="260"/>
            <ac:inkMk id="55" creationId="{11A33E8E-9346-CC1A-34DA-2A9B100D993C}"/>
          </ac:inkMkLst>
        </pc:inkChg>
        <pc:inkChg chg="del">
          <ac:chgData name="Benoît DE KEYN" userId="49f98b14-d7ba-444f-8e95-98e83ead80a0" providerId="ADAL" clId="{D95B8DFB-F7C7-4215-A7F6-0EB1425B571E}" dt="2026-01-15T17:13:49.070" v="2955"/>
          <ac:inkMkLst>
            <pc:docMk/>
            <pc:sldMk cId="2907964931" sldId="260"/>
            <ac:inkMk id="56" creationId="{227919EF-78E3-BBAF-E47D-67064D7916FA}"/>
          </ac:inkMkLst>
        </pc:inkChg>
        <pc:inkChg chg="del">
          <ac:chgData name="Benoît DE KEYN" userId="49f98b14-d7ba-444f-8e95-98e83ead80a0" providerId="ADAL" clId="{D95B8DFB-F7C7-4215-A7F6-0EB1425B571E}" dt="2026-01-15T17:13:49.070" v="2956"/>
          <ac:inkMkLst>
            <pc:docMk/>
            <pc:sldMk cId="2907964931" sldId="260"/>
            <ac:inkMk id="57" creationId="{5648927A-9456-58C0-ECC8-71161FF6875C}"/>
          </ac:inkMkLst>
        </pc:inkChg>
        <pc:inkChg chg="del">
          <ac:chgData name="Benoît DE KEYN" userId="49f98b14-d7ba-444f-8e95-98e83ead80a0" providerId="ADAL" clId="{D95B8DFB-F7C7-4215-A7F6-0EB1425B571E}" dt="2026-01-15T17:13:49.070" v="2957"/>
          <ac:inkMkLst>
            <pc:docMk/>
            <pc:sldMk cId="2907964931" sldId="260"/>
            <ac:inkMk id="58" creationId="{4B0FB640-E400-CEE0-A9AD-A81C327529FF}"/>
          </ac:inkMkLst>
        </pc:inkChg>
        <pc:inkChg chg="del">
          <ac:chgData name="Benoît DE KEYN" userId="49f98b14-d7ba-444f-8e95-98e83ead80a0" providerId="ADAL" clId="{D95B8DFB-F7C7-4215-A7F6-0EB1425B571E}" dt="2026-01-15T17:13:49.070" v="2952"/>
          <ac:inkMkLst>
            <pc:docMk/>
            <pc:sldMk cId="2907964931" sldId="260"/>
            <ac:inkMk id="59" creationId="{625519A5-406D-4178-48C5-C08C7EF1DD0D}"/>
          </ac:inkMkLst>
        </pc:inkChg>
        <pc:inkChg chg="del">
          <ac:chgData name="Benoît DE KEYN" userId="49f98b14-d7ba-444f-8e95-98e83ead80a0" providerId="ADAL" clId="{D95B8DFB-F7C7-4215-A7F6-0EB1425B571E}" dt="2026-01-15T17:13:49.078" v="2963"/>
          <ac:inkMkLst>
            <pc:docMk/>
            <pc:sldMk cId="2907964931" sldId="260"/>
            <ac:inkMk id="60" creationId="{8859F0F0-9FF9-0991-87F6-9833F931725B}"/>
          </ac:inkMkLst>
        </pc:inkChg>
        <pc:inkChg chg="del">
          <ac:chgData name="Benoît DE KEYN" userId="49f98b14-d7ba-444f-8e95-98e83ead80a0" providerId="ADAL" clId="{D95B8DFB-F7C7-4215-A7F6-0EB1425B571E}" dt="2026-01-15T17:13:49.070" v="2951"/>
          <ac:inkMkLst>
            <pc:docMk/>
            <pc:sldMk cId="2907964931" sldId="260"/>
            <ac:inkMk id="61" creationId="{F728D93A-D6D2-9D07-53F4-B81DB411A956}"/>
          </ac:inkMkLst>
        </pc:inkChg>
        <pc:inkChg chg="del">
          <ac:chgData name="Benoît DE KEYN" userId="49f98b14-d7ba-444f-8e95-98e83ead80a0" providerId="ADAL" clId="{D95B8DFB-F7C7-4215-A7F6-0EB1425B571E}" dt="2026-01-15T17:13:49.963" v="2965"/>
          <ac:inkMkLst>
            <pc:docMk/>
            <pc:sldMk cId="2907964931" sldId="260"/>
            <ac:inkMk id="62" creationId="{D7137B48-A820-1234-F72B-5422483430CA}"/>
          </ac:inkMkLst>
        </pc:inkChg>
        <pc:inkChg chg="del">
          <ac:chgData name="Benoît DE KEYN" userId="49f98b14-d7ba-444f-8e95-98e83ead80a0" providerId="ADAL" clId="{D95B8DFB-F7C7-4215-A7F6-0EB1425B571E}" dt="2026-01-15T17:13:49.070" v="2954"/>
          <ac:inkMkLst>
            <pc:docMk/>
            <pc:sldMk cId="2907964931" sldId="260"/>
            <ac:inkMk id="75" creationId="{9820CFD7-17C5-F6AA-CB5C-1C5B946F9687}"/>
          </ac:inkMkLst>
        </pc:inkChg>
        <pc:inkChg chg="add del mod">
          <ac:chgData name="Benoît DE KEYN" userId="49f98b14-d7ba-444f-8e95-98e83ead80a0" providerId="ADAL" clId="{D95B8DFB-F7C7-4215-A7F6-0EB1425B571E}" dt="2026-01-15T17:14:41.105" v="2992"/>
          <ac:inkMkLst>
            <pc:docMk/>
            <pc:sldMk cId="2907964931" sldId="260"/>
            <ac:inkMk id="77" creationId="{6E19F142-9FDC-FBBD-90D7-647D320F48B6}"/>
          </ac:inkMkLst>
        </pc:inkChg>
        <pc:inkChg chg="add del mod">
          <ac:chgData name="Benoît DE KEYN" userId="49f98b14-d7ba-444f-8e95-98e83ead80a0" providerId="ADAL" clId="{D95B8DFB-F7C7-4215-A7F6-0EB1425B571E}" dt="2026-01-15T17:14:41.105" v="2990"/>
          <ac:inkMkLst>
            <pc:docMk/>
            <pc:sldMk cId="2907964931" sldId="260"/>
            <ac:inkMk id="79" creationId="{0FFEBEFE-5541-13F6-E63A-1EFB399DF1D9}"/>
          </ac:inkMkLst>
        </pc:inkChg>
        <pc:inkChg chg="add del mod">
          <ac:chgData name="Benoît DE KEYN" userId="49f98b14-d7ba-444f-8e95-98e83ead80a0" providerId="ADAL" clId="{D95B8DFB-F7C7-4215-A7F6-0EB1425B571E}" dt="2026-01-15T17:14:41.105" v="2985"/>
          <ac:inkMkLst>
            <pc:docMk/>
            <pc:sldMk cId="2907964931" sldId="260"/>
            <ac:inkMk id="80" creationId="{11149910-A0DD-7FC9-A677-7C0815D4672A}"/>
          </ac:inkMkLst>
        </pc:inkChg>
        <pc:inkChg chg="add del mod">
          <ac:chgData name="Benoît DE KEYN" userId="49f98b14-d7ba-444f-8e95-98e83ead80a0" providerId="ADAL" clId="{D95B8DFB-F7C7-4215-A7F6-0EB1425B571E}" dt="2026-01-15T17:14:41.105" v="2987"/>
          <ac:inkMkLst>
            <pc:docMk/>
            <pc:sldMk cId="2907964931" sldId="260"/>
            <ac:inkMk id="81" creationId="{6E92BD4A-5F66-0364-6C60-0A60599DFD14}"/>
          </ac:inkMkLst>
        </pc:inkChg>
        <pc:inkChg chg="add del mod">
          <ac:chgData name="Benoît DE KEYN" userId="49f98b14-d7ba-444f-8e95-98e83ead80a0" providerId="ADAL" clId="{D95B8DFB-F7C7-4215-A7F6-0EB1425B571E}" dt="2026-01-15T17:14:41.105" v="2996"/>
          <ac:inkMkLst>
            <pc:docMk/>
            <pc:sldMk cId="2907964931" sldId="260"/>
            <ac:inkMk id="82" creationId="{9D2353E6-C805-23ED-7711-DBC7117CF0BE}"/>
          </ac:inkMkLst>
        </pc:inkChg>
        <pc:inkChg chg="add del mod">
          <ac:chgData name="Benoît DE KEYN" userId="49f98b14-d7ba-444f-8e95-98e83ead80a0" providerId="ADAL" clId="{D95B8DFB-F7C7-4215-A7F6-0EB1425B571E}" dt="2026-01-15T17:14:41.105" v="2993"/>
          <ac:inkMkLst>
            <pc:docMk/>
            <pc:sldMk cId="2907964931" sldId="260"/>
            <ac:inkMk id="84" creationId="{3080AC59-8B4B-682C-48A3-D48EF163EE8A}"/>
          </ac:inkMkLst>
        </pc:inkChg>
        <pc:inkChg chg="add del mod">
          <ac:chgData name="Benoît DE KEYN" userId="49f98b14-d7ba-444f-8e95-98e83ead80a0" providerId="ADAL" clId="{D95B8DFB-F7C7-4215-A7F6-0EB1425B571E}" dt="2026-01-15T17:14:41.105" v="2989"/>
          <ac:inkMkLst>
            <pc:docMk/>
            <pc:sldMk cId="2907964931" sldId="260"/>
            <ac:inkMk id="85" creationId="{BC363DA8-6084-98E2-A8C9-02589A566900}"/>
          </ac:inkMkLst>
        </pc:inkChg>
        <pc:inkChg chg="add del mod">
          <ac:chgData name="Benoît DE KEYN" userId="49f98b14-d7ba-444f-8e95-98e83ead80a0" providerId="ADAL" clId="{D95B8DFB-F7C7-4215-A7F6-0EB1425B571E}" dt="2026-01-15T17:14:41.105" v="2995"/>
          <ac:inkMkLst>
            <pc:docMk/>
            <pc:sldMk cId="2907964931" sldId="260"/>
            <ac:inkMk id="87" creationId="{D3D0EA97-9E1A-4F79-6362-66656ABFAE30}"/>
          </ac:inkMkLst>
        </pc:inkChg>
        <pc:inkChg chg="add del mod">
          <ac:chgData name="Benoît DE KEYN" userId="49f98b14-d7ba-444f-8e95-98e83ead80a0" providerId="ADAL" clId="{D95B8DFB-F7C7-4215-A7F6-0EB1425B571E}" dt="2026-01-15T17:14:41.105" v="2991"/>
          <ac:inkMkLst>
            <pc:docMk/>
            <pc:sldMk cId="2907964931" sldId="260"/>
            <ac:inkMk id="88" creationId="{0655E8EA-F01E-818A-AF9C-3E7B3A6E7219}"/>
          </ac:inkMkLst>
        </pc:inkChg>
        <pc:inkChg chg="add del mod">
          <ac:chgData name="Benoît DE KEYN" userId="49f98b14-d7ba-444f-8e95-98e83ead80a0" providerId="ADAL" clId="{D95B8DFB-F7C7-4215-A7F6-0EB1425B571E}" dt="2026-01-15T17:14:41.105" v="2986"/>
          <ac:inkMkLst>
            <pc:docMk/>
            <pc:sldMk cId="2907964931" sldId="260"/>
            <ac:inkMk id="98" creationId="{197BA99E-176D-C229-B6BA-DB674A249156}"/>
          </ac:inkMkLst>
        </pc:inkChg>
        <pc:inkChg chg="add del">
          <ac:chgData name="Benoît DE KEYN" userId="49f98b14-d7ba-444f-8e95-98e83ead80a0" providerId="ADAL" clId="{D95B8DFB-F7C7-4215-A7F6-0EB1425B571E}" dt="2026-01-15T17:14:41.105" v="2988"/>
          <ac:inkMkLst>
            <pc:docMk/>
            <pc:sldMk cId="2907964931" sldId="260"/>
            <ac:inkMk id="99" creationId="{B93AD1D4-E1C1-9296-976C-49B84EB0BD75}"/>
          </ac:inkMkLst>
        </pc:inkChg>
        <pc:inkChg chg="add ord">
          <ac:chgData name="Benoît DE KEYN" userId="49f98b14-d7ba-444f-8e95-98e83ead80a0" providerId="ADAL" clId="{D95B8DFB-F7C7-4215-A7F6-0EB1425B571E}" dt="2026-01-15T17:15:43.444" v="3007" actId="167"/>
          <ac:inkMkLst>
            <pc:docMk/>
            <pc:sldMk cId="2907964931" sldId="260"/>
            <ac:inkMk id="103" creationId="{A17A9446-6B32-C964-0051-2972C29A934A}"/>
          </ac:inkMkLst>
        </pc:inkChg>
        <pc:inkChg chg="mod">
          <ac:chgData name="Benoît DE KEYN" userId="49f98b14-d7ba-444f-8e95-98e83ead80a0" providerId="ADAL" clId="{D95B8DFB-F7C7-4215-A7F6-0EB1425B571E}" dt="2026-01-15T17:44:03.647" v="3089"/>
          <ac:inkMkLst>
            <pc:docMk/>
            <pc:sldMk cId="2907964931" sldId="260"/>
            <ac:inkMk id="105" creationId="{6DBE4E7E-F123-D347-DD8B-7508D7C981BD}"/>
          </ac:inkMkLst>
        </pc:inkChg>
        <pc:inkChg chg="mod">
          <ac:chgData name="Benoît DE KEYN" userId="49f98b14-d7ba-444f-8e95-98e83ead80a0" providerId="ADAL" clId="{D95B8DFB-F7C7-4215-A7F6-0EB1425B571E}" dt="2026-01-15T17:44:03.647" v="3089"/>
          <ac:inkMkLst>
            <pc:docMk/>
            <pc:sldMk cId="2907964931" sldId="260"/>
            <ac:inkMk id="106" creationId="{63AC27B6-D1F7-113C-F348-16B426836070}"/>
          </ac:inkMkLst>
        </pc:inkChg>
        <pc:inkChg chg="mod">
          <ac:chgData name="Benoît DE KEYN" userId="49f98b14-d7ba-444f-8e95-98e83ead80a0" providerId="ADAL" clId="{D95B8DFB-F7C7-4215-A7F6-0EB1425B571E}" dt="2026-01-15T17:44:03.647" v="3089"/>
          <ac:inkMkLst>
            <pc:docMk/>
            <pc:sldMk cId="2907964931" sldId="260"/>
            <ac:inkMk id="107" creationId="{D169452E-44F9-83DE-28D8-E0C333CE046F}"/>
          </ac:inkMkLst>
        </pc:inkChg>
        <pc:inkChg chg="mod">
          <ac:chgData name="Benoît DE KEYN" userId="49f98b14-d7ba-444f-8e95-98e83ead80a0" providerId="ADAL" clId="{D95B8DFB-F7C7-4215-A7F6-0EB1425B571E}" dt="2026-01-15T17:44:03.647" v="3089"/>
          <ac:inkMkLst>
            <pc:docMk/>
            <pc:sldMk cId="2907964931" sldId="260"/>
            <ac:inkMk id="108" creationId="{23DF5488-E5E4-F3DA-B6AA-9D8B80E8443A}"/>
          </ac:inkMkLst>
        </pc:inkChg>
        <pc:inkChg chg="mod">
          <ac:chgData name="Benoît DE KEYN" userId="49f98b14-d7ba-444f-8e95-98e83ead80a0" providerId="ADAL" clId="{D95B8DFB-F7C7-4215-A7F6-0EB1425B571E}" dt="2026-01-15T17:44:03.647" v="3089"/>
          <ac:inkMkLst>
            <pc:docMk/>
            <pc:sldMk cId="2907964931" sldId="260"/>
            <ac:inkMk id="109" creationId="{49B82EC8-F839-0487-A0A5-55CD8A694072}"/>
          </ac:inkMkLst>
        </pc:inkChg>
        <pc:inkChg chg="mod">
          <ac:chgData name="Benoît DE KEYN" userId="49f98b14-d7ba-444f-8e95-98e83ead80a0" providerId="ADAL" clId="{D95B8DFB-F7C7-4215-A7F6-0EB1425B571E}" dt="2026-01-15T17:44:03.647" v="3089"/>
          <ac:inkMkLst>
            <pc:docMk/>
            <pc:sldMk cId="2907964931" sldId="260"/>
            <ac:inkMk id="110" creationId="{00FBCBE1-81C1-5A9E-7ED1-DA50E4FCC23D}"/>
          </ac:inkMkLst>
        </pc:inkChg>
        <pc:inkChg chg="add del">
          <ac:chgData name="Benoît DE KEYN" userId="49f98b14-d7ba-444f-8e95-98e83ead80a0" providerId="ADAL" clId="{D95B8DFB-F7C7-4215-A7F6-0EB1425B571E}" dt="2026-01-15T17:44:19.250" v="3094"/>
          <ac:inkMkLst>
            <pc:docMk/>
            <pc:sldMk cId="2907964931" sldId="260"/>
            <ac:inkMk id="111" creationId="{6121EA8E-BBA8-33FE-84DF-A060A8E5A015}"/>
          </ac:inkMkLst>
        </pc:inkChg>
        <pc:inkChg chg="add">
          <ac:chgData name="Benoît DE KEYN" userId="49f98b14-d7ba-444f-8e95-98e83ead80a0" providerId="ADAL" clId="{D95B8DFB-F7C7-4215-A7F6-0EB1425B571E}" dt="2026-01-15T17:44:30.873" v="3095" actId="9405"/>
          <ac:inkMkLst>
            <pc:docMk/>
            <pc:sldMk cId="2907964931" sldId="260"/>
            <ac:inkMk id="112" creationId="{C70FC88B-9DE5-5AD3-4CF4-F0B36997B3F5}"/>
          </ac:inkMkLst>
        </pc:inkChg>
        <pc:inkChg chg="add">
          <ac:chgData name="Benoît DE KEYN" userId="49f98b14-d7ba-444f-8e95-98e83ead80a0" providerId="ADAL" clId="{D95B8DFB-F7C7-4215-A7F6-0EB1425B571E}" dt="2026-01-15T17:44:34.942" v="3096" actId="9405"/>
          <ac:inkMkLst>
            <pc:docMk/>
            <pc:sldMk cId="2907964931" sldId="260"/>
            <ac:inkMk id="113" creationId="{45FCD6EC-7DD4-1E1A-65ED-A298A3B8575B}"/>
          </ac:inkMkLst>
        </pc:inkChg>
      </pc:sldChg>
      <pc:sldChg chg="addSp delSp modSp mod">
        <pc:chgData name="Benoît DE KEYN" userId="49f98b14-d7ba-444f-8e95-98e83ead80a0" providerId="ADAL" clId="{D95B8DFB-F7C7-4215-A7F6-0EB1425B571E}" dt="2026-01-15T17:19:12.351" v="3041" actId="1076"/>
        <pc:sldMkLst>
          <pc:docMk/>
          <pc:sldMk cId="3189031065" sldId="261"/>
        </pc:sldMkLst>
        <pc:spChg chg="add mod">
          <ac:chgData name="Benoît DE KEYN" userId="49f98b14-d7ba-444f-8e95-98e83ead80a0" providerId="ADAL" clId="{D95B8DFB-F7C7-4215-A7F6-0EB1425B571E}" dt="2026-01-15T17:19:12.351" v="3041" actId="1076"/>
          <ac:spMkLst>
            <pc:docMk/>
            <pc:sldMk cId="3189031065" sldId="261"/>
            <ac:spMk id="5" creationId="{4EE51D98-9A39-F9F2-F618-D8AA4DA305A9}"/>
          </ac:spMkLst>
        </pc:spChg>
        <pc:grpChg chg="del mod">
          <ac:chgData name="Benoît DE KEYN" userId="49f98b14-d7ba-444f-8e95-98e83ead80a0" providerId="ADAL" clId="{D95B8DFB-F7C7-4215-A7F6-0EB1425B571E}" dt="2026-01-15T14:11:55.586" v="2348"/>
          <ac:grpSpMkLst>
            <pc:docMk/>
            <pc:sldMk cId="3189031065" sldId="261"/>
            <ac:grpSpMk id="21" creationId="{378A5FE2-0978-E8D9-FB07-F85C964B5DCA}"/>
          </ac:grpSpMkLst>
        </pc:grpChg>
        <pc:grpChg chg="mod">
          <ac:chgData name="Benoît DE KEYN" userId="49f98b14-d7ba-444f-8e95-98e83ead80a0" providerId="ADAL" clId="{D95B8DFB-F7C7-4215-A7F6-0EB1425B571E}" dt="2026-01-15T14:12:10.342" v="2371"/>
          <ac:grpSpMkLst>
            <pc:docMk/>
            <pc:sldMk cId="3189031065" sldId="261"/>
            <ac:grpSpMk id="43" creationId="{7122D726-48DE-3E56-F310-2737696D8022}"/>
          </ac:grpSpMkLst>
        </pc:grpChg>
        <pc:grpChg chg="mod">
          <ac:chgData name="Benoît DE KEYN" userId="49f98b14-d7ba-444f-8e95-98e83ead80a0" providerId="ADAL" clId="{D95B8DFB-F7C7-4215-A7F6-0EB1425B571E}" dt="2026-01-15T14:12:25.819" v="2390"/>
          <ac:grpSpMkLst>
            <pc:docMk/>
            <pc:sldMk cId="3189031065" sldId="261"/>
            <ac:grpSpMk id="62" creationId="{138AFCE9-26D9-7E7F-54E1-542CFCEEF8C8}"/>
          </ac:grpSpMkLst>
        </pc:grpChg>
        <pc:grpChg chg="mod">
          <ac:chgData name="Benoît DE KEYN" userId="49f98b14-d7ba-444f-8e95-98e83ead80a0" providerId="ADAL" clId="{D95B8DFB-F7C7-4215-A7F6-0EB1425B571E}" dt="2026-01-15T14:12:29.906" v="2393"/>
          <ac:grpSpMkLst>
            <pc:docMk/>
            <pc:sldMk cId="3189031065" sldId="261"/>
            <ac:grpSpMk id="67" creationId="{7450CDE8-23E6-E4D3-D016-C357363B14E1}"/>
          </ac:grpSpMkLst>
        </pc:grpChg>
        <pc:grpChg chg="del mod">
          <ac:chgData name="Benoît DE KEYN" userId="49f98b14-d7ba-444f-8e95-98e83ead80a0" providerId="ADAL" clId="{D95B8DFB-F7C7-4215-A7F6-0EB1425B571E}" dt="2026-01-15T14:12:51.239" v="2399"/>
          <ac:grpSpMkLst>
            <pc:docMk/>
            <pc:sldMk cId="3189031065" sldId="261"/>
            <ac:grpSpMk id="70" creationId="{DF46A497-089F-B584-FF46-D17413F80110}"/>
          </ac:grpSpMkLst>
        </pc:grpChg>
        <pc:grpChg chg="del mod">
          <ac:chgData name="Benoît DE KEYN" userId="49f98b14-d7ba-444f-8e95-98e83ead80a0" providerId="ADAL" clId="{D95B8DFB-F7C7-4215-A7F6-0EB1425B571E}" dt="2026-01-15T14:16:47.443" v="2451"/>
          <ac:grpSpMkLst>
            <pc:docMk/>
            <pc:sldMk cId="3189031065" sldId="261"/>
            <ac:grpSpMk id="73" creationId="{743608DD-9323-B25A-85D5-18BF33A3B621}"/>
          </ac:grpSpMkLst>
        </pc:grpChg>
        <pc:grpChg chg="mod">
          <ac:chgData name="Benoît DE KEYN" userId="49f98b14-d7ba-444f-8e95-98e83ead80a0" providerId="ADAL" clId="{D95B8DFB-F7C7-4215-A7F6-0EB1425B571E}" dt="2026-01-15T14:16:47.443" v="2451"/>
          <ac:grpSpMkLst>
            <pc:docMk/>
            <pc:sldMk cId="3189031065" sldId="261"/>
            <ac:grpSpMk id="80" creationId="{BD900545-40CD-2978-F0BE-518824890721}"/>
          </ac:grpSpMkLst>
        </pc:grpChg>
        <pc:inkChg chg="add del">
          <ac:chgData name="Benoît DE KEYN" userId="49f98b14-d7ba-444f-8e95-98e83ead80a0" providerId="ADAL" clId="{D95B8DFB-F7C7-4215-A7F6-0EB1425B571E}" dt="2026-01-15T14:16:14.388" v="2445"/>
          <ac:inkMkLst>
            <pc:docMk/>
            <pc:sldMk cId="3189031065" sldId="261"/>
            <ac:inkMk id="4" creationId="{8031594B-78B8-C58E-0647-07FC7DABF013}"/>
          </ac:inkMkLst>
        </pc:inkChg>
        <pc:inkChg chg="del mod">
          <ac:chgData name="Benoît DE KEYN" userId="49f98b14-d7ba-444f-8e95-98e83ead80a0" providerId="ADAL" clId="{D95B8DFB-F7C7-4215-A7F6-0EB1425B571E}" dt="2026-01-15T14:11:55.583" v="2345"/>
          <ac:inkMkLst>
            <pc:docMk/>
            <pc:sldMk cId="3189031065" sldId="261"/>
            <ac:inkMk id="5" creationId="{C07F1D37-8943-65A6-C969-5156ECEE9255}"/>
          </ac:inkMkLst>
        </pc:inkChg>
        <pc:inkChg chg="del mod">
          <ac:chgData name="Benoît DE KEYN" userId="49f98b14-d7ba-444f-8e95-98e83ead80a0" providerId="ADAL" clId="{D95B8DFB-F7C7-4215-A7F6-0EB1425B571E}" dt="2026-01-15T14:11:55.584" v="2347"/>
          <ac:inkMkLst>
            <pc:docMk/>
            <pc:sldMk cId="3189031065" sldId="261"/>
            <ac:inkMk id="6" creationId="{070EE5C5-7C9D-2C20-1B46-DBB7E808765A}"/>
          </ac:inkMkLst>
        </pc:inkChg>
        <pc:inkChg chg="del">
          <ac:chgData name="Benoît DE KEYN" userId="49f98b14-d7ba-444f-8e95-98e83ead80a0" providerId="ADAL" clId="{D95B8DFB-F7C7-4215-A7F6-0EB1425B571E}" dt="2026-01-15T14:11:55.579" v="2344"/>
          <ac:inkMkLst>
            <pc:docMk/>
            <pc:sldMk cId="3189031065" sldId="261"/>
            <ac:inkMk id="13" creationId="{F38564F7-3B6A-9E36-F84F-DBC73574576E}"/>
          </ac:inkMkLst>
        </pc:inkChg>
        <pc:inkChg chg="del mod">
          <ac:chgData name="Benoît DE KEYN" userId="49f98b14-d7ba-444f-8e95-98e83ead80a0" providerId="ADAL" clId="{D95B8DFB-F7C7-4215-A7F6-0EB1425B571E}" dt="2026-01-15T14:11:56.513" v="2349"/>
          <ac:inkMkLst>
            <pc:docMk/>
            <pc:sldMk cId="3189031065" sldId="261"/>
            <ac:inkMk id="14" creationId="{FC4C145F-4904-2A9B-0F3C-B4CAF3260F62}"/>
          </ac:inkMkLst>
        </pc:inkChg>
        <pc:inkChg chg="del mod">
          <ac:chgData name="Benoît DE KEYN" userId="49f98b14-d7ba-444f-8e95-98e83ead80a0" providerId="ADAL" clId="{D95B8DFB-F7C7-4215-A7F6-0EB1425B571E}" dt="2026-01-15T14:11:55.586" v="2348"/>
          <ac:inkMkLst>
            <pc:docMk/>
            <pc:sldMk cId="3189031065" sldId="261"/>
            <ac:inkMk id="15" creationId="{F4186DAB-5A40-3C91-492E-A4244BF52073}"/>
          </ac:inkMkLst>
        </pc:inkChg>
        <pc:inkChg chg="del mod">
          <ac:chgData name="Benoît DE KEYN" userId="49f98b14-d7ba-444f-8e95-98e83ead80a0" providerId="ADAL" clId="{D95B8DFB-F7C7-4215-A7F6-0EB1425B571E}" dt="2026-01-15T14:11:55.583" v="2346"/>
          <ac:inkMkLst>
            <pc:docMk/>
            <pc:sldMk cId="3189031065" sldId="261"/>
            <ac:inkMk id="20" creationId="{86771A95-5D84-3C72-E2F7-AF76053B4A31}"/>
          </ac:inkMkLst>
        </pc:inkChg>
        <pc:inkChg chg="add">
          <ac:chgData name="Benoît DE KEYN" userId="49f98b14-d7ba-444f-8e95-98e83ead80a0" providerId="ADAL" clId="{D95B8DFB-F7C7-4215-A7F6-0EB1425B571E}" dt="2026-01-15T14:11:58.249" v="2350" actId="9405"/>
          <ac:inkMkLst>
            <pc:docMk/>
            <pc:sldMk cId="3189031065" sldId="261"/>
            <ac:inkMk id="22" creationId="{DCBBC61D-EBBC-8288-0EE8-E02965C11248}"/>
          </ac:inkMkLst>
        </pc:inkChg>
        <pc:inkChg chg="add">
          <ac:chgData name="Benoît DE KEYN" userId="49f98b14-d7ba-444f-8e95-98e83ead80a0" providerId="ADAL" clId="{D95B8DFB-F7C7-4215-A7F6-0EB1425B571E}" dt="2026-01-15T14:12:01.391" v="2351" actId="9405"/>
          <ac:inkMkLst>
            <pc:docMk/>
            <pc:sldMk cId="3189031065" sldId="261"/>
            <ac:inkMk id="23" creationId="{247B73EC-82DB-8F03-6534-664C482DE949}"/>
          </ac:inkMkLst>
        </pc:inkChg>
        <pc:inkChg chg="add">
          <ac:chgData name="Benoît DE KEYN" userId="49f98b14-d7ba-444f-8e95-98e83ead80a0" providerId="ADAL" clId="{D95B8DFB-F7C7-4215-A7F6-0EB1425B571E}" dt="2026-01-15T14:12:01.650" v="2352" actId="9405"/>
          <ac:inkMkLst>
            <pc:docMk/>
            <pc:sldMk cId="3189031065" sldId="261"/>
            <ac:inkMk id="24" creationId="{FDD42083-EF5C-83D3-0C55-D05E0FCE1A04}"/>
          </ac:inkMkLst>
        </pc:inkChg>
        <pc:inkChg chg="add">
          <ac:chgData name="Benoît DE KEYN" userId="49f98b14-d7ba-444f-8e95-98e83ead80a0" providerId="ADAL" clId="{D95B8DFB-F7C7-4215-A7F6-0EB1425B571E}" dt="2026-01-15T14:12:02.127" v="2353" actId="9405"/>
          <ac:inkMkLst>
            <pc:docMk/>
            <pc:sldMk cId="3189031065" sldId="261"/>
            <ac:inkMk id="25" creationId="{D33E3029-0E17-533F-C874-335DB8ACBBA8}"/>
          </ac:inkMkLst>
        </pc:inkChg>
        <pc:inkChg chg="add">
          <ac:chgData name="Benoît DE KEYN" userId="49f98b14-d7ba-444f-8e95-98e83ead80a0" providerId="ADAL" clId="{D95B8DFB-F7C7-4215-A7F6-0EB1425B571E}" dt="2026-01-15T14:12:02.415" v="2354" actId="9405"/>
          <ac:inkMkLst>
            <pc:docMk/>
            <pc:sldMk cId="3189031065" sldId="261"/>
            <ac:inkMk id="26" creationId="{4E54B2A6-0CF2-333E-5881-3C9457FCAEDF}"/>
          </ac:inkMkLst>
        </pc:inkChg>
        <pc:inkChg chg="add">
          <ac:chgData name="Benoît DE KEYN" userId="49f98b14-d7ba-444f-8e95-98e83ead80a0" providerId="ADAL" clId="{D95B8DFB-F7C7-4215-A7F6-0EB1425B571E}" dt="2026-01-15T14:12:02.839" v="2355" actId="9405"/>
          <ac:inkMkLst>
            <pc:docMk/>
            <pc:sldMk cId="3189031065" sldId="261"/>
            <ac:inkMk id="27" creationId="{A77441D7-94F2-8BB7-6E1A-15BB51C4D596}"/>
          </ac:inkMkLst>
        </pc:inkChg>
        <pc:inkChg chg="add">
          <ac:chgData name="Benoît DE KEYN" userId="49f98b14-d7ba-444f-8e95-98e83ead80a0" providerId="ADAL" clId="{D95B8DFB-F7C7-4215-A7F6-0EB1425B571E}" dt="2026-01-15T14:12:03.199" v="2356" actId="9405"/>
          <ac:inkMkLst>
            <pc:docMk/>
            <pc:sldMk cId="3189031065" sldId="261"/>
            <ac:inkMk id="28" creationId="{3A1222C2-B5B8-A219-9224-8A62C837B370}"/>
          </ac:inkMkLst>
        </pc:inkChg>
        <pc:inkChg chg="add">
          <ac:chgData name="Benoît DE KEYN" userId="49f98b14-d7ba-444f-8e95-98e83ead80a0" providerId="ADAL" clId="{D95B8DFB-F7C7-4215-A7F6-0EB1425B571E}" dt="2026-01-15T14:12:03.681" v="2357" actId="9405"/>
          <ac:inkMkLst>
            <pc:docMk/>
            <pc:sldMk cId="3189031065" sldId="261"/>
            <ac:inkMk id="29" creationId="{57545126-B21E-E970-0982-CFC3E9D55364}"/>
          </ac:inkMkLst>
        </pc:inkChg>
        <pc:inkChg chg="add">
          <ac:chgData name="Benoît DE KEYN" userId="49f98b14-d7ba-444f-8e95-98e83ead80a0" providerId="ADAL" clId="{D95B8DFB-F7C7-4215-A7F6-0EB1425B571E}" dt="2026-01-15T14:12:03.985" v="2358" actId="9405"/>
          <ac:inkMkLst>
            <pc:docMk/>
            <pc:sldMk cId="3189031065" sldId="261"/>
            <ac:inkMk id="30" creationId="{A54069CD-A4EA-D613-C388-B83F7F4AE150}"/>
          </ac:inkMkLst>
        </pc:inkChg>
        <pc:inkChg chg="add">
          <ac:chgData name="Benoît DE KEYN" userId="49f98b14-d7ba-444f-8e95-98e83ead80a0" providerId="ADAL" clId="{D95B8DFB-F7C7-4215-A7F6-0EB1425B571E}" dt="2026-01-15T14:12:04.393" v="2359" actId="9405"/>
          <ac:inkMkLst>
            <pc:docMk/>
            <pc:sldMk cId="3189031065" sldId="261"/>
            <ac:inkMk id="31" creationId="{E9D5BFF1-C835-F39F-8777-2B672446933C}"/>
          </ac:inkMkLst>
        </pc:inkChg>
        <pc:inkChg chg="add">
          <ac:chgData name="Benoît DE KEYN" userId="49f98b14-d7ba-444f-8e95-98e83ead80a0" providerId="ADAL" clId="{D95B8DFB-F7C7-4215-A7F6-0EB1425B571E}" dt="2026-01-15T14:12:04.897" v="2360" actId="9405"/>
          <ac:inkMkLst>
            <pc:docMk/>
            <pc:sldMk cId="3189031065" sldId="261"/>
            <ac:inkMk id="32" creationId="{F3DCEA93-06C0-8A83-EA8E-52B1DD83C329}"/>
          </ac:inkMkLst>
        </pc:inkChg>
        <pc:inkChg chg="add">
          <ac:chgData name="Benoît DE KEYN" userId="49f98b14-d7ba-444f-8e95-98e83ead80a0" providerId="ADAL" clId="{D95B8DFB-F7C7-4215-A7F6-0EB1425B571E}" dt="2026-01-15T14:12:05.257" v="2361" actId="9405"/>
          <ac:inkMkLst>
            <pc:docMk/>
            <pc:sldMk cId="3189031065" sldId="261"/>
            <ac:inkMk id="33" creationId="{183ECB4A-A08E-1BFB-A8BB-9BF91236019F}"/>
          </ac:inkMkLst>
        </pc:inkChg>
        <pc:inkChg chg="add">
          <ac:chgData name="Benoît DE KEYN" userId="49f98b14-d7ba-444f-8e95-98e83ead80a0" providerId="ADAL" clId="{D95B8DFB-F7C7-4215-A7F6-0EB1425B571E}" dt="2026-01-15T14:12:05.998" v="2362" actId="9405"/>
          <ac:inkMkLst>
            <pc:docMk/>
            <pc:sldMk cId="3189031065" sldId="261"/>
            <ac:inkMk id="34" creationId="{4CFB7045-4BAB-96C0-CFBE-39896262DD02}"/>
          </ac:inkMkLst>
        </pc:inkChg>
        <pc:inkChg chg="add">
          <ac:chgData name="Benoît DE KEYN" userId="49f98b14-d7ba-444f-8e95-98e83ead80a0" providerId="ADAL" clId="{D95B8DFB-F7C7-4215-A7F6-0EB1425B571E}" dt="2026-01-15T14:12:06.423" v="2363" actId="9405"/>
          <ac:inkMkLst>
            <pc:docMk/>
            <pc:sldMk cId="3189031065" sldId="261"/>
            <ac:inkMk id="35" creationId="{61A0DEF1-E74A-7DE2-4D49-4FC450F98C72}"/>
          </ac:inkMkLst>
        </pc:inkChg>
        <pc:inkChg chg="add">
          <ac:chgData name="Benoît DE KEYN" userId="49f98b14-d7ba-444f-8e95-98e83ead80a0" providerId="ADAL" clId="{D95B8DFB-F7C7-4215-A7F6-0EB1425B571E}" dt="2026-01-15T14:12:06.932" v="2364" actId="9405"/>
          <ac:inkMkLst>
            <pc:docMk/>
            <pc:sldMk cId="3189031065" sldId="261"/>
            <ac:inkMk id="36" creationId="{367F4E97-33F9-911E-E3BB-D1E9ED4138D1}"/>
          </ac:inkMkLst>
        </pc:inkChg>
        <pc:inkChg chg="add">
          <ac:chgData name="Benoît DE KEYN" userId="49f98b14-d7ba-444f-8e95-98e83ead80a0" providerId="ADAL" clId="{D95B8DFB-F7C7-4215-A7F6-0EB1425B571E}" dt="2026-01-15T14:12:07.225" v="2365" actId="9405"/>
          <ac:inkMkLst>
            <pc:docMk/>
            <pc:sldMk cId="3189031065" sldId="261"/>
            <ac:inkMk id="37" creationId="{E915BFD8-8EE4-48A7-86F3-AEE8F1B04415}"/>
          </ac:inkMkLst>
        </pc:inkChg>
        <pc:inkChg chg="add">
          <ac:chgData name="Benoît DE KEYN" userId="49f98b14-d7ba-444f-8e95-98e83ead80a0" providerId="ADAL" clId="{D95B8DFB-F7C7-4215-A7F6-0EB1425B571E}" dt="2026-01-15T14:12:07.925" v="2366" actId="9405"/>
          <ac:inkMkLst>
            <pc:docMk/>
            <pc:sldMk cId="3189031065" sldId="261"/>
            <ac:inkMk id="38" creationId="{96C51486-E308-C12B-6139-3C06F5C8A148}"/>
          </ac:inkMkLst>
        </pc:inkChg>
        <pc:inkChg chg="add">
          <ac:chgData name="Benoît DE KEYN" userId="49f98b14-d7ba-444f-8e95-98e83ead80a0" providerId="ADAL" clId="{D95B8DFB-F7C7-4215-A7F6-0EB1425B571E}" dt="2026-01-15T14:12:08.334" v="2367" actId="9405"/>
          <ac:inkMkLst>
            <pc:docMk/>
            <pc:sldMk cId="3189031065" sldId="261"/>
            <ac:inkMk id="39" creationId="{724BC8D7-F28C-3703-F7C6-03E07BF37E5E}"/>
          </ac:inkMkLst>
        </pc:inkChg>
        <pc:inkChg chg="add">
          <ac:chgData name="Benoît DE KEYN" userId="49f98b14-d7ba-444f-8e95-98e83ead80a0" providerId="ADAL" clId="{D95B8DFB-F7C7-4215-A7F6-0EB1425B571E}" dt="2026-01-15T14:12:08.765" v="2368" actId="9405"/>
          <ac:inkMkLst>
            <pc:docMk/>
            <pc:sldMk cId="3189031065" sldId="261"/>
            <ac:inkMk id="40" creationId="{1B016924-21CE-874B-F33E-0B4E38CBD771}"/>
          </ac:inkMkLst>
        </pc:inkChg>
        <pc:inkChg chg="add mod">
          <ac:chgData name="Benoît DE KEYN" userId="49f98b14-d7ba-444f-8e95-98e83ead80a0" providerId="ADAL" clId="{D95B8DFB-F7C7-4215-A7F6-0EB1425B571E}" dt="2026-01-15T14:12:10.342" v="2371"/>
          <ac:inkMkLst>
            <pc:docMk/>
            <pc:sldMk cId="3189031065" sldId="261"/>
            <ac:inkMk id="41" creationId="{EDF2AE7D-E9E1-4389-5762-D43932AF874B}"/>
          </ac:inkMkLst>
        </pc:inkChg>
        <pc:inkChg chg="add mod">
          <ac:chgData name="Benoît DE KEYN" userId="49f98b14-d7ba-444f-8e95-98e83ead80a0" providerId="ADAL" clId="{D95B8DFB-F7C7-4215-A7F6-0EB1425B571E}" dt="2026-01-15T14:12:10.342" v="2371"/>
          <ac:inkMkLst>
            <pc:docMk/>
            <pc:sldMk cId="3189031065" sldId="261"/>
            <ac:inkMk id="42" creationId="{4A3EA950-E8FA-8BB7-EB67-C18FB7FD9BF5}"/>
          </ac:inkMkLst>
        </pc:inkChg>
        <pc:inkChg chg="add">
          <ac:chgData name="Benoît DE KEYN" userId="49f98b14-d7ba-444f-8e95-98e83ead80a0" providerId="ADAL" clId="{D95B8DFB-F7C7-4215-A7F6-0EB1425B571E}" dt="2026-01-15T14:12:10.488" v="2372" actId="9405"/>
          <ac:inkMkLst>
            <pc:docMk/>
            <pc:sldMk cId="3189031065" sldId="261"/>
            <ac:inkMk id="44" creationId="{2AA44485-AC52-32C8-3445-0650AD66F089}"/>
          </ac:inkMkLst>
        </pc:inkChg>
        <pc:inkChg chg="add">
          <ac:chgData name="Benoît DE KEYN" userId="49f98b14-d7ba-444f-8e95-98e83ead80a0" providerId="ADAL" clId="{D95B8DFB-F7C7-4215-A7F6-0EB1425B571E}" dt="2026-01-15T14:12:10.861" v="2373" actId="9405"/>
          <ac:inkMkLst>
            <pc:docMk/>
            <pc:sldMk cId="3189031065" sldId="261"/>
            <ac:inkMk id="45" creationId="{07A72CAD-8590-17B9-EAC0-F3598A2D131C}"/>
          </ac:inkMkLst>
        </pc:inkChg>
        <pc:inkChg chg="add">
          <ac:chgData name="Benoît DE KEYN" userId="49f98b14-d7ba-444f-8e95-98e83ead80a0" providerId="ADAL" clId="{D95B8DFB-F7C7-4215-A7F6-0EB1425B571E}" dt="2026-01-15T14:12:11.339" v="2374" actId="9405"/>
          <ac:inkMkLst>
            <pc:docMk/>
            <pc:sldMk cId="3189031065" sldId="261"/>
            <ac:inkMk id="46" creationId="{B1C1B6DD-6CC8-39BE-5289-2CFEDF1139E4}"/>
          </ac:inkMkLst>
        </pc:inkChg>
        <pc:inkChg chg="add">
          <ac:chgData name="Benoît DE KEYN" userId="49f98b14-d7ba-444f-8e95-98e83ead80a0" providerId="ADAL" clId="{D95B8DFB-F7C7-4215-A7F6-0EB1425B571E}" dt="2026-01-15T14:12:11.650" v="2375" actId="9405"/>
          <ac:inkMkLst>
            <pc:docMk/>
            <pc:sldMk cId="3189031065" sldId="261"/>
            <ac:inkMk id="47" creationId="{809A6F8F-B1A1-A45B-2679-36FDD90F10E0}"/>
          </ac:inkMkLst>
        </pc:inkChg>
        <pc:inkChg chg="add">
          <ac:chgData name="Benoît DE KEYN" userId="49f98b14-d7ba-444f-8e95-98e83ead80a0" providerId="ADAL" clId="{D95B8DFB-F7C7-4215-A7F6-0EB1425B571E}" dt="2026-01-15T14:12:12.166" v="2376" actId="9405"/>
          <ac:inkMkLst>
            <pc:docMk/>
            <pc:sldMk cId="3189031065" sldId="261"/>
            <ac:inkMk id="48" creationId="{D8D4E2C3-10A1-B79D-9DCE-1A2DC1067135}"/>
          </ac:inkMkLst>
        </pc:inkChg>
        <pc:inkChg chg="add">
          <ac:chgData name="Benoît DE KEYN" userId="49f98b14-d7ba-444f-8e95-98e83ead80a0" providerId="ADAL" clId="{D95B8DFB-F7C7-4215-A7F6-0EB1425B571E}" dt="2026-01-15T14:12:13.073" v="2377" actId="9405"/>
          <ac:inkMkLst>
            <pc:docMk/>
            <pc:sldMk cId="3189031065" sldId="261"/>
            <ac:inkMk id="49" creationId="{181AD0E5-0687-3D76-D17F-934617E5CBA6}"/>
          </ac:inkMkLst>
        </pc:inkChg>
        <pc:inkChg chg="add">
          <ac:chgData name="Benoît DE KEYN" userId="49f98b14-d7ba-444f-8e95-98e83ead80a0" providerId="ADAL" clId="{D95B8DFB-F7C7-4215-A7F6-0EB1425B571E}" dt="2026-01-15T14:12:13.711" v="2378" actId="9405"/>
          <ac:inkMkLst>
            <pc:docMk/>
            <pc:sldMk cId="3189031065" sldId="261"/>
            <ac:inkMk id="50" creationId="{9A19D60A-7A50-5D0C-318B-412E772CAF7B}"/>
          </ac:inkMkLst>
        </pc:inkChg>
        <pc:inkChg chg="add">
          <ac:chgData name="Benoît DE KEYN" userId="49f98b14-d7ba-444f-8e95-98e83ead80a0" providerId="ADAL" clId="{D95B8DFB-F7C7-4215-A7F6-0EB1425B571E}" dt="2026-01-15T14:12:14.069" v="2379" actId="9405"/>
          <ac:inkMkLst>
            <pc:docMk/>
            <pc:sldMk cId="3189031065" sldId="261"/>
            <ac:inkMk id="51" creationId="{2C547CF3-D265-AE03-D645-7D88C61311BE}"/>
          </ac:inkMkLst>
        </pc:inkChg>
        <pc:inkChg chg="add">
          <ac:chgData name="Benoît DE KEYN" userId="49f98b14-d7ba-444f-8e95-98e83ead80a0" providerId="ADAL" clId="{D95B8DFB-F7C7-4215-A7F6-0EB1425B571E}" dt="2026-01-15T14:12:15.927" v="2380" actId="9405"/>
          <ac:inkMkLst>
            <pc:docMk/>
            <pc:sldMk cId="3189031065" sldId="261"/>
            <ac:inkMk id="52" creationId="{90130C4A-4D7C-2DC1-89C8-F956A9F49CA0}"/>
          </ac:inkMkLst>
        </pc:inkChg>
        <pc:inkChg chg="add">
          <ac:chgData name="Benoît DE KEYN" userId="49f98b14-d7ba-444f-8e95-98e83ead80a0" providerId="ADAL" clId="{D95B8DFB-F7C7-4215-A7F6-0EB1425B571E}" dt="2026-01-15T14:12:16.631" v="2381" actId="9405"/>
          <ac:inkMkLst>
            <pc:docMk/>
            <pc:sldMk cId="3189031065" sldId="261"/>
            <ac:inkMk id="53" creationId="{015108DD-51E0-5D9A-4AA7-7610EA736A03}"/>
          </ac:inkMkLst>
        </pc:inkChg>
        <pc:inkChg chg="add">
          <ac:chgData name="Benoît DE KEYN" userId="49f98b14-d7ba-444f-8e95-98e83ead80a0" providerId="ADAL" clId="{D95B8DFB-F7C7-4215-A7F6-0EB1425B571E}" dt="2026-01-15T14:12:17.292" v="2382" actId="9405"/>
          <ac:inkMkLst>
            <pc:docMk/>
            <pc:sldMk cId="3189031065" sldId="261"/>
            <ac:inkMk id="54" creationId="{09AAA3DB-E866-E1DF-FA18-998D5FAEF067}"/>
          </ac:inkMkLst>
        </pc:inkChg>
        <pc:inkChg chg="add">
          <ac:chgData name="Benoît DE KEYN" userId="49f98b14-d7ba-444f-8e95-98e83ead80a0" providerId="ADAL" clId="{D95B8DFB-F7C7-4215-A7F6-0EB1425B571E}" dt="2026-01-15T14:12:18.048" v="2383" actId="9405"/>
          <ac:inkMkLst>
            <pc:docMk/>
            <pc:sldMk cId="3189031065" sldId="261"/>
            <ac:inkMk id="55" creationId="{9DFB8AFD-A5E7-B37C-56F4-162303B1C842}"/>
          </ac:inkMkLst>
        </pc:inkChg>
        <pc:inkChg chg="add">
          <ac:chgData name="Benoît DE KEYN" userId="49f98b14-d7ba-444f-8e95-98e83ead80a0" providerId="ADAL" clId="{D95B8DFB-F7C7-4215-A7F6-0EB1425B571E}" dt="2026-01-15T14:12:19.461" v="2384" actId="9405"/>
          <ac:inkMkLst>
            <pc:docMk/>
            <pc:sldMk cId="3189031065" sldId="261"/>
            <ac:inkMk id="56" creationId="{5B759EBE-F9D1-FAFF-5BE2-6B4571CDA325}"/>
          </ac:inkMkLst>
        </pc:inkChg>
        <pc:inkChg chg="add">
          <ac:chgData name="Benoît DE KEYN" userId="49f98b14-d7ba-444f-8e95-98e83ead80a0" providerId="ADAL" clId="{D95B8DFB-F7C7-4215-A7F6-0EB1425B571E}" dt="2026-01-15T14:12:20.849" v="2385" actId="9405"/>
          <ac:inkMkLst>
            <pc:docMk/>
            <pc:sldMk cId="3189031065" sldId="261"/>
            <ac:inkMk id="57" creationId="{2F741CBC-275C-8253-A8DA-8CC10982E026}"/>
          </ac:inkMkLst>
        </pc:inkChg>
        <pc:inkChg chg="add">
          <ac:chgData name="Benoît DE KEYN" userId="49f98b14-d7ba-444f-8e95-98e83ead80a0" providerId="ADAL" clId="{D95B8DFB-F7C7-4215-A7F6-0EB1425B571E}" dt="2026-01-15T14:12:22.683" v="2386" actId="9405"/>
          <ac:inkMkLst>
            <pc:docMk/>
            <pc:sldMk cId="3189031065" sldId="261"/>
            <ac:inkMk id="58" creationId="{4D5F4071-E6F0-92EF-E6E5-01EBC35314F7}"/>
          </ac:inkMkLst>
        </pc:inkChg>
        <pc:inkChg chg="add mod">
          <ac:chgData name="Benoît DE KEYN" userId="49f98b14-d7ba-444f-8e95-98e83ead80a0" providerId="ADAL" clId="{D95B8DFB-F7C7-4215-A7F6-0EB1425B571E}" dt="2026-01-15T14:12:25.819" v="2390"/>
          <ac:inkMkLst>
            <pc:docMk/>
            <pc:sldMk cId="3189031065" sldId="261"/>
            <ac:inkMk id="59" creationId="{C21402C7-6F1A-630F-DD5B-C628350ACE77}"/>
          </ac:inkMkLst>
        </pc:inkChg>
        <pc:inkChg chg="add mod">
          <ac:chgData name="Benoît DE KEYN" userId="49f98b14-d7ba-444f-8e95-98e83ead80a0" providerId="ADAL" clId="{D95B8DFB-F7C7-4215-A7F6-0EB1425B571E}" dt="2026-01-15T14:12:25.819" v="2390"/>
          <ac:inkMkLst>
            <pc:docMk/>
            <pc:sldMk cId="3189031065" sldId="261"/>
            <ac:inkMk id="60" creationId="{E500F6B1-2CE5-32B0-7704-9672C06CC49C}"/>
          </ac:inkMkLst>
        </pc:inkChg>
        <pc:inkChg chg="add mod">
          <ac:chgData name="Benoît DE KEYN" userId="49f98b14-d7ba-444f-8e95-98e83ead80a0" providerId="ADAL" clId="{D95B8DFB-F7C7-4215-A7F6-0EB1425B571E}" dt="2026-01-15T14:12:25.819" v="2390"/>
          <ac:inkMkLst>
            <pc:docMk/>
            <pc:sldMk cId="3189031065" sldId="261"/>
            <ac:inkMk id="61" creationId="{B795812B-3D39-FFBD-C499-0748E5CE5AD1}"/>
          </ac:inkMkLst>
        </pc:inkChg>
        <pc:inkChg chg="add mod">
          <ac:chgData name="Benoît DE KEYN" userId="49f98b14-d7ba-444f-8e95-98e83ead80a0" providerId="ADAL" clId="{D95B8DFB-F7C7-4215-A7F6-0EB1425B571E}" dt="2026-01-15T14:12:29.906" v="2393"/>
          <ac:inkMkLst>
            <pc:docMk/>
            <pc:sldMk cId="3189031065" sldId="261"/>
            <ac:inkMk id="65" creationId="{422A014B-AA6E-1CA2-9933-A887514F20A5}"/>
          </ac:inkMkLst>
        </pc:inkChg>
        <pc:inkChg chg="add mod">
          <ac:chgData name="Benoît DE KEYN" userId="49f98b14-d7ba-444f-8e95-98e83ead80a0" providerId="ADAL" clId="{D95B8DFB-F7C7-4215-A7F6-0EB1425B571E}" dt="2026-01-15T14:12:29.906" v="2393"/>
          <ac:inkMkLst>
            <pc:docMk/>
            <pc:sldMk cId="3189031065" sldId="261"/>
            <ac:inkMk id="66" creationId="{2A1125FA-21CC-1B53-530B-449569C684D3}"/>
          </ac:inkMkLst>
        </pc:inkChg>
        <pc:inkChg chg="add mod">
          <ac:chgData name="Benoît DE KEYN" userId="49f98b14-d7ba-444f-8e95-98e83ead80a0" providerId="ADAL" clId="{D95B8DFB-F7C7-4215-A7F6-0EB1425B571E}" dt="2026-01-15T14:16:47.443" v="2451"/>
          <ac:inkMkLst>
            <pc:docMk/>
            <pc:sldMk cId="3189031065" sldId="261"/>
            <ac:inkMk id="68" creationId="{D98E4425-CD81-7C54-8887-EFFEB1B64B27}"/>
          </ac:inkMkLst>
        </pc:inkChg>
        <pc:inkChg chg="add mod">
          <ac:chgData name="Benoît DE KEYN" userId="49f98b14-d7ba-444f-8e95-98e83ead80a0" providerId="ADAL" clId="{D95B8DFB-F7C7-4215-A7F6-0EB1425B571E}" dt="2026-01-15T14:16:47.443" v="2451"/>
          <ac:inkMkLst>
            <pc:docMk/>
            <pc:sldMk cId="3189031065" sldId="261"/>
            <ac:inkMk id="69" creationId="{9D6EF03A-B2E1-2C07-6F19-C06907EB82F7}"/>
          </ac:inkMkLst>
        </pc:inkChg>
        <pc:inkChg chg="add mod">
          <ac:chgData name="Benoît DE KEYN" userId="49f98b14-d7ba-444f-8e95-98e83ead80a0" providerId="ADAL" clId="{D95B8DFB-F7C7-4215-A7F6-0EB1425B571E}" dt="2026-01-15T14:16:47.443" v="2451"/>
          <ac:inkMkLst>
            <pc:docMk/>
            <pc:sldMk cId="3189031065" sldId="261"/>
            <ac:inkMk id="71" creationId="{BBFF66FE-37C2-A0FD-3BF1-325955583E93}"/>
          </ac:inkMkLst>
        </pc:inkChg>
        <pc:inkChg chg="add mod">
          <ac:chgData name="Benoît DE KEYN" userId="49f98b14-d7ba-444f-8e95-98e83ead80a0" providerId="ADAL" clId="{D95B8DFB-F7C7-4215-A7F6-0EB1425B571E}" dt="2026-01-15T14:16:47.443" v="2451"/>
          <ac:inkMkLst>
            <pc:docMk/>
            <pc:sldMk cId="3189031065" sldId="261"/>
            <ac:inkMk id="72" creationId="{2EC2AA36-8506-0091-4764-F3832CB29716}"/>
          </ac:inkMkLst>
        </pc:inkChg>
        <pc:inkChg chg="add del">
          <ac:chgData name="Benoît DE KEYN" userId="49f98b14-d7ba-444f-8e95-98e83ead80a0" providerId="ADAL" clId="{D95B8DFB-F7C7-4215-A7F6-0EB1425B571E}" dt="2026-01-15T14:16:17.298" v="2447"/>
          <ac:inkMkLst>
            <pc:docMk/>
            <pc:sldMk cId="3189031065" sldId="261"/>
            <ac:inkMk id="74" creationId="{CCCD941A-6530-6915-F5E8-F1A7D6175939}"/>
          </ac:inkMkLst>
        </pc:inkChg>
        <pc:inkChg chg="add del">
          <ac:chgData name="Benoît DE KEYN" userId="49f98b14-d7ba-444f-8e95-98e83ead80a0" providerId="ADAL" clId="{D95B8DFB-F7C7-4215-A7F6-0EB1425B571E}" dt="2026-01-15T14:16:16.354" v="2446"/>
          <ac:inkMkLst>
            <pc:docMk/>
            <pc:sldMk cId="3189031065" sldId="261"/>
            <ac:inkMk id="75" creationId="{6A67990B-6B0A-8502-F349-30F66A7A2429}"/>
          </ac:inkMkLst>
        </pc:inkChg>
        <pc:inkChg chg="add">
          <ac:chgData name="Benoît DE KEYN" userId="49f98b14-d7ba-444f-8e95-98e83ead80a0" providerId="ADAL" clId="{D95B8DFB-F7C7-4215-A7F6-0EB1425B571E}" dt="2026-01-15T14:13:17.235" v="2402" actId="9405"/>
          <ac:inkMkLst>
            <pc:docMk/>
            <pc:sldMk cId="3189031065" sldId="261"/>
            <ac:inkMk id="76" creationId="{15B8CADF-BBB3-13A6-E3D1-615D9A04EF0F}"/>
          </ac:inkMkLst>
        </pc:inkChg>
        <pc:inkChg chg="add">
          <ac:chgData name="Benoît DE KEYN" userId="49f98b14-d7ba-444f-8e95-98e83ead80a0" providerId="ADAL" clId="{D95B8DFB-F7C7-4215-A7F6-0EB1425B571E}" dt="2026-01-15T14:16:37.984" v="2448" actId="9405"/>
          <ac:inkMkLst>
            <pc:docMk/>
            <pc:sldMk cId="3189031065" sldId="261"/>
            <ac:inkMk id="77" creationId="{DC2403F6-744A-8E75-78BA-C5B03E9963EC}"/>
          </ac:inkMkLst>
        </pc:inkChg>
        <pc:inkChg chg="add mod">
          <ac:chgData name="Benoît DE KEYN" userId="49f98b14-d7ba-444f-8e95-98e83ead80a0" providerId="ADAL" clId="{D95B8DFB-F7C7-4215-A7F6-0EB1425B571E}" dt="2026-01-15T14:16:47.443" v="2451"/>
          <ac:inkMkLst>
            <pc:docMk/>
            <pc:sldMk cId="3189031065" sldId="261"/>
            <ac:inkMk id="78" creationId="{B8138AB2-3D4C-200F-2B00-5FE43B9F34CE}"/>
          </ac:inkMkLst>
        </pc:inkChg>
        <pc:inkChg chg="add mod">
          <ac:chgData name="Benoît DE KEYN" userId="49f98b14-d7ba-444f-8e95-98e83ead80a0" providerId="ADAL" clId="{D95B8DFB-F7C7-4215-A7F6-0EB1425B571E}" dt="2026-01-15T14:16:47.443" v="2451"/>
          <ac:inkMkLst>
            <pc:docMk/>
            <pc:sldMk cId="3189031065" sldId="261"/>
            <ac:inkMk id="79" creationId="{F8C8EA4A-EFBF-2E1B-DAF3-937A7B716158}"/>
          </ac:inkMkLst>
        </pc:inkChg>
      </pc:sldChg>
      <pc:sldChg chg="addSp delSp modSp mod">
        <pc:chgData name="Benoît DE KEYN" userId="49f98b14-d7ba-444f-8e95-98e83ead80a0" providerId="ADAL" clId="{D95B8DFB-F7C7-4215-A7F6-0EB1425B571E}" dt="2026-01-15T17:31:18.135" v="3062" actId="404"/>
        <pc:sldMkLst>
          <pc:docMk/>
          <pc:sldMk cId="1068836446" sldId="262"/>
        </pc:sldMkLst>
        <pc:spChg chg="add mod">
          <ac:chgData name="Benoît DE KEYN" userId="49f98b14-d7ba-444f-8e95-98e83ead80a0" providerId="ADAL" clId="{D95B8DFB-F7C7-4215-A7F6-0EB1425B571E}" dt="2026-01-15T17:31:18.135" v="3062" actId="404"/>
          <ac:spMkLst>
            <pc:docMk/>
            <pc:sldMk cId="1068836446" sldId="262"/>
            <ac:spMk id="3" creationId="{AA93C33E-5044-D10C-51D1-76EE174AE5F1}"/>
          </ac:spMkLst>
        </pc:spChg>
        <pc:grpChg chg="del">
          <ac:chgData name="Benoît DE KEYN" userId="49f98b14-d7ba-444f-8e95-98e83ead80a0" providerId="ADAL" clId="{D95B8DFB-F7C7-4215-A7F6-0EB1425B571E}" dt="2026-01-15T14:13:33.782" v="2403" actId="478"/>
          <ac:grpSpMkLst>
            <pc:docMk/>
            <pc:sldMk cId="1068836446" sldId="262"/>
            <ac:grpSpMk id="33" creationId="{CD7BCA37-7E00-1078-A42F-F52F2074E871}"/>
          </ac:grpSpMkLst>
        </pc:grpChg>
        <pc:grpChg chg="add mod">
          <ac:chgData name="Benoît DE KEYN" userId="49f98b14-d7ba-444f-8e95-98e83ead80a0" providerId="ADAL" clId="{D95B8DFB-F7C7-4215-A7F6-0EB1425B571E}" dt="2026-01-15T14:13:38.165" v="2405"/>
          <ac:grpSpMkLst>
            <pc:docMk/>
            <pc:sldMk cId="1068836446" sldId="262"/>
            <ac:grpSpMk id="46" creationId="{ED69B43D-C12A-30C9-98B9-0EDCD0AF5ACA}"/>
          </ac:grpSpMkLst>
        </pc:grpChg>
        <pc:grpChg chg="add mod">
          <ac:chgData name="Benoît DE KEYN" userId="49f98b14-d7ba-444f-8e95-98e83ead80a0" providerId="ADAL" clId="{D95B8DFB-F7C7-4215-A7F6-0EB1425B571E}" dt="2026-01-15T14:13:38.165" v="2405"/>
          <ac:grpSpMkLst>
            <pc:docMk/>
            <pc:sldMk cId="1068836446" sldId="262"/>
            <ac:grpSpMk id="66" creationId="{EBAB1677-584E-FB1F-E791-D16C14B47436}"/>
          </ac:grpSpMkLst>
        </pc:grpChg>
        <pc:grpChg chg="add mod">
          <ac:chgData name="Benoît DE KEYN" userId="49f98b14-d7ba-444f-8e95-98e83ead80a0" providerId="ADAL" clId="{D95B8DFB-F7C7-4215-A7F6-0EB1425B571E}" dt="2026-01-15T14:13:38.165" v="2405"/>
          <ac:grpSpMkLst>
            <pc:docMk/>
            <pc:sldMk cId="1068836446" sldId="262"/>
            <ac:grpSpMk id="70" creationId="{A3B8C258-8750-80C8-3CE9-DCA4E0902334}"/>
          </ac:grpSpMkLst>
        </pc:grpChg>
        <pc:grpChg chg="add del mod">
          <ac:chgData name="Benoît DE KEYN" userId="49f98b14-d7ba-444f-8e95-98e83ead80a0" providerId="ADAL" clId="{D95B8DFB-F7C7-4215-A7F6-0EB1425B571E}" dt="2026-01-15T14:13:42.739" v="2408"/>
          <ac:grpSpMkLst>
            <pc:docMk/>
            <pc:sldMk cId="1068836446" sldId="262"/>
            <ac:grpSpMk id="73" creationId="{E80B0819-5674-50DC-2D1D-4564288B2F40}"/>
          </ac:grpSpMkLst>
        </pc:grpChg>
        <pc:grpChg chg="del mod">
          <ac:chgData name="Benoît DE KEYN" userId="49f98b14-d7ba-444f-8e95-98e83ead80a0" providerId="ADAL" clId="{D95B8DFB-F7C7-4215-A7F6-0EB1425B571E}" dt="2026-01-15T14:15:47.527" v="2437"/>
          <ac:grpSpMkLst>
            <pc:docMk/>
            <pc:sldMk cId="1068836446" sldId="262"/>
            <ac:grpSpMk id="99" creationId="{76BB5051-E272-E721-85C0-842300013602}"/>
          </ac:grpSpMkLst>
        </pc:grpChg>
        <pc:grpChg chg="del mod">
          <ac:chgData name="Benoît DE KEYN" userId="49f98b14-d7ba-444f-8e95-98e83ead80a0" providerId="ADAL" clId="{D95B8DFB-F7C7-4215-A7F6-0EB1425B571E}" dt="2026-01-15T14:15:50.134" v="2440"/>
          <ac:grpSpMkLst>
            <pc:docMk/>
            <pc:sldMk cId="1068836446" sldId="262"/>
            <ac:grpSpMk id="104" creationId="{CC160601-A6E7-02E0-779E-FED022F61F9A}"/>
          </ac:grpSpMkLst>
        </pc:grpChg>
        <pc:grpChg chg="mod">
          <ac:chgData name="Benoît DE KEYN" userId="49f98b14-d7ba-444f-8e95-98e83ead80a0" providerId="ADAL" clId="{D95B8DFB-F7C7-4215-A7F6-0EB1425B571E}" dt="2026-01-15T14:15:50.134" v="2440"/>
          <ac:grpSpMkLst>
            <pc:docMk/>
            <pc:sldMk cId="1068836446" sldId="262"/>
            <ac:grpSpMk id="107" creationId="{93290280-AD11-3349-9640-4EC744E27BCB}"/>
          </ac:grpSpMkLst>
        </pc:grpChg>
        <pc:inkChg chg="del">
          <ac:chgData name="Benoît DE KEYN" userId="49f98b14-d7ba-444f-8e95-98e83ead80a0" providerId="ADAL" clId="{D95B8DFB-F7C7-4215-A7F6-0EB1425B571E}" dt="2026-01-15T14:13:37.244" v="2404" actId="478"/>
          <ac:inkMkLst>
            <pc:docMk/>
            <pc:sldMk cId="1068836446" sldId="262"/>
            <ac:inkMk id="3" creationId="{67E11687-BBF0-031C-5E0B-203DE88D8760}"/>
          </ac:inkMkLst>
        </pc:inkChg>
        <pc:inkChg chg="del">
          <ac:chgData name="Benoît DE KEYN" userId="49f98b14-d7ba-444f-8e95-98e83ead80a0" providerId="ADAL" clId="{D95B8DFB-F7C7-4215-A7F6-0EB1425B571E}" dt="2026-01-15T14:13:33.782" v="2403" actId="478"/>
          <ac:inkMkLst>
            <pc:docMk/>
            <pc:sldMk cId="1068836446" sldId="262"/>
            <ac:inkMk id="12" creationId="{581C2EB8-89EA-89B3-407B-290F4959587B}"/>
          </ac:inkMkLst>
        </pc:inkChg>
        <pc:inkChg chg="add mod">
          <ac:chgData name="Benoît DE KEYN" userId="49f98b14-d7ba-444f-8e95-98e83ead80a0" providerId="ADAL" clId="{D95B8DFB-F7C7-4215-A7F6-0EB1425B571E}" dt="2026-01-15T14:13:38.165" v="2405"/>
          <ac:inkMkLst>
            <pc:docMk/>
            <pc:sldMk cId="1068836446" sldId="262"/>
            <ac:inkMk id="23" creationId="{2508992C-D89D-F9B3-1A2E-AFFD18B0F871}"/>
          </ac:inkMkLst>
        </pc:inkChg>
        <pc:inkChg chg="add mod">
          <ac:chgData name="Benoît DE KEYN" userId="49f98b14-d7ba-444f-8e95-98e83ead80a0" providerId="ADAL" clId="{D95B8DFB-F7C7-4215-A7F6-0EB1425B571E}" dt="2026-01-15T14:13:38.165" v="2405"/>
          <ac:inkMkLst>
            <pc:docMk/>
            <pc:sldMk cId="1068836446" sldId="262"/>
            <ac:inkMk id="25" creationId="{184A74DD-2642-07EE-2D30-A41F76A65810}"/>
          </ac:inkMkLst>
        </pc:inkChg>
        <pc:inkChg chg="del">
          <ac:chgData name="Benoît DE KEYN" userId="49f98b14-d7ba-444f-8e95-98e83ead80a0" providerId="ADAL" clId="{D95B8DFB-F7C7-4215-A7F6-0EB1425B571E}" dt="2026-01-15T14:13:33.782" v="2403" actId="478"/>
          <ac:inkMkLst>
            <pc:docMk/>
            <pc:sldMk cId="1068836446" sldId="262"/>
            <ac:inkMk id="30" creationId="{A70A2C22-A662-5E86-93DB-C2036C572E3E}"/>
          </ac:inkMkLst>
        </pc:inkChg>
        <pc:inkChg chg="del">
          <ac:chgData name="Benoît DE KEYN" userId="49f98b14-d7ba-444f-8e95-98e83ead80a0" providerId="ADAL" clId="{D95B8DFB-F7C7-4215-A7F6-0EB1425B571E}" dt="2026-01-15T14:13:33.782" v="2403" actId="478"/>
          <ac:inkMkLst>
            <pc:docMk/>
            <pc:sldMk cId="1068836446" sldId="262"/>
            <ac:inkMk id="32" creationId="{393357B0-F8FB-24B1-210E-DEE257DAE223}"/>
          </ac:inkMkLst>
        </pc:inkChg>
        <pc:inkChg chg="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35" creationId="{985F7D02-D76B-06C8-7EB2-103A13796677}"/>
          </ac:inkMkLst>
        </pc:inkChg>
        <pc:inkChg chg="add mod">
          <ac:chgData name="Benoît DE KEYN" userId="49f98b14-d7ba-444f-8e95-98e83ead80a0" providerId="ADAL" clId="{D95B8DFB-F7C7-4215-A7F6-0EB1425B571E}" dt="2026-01-15T14:13:38.165" v="2405"/>
          <ac:inkMkLst>
            <pc:docMk/>
            <pc:sldMk cId="1068836446" sldId="262"/>
            <ac:inkMk id="43" creationId="{2BFD0065-CBD4-022C-610C-61246D00A629}"/>
          </ac:inkMkLst>
        </pc:inkChg>
        <pc:inkChg chg="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47" creationId="{6B13D7DC-30C1-597E-AEB4-239CC575577B}"/>
          </ac:inkMkLst>
        </pc:inkChg>
        <pc:inkChg chg="add 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49" creationId="{58D77916-08C1-475F-1894-2E333E01FD51}"/>
          </ac:inkMkLst>
        </pc:inkChg>
        <pc:inkChg chg="add mod">
          <ac:chgData name="Benoît DE KEYN" userId="49f98b14-d7ba-444f-8e95-98e83ead80a0" providerId="ADAL" clId="{D95B8DFB-F7C7-4215-A7F6-0EB1425B571E}" dt="2026-01-15T14:13:38.165" v="2405"/>
          <ac:inkMkLst>
            <pc:docMk/>
            <pc:sldMk cId="1068836446" sldId="262"/>
            <ac:inkMk id="53" creationId="{B42070A5-138D-A1D8-CA7D-06E9C40D8B80}"/>
          </ac:inkMkLst>
        </pc:inkChg>
        <pc:inkChg chg="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58" creationId="{7877F1C9-CF05-5033-1316-F6946ECC9557}"/>
          </ac:inkMkLst>
        </pc:inkChg>
        <pc:inkChg chg="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60" creationId="{F3B453F9-70D4-6F03-4F35-14FC7F74F5CE}"/>
          </ac:inkMkLst>
        </pc:inkChg>
        <pc:inkChg chg="mod">
          <ac:chgData name="Benoît DE KEYN" userId="49f98b14-d7ba-444f-8e95-98e83ead80a0" providerId="ADAL" clId="{D95B8DFB-F7C7-4215-A7F6-0EB1425B571E}" dt="2026-01-15T14:13:38.165" v="2405"/>
          <ac:inkMkLst>
            <pc:docMk/>
            <pc:sldMk cId="1068836446" sldId="262"/>
            <ac:inkMk id="69" creationId="{B92C22C2-77F6-A7AF-DD5A-709D6C24AB21}"/>
          </ac:inkMkLst>
        </pc:inkChg>
        <pc:inkChg chg="del mod">
          <ac:chgData name="Benoît DE KEYN" userId="49f98b14-d7ba-444f-8e95-98e83ead80a0" providerId="ADAL" clId="{D95B8DFB-F7C7-4215-A7F6-0EB1425B571E}" dt="2026-01-15T14:13:42.741" v="2409"/>
          <ac:inkMkLst>
            <pc:docMk/>
            <pc:sldMk cId="1068836446" sldId="262"/>
            <ac:inkMk id="74" creationId="{77E21B31-D786-D9B3-7001-054F8470AFB6}"/>
          </ac:inkMkLst>
        </pc:inkChg>
        <pc:inkChg chg="del">
          <ac:chgData name="Benoît DE KEYN" userId="49f98b14-d7ba-444f-8e95-98e83ead80a0" providerId="ADAL" clId="{D95B8DFB-F7C7-4215-A7F6-0EB1425B571E}" dt="2026-01-15T14:13:42.728" v="2406"/>
          <ac:inkMkLst>
            <pc:docMk/>
            <pc:sldMk cId="1068836446" sldId="262"/>
            <ac:inkMk id="75" creationId="{554230F7-6235-2E2E-C40B-14E169DB282D}"/>
          </ac:inkMkLst>
        </pc:inkChg>
        <pc:inkChg chg="del mod">
          <ac:chgData name="Benoît DE KEYN" userId="49f98b14-d7ba-444f-8e95-98e83ead80a0" providerId="ADAL" clId="{D95B8DFB-F7C7-4215-A7F6-0EB1425B571E}" dt="2026-01-15T14:13:42.728" v="2407"/>
          <ac:inkMkLst>
            <pc:docMk/>
            <pc:sldMk cId="1068836446" sldId="262"/>
            <ac:inkMk id="76" creationId="{466415B4-1688-1ADC-4BBB-4C07D62B1254}"/>
          </ac:inkMkLst>
        </pc:inkChg>
        <pc:inkChg chg="del mod">
          <ac:chgData name="Benoît DE KEYN" userId="49f98b14-d7ba-444f-8e95-98e83ead80a0" providerId="ADAL" clId="{D95B8DFB-F7C7-4215-A7F6-0EB1425B571E}" dt="2026-01-15T14:13:42.739" v="2408"/>
          <ac:inkMkLst>
            <pc:docMk/>
            <pc:sldMk cId="1068836446" sldId="262"/>
            <ac:inkMk id="77" creationId="{049249F2-6ACE-8139-03C1-51C0EF177205}"/>
          </ac:inkMkLst>
        </pc:inkChg>
        <pc:inkChg chg="del">
          <ac:chgData name="Benoît DE KEYN" userId="49f98b14-d7ba-444f-8e95-98e83ead80a0" providerId="ADAL" clId="{D95B8DFB-F7C7-4215-A7F6-0EB1425B571E}" dt="2026-01-15T14:13:43.791" v="2412"/>
          <ac:inkMkLst>
            <pc:docMk/>
            <pc:sldMk cId="1068836446" sldId="262"/>
            <ac:inkMk id="78" creationId="{75A7EEBE-EEDA-7940-7E1D-B809CD2CED28}"/>
          </ac:inkMkLst>
        </pc:inkChg>
        <pc:inkChg chg="del">
          <ac:chgData name="Benoît DE KEYN" userId="49f98b14-d7ba-444f-8e95-98e83ead80a0" providerId="ADAL" clId="{D95B8DFB-F7C7-4215-A7F6-0EB1425B571E}" dt="2026-01-15T14:13:42.741" v="2410"/>
          <ac:inkMkLst>
            <pc:docMk/>
            <pc:sldMk cId="1068836446" sldId="262"/>
            <ac:inkMk id="79" creationId="{95D741BE-1586-E24C-2BE4-7106DCE90008}"/>
          </ac:inkMkLst>
        </pc:inkChg>
        <pc:inkChg chg="del">
          <ac:chgData name="Benoît DE KEYN" userId="49f98b14-d7ba-444f-8e95-98e83ead80a0" providerId="ADAL" clId="{D95B8DFB-F7C7-4215-A7F6-0EB1425B571E}" dt="2026-01-15T14:13:42.741" v="2411"/>
          <ac:inkMkLst>
            <pc:docMk/>
            <pc:sldMk cId="1068836446" sldId="262"/>
            <ac:inkMk id="80" creationId="{2AF99E3E-7003-FBCA-3196-EEA1531EB39B}"/>
          </ac:inkMkLst>
        </pc:inkChg>
        <pc:inkChg chg="add">
          <ac:chgData name="Benoît DE KEYN" userId="49f98b14-d7ba-444f-8e95-98e83ead80a0" providerId="ADAL" clId="{D95B8DFB-F7C7-4215-A7F6-0EB1425B571E}" dt="2026-01-15T14:14:09.979" v="2413" actId="9405"/>
          <ac:inkMkLst>
            <pc:docMk/>
            <pc:sldMk cId="1068836446" sldId="262"/>
            <ac:inkMk id="81" creationId="{F943D882-824E-1A0E-7231-44F06CAEB6F6}"/>
          </ac:inkMkLst>
        </pc:inkChg>
        <pc:inkChg chg="add del">
          <ac:chgData name="Benoît DE KEYN" userId="49f98b14-d7ba-444f-8e95-98e83ead80a0" providerId="ADAL" clId="{D95B8DFB-F7C7-4215-A7F6-0EB1425B571E}" dt="2026-01-15T14:14:17.354" v="2415"/>
          <ac:inkMkLst>
            <pc:docMk/>
            <pc:sldMk cId="1068836446" sldId="262"/>
            <ac:inkMk id="82" creationId="{C6DB731C-F8DA-D336-6893-3D4A9A9EB8C6}"/>
          </ac:inkMkLst>
        </pc:inkChg>
        <pc:inkChg chg="add">
          <ac:chgData name="Benoît DE KEYN" userId="49f98b14-d7ba-444f-8e95-98e83ead80a0" providerId="ADAL" clId="{D95B8DFB-F7C7-4215-A7F6-0EB1425B571E}" dt="2026-01-15T14:14:24.645" v="2416" actId="9405"/>
          <ac:inkMkLst>
            <pc:docMk/>
            <pc:sldMk cId="1068836446" sldId="262"/>
            <ac:inkMk id="83" creationId="{2D73B383-4F07-48A0-209E-93DD9B08F696}"/>
          </ac:inkMkLst>
        </pc:inkChg>
        <pc:inkChg chg="add 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84" creationId="{76C2510C-6BBA-3CBC-E42C-3B0FE31790E6}"/>
          </ac:inkMkLst>
        </pc:inkChg>
        <pc:inkChg chg="add">
          <ac:chgData name="Benoît DE KEYN" userId="49f98b14-d7ba-444f-8e95-98e83ead80a0" providerId="ADAL" clId="{D95B8DFB-F7C7-4215-A7F6-0EB1425B571E}" dt="2026-01-15T14:14:47.391" v="2418" actId="9405"/>
          <ac:inkMkLst>
            <pc:docMk/>
            <pc:sldMk cId="1068836446" sldId="262"/>
            <ac:inkMk id="85" creationId="{56C3F557-176B-F74C-A3FE-08C81256F33B}"/>
          </ac:inkMkLst>
        </pc:inkChg>
        <pc:inkChg chg="add">
          <ac:chgData name="Benoît DE KEYN" userId="49f98b14-d7ba-444f-8e95-98e83ead80a0" providerId="ADAL" clId="{D95B8DFB-F7C7-4215-A7F6-0EB1425B571E}" dt="2026-01-15T14:15:00.271" v="2419" actId="9405"/>
          <ac:inkMkLst>
            <pc:docMk/>
            <pc:sldMk cId="1068836446" sldId="262"/>
            <ac:inkMk id="86" creationId="{41174357-2BA1-B165-BB66-36BAED91F429}"/>
          </ac:inkMkLst>
        </pc:inkChg>
        <pc:inkChg chg="add 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87" creationId="{8451491A-9B73-39AD-F25E-F756422F98B7}"/>
          </ac:inkMkLst>
        </pc:inkChg>
        <pc:inkChg chg="add">
          <ac:chgData name="Benoît DE KEYN" userId="49f98b14-d7ba-444f-8e95-98e83ead80a0" providerId="ADAL" clId="{D95B8DFB-F7C7-4215-A7F6-0EB1425B571E}" dt="2026-01-15T14:15:18.463" v="2421" actId="9405"/>
          <ac:inkMkLst>
            <pc:docMk/>
            <pc:sldMk cId="1068836446" sldId="262"/>
            <ac:inkMk id="88" creationId="{CDC848B8-00CF-EAFB-C140-EE3A7117412D}"/>
          </ac:inkMkLst>
        </pc:inkChg>
        <pc:inkChg chg="add">
          <ac:chgData name="Benoît DE KEYN" userId="49f98b14-d7ba-444f-8e95-98e83ead80a0" providerId="ADAL" clId="{D95B8DFB-F7C7-4215-A7F6-0EB1425B571E}" dt="2026-01-15T14:15:22.535" v="2422" actId="9405"/>
          <ac:inkMkLst>
            <pc:docMk/>
            <pc:sldMk cId="1068836446" sldId="262"/>
            <ac:inkMk id="89" creationId="{676B47E5-E05D-EBEC-5AF3-96550ED554B7}"/>
          </ac:inkMkLst>
        </pc:inkChg>
        <pc:inkChg chg="add">
          <ac:chgData name="Benoît DE KEYN" userId="49f98b14-d7ba-444f-8e95-98e83ead80a0" providerId="ADAL" clId="{D95B8DFB-F7C7-4215-A7F6-0EB1425B571E}" dt="2026-01-15T14:15:29.180" v="2423" actId="9405"/>
          <ac:inkMkLst>
            <pc:docMk/>
            <pc:sldMk cId="1068836446" sldId="262"/>
            <ac:inkMk id="90" creationId="{77A121A7-C17B-947F-236C-9A0DC5D5C22E}"/>
          </ac:inkMkLst>
        </pc:inkChg>
        <pc:inkChg chg="add 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91" creationId="{A1A01FB0-EC58-4887-9381-55B94240D5B0}"/>
          </ac:inkMkLst>
        </pc:inkChg>
        <pc:inkChg chg="add mod">
          <ac:chgData name="Benoît DE KEYN" userId="49f98b14-d7ba-444f-8e95-98e83ead80a0" providerId="ADAL" clId="{D95B8DFB-F7C7-4215-A7F6-0EB1425B571E}" dt="2026-01-15T14:15:39.486" v="2432"/>
          <ac:inkMkLst>
            <pc:docMk/>
            <pc:sldMk cId="1068836446" sldId="262"/>
            <ac:inkMk id="92" creationId="{499725CC-5049-A2F4-08C0-234BC3AD131E}"/>
          </ac:inkMkLst>
        </pc:inkChg>
        <pc:inkChg chg="add mod">
          <ac:chgData name="Benoît DE KEYN" userId="49f98b14-d7ba-444f-8e95-98e83ead80a0" providerId="ADAL" clId="{D95B8DFB-F7C7-4215-A7F6-0EB1425B571E}" dt="2026-01-15T14:15:47.527" v="2437"/>
          <ac:inkMkLst>
            <pc:docMk/>
            <pc:sldMk cId="1068836446" sldId="262"/>
            <ac:inkMk id="93" creationId="{3293339D-77B3-7A03-BF96-404EAD7DD4DB}"/>
          </ac:inkMkLst>
        </pc:inkChg>
        <pc:inkChg chg="add mod">
          <ac:chgData name="Benoît DE KEYN" userId="49f98b14-d7ba-444f-8e95-98e83ead80a0" providerId="ADAL" clId="{D95B8DFB-F7C7-4215-A7F6-0EB1425B571E}" dt="2026-01-15T14:15:50.134" v="2440"/>
          <ac:inkMkLst>
            <pc:docMk/>
            <pc:sldMk cId="1068836446" sldId="262"/>
            <ac:inkMk id="94" creationId="{7D4833CD-12CC-A181-CD42-85AA28164685}"/>
          </ac:inkMkLst>
        </pc:inkChg>
        <pc:inkChg chg="add mod">
          <ac:chgData name="Benoît DE KEYN" userId="49f98b14-d7ba-444f-8e95-98e83ead80a0" providerId="ADAL" clId="{D95B8DFB-F7C7-4215-A7F6-0EB1425B571E}" dt="2026-01-15T14:15:47.527" v="2437"/>
          <ac:inkMkLst>
            <pc:docMk/>
            <pc:sldMk cId="1068836446" sldId="262"/>
            <ac:inkMk id="95" creationId="{38B4E305-695C-C0E1-8086-EE1F87DA19D0}"/>
          </ac:inkMkLst>
        </pc:inkChg>
        <pc:inkChg chg="add mod">
          <ac:chgData name="Benoît DE KEYN" userId="49f98b14-d7ba-444f-8e95-98e83ead80a0" providerId="ADAL" clId="{D95B8DFB-F7C7-4215-A7F6-0EB1425B571E}" dt="2026-01-15T14:15:39.486" v="2432"/>
          <ac:inkMkLst>
            <pc:docMk/>
            <pc:sldMk cId="1068836446" sldId="262"/>
            <ac:inkMk id="96" creationId="{51348980-596E-A016-A91F-34238FDFF252}"/>
          </ac:inkMkLst>
        </pc:inkChg>
        <pc:inkChg chg="add mod">
          <ac:chgData name="Benoît DE KEYN" userId="49f98b14-d7ba-444f-8e95-98e83ead80a0" providerId="ADAL" clId="{D95B8DFB-F7C7-4215-A7F6-0EB1425B571E}" dt="2026-01-15T14:15:47.527" v="2437"/>
          <ac:inkMkLst>
            <pc:docMk/>
            <pc:sldMk cId="1068836446" sldId="262"/>
            <ac:inkMk id="97" creationId="{B73E535C-B81F-84B5-213B-94C32633E7CC}"/>
          </ac:inkMkLst>
        </pc:inkChg>
        <pc:inkChg chg="add mod">
          <ac:chgData name="Benoît DE KEYN" userId="49f98b14-d7ba-444f-8e95-98e83ead80a0" providerId="ADAL" clId="{D95B8DFB-F7C7-4215-A7F6-0EB1425B571E}" dt="2026-01-15T14:15:47.527" v="2437"/>
          <ac:inkMkLst>
            <pc:docMk/>
            <pc:sldMk cId="1068836446" sldId="262"/>
            <ac:inkMk id="98" creationId="{42759563-65A0-D562-E53D-DD60315FE5AD}"/>
          </ac:inkMkLst>
        </pc:inkChg>
        <pc:inkChg chg="add 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100" creationId="{FDAF043D-6789-2583-CB4A-BD7DD223BBD8}"/>
          </ac:inkMkLst>
        </pc:inkChg>
        <pc:inkChg chg="add mod">
          <ac:chgData name="Benoît DE KEYN" userId="49f98b14-d7ba-444f-8e95-98e83ead80a0" providerId="ADAL" clId="{D95B8DFB-F7C7-4215-A7F6-0EB1425B571E}" dt="2026-01-15T14:15:50.134" v="2440"/>
          <ac:inkMkLst>
            <pc:docMk/>
            <pc:sldMk cId="1068836446" sldId="262"/>
            <ac:inkMk id="101" creationId="{632FC262-0C68-9730-19E2-800757CD6DA4}"/>
          </ac:inkMkLst>
        </pc:inkChg>
        <pc:inkChg chg="add mod">
          <ac:chgData name="Benoît DE KEYN" userId="49f98b14-d7ba-444f-8e95-98e83ead80a0" providerId="ADAL" clId="{D95B8DFB-F7C7-4215-A7F6-0EB1425B571E}" dt="2026-01-15T14:15:50.134" v="2440"/>
          <ac:inkMkLst>
            <pc:docMk/>
            <pc:sldMk cId="1068836446" sldId="262"/>
            <ac:inkMk id="102" creationId="{6D8A5DCB-5831-EEAC-D1A6-E9629B04C5C6}"/>
          </ac:inkMkLst>
        </pc:inkChg>
        <pc:inkChg chg="add mod">
          <ac:chgData name="Benoît DE KEYN" userId="49f98b14-d7ba-444f-8e95-98e83ead80a0" providerId="ADAL" clId="{D95B8DFB-F7C7-4215-A7F6-0EB1425B571E}" dt="2026-01-15T14:15:50.134" v="2440"/>
          <ac:inkMkLst>
            <pc:docMk/>
            <pc:sldMk cId="1068836446" sldId="262"/>
            <ac:inkMk id="103" creationId="{193DE651-0066-831E-3B2F-1C4783C5BC33}"/>
          </ac:inkMkLst>
        </pc:inkChg>
        <pc:inkChg chg="add mod">
          <ac:chgData name="Benoît DE KEYN" userId="49f98b14-d7ba-444f-8e95-98e83ead80a0" providerId="ADAL" clId="{D95B8DFB-F7C7-4215-A7F6-0EB1425B571E}" dt="2026-01-15T14:15:50.134" v="2440"/>
          <ac:inkMkLst>
            <pc:docMk/>
            <pc:sldMk cId="1068836446" sldId="262"/>
            <ac:inkMk id="105" creationId="{C0A283CF-6D7A-AE1F-AFC2-1834FB568137}"/>
          </ac:inkMkLst>
        </pc:inkChg>
        <pc:inkChg chg="add mod">
          <ac:chgData name="Benoît DE KEYN" userId="49f98b14-d7ba-444f-8e95-98e83ead80a0" providerId="ADAL" clId="{D95B8DFB-F7C7-4215-A7F6-0EB1425B571E}" dt="2026-01-15T14:15:58.047" v="2441" actId="14100"/>
          <ac:inkMkLst>
            <pc:docMk/>
            <pc:sldMk cId="1068836446" sldId="262"/>
            <ac:inkMk id="106" creationId="{E10AC604-DC36-42C1-0F2C-D216D7F17539}"/>
          </ac:inkMkLst>
        </pc:inkChg>
      </pc:sldChg>
      <pc:sldChg chg="addSp delSp modSp mod">
        <pc:chgData name="Benoît DE KEYN" userId="49f98b14-d7ba-444f-8e95-98e83ead80a0" providerId="ADAL" clId="{D95B8DFB-F7C7-4215-A7F6-0EB1425B571E}" dt="2026-01-15T17:18:33.789" v="3037" actId="1076"/>
        <pc:sldMkLst>
          <pc:docMk/>
          <pc:sldMk cId="3744192870" sldId="263"/>
        </pc:sldMkLst>
        <pc:spChg chg="add mod">
          <ac:chgData name="Benoît DE KEYN" userId="49f98b14-d7ba-444f-8e95-98e83ead80a0" providerId="ADAL" clId="{D95B8DFB-F7C7-4215-A7F6-0EB1425B571E}" dt="2026-01-15T17:18:05.815" v="3028" actId="1076"/>
          <ac:spMkLst>
            <pc:docMk/>
            <pc:sldMk cId="3744192870" sldId="263"/>
            <ac:spMk id="45" creationId="{22DF14C9-5E73-2406-2B5E-2D951A92B0E9}"/>
          </ac:spMkLst>
        </pc:spChg>
        <pc:spChg chg="add mod">
          <ac:chgData name="Benoît DE KEYN" userId="49f98b14-d7ba-444f-8e95-98e83ead80a0" providerId="ADAL" clId="{D95B8DFB-F7C7-4215-A7F6-0EB1425B571E}" dt="2026-01-15T17:18:33.789" v="3037" actId="1076"/>
          <ac:spMkLst>
            <pc:docMk/>
            <pc:sldMk cId="3744192870" sldId="263"/>
            <ac:spMk id="98" creationId="{21E75DD4-19B6-522B-09D2-3B9814591CE7}"/>
          </ac:spMkLst>
        </pc:spChg>
        <pc:grpChg chg="mod">
          <ac:chgData name="Benoît DE KEYN" userId="49f98b14-d7ba-444f-8e95-98e83ead80a0" providerId="ADAL" clId="{D95B8DFB-F7C7-4215-A7F6-0EB1425B571E}" dt="2026-01-15T14:17:57.452" v="2512"/>
          <ac:grpSpMkLst>
            <pc:docMk/>
            <pc:sldMk cId="3744192870" sldId="263"/>
            <ac:grpSpMk id="99" creationId="{94FD2A0B-9DE9-9F82-0DC9-FC6925BF977F}"/>
          </ac:grpSpMkLst>
        </pc:grpChg>
        <pc:grpChg chg="mod">
          <ac:chgData name="Benoît DE KEYN" userId="49f98b14-d7ba-444f-8e95-98e83ead80a0" providerId="ADAL" clId="{D95B8DFB-F7C7-4215-A7F6-0EB1425B571E}" dt="2026-01-15T14:18:18.896" v="2530"/>
          <ac:grpSpMkLst>
            <pc:docMk/>
            <pc:sldMk cId="3744192870" sldId="263"/>
            <ac:grpSpMk id="118" creationId="{A428BC0C-4708-B5D6-4B71-D2E7D61EE845}"/>
          </ac:grpSpMkLst>
        </pc:grpChg>
        <pc:grpChg chg="del mod">
          <ac:chgData name="Benoît DE KEYN" userId="49f98b14-d7ba-444f-8e95-98e83ead80a0" providerId="ADAL" clId="{D95B8DFB-F7C7-4215-A7F6-0EB1425B571E}" dt="2026-01-15T14:18:26.020" v="2537"/>
          <ac:grpSpMkLst>
            <pc:docMk/>
            <pc:sldMk cId="3744192870" sldId="263"/>
            <ac:grpSpMk id="121" creationId="{21BFC4A0-9AA7-F0C7-EEF0-8B85AE379103}"/>
          </ac:grpSpMkLst>
        </pc:grpChg>
        <pc:grpChg chg="del mod">
          <ac:chgData name="Benoît DE KEYN" userId="49f98b14-d7ba-444f-8e95-98e83ead80a0" providerId="ADAL" clId="{D95B8DFB-F7C7-4215-A7F6-0EB1425B571E}" dt="2026-01-15T14:18:27.492" v="2542"/>
          <ac:grpSpMkLst>
            <pc:docMk/>
            <pc:sldMk cId="3744192870" sldId="263"/>
            <ac:grpSpMk id="125" creationId="{065C024B-E772-BAE8-4CA1-1A4E9089D445}"/>
          </ac:grpSpMkLst>
        </pc:grpChg>
        <pc:grpChg chg="del mod">
          <ac:chgData name="Benoît DE KEYN" userId="49f98b14-d7ba-444f-8e95-98e83ead80a0" providerId="ADAL" clId="{D95B8DFB-F7C7-4215-A7F6-0EB1425B571E}" dt="2026-01-15T14:18:47.381" v="2554"/>
          <ac:grpSpMkLst>
            <pc:docMk/>
            <pc:sldMk cId="3744192870" sldId="263"/>
            <ac:grpSpMk id="134" creationId="{B644728E-084A-9495-6B46-92A5FEA288EA}"/>
          </ac:grpSpMkLst>
        </pc:grpChg>
        <pc:grpChg chg="del mod">
          <ac:chgData name="Benoît DE KEYN" userId="49f98b14-d7ba-444f-8e95-98e83ead80a0" providerId="ADAL" clId="{D95B8DFB-F7C7-4215-A7F6-0EB1425B571E}" dt="2026-01-15T14:18:48.770" v="2556"/>
          <ac:grpSpMkLst>
            <pc:docMk/>
            <pc:sldMk cId="3744192870" sldId="263"/>
            <ac:grpSpMk id="136" creationId="{8D490907-D9DF-EF6E-5EC0-1AE4643DC63D}"/>
          </ac:grpSpMkLst>
        </pc:grpChg>
        <pc:grpChg chg="del mod">
          <ac:chgData name="Benoît DE KEYN" userId="49f98b14-d7ba-444f-8e95-98e83ead80a0" providerId="ADAL" clId="{D95B8DFB-F7C7-4215-A7F6-0EB1425B571E}" dt="2026-01-15T14:19:00.779" v="2562"/>
          <ac:grpSpMkLst>
            <pc:docMk/>
            <pc:sldMk cId="3744192870" sldId="263"/>
            <ac:grpSpMk id="138" creationId="{0AA516BA-B7AC-79F6-2CC1-B4AB8BF42479}"/>
          </ac:grpSpMkLst>
        </pc:grpChg>
        <pc:grpChg chg="del mod">
          <ac:chgData name="Benoît DE KEYN" userId="49f98b14-d7ba-444f-8e95-98e83ead80a0" providerId="ADAL" clId="{D95B8DFB-F7C7-4215-A7F6-0EB1425B571E}" dt="2026-01-15T14:19:03.636" v="2568"/>
          <ac:grpSpMkLst>
            <pc:docMk/>
            <pc:sldMk cId="3744192870" sldId="263"/>
            <ac:grpSpMk id="144" creationId="{4E1C5783-DAF1-99EE-615B-1FDF8589E858}"/>
          </ac:grpSpMkLst>
        </pc:grpChg>
        <pc:grpChg chg="del mod">
          <ac:chgData name="Benoît DE KEYN" userId="49f98b14-d7ba-444f-8e95-98e83ead80a0" providerId="ADAL" clId="{D95B8DFB-F7C7-4215-A7F6-0EB1425B571E}" dt="2026-01-15T14:19:07.809" v="2572"/>
          <ac:grpSpMkLst>
            <pc:docMk/>
            <pc:sldMk cId="3744192870" sldId="263"/>
            <ac:grpSpMk id="150" creationId="{EFFAA5D8-E5AF-DFD2-555E-CFAA7C6D2B1E}"/>
          </ac:grpSpMkLst>
        </pc:grpChg>
        <pc:grpChg chg="del mod">
          <ac:chgData name="Benoît DE KEYN" userId="49f98b14-d7ba-444f-8e95-98e83ead80a0" providerId="ADAL" clId="{D95B8DFB-F7C7-4215-A7F6-0EB1425B571E}" dt="2026-01-15T17:17:11.919" v="3018" actId="478"/>
          <ac:grpSpMkLst>
            <pc:docMk/>
            <pc:sldMk cId="3744192870" sldId="263"/>
            <ac:grpSpMk id="154" creationId="{2CF27885-D246-133C-1A43-E62EECC916D3}"/>
          </ac:grpSpMkLst>
        </pc:grpChg>
        <pc:grpChg chg="add del mod">
          <ac:chgData name="Benoît DE KEYN" userId="49f98b14-d7ba-444f-8e95-98e83ead80a0" providerId="ADAL" clId="{D95B8DFB-F7C7-4215-A7F6-0EB1425B571E}" dt="2026-01-15T14:19:36.297" v="2586"/>
          <ac:grpSpMkLst>
            <pc:docMk/>
            <pc:sldMk cId="3744192870" sldId="263"/>
            <ac:grpSpMk id="158" creationId="{B91ECC59-DD0A-3C09-8A09-BDCFBA71F895}"/>
          </ac:grpSpMkLst>
        </pc:grpChg>
        <pc:grpChg chg="mod">
          <ac:chgData name="Benoît DE KEYN" userId="49f98b14-d7ba-444f-8e95-98e83ead80a0" providerId="ADAL" clId="{D95B8DFB-F7C7-4215-A7F6-0EB1425B571E}" dt="2026-01-15T14:19:31.020" v="2580"/>
          <ac:grpSpMkLst>
            <pc:docMk/>
            <pc:sldMk cId="3744192870" sldId="263"/>
            <ac:grpSpMk id="160" creationId="{A6127012-373A-02A2-6EA9-F748B25A0FF3}"/>
          </ac:grpSpMkLst>
        </pc:grpChg>
        <pc:grpChg chg="mod">
          <ac:chgData name="Benoît DE KEYN" userId="49f98b14-d7ba-444f-8e95-98e83ead80a0" providerId="ADAL" clId="{D95B8DFB-F7C7-4215-A7F6-0EB1425B571E}" dt="2026-01-15T14:19:35.999" v="2584"/>
          <ac:grpSpMkLst>
            <pc:docMk/>
            <pc:sldMk cId="3744192870" sldId="263"/>
            <ac:grpSpMk id="162" creationId="{117FBF69-4DB8-A5D0-E4D9-6CE431D8AA5A}"/>
          </ac:grpSpMkLst>
        </pc:grpChg>
        <pc:grpChg chg="add del mod">
          <ac:chgData name="Benoît DE KEYN" userId="49f98b14-d7ba-444f-8e95-98e83ead80a0" providerId="ADAL" clId="{D95B8DFB-F7C7-4215-A7F6-0EB1425B571E}" dt="2026-01-15T14:19:47.190" v="2597"/>
          <ac:grpSpMkLst>
            <pc:docMk/>
            <pc:sldMk cId="3744192870" sldId="263"/>
            <ac:grpSpMk id="165" creationId="{4680BF7D-8AB9-63B1-8EDD-1576D16E6D2E}"/>
          </ac:grpSpMkLst>
        </pc:grpChg>
        <pc:grpChg chg="mod">
          <ac:chgData name="Benoît DE KEYN" userId="49f98b14-d7ba-444f-8e95-98e83ead80a0" providerId="ADAL" clId="{D95B8DFB-F7C7-4215-A7F6-0EB1425B571E}" dt="2026-01-15T14:19:45.550" v="2595"/>
          <ac:grpSpMkLst>
            <pc:docMk/>
            <pc:sldMk cId="3744192870" sldId="263"/>
            <ac:grpSpMk id="167" creationId="{2897F4A6-6E2D-5C75-BD2B-AABA37ED7FA8}"/>
          </ac:grpSpMkLst>
        </pc:grpChg>
        <pc:grpChg chg="mod">
          <ac:chgData name="Benoît DE KEYN" userId="49f98b14-d7ba-444f-8e95-98e83ead80a0" providerId="ADAL" clId="{D95B8DFB-F7C7-4215-A7F6-0EB1425B571E}" dt="2026-01-15T14:19:54.551" v="2602"/>
          <ac:grpSpMkLst>
            <pc:docMk/>
            <pc:sldMk cId="3744192870" sldId="263"/>
            <ac:grpSpMk id="171" creationId="{C38891A9-D1B3-C6AC-34DA-A6A81A579436}"/>
          </ac:grpSpMkLst>
        </pc:grpChg>
        <pc:inkChg chg="add">
          <ac:chgData name="Benoît DE KEYN" userId="49f98b14-d7ba-444f-8e95-98e83ead80a0" providerId="ADAL" clId="{D95B8DFB-F7C7-4215-A7F6-0EB1425B571E}" dt="2026-01-15T14:17:30.840" v="2452" actId="9405"/>
          <ac:inkMkLst>
            <pc:docMk/>
            <pc:sldMk cId="3744192870" sldId="263"/>
            <ac:inkMk id="21" creationId="{290CAF11-6E84-E350-A98D-16E91CA660EC}"/>
          </ac:inkMkLst>
        </pc:inkChg>
        <pc:inkChg chg="add">
          <ac:chgData name="Benoît DE KEYN" userId="49f98b14-d7ba-444f-8e95-98e83ead80a0" providerId="ADAL" clId="{D95B8DFB-F7C7-4215-A7F6-0EB1425B571E}" dt="2026-01-15T14:17:30.965" v="2453" actId="9405"/>
          <ac:inkMkLst>
            <pc:docMk/>
            <pc:sldMk cId="3744192870" sldId="263"/>
            <ac:inkMk id="22" creationId="{7A054364-FE96-3413-B27C-4F08A11F37D7}"/>
          </ac:inkMkLst>
        </pc:inkChg>
        <pc:inkChg chg="add">
          <ac:chgData name="Benoît DE KEYN" userId="49f98b14-d7ba-444f-8e95-98e83ead80a0" providerId="ADAL" clId="{D95B8DFB-F7C7-4215-A7F6-0EB1425B571E}" dt="2026-01-15T14:17:31.222" v="2454" actId="9405"/>
          <ac:inkMkLst>
            <pc:docMk/>
            <pc:sldMk cId="3744192870" sldId="263"/>
            <ac:inkMk id="23" creationId="{8D46E7EE-E4C6-1D07-F930-09382D7751CC}"/>
          </ac:inkMkLst>
        </pc:inkChg>
        <pc:inkChg chg="add">
          <ac:chgData name="Benoît DE KEYN" userId="49f98b14-d7ba-444f-8e95-98e83ead80a0" providerId="ADAL" clId="{D95B8DFB-F7C7-4215-A7F6-0EB1425B571E}" dt="2026-01-15T14:17:31.413" v="2455" actId="9405"/>
          <ac:inkMkLst>
            <pc:docMk/>
            <pc:sldMk cId="3744192870" sldId="263"/>
            <ac:inkMk id="24" creationId="{1A1631BE-81A1-3C96-EF73-B4D92C93E24C}"/>
          </ac:inkMkLst>
        </pc:inkChg>
        <pc:inkChg chg="add">
          <ac:chgData name="Benoît DE KEYN" userId="49f98b14-d7ba-444f-8e95-98e83ead80a0" providerId="ADAL" clId="{D95B8DFB-F7C7-4215-A7F6-0EB1425B571E}" dt="2026-01-15T14:17:31.616" v="2456" actId="9405"/>
          <ac:inkMkLst>
            <pc:docMk/>
            <pc:sldMk cId="3744192870" sldId="263"/>
            <ac:inkMk id="25" creationId="{219E5573-8C91-42C9-9024-6B59FE13EB6D}"/>
          </ac:inkMkLst>
        </pc:inkChg>
        <pc:inkChg chg="add">
          <ac:chgData name="Benoît DE KEYN" userId="49f98b14-d7ba-444f-8e95-98e83ead80a0" providerId="ADAL" clId="{D95B8DFB-F7C7-4215-A7F6-0EB1425B571E}" dt="2026-01-15T14:17:31.838" v="2457" actId="9405"/>
          <ac:inkMkLst>
            <pc:docMk/>
            <pc:sldMk cId="3744192870" sldId="263"/>
            <ac:inkMk id="26" creationId="{16120B08-0985-C646-920E-5476BF84E7F9}"/>
          </ac:inkMkLst>
        </pc:inkChg>
        <pc:inkChg chg="add">
          <ac:chgData name="Benoît DE KEYN" userId="49f98b14-d7ba-444f-8e95-98e83ead80a0" providerId="ADAL" clId="{D95B8DFB-F7C7-4215-A7F6-0EB1425B571E}" dt="2026-01-15T14:17:32.045" v="2458" actId="9405"/>
          <ac:inkMkLst>
            <pc:docMk/>
            <pc:sldMk cId="3744192870" sldId="263"/>
            <ac:inkMk id="27" creationId="{BC0C5BD2-8270-DF22-1061-54A033A28261}"/>
          </ac:inkMkLst>
        </pc:inkChg>
        <pc:inkChg chg="add">
          <ac:chgData name="Benoît DE KEYN" userId="49f98b14-d7ba-444f-8e95-98e83ead80a0" providerId="ADAL" clId="{D95B8DFB-F7C7-4215-A7F6-0EB1425B571E}" dt="2026-01-15T14:17:32.238" v="2459" actId="9405"/>
          <ac:inkMkLst>
            <pc:docMk/>
            <pc:sldMk cId="3744192870" sldId="263"/>
            <ac:inkMk id="28" creationId="{B57B0807-DB39-0A42-C965-28FDAAB28193}"/>
          </ac:inkMkLst>
        </pc:inkChg>
        <pc:inkChg chg="add">
          <ac:chgData name="Benoît DE KEYN" userId="49f98b14-d7ba-444f-8e95-98e83ead80a0" providerId="ADAL" clId="{D95B8DFB-F7C7-4215-A7F6-0EB1425B571E}" dt="2026-01-15T14:17:32.436" v="2460" actId="9405"/>
          <ac:inkMkLst>
            <pc:docMk/>
            <pc:sldMk cId="3744192870" sldId="263"/>
            <ac:inkMk id="29" creationId="{F251957B-74D7-86CF-3931-77BA2FDEC33C}"/>
          </ac:inkMkLst>
        </pc:inkChg>
        <pc:inkChg chg="add">
          <ac:chgData name="Benoît DE KEYN" userId="49f98b14-d7ba-444f-8e95-98e83ead80a0" providerId="ADAL" clId="{D95B8DFB-F7C7-4215-A7F6-0EB1425B571E}" dt="2026-01-15T14:17:32.630" v="2461" actId="9405"/>
          <ac:inkMkLst>
            <pc:docMk/>
            <pc:sldMk cId="3744192870" sldId="263"/>
            <ac:inkMk id="30" creationId="{1E20CED2-FFF5-9566-5D6A-EBFE7EA1CFC4}"/>
          </ac:inkMkLst>
        </pc:inkChg>
        <pc:inkChg chg="add">
          <ac:chgData name="Benoît DE KEYN" userId="49f98b14-d7ba-444f-8e95-98e83ead80a0" providerId="ADAL" clId="{D95B8DFB-F7C7-4215-A7F6-0EB1425B571E}" dt="2026-01-15T14:17:32.866" v="2462" actId="9405"/>
          <ac:inkMkLst>
            <pc:docMk/>
            <pc:sldMk cId="3744192870" sldId="263"/>
            <ac:inkMk id="31" creationId="{C2C0425E-6B99-B143-AF49-6FBC1E51D6F5}"/>
          </ac:inkMkLst>
        </pc:inkChg>
        <pc:inkChg chg="del">
          <ac:chgData name="Benoît DE KEYN" userId="49f98b14-d7ba-444f-8e95-98e83ead80a0" providerId="ADAL" clId="{D95B8DFB-F7C7-4215-A7F6-0EB1425B571E}" dt="2026-01-15T14:18:27.490" v="2539"/>
          <ac:inkMkLst>
            <pc:docMk/>
            <pc:sldMk cId="3744192870" sldId="263"/>
            <ac:inkMk id="45" creationId="{07D43127-E288-250F-20AA-6B6331375B44}"/>
          </ac:inkMkLst>
        </pc:inkChg>
        <pc:inkChg chg="add">
          <ac:chgData name="Benoît DE KEYN" userId="49f98b14-d7ba-444f-8e95-98e83ead80a0" providerId="ADAL" clId="{D95B8DFB-F7C7-4215-A7F6-0EB1425B571E}" dt="2026-01-15T14:17:33.072" v="2463" actId="9405"/>
          <ac:inkMkLst>
            <pc:docMk/>
            <pc:sldMk cId="3744192870" sldId="263"/>
            <ac:inkMk id="46" creationId="{BDF3D5ED-675A-8F8A-FCD5-6A7B8DA28970}"/>
          </ac:inkMkLst>
        </pc:inkChg>
        <pc:inkChg chg="add">
          <ac:chgData name="Benoît DE KEYN" userId="49f98b14-d7ba-444f-8e95-98e83ead80a0" providerId="ADAL" clId="{D95B8DFB-F7C7-4215-A7F6-0EB1425B571E}" dt="2026-01-15T14:17:33.262" v="2464" actId="9405"/>
          <ac:inkMkLst>
            <pc:docMk/>
            <pc:sldMk cId="3744192870" sldId="263"/>
            <ac:inkMk id="47" creationId="{3B691610-2D07-A3F6-857E-4153DE6A18B1}"/>
          </ac:inkMkLst>
        </pc:inkChg>
        <pc:inkChg chg="add">
          <ac:chgData name="Benoît DE KEYN" userId="49f98b14-d7ba-444f-8e95-98e83ead80a0" providerId="ADAL" clId="{D95B8DFB-F7C7-4215-A7F6-0EB1425B571E}" dt="2026-01-15T14:17:33.636" v="2465" actId="9405"/>
          <ac:inkMkLst>
            <pc:docMk/>
            <pc:sldMk cId="3744192870" sldId="263"/>
            <ac:inkMk id="48" creationId="{6038A951-A829-B92E-B182-BB26C24663C0}"/>
          </ac:inkMkLst>
        </pc:inkChg>
        <pc:inkChg chg="add">
          <ac:chgData name="Benoît DE KEYN" userId="49f98b14-d7ba-444f-8e95-98e83ead80a0" providerId="ADAL" clId="{D95B8DFB-F7C7-4215-A7F6-0EB1425B571E}" dt="2026-01-15T14:17:33.813" v="2466" actId="9405"/>
          <ac:inkMkLst>
            <pc:docMk/>
            <pc:sldMk cId="3744192870" sldId="263"/>
            <ac:inkMk id="49" creationId="{BBA10361-C462-DF3B-FD17-AEC1C6CFA400}"/>
          </ac:inkMkLst>
        </pc:inkChg>
        <pc:inkChg chg="add">
          <ac:chgData name="Benoît DE KEYN" userId="49f98b14-d7ba-444f-8e95-98e83ead80a0" providerId="ADAL" clId="{D95B8DFB-F7C7-4215-A7F6-0EB1425B571E}" dt="2026-01-15T14:17:34.098" v="2467" actId="9405"/>
          <ac:inkMkLst>
            <pc:docMk/>
            <pc:sldMk cId="3744192870" sldId="263"/>
            <ac:inkMk id="50" creationId="{5021472E-7B72-8164-F048-46ABA9C772E4}"/>
          </ac:inkMkLst>
        </pc:inkChg>
        <pc:inkChg chg="add">
          <ac:chgData name="Benoît DE KEYN" userId="49f98b14-d7ba-444f-8e95-98e83ead80a0" providerId="ADAL" clId="{D95B8DFB-F7C7-4215-A7F6-0EB1425B571E}" dt="2026-01-15T14:17:34.348" v="2468" actId="9405"/>
          <ac:inkMkLst>
            <pc:docMk/>
            <pc:sldMk cId="3744192870" sldId="263"/>
            <ac:inkMk id="51" creationId="{D7A00F1F-27DC-9EBA-0CBE-2CA25227ABE4}"/>
          </ac:inkMkLst>
        </pc:inkChg>
        <pc:inkChg chg="add">
          <ac:chgData name="Benoît DE KEYN" userId="49f98b14-d7ba-444f-8e95-98e83ead80a0" providerId="ADAL" clId="{D95B8DFB-F7C7-4215-A7F6-0EB1425B571E}" dt="2026-01-15T14:17:34.556" v="2469" actId="9405"/>
          <ac:inkMkLst>
            <pc:docMk/>
            <pc:sldMk cId="3744192870" sldId="263"/>
            <ac:inkMk id="52" creationId="{2A2C59B6-E114-067A-0583-27E226772FBB}"/>
          </ac:inkMkLst>
        </pc:inkChg>
        <pc:inkChg chg="add">
          <ac:chgData name="Benoît DE KEYN" userId="49f98b14-d7ba-444f-8e95-98e83ead80a0" providerId="ADAL" clId="{D95B8DFB-F7C7-4215-A7F6-0EB1425B571E}" dt="2026-01-15T14:17:34.787" v="2470" actId="9405"/>
          <ac:inkMkLst>
            <pc:docMk/>
            <pc:sldMk cId="3744192870" sldId="263"/>
            <ac:inkMk id="59" creationId="{F5A85298-8CA2-2C97-28B3-41E7190B691B}"/>
          </ac:inkMkLst>
        </pc:inkChg>
        <pc:inkChg chg="add">
          <ac:chgData name="Benoît DE KEYN" userId="49f98b14-d7ba-444f-8e95-98e83ead80a0" providerId="ADAL" clId="{D95B8DFB-F7C7-4215-A7F6-0EB1425B571E}" dt="2026-01-15T14:17:35.014" v="2471" actId="9405"/>
          <ac:inkMkLst>
            <pc:docMk/>
            <pc:sldMk cId="3744192870" sldId="263"/>
            <ac:inkMk id="60" creationId="{84EA3A98-5C59-1212-2B82-7476B225C899}"/>
          </ac:inkMkLst>
        </pc:inkChg>
        <pc:inkChg chg="add">
          <ac:chgData name="Benoît DE KEYN" userId="49f98b14-d7ba-444f-8e95-98e83ead80a0" providerId="ADAL" clId="{D95B8DFB-F7C7-4215-A7F6-0EB1425B571E}" dt="2026-01-15T14:17:35.169" v="2472" actId="9405"/>
          <ac:inkMkLst>
            <pc:docMk/>
            <pc:sldMk cId="3744192870" sldId="263"/>
            <ac:inkMk id="61" creationId="{538359B8-0EFD-9D94-9665-718754174905}"/>
          </ac:inkMkLst>
        </pc:inkChg>
        <pc:inkChg chg="add">
          <ac:chgData name="Benoît DE KEYN" userId="49f98b14-d7ba-444f-8e95-98e83ead80a0" providerId="ADAL" clId="{D95B8DFB-F7C7-4215-A7F6-0EB1425B571E}" dt="2026-01-15T14:17:35.372" v="2473" actId="9405"/>
          <ac:inkMkLst>
            <pc:docMk/>
            <pc:sldMk cId="3744192870" sldId="263"/>
            <ac:inkMk id="62" creationId="{630F45A4-D827-C35D-334C-3EFA2A6C572B}"/>
          </ac:inkMkLst>
        </pc:inkChg>
        <pc:inkChg chg="add">
          <ac:chgData name="Benoît DE KEYN" userId="49f98b14-d7ba-444f-8e95-98e83ead80a0" providerId="ADAL" clId="{D95B8DFB-F7C7-4215-A7F6-0EB1425B571E}" dt="2026-01-15T14:17:35.593" v="2474" actId="9405"/>
          <ac:inkMkLst>
            <pc:docMk/>
            <pc:sldMk cId="3744192870" sldId="263"/>
            <ac:inkMk id="65" creationId="{7A30D682-33FE-E65B-FD8A-890855D5E26E}"/>
          </ac:inkMkLst>
        </pc:inkChg>
        <pc:inkChg chg="add">
          <ac:chgData name="Benoît DE KEYN" userId="49f98b14-d7ba-444f-8e95-98e83ead80a0" providerId="ADAL" clId="{D95B8DFB-F7C7-4215-A7F6-0EB1425B571E}" dt="2026-01-15T14:17:35.737" v="2475" actId="9405"/>
          <ac:inkMkLst>
            <pc:docMk/>
            <pc:sldMk cId="3744192870" sldId="263"/>
            <ac:inkMk id="66" creationId="{F9BEE36F-FAA2-DBB4-46AD-DEA93397AAC8}"/>
          </ac:inkMkLst>
        </pc:inkChg>
        <pc:inkChg chg="add">
          <ac:chgData name="Benoît DE KEYN" userId="49f98b14-d7ba-444f-8e95-98e83ead80a0" providerId="ADAL" clId="{D95B8DFB-F7C7-4215-A7F6-0EB1425B571E}" dt="2026-01-15T14:17:35.924" v="2476" actId="9405"/>
          <ac:inkMkLst>
            <pc:docMk/>
            <pc:sldMk cId="3744192870" sldId="263"/>
            <ac:inkMk id="67" creationId="{E9E8F18C-9C3D-0C04-1DD8-6D8941FF166B}"/>
          </ac:inkMkLst>
        </pc:inkChg>
        <pc:inkChg chg="add mod">
          <ac:chgData name="Benoît DE KEYN" userId="49f98b14-d7ba-444f-8e95-98e83ead80a0" providerId="ADAL" clId="{D95B8DFB-F7C7-4215-A7F6-0EB1425B571E}" dt="2026-01-15T14:17:57.452" v="2512"/>
          <ac:inkMkLst>
            <pc:docMk/>
            <pc:sldMk cId="3744192870" sldId="263"/>
            <ac:inkMk id="68" creationId="{3EE884B0-61EF-4569-A929-29A7F9102C0A}"/>
          </ac:inkMkLst>
        </pc:inkChg>
        <pc:inkChg chg="add">
          <ac:chgData name="Benoît DE KEYN" userId="49f98b14-d7ba-444f-8e95-98e83ead80a0" providerId="ADAL" clId="{D95B8DFB-F7C7-4215-A7F6-0EB1425B571E}" dt="2026-01-15T14:17:36.261" v="2478" actId="9405"/>
          <ac:inkMkLst>
            <pc:docMk/>
            <pc:sldMk cId="3744192870" sldId="263"/>
            <ac:inkMk id="69" creationId="{BD3DF9B2-28A7-8E2E-8A26-5A6EB1F95764}"/>
          </ac:inkMkLst>
        </pc:inkChg>
        <pc:inkChg chg="add">
          <ac:chgData name="Benoît DE KEYN" userId="49f98b14-d7ba-444f-8e95-98e83ead80a0" providerId="ADAL" clId="{D95B8DFB-F7C7-4215-A7F6-0EB1425B571E}" dt="2026-01-15T14:17:36.466" v="2479" actId="9405"/>
          <ac:inkMkLst>
            <pc:docMk/>
            <pc:sldMk cId="3744192870" sldId="263"/>
            <ac:inkMk id="70" creationId="{46856AE4-386D-EEDD-C713-11583B216038}"/>
          </ac:inkMkLst>
        </pc:inkChg>
        <pc:inkChg chg="add">
          <ac:chgData name="Benoît DE KEYN" userId="49f98b14-d7ba-444f-8e95-98e83ead80a0" providerId="ADAL" clId="{D95B8DFB-F7C7-4215-A7F6-0EB1425B571E}" dt="2026-01-15T14:17:36.714" v="2480" actId="9405"/>
          <ac:inkMkLst>
            <pc:docMk/>
            <pc:sldMk cId="3744192870" sldId="263"/>
            <ac:inkMk id="71" creationId="{61FCB1C2-59B4-56BE-9B07-E7341D208717}"/>
          </ac:inkMkLst>
        </pc:inkChg>
        <pc:inkChg chg="add mod">
          <ac:chgData name="Benoît DE KEYN" userId="49f98b14-d7ba-444f-8e95-98e83ead80a0" providerId="ADAL" clId="{D95B8DFB-F7C7-4215-A7F6-0EB1425B571E}" dt="2026-01-15T14:17:57.452" v="2512"/>
          <ac:inkMkLst>
            <pc:docMk/>
            <pc:sldMk cId="3744192870" sldId="263"/>
            <ac:inkMk id="72" creationId="{08A40F7C-5327-494A-951E-493C6DAF8AEF}"/>
          </ac:inkMkLst>
        </pc:inkChg>
        <pc:inkChg chg="add">
          <ac:chgData name="Benoît DE KEYN" userId="49f98b14-d7ba-444f-8e95-98e83ead80a0" providerId="ADAL" clId="{D95B8DFB-F7C7-4215-A7F6-0EB1425B571E}" dt="2026-01-15T14:17:37.112" v="2482" actId="9405"/>
          <ac:inkMkLst>
            <pc:docMk/>
            <pc:sldMk cId="3744192870" sldId="263"/>
            <ac:inkMk id="73" creationId="{A668EF8E-3DE7-11CF-40E4-3CC66C4FEC5B}"/>
          </ac:inkMkLst>
        </pc:inkChg>
        <pc:inkChg chg="add mod">
          <ac:chgData name="Benoît DE KEYN" userId="49f98b14-d7ba-444f-8e95-98e83ead80a0" providerId="ADAL" clId="{D95B8DFB-F7C7-4215-A7F6-0EB1425B571E}" dt="2026-01-15T14:17:57.452" v="2512"/>
          <ac:inkMkLst>
            <pc:docMk/>
            <pc:sldMk cId="3744192870" sldId="263"/>
            <ac:inkMk id="74" creationId="{D5F5EF6F-BE66-9472-F627-D0C90903610E}"/>
          </ac:inkMkLst>
        </pc:inkChg>
        <pc:inkChg chg="add">
          <ac:chgData name="Benoît DE KEYN" userId="49f98b14-d7ba-444f-8e95-98e83ead80a0" providerId="ADAL" clId="{D95B8DFB-F7C7-4215-A7F6-0EB1425B571E}" dt="2026-01-15T14:17:37.440" v="2484" actId="9405"/>
          <ac:inkMkLst>
            <pc:docMk/>
            <pc:sldMk cId="3744192870" sldId="263"/>
            <ac:inkMk id="75" creationId="{C9054DFB-3ECF-90AA-7D0C-D3FB0C556125}"/>
          </ac:inkMkLst>
        </pc:inkChg>
        <pc:inkChg chg="add mod">
          <ac:chgData name="Benoît DE KEYN" userId="49f98b14-d7ba-444f-8e95-98e83ead80a0" providerId="ADAL" clId="{D95B8DFB-F7C7-4215-A7F6-0EB1425B571E}" dt="2026-01-15T14:17:57.452" v="2512"/>
          <ac:inkMkLst>
            <pc:docMk/>
            <pc:sldMk cId="3744192870" sldId="263"/>
            <ac:inkMk id="76" creationId="{03879E42-941A-9A2E-A5B2-84C4B67759C5}"/>
          </ac:inkMkLst>
        </pc:inkChg>
        <pc:inkChg chg="add">
          <ac:chgData name="Benoît DE KEYN" userId="49f98b14-d7ba-444f-8e95-98e83ead80a0" providerId="ADAL" clId="{D95B8DFB-F7C7-4215-A7F6-0EB1425B571E}" dt="2026-01-15T14:17:37.902" v="2486" actId="9405"/>
          <ac:inkMkLst>
            <pc:docMk/>
            <pc:sldMk cId="3744192870" sldId="263"/>
            <ac:inkMk id="77" creationId="{19406B3E-A7EC-E718-8753-4ECF75B8428A}"/>
          </ac:inkMkLst>
        </pc:inkChg>
        <pc:inkChg chg="add">
          <ac:chgData name="Benoît DE KEYN" userId="49f98b14-d7ba-444f-8e95-98e83ead80a0" providerId="ADAL" clId="{D95B8DFB-F7C7-4215-A7F6-0EB1425B571E}" dt="2026-01-15T14:17:38.090" v="2487" actId="9405"/>
          <ac:inkMkLst>
            <pc:docMk/>
            <pc:sldMk cId="3744192870" sldId="263"/>
            <ac:inkMk id="78" creationId="{0B28A3E6-C45B-D9B6-3DAE-DC54EDAC60EE}"/>
          </ac:inkMkLst>
        </pc:inkChg>
        <pc:inkChg chg="add mod">
          <ac:chgData name="Benoît DE KEYN" userId="49f98b14-d7ba-444f-8e95-98e83ead80a0" providerId="ADAL" clId="{D95B8DFB-F7C7-4215-A7F6-0EB1425B571E}" dt="2026-01-15T14:17:57.452" v="2512"/>
          <ac:inkMkLst>
            <pc:docMk/>
            <pc:sldMk cId="3744192870" sldId="263"/>
            <ac:inkMk id="79" creationId="{C8D527F9-6C56-6B10-516C-2912CB559F11}"/>
          </ac:inkMkLst>
        </pc:inkChg>
        <pc:inkChg chg="add mod">
          <ac:chgData name="Benoît DE KEYN" userId="49f98b14-d7ba-444f-8e95-98e83ead80a0" providerId="ADAL" clId="{D95B8DFB-F7C7-4215-A7F6-0EB1425B571E}" dt="2026-01-15T14:17:57.452" v="2512"/>
          <ac:inkMkLst>
            <pc:docMk/>
            <pc:sldMk cId="3744192870" sldId="263"/>
            <ac:inkMk id="80" creationId="{219CACA0-D052-167F-3C7C-C02A0968F98B}"/>
          </ac:inkMkLst>
        </pc:inkChg>
        <pc:inkChg chg="add">
          <ac:chgData name="Benoît DE KEYN" userId="49f98b14-d7ba-444f-8e95-98e83ead80a0" providerId="ADAL" clId="{D95B8DFB-F7C7-4215-A7F6-0EB1425B571E}" dt="2026-01-15T14:17:38.714" v="2490" actId="9405"/>
          <ac:inkMkLst>
            <pc:docMk/>
            <pc:sldMk cId="3744192870" sldId="263"/>
            <ac:inkMk id="81" creationId="{215B55CD-2FF1-F193-10E9-0C4F9C384942}"/>
          </ac:inkMkLst>
        </pc:inkChg>
        <pc:inkChg chg="add">
          <ac:chgData name="Benoît DE KEYN" userId="49f98b14-d7ba-444f-8e95-98e83ead80a0" providerId="ADAL" clId="{D95B8DFB-F7C7-4215-A7F6-0EB1425B571E}" dt="2026-01-15T14:17:40.075" v="2491" actId="9405"/>
          <ac:inkMkLst>
            <pc:docMk/>
            <pc:sldMk cId="3744192870" sldId="263"/>
            <ac:inkMk id="82" creationId="{074D0680-DD45-23AD-5D08-5506D13626D8}"/>
          </ac:inkMkLst>
        </pc:inkChg>
        <pc:inkChg chg="add">
          <ac:chgData name="Benoît DE KEYN" userId="49f98b14-d7ba-444f-8e95-98e83ead80a0" providerId="ADAL" clId="{D95B8DFB-F7C7-4215-A7F6-0EB1425B571E}" dt="2026-01-15T14:17:40.738" v="2492" actId="9405"/>
          <ac:inkMkLst>
            <pc:docMk/>
            <pc:sldMk cId="3744192870" sldId="263"/>
            <ac:inkMk id="83" creationId="{0608CA5A-121E-ACFD-2B36-FF30A2D52E26}"/>
          </ac:inkMkLst>
        </pc:inkChg>
        <pc:inkChg chg="add">
          <ac:chgData name="Benoît DE KEYN" userId="49f98b14-d7ba-444f-8e95-98e83ead80a0" providerId="ADAL" clId="{D95B8DFB-F7C7-4215-A7F6-0EB1425B571E}" dt="2026-01-15T14:17:41.557" v="2493" actId="9405"/>
          <ac:inkMkLst>
            <pc:docMk/>
            <pc:sldMk cId="3744192870" sldId="263"/>
            <ac:inkMk id="84" creationId="{E7C843FB-B6D1-0857-5DE4-FD301499C301}"/>
          </ac:inkMkLst>
        </pc:inkChg>
        <pc:inkChg chg="add">
          <ac:chgData name="Benoît DE KEYN" userId="49f98b14-d7ba-444f-8e95-98e83ead80a0" providerId="ADAL" clId="{D95B8DFB-F7C7-4215-A7F6-0EB1425B571E}" dt="2026-01-15T14:17:42.050" v="2494" actId="9405"/>
          <ac:inkMkLst>
            <pc:docMk/>
            <pc:sldMk cId="3744192870" sldId="263"/>
            <ac:inkMk id="85" creationId="{F0D70598-6D57-B4D4-5D9B-104DEB409D99}"/>
          </ac:inkMkLst>
        </pc:inkChg>
        <pc:inkChg chg="add">
          <ac:chgData name="Benoît DE KEYN" userId="49f98b14-d7ba-444f-8e95-98e83ead80a0" providerId="ADAL" clId="{D95B8DFB-F7C7-4215-A7F6-0EB1425B571E}" dt="2026-01-15T14:17:42.415" v="2495" actId="9405"/>
          <ac:inkMkLst>
            <pc:docMk/>
            <pc:sldMk cId="3744192870" sldId="263"/>
            <ac:inkMk id="86" creationId="{E2BE713A-3F9F-8995-B93B-B5C14C99BBAD}"/>
          </ac:inkMkLst>
        </pc:inkChg>
        <pc:inkChg chg="add">
          <ac:chgData name="Benoît DE KEYN" userId="49f98b14-d7ba-444f-8e95-98e83ead80a0" providerId="ADAL" clId="{D95B8DFB-F7C7-4215-A7F6-0EB1425B571E}" dt="2026-01-15T14:17:42.916" v="2496" actId="9405"/>
          <ac:inkMkLst>
            <pc:docMk/>
            <pc:sldMk cId="3744192870" sldId="263"/>
            <ac:inkMk id="87" creationId="{559566FC-47F2-50E2-7BDB-3F7313D77FAF}"/>
          </ac:inkMkLst>
        </pc:inkChg>
        <pc:inkChg chg="add mod">
          <ac:chgData name="Benoît DE KEYN" userId="49f98b14-d7ba-444f-8e95-98e83ead80a0" providerId="ADAL" clId="{D95B8DFB-F7C7-4215-A7F6-0EB1425B571E}" dt="2026-01-15T14:17:57.452" v="2512"/>
          <ac:inkMkLst>
            <pc:docMk/>
            <pc:sldMk cId="3744192870" sldId="263"/>
            <ac:inkMk id="88" creationId="{766A9F17-AB13-8EF3-A70D-8D87FBBF2578}"/>
          </ac:inkMkLst>
        </pc:inkChg>
        <pc:inkChg chg="add">
          <ac:chgData name="Benoît DE KEYN" userId="49f98b14-d7ba-444f-8e95-98e83ead80a0" providerId="ADAL" clId="{D95B8DFB-F7C7-4215-A7F6-0EB1425B571E}" dt="2026-01-15T14:17:43.408" v="2498" actId="9405"/>
          <ac:inkMkLst>
            <pc:docMk/>
            <pc:sldMk cId="3744192870" sldId="263"/>
            <ac:inkMk id="89" creationId="{53D3483F-E200-148A-2A63-33E74361F4B6}"/>
          </ac:inkMkLst>
        </pc:inkChg>
        <pc:inkChg chg="add mod">
          <ac:chgData name="Benoît DE KEYN" userId="49f98b14-d7ba-444f-8e95-98e83ead80a0" providerId="ADAL" clId="{D95B8DFB-F7C7-4215-A7F6-0EB1425B571E}" dt="2026-01-15T14:17:57.452" v="2512"/>
          <ac:inkMkLst>
            <pc:docMk/>
            <pc:sldMk cId="3744192870" sldId="263"/>
            <ac:inkMk id="90" creationId="{9CDFAB5A-A3AF-9E34-CB7B-A22EE902A4F3}"/>
          </ac:inkMkLst>
        </pc:inkChg>
        <pc:inkChg chg="add">
          <ac:chgData name="Benoît DE KEYN" userId="49f98b14-d7ba-444f-8e95-98e83ead80a0" providerId="ADAL" clId="{D95B8DFB-F7C7-4215-A7F6-0EB1425B571E}" dt="2026-01-15T14:17:44.119" v="2500" actId="9405"/>
          <ac:inkMkLst>
            <pc:docMk/>
            <pc:sldMk cId="3744192870" sldId="263"/>
            <ac:inkMk id="91" creationId="{BD97F5BA-2422-2C84-88DE-BA51BA89CC6C}"/>
          </ac:inkMkLst>
        </pc:inkChg>
        <pc:inkChg chg="add">
          <ac:chgData name="Benoît DE KEYN" userId="49f98b14-d7ba-444f-8e95-98e83ead80a0" providerId="ADAL" clId="{D95B8DFB-F7C7-4215-A7F6-0EB1425B571E}" dt="2026-01-15T14:17:44.877" v="2501" actId="9405"/>
          <ac:inkMkLst>
            <pc:docMk/>
            <pc:sldMk cId="3744192870" sldId="263"/>
            <ac:inkMk id="92" creationId="{A54CB34E-1EEA-F6AB-2DC5-45B0B86826E0}"/>
          </ac:inkMkLst>
        </pc:inkChg>
        <pc:inkChg chg="add mod">
          <ac:chgData name="Benoît DE KEYN" userId="49f98b14-d7ba-444f-8e95-98e83ead80a0" providerId="ADAL" clId="{D95B8DFB-F7C7-4215-A7F6-0EB1425B571E}" dt="2026-01-15T14:17:57.452" v="2512"/>
          <ac:inkMkLst>
            <pc:docMk/>
            <pc:sldMk cId="3744192870" sldId="263"/>
            <ac:inkMk id="93" creationId="{0852F8D1-67E5-63A2-B4C7-226977DCFE70}"/>
          </ac:inkMkLst>
        </pc:inkChg>
        <pc:inkChg chg="add">
          <ac:chgData name="Benoît DE KEYN" userId="49f98b14-d7ba-444f-8e95-98e83ead80a0" providerId="ADAL" clId="{D95B8DFB-F7C7-4215-A7F6-0EB1425B571E}" dt="2026-01-15T14:17:46.710" v="2503" actId="9405"/>
          <ac:inkMkLst>
            <pc:docMk/>
            <pc:sldMk cId="3744192870" sldId="263"/>
            <ac:inkMk id="94" creationId="{F2613293-B0E3-1FD0-7764-B6E542F72FB1}"/>
          </ac:inkMkLst>
        </pc:inkChg>
        <pc:inkChg chg="add">
          <ac:chgData name="Benoît DE KEYN" userId="49f98b14-d7ba-444f-8e95-98e83ead80a0" providerId="ADAL" clId="{D95B8DFB-F7C7-4215-A7F6-0EB1425B571E}" dt="2026-01-15T14:17:46.916" v="2504" actId="9405"/>
          <ac:inkMkLst>
            <pc:docMk/>
            <pc:sldMk cId="3744192870" sldId="263"/>
            <ac:inkMk id="95" creationId="{2B00CC6B-4ED8-E990-3B57-7BF57D86D89A}"/>
          </ac:inkMkLst>
        </pc:inkChg>
        <pc:inkChg chg="add">
          <ac:chgData name="Benoît DE KEYN" userId="49f98b14-d7ba-444f-8e95-98e83ead80a0" providerId="ADAL" clId="{D95B8DFB-F7C7-4215-A7F6-0EB1425B571E}" dt="2026-01-15T14:17:47.357" v="2505" actId="9405"/>
          <ac:inkMkLst>
            <pc:docMk/>
            <pc:sldMk cId="3744192870" sldId="263"/>
            <ac:inkMk id="96" creationId="{60CCFD0C-4054-5549-C6EB-8C637435606F}"/>
          </ac:inkMkLst>
        </pc:inkChg>
        <pc:inkChg chg="add">
          <ac:chgData name="Benoît DE KEYN" userId="49f98b14-d7ba-444f-8e95-98e83ead80a0" providerId="ADAL" clId="{D95B8DFB-F7C7-4215-A7F6-0EB1425B571E}" dt="2026-01-15T14:17:51.736" v="2506" actId="9405"/>
          <ac:inkMkLst>
            <pc:docMk/>
            <pc:sldMk cId="3744192870" sldId="263"/>
            <ac:inkMk id="97" creationId="{434976F3-8B0A-023F-1B78-54D08B1EB37C}"/>
          </ac:inkMkLst>
        </pc:inkChg>
        <pc:inkChg chg="add del">
          <ac:chgData name="Benoît DE KEYN" userId="49f98b14-d7ba-444f-8e95-98e83ead80a0" providerId="ADAL" clId="{D95B8DFB-F7C7-4215-A7F6-0EB1425B571E}" dt="2026-01-15T14:17:57.452" v="2511" actId="9405"/>
          <ac:inkMkLst>
            <pc:docMk/>
            <pc:sldMk cId="3744192870" sldId="263"/>
            <ac:inkMk id="98" creationId="{5E80259E-A93A-DE33-3E31-3F71C160D690}"/>
          </ac:inkMkLst>
        </pc:inkChg>
        <pc:inkChg chg="add del">
          <ac:chgData name="Benoît DE KEYN" userId="49f98b14-d7ba-444f-8e95-98e83ead80a0" providerId="ADAL" clId="{D95B8DFB-F7C7-4215-A7F6-0EB1425B571E}" dt="2026-01-15T14:17:57.020" v="2510" actId="9405"/>
          <ac:inkMkLst>
            <pc:docMk/>
            <pc:sldMk cId="3744192870" sldId="263"/>
            <ac:inkMk id="100" creationId="{79F79BAE-313A-61B4-60B4-9E2BAC56641F}"/>
          </ac:inkMkLst>
        </pc:inkChg>
        <pc:inkChg chg="add">
          <ac:chgData name="Benoît DE KEYN" userId="49f98b14-d7ba-444f-8e95-98e83ead80a0" providerId="ADAL" clId="{D95B8DFB-F7C7-4215-A7F6-0EB1425B571E}" dt="2026-01-15T14:18:10.919" v="2513" actId="9405"/>
          <ac:inkMkLst>
            <pc:docMk/>
            <pc:sldMk cId="3744192870" sldId="263"/>
            <ac:inkMk id="101" creationId="{C5B0939F-F05B-405E-A71A-06861CF2C4BE}"/>
          </ac:inkMkLst>
        </pc:inkChg>
        <pc:inkChg chg="add">
          <ac:chgData name="Benoît DE KEYN" userId="49f98b14-d7ba-444f-8e95-98e83ead80a0" providerId="ADAL" clId="{D95B8DFB-F7C7-4215-A7F6-0EB1425B571E}" dt="2026-01-15T14:18:11.070" v="2514" actId="9405"/>
          <ac:inkMkLst>
            <pc:docMk/>
            <pc:sldMk cId="3744192870" sldId="263"/>
            <ac:inkMk id="102" creationId="{90B41E00-765A-4013-DD9E-CA1DA5161713}"/>
          </ac:inkMkLst>
        </pc:inkChg>
        <pc:inkChg chg="add mod">
          <ac:chgData name="Benoît DE KEYN" userId="49f98b14-d7ba-444f-8e95-98e83ead80a0" providerId="ADAL" clId="{D95B8DFB-F7C7-4215-A7F6-0EB1425B571E}" dt="2026-01-15T14:18:18.896" v="2530"/>
          <ac:inkMkLst>
            <pc:docMk/>
            <pc:sldMk cId="3744192870" sldId="263"/>
            <ac:inkMk id="103" creationId="{BF486E46-849B-7FE0-112D-9823CF4F57E8}"/>
          </ac:inkMkLst>
        </pc:inkChg>
        <pc:inkChg chg="add mod">
          <ac:chgData name="Benoît DE KEYN" userId="49f98b14-d7ba-444f-8e95-98e83ead80a0" providerId="ADAL" clId="{D95B8DFB-F7C7-4215-A7F6-0EB1425B571E}" dt="2026-01-15T14:18:18.896" v="2530"/>
          <ac:inkMkLst>
            <pc:docMk/>
            <pc:sldMk cId="3744192870" sldId="263"/>
            <ac:inkMk id="104" creationId="{6DA266FF-1660-D7CA-49F7-D006C77EEDAF}"/>
          </ac:inkMkLst>
        </pc:inkChg>
        <pc:inkChg chg="add">
          <ac:chgData name="Benoît DE KEYN" userId="49f98b14-d7ba-444f-8e95-98e83ead80a0" providerId="ADAL" clId="{D95B8DFB-F7C7-4215-A7F6-0EB1425B571E}" dt="2026-01-15T14:18:15.348" v="2517" actId="9405"/>
          <ac:inkMkLst>
            <pc:docMk/>
            <pc:sldMk cId="3744192870" sldId="263"/>
            <ac:inkMk id="105" creationId="{C58052F5-C441-2FCB-DC21-E3C1CE524EA4}"/>
          </ac:inkMkLst>
        </pc:inkChg>
        <pc:inkChg chg="add mod">
          <ac:chgData name="Benoît DE KEYN" userId="49f98b14-d7ba-444f-8e95-98e83ead80a0" providerId="ADAL" clId="{D95B8DFB-F7C7-4215-A7F6-0EB1425B571E}" dt="2026-01-15T14:18:18.896" v="2530"/>
          <ac:inkMkLst>
            <pc:docMk/>
            <pc:sldMk cId="3744192870" sldId="263"/>
            <ac:inkMk id="106" creationId="{EAF92DE9-C173-9934-CED0-DB6A511F6AD5}"/>
          </ac:inkMkLst>
        </pc:inkChg>
        <pc:inkChg chg="add">
          <ac:chgData name="Benoît DE KEYN" userId="49f98b14-d7ba-444f-8e95-98e83ead80a0" providerId="ADAL" clId="{D95B8DFB-F7C7-4215-A7F6-0EB1425B571E}" dt="2026-01-15T14:18:15.705" v="2519" actId="9405"/>
          <ac:inkMkLst>
            <pc:docMk/>
            <pc:sldMk cId="3744192870" sldId="263"/>
            <ac:inkMk id="107" creationId="{7A7F92E0-EED6-CA78-A431-80E8BCE3F8F1}"/>
          </ac:inkMkLst>
        </pc:inkChg>
        <pc:inkChg chg="add mod">
          <ac:chgData name="Benoît DE KEYN" userId="49f98b14-d7ba-444f-8e95-98e83ead80a0" providerId="ADAL" clId="{D95B8DFB-F7C7-4215-A7F6-0EB1425B571E}" dt="2026-01-15T14:18:18.896" v="2530"/>
          <ac:inkMkLst>
            <pc:docMk/>
            <pc:sldMk cId="3744192870" sldId="263"/>
            <ac:inkMk id="108" creationId="{3CC74311-1A86-AC95-900D-5808F91A53E4}"/>
          </ac:inkMkLst>
        </pc:inkChg>
        <pc:inkChg chg="add mod">
          <ac:chgData name="Benoît DE KEYN" userId="49f98b14-d7ba-444f-8e95-98e83ead80a0" providerId="ADAL" clId="{D95B8DFB-F7C7-4215-A7F6-0EB1425B571E}" dt="2026-01-15T14:18:18.896" v="2530"/>
          <ac:inkMkLst>
            <pc:docMk/>
            <pc:sldMk cId="3744192870" sldId="263"/>
            <ac:inkMk id="109" creationId="{69866265-CD92-CE4D-47B8-8840CC7A2681}"/>
          </ac:inkMkLst>
        </pc:inkChg>
        <pc:inkChg chg="add">
          <ac:chgData name="Benoît DE KEYN" userId="49f98b14-d7ba-444f-8e95-98e83ead80a0" providerId="ADAL" clId="{D95B8DFB-F7C7-4215-A7F6-0EB1425B571E}" dt="2026-01-15T14:18:16.230" v="2522" actId="9405"/>
          <ac:inkMkLst>
            <pc:docMk/>
            <pc:sldMk cId="3744192870" sldId="263"/>
            <ac:inkMk id="110" creationId="{D225AE4C-BD3C-58DF-77F0-561EFDDF7465}"/>
          </ac:inkMkLst>
        </pc:inkChg>
        <pc:inkChg chg="add">
          <ac:chgData name="Benoît DE KEYN" userId="49f98b14-d7ba-444f-8e95-98e83ead80a0" providerId="ADAL" clId="{D95B8DFB-F7C7-4215-A7F6-0EB1425B571E}" dt="2026-01-15T14:18:16.431" v="2523" actId="9405"/>
          <ac:inkMkLst>
            <pc:docMk/>
            <pc:sldMk cId="3744192870" sldId="263"/>
            <ac:inkMk id="111" creationId="{7B02B400-9228-DAE6-6A86-3DAB5F0EE6E5}"/>
          </ac:inkMkLst>
        </pc:inkChg>
        <pc:inkChg chg="add">
          <ac:chgData name="Benoît DE KEYN" userId="49f98b14-d7ba-444f-8e95-98e83ead80a0" providerId="ADAL" clId="{D95B8DFB-F7C7-4215-A7F6-0EB1425B571E}" dt="2026-01-15T14:18:16.649" v="2524" actId="9405"/>
          <ac:inkMkLst>
            <pc:docMk/>
            <pc:sldMk cId="3744192870" sldId="263"/>
            <ac:inkMk id="112" creationId="{7F0939F9-121D-ADC3-3BE9-F569CE11BD4D}"/>
          </ac:inkMkLst>
        </pc:inkChg>
        <pc:inkChg chg="add mod">
          <ac:chgData name="Benoît DE KEYN" userId="49f98b14-d7ba-444f-8e95-98e83ead80a0" providerId="ADAL" clId="{D95B8DFB-F7C7-4215-A7F6-0EB1425B571E}" dt="2026-01-15T14:18:18.896" v="2530"/>
          <ac:inkMkLst>
            <pc:docMk/>
            <pc:sldMk cId="3744192870" sldId="263"/>
            <ac:inkMk id="113" creationId="{45CA4BE3-DF17-A6A8-D844-7659ED98E29B}"/>
          </ac:inkMkLst>
        </pc:inkChg>
        <pc:inkChg chg="add mod">
          <ac:chgData name="Benoît DE KEYN" userId="49f98b14-d7ba-444f-8e95-98e83ead80a0" providerId="ADAL" clId="{D95B8DFB-F7C7-4215-A7F6-0EB1425B571E}" dt="2026-01-15T14:18:18.896" v="2530"/>
          <ac:inkMkLst>
            <pc:docMk/>
            <pc:sldMk cId="3744192870" sldId="263"/>
            <ac:inkMk id="114" creationId="{1E8D93B8-F94A-48C6-C904-CFF3FCF4EEC1}"/>
          </ac:inkMkLst>
        </pc:inkChg>
        <pc:inkChg chg="add mod">
          <ac:chgData name="Benoît DE KEYN" userId="49f98b14-d7ba-444f-8e95-98e83ead80a0" providerId="ADAL" clId="{D95B8DFB-F7C7-4215-A7F6-0EB1425B571E}" dt="2026-01-15T14:18:18.896" v="2530"/>
          <ac:inkMkLst>
            <pc:docMk/>
            <pc:sldMk cId="3744192870" sldId="263"/>
            <ac:inkMk id="115" creationId="{8EE3436D-FC9B-1763-69A4-C30603D0C4B3}"/>
          </ac:inkMkLst>
        </pc:inkChg>
        <pc:inkChg chg="add">
          <ac:chgData name="Benoît DE KEYN" userId="49f98b14-d7ba-444f-8e95-98e83ead80a0" providerId="ADAL" clId="{D95B8DFB-F7C7-4215-A7F6-0EB1425B571E}" dt="2026-01-15T14:18:17.725" v="2528" actId="9405"/>
          <ac:inkMkLst>
            <pc:docMk/>
            <pc:sldMk cId="3744192870" sldId="263"/>
            <ac:inkMk id="116" creationId="{71227D2E-6813-530D-553F-D8FA2BC1BC6E}"/>
          </ac:inkMkLst>
        </pc:inkChg>
        <pc:inkChg chg="add mod">
          <ac:chgData name="Benoît DE KEYN" userId="49f98b14-d7ba-444f-8e95-98e83ead80a0" providerId="ADAL" clId="{D95B8DFB-F7C7-4215-A7F6-0EB1425B571E}" dt="2026-01-15T14:18:18.896" v="2530"/>
          <ac:inkMkLst>
            <pc:docMk/>
            <pc:sldMk cId="3744192870" sldId="263"/>
            <ac:inkMk id="117" creationId="{29A096CD-2A84-F82E-4401-DD23945018B2}"/>
          </ac:inkMkLst>
        </pc:inkChg>
        <pc:inkChg chg="add del mod">
          <ac:chgData name="Benoît DE KEYN" userId="49f98b14-d7ba-444f-8e95-98e83ead80a0" providerId="ADAL" clId="{D95B8DFB-F7C7-4215-A7F6-0EB1425B571E}" dt="2026-01-15T14:18:27.492" v="2540"/>
          <ac:inkMkLst>
            <pc:docMk/>
            <pc:sldMk cId="3744192870" sldId="263"/>
            <ac:inkMk id="119" creationId="{57AE5490-2880-0934-61D6-23AE5106B91B}"/>
          </ac:inkMkLst>
        </pc:inkChg>
        <pc:inkChg chg="add del mod">
          <ac:chgData name="Benoît DE KEYN" userId="49f98b14-d7ba-444f-8e95-98e83ead80a0" providerId="ADAL" clId="{D95B8DFB-F7C7-4215-A7F6-0EB1425B571E}" dt="2026-01-15T14:18:27.494" v="2543"/>
          <ac:inkMkLst>
            <pc:docMk/>
            <pc:sldMk cId="3744192870" sldId="263"/>
            <ac:inkMk id="120" creationId="{B63B82A2-FF0D-2F0C-D821-5784FEAD4C5F}"/>
          </ac:inkMkLst>
        </pc:inkChg>
        <pc:inkChg chg="add del mod">
          <ac:chgData name="Benoît DE KEYN" userId="49f98b14-d7ba-444f-8e95-98e83ead80a0" providerId="ADAL" clId="{D95B8DFB-F7C7-4215-A7F6-0EB1425B571E}" dt="2026-01-15T14:18:27.490" v="2538"/>
          <ac:inkMkLst>
            <pc:docMk/>
            <pc:sldMk cId="3744192870" sldId="263"/>
            <ac:inkMk id="122" creationId="{D28193DC-51C3-642B-8156-5B75F1FF4FE1}"/>
          </ac:inkMkLst>
        </pc:inkChg>
        <pc:inkChg chg="add del mod">
          <ac:chgData name="Benoît DE KEYN" userId="49f98b14-d7ba-444f-8e95-98e83ead80a0" providerId="ADAL" clId="{D95B8DFB-F7C7-4215-A7F6-0EB1425B571E}" dt="2026-01-15T14:18:27.492" v="2542"/>
          <ac:inkMkLst>
            <pc:docMk/>
            <pc:sldMk cId="3744192870" sldId="263"/>
            <ac:inkMk id="123" creationId="{1CFC0CCD-C6C7-5E8E-49E5-2411608B136E}"/>
          </ac:inkMkLst>
        </pc:inkChg>
        <pc:inkChg chg="add del mod">
          <ac:chgData name="Benoît DE KEYN" userId="49f98b14-d7ba-444f-8e95-98e83ead80a0" providerId="ADAL" clId="{D95B8DFB-F7C7-4215-A7F6-0EB1425B571E}" dt="2026-01-15T14:18:27.492" v="2541"/>
          <ac:inkMkLst>
            <pc:docMk/>
            <pc:sldMk cId="3744192870" sldId="263"/>
            <ac:inkMk id="124" creationId="{AF46BA47-6A0F-635E-A9CA-00F672F39F3C}"/>
          </ac:inkMkLst>
        </pc:inkChg>
        <pc:inkChg chg="add mod">
          <ac:chgData name="Benoît DE KEYN" userId="49f98b14-d7ba-444f-8e95-98e83ead80a0" providerId="ADAL" clId="{D95B8DFB-F7C7-4215-A7F6-0EB1425B571E}" dt="2026-01-15T14:18:48.770" v="2556"/>
          <ac:inkMkLst>
            <pc:docMk/>
            <pc:sldMk cId="3744192870" sldId="263"/>
            <ac:inkMk id="126" creationId="{6ECE5C89-CC67-9686-623A-DC07DD3C7A23}"/>
          </ac:inkMkLst>
        </pc:inkChg>
        <pc:inkChg chg="add mod">
          <ac:chgData name="Benoît DE KEYN" userId="49f98b14-d7ba-444f-8e95-98e83ead80a0" providerId="ADAL" clId="{D95B8DFB-F7C7-4215-A7F6-0EB1425B571E}" dt="2026-01-15T14:19:07.809" v="2572"/>
          <ac:inkMkLst>
            <pc:docMk/>
            <pc:sldMk cId="3744192870" sldId="263"/>
            <ac:inkMk id="127" creationId="{ECE9E3A3-5096-2D18-7965-52CDDBDA2936}"/>
          </ac:inkMkLst>
        </pc:inkChg>
        <pc:inkChg chg="add mod">
          <ac:chgData name="Benoît DE KEYN" userId="49f98b14-d7ba-444f-8e95-98e83ead80a0" providerId="ADAL" clId="{D95B8DFB-F7C7-4215-A7F6-0EB1425B571E}" dt="2026-01-15T14:18:48.770" v="2556"/>
          <ac:inkMkLst>
            <pc:docMk/>
            <pc:sldMk cId="3744192870" sldId="263"/>
            <ac:inkMk id="128" creationId="{B1EAC956-12BF-7EDF-F015-68ED3C9EDFB3}"/>
          </ac:inkMkLst>
        </pc:inkChg>
        <pc:inkChg chg="add mod">
          <ac:chgData name="Benoît DE KEYN" userId="49f98b14-d7ba-444f-8e95-98e83ead80a0" providerId="ADAL" clId="{D95B8DFB-F7C7-4215-A7F6-0EB1425B571E}" dt="2026-01-15T14:19:07.809" v="2572"/>
          <ac:inkMkLst>
            <pc:docMk/>
            <pc:sldMk cId="3744192870" sldId="263"/>
            <ac:inkMk id="129" creationId="{360723AA-EE4A-EB6D-F386-A286AD6BB6D0}"/>
          </ac:inkMkLst>
        </pc:inkChg>
        <pc:inkChg chg="add mod">
          <ac:chgData name="Benoît DE KEYN" userId="49f98b14-d7ba-444f-8e95-98e83ead80a0" providerId="ADAL" clId="{D95B8DFB-F7C7-4215-A7F6-0EB1425B571E}" dt="2026-01-15T14:19:07.809" v="2572"/>
          <ac:inkMkLst>
            <pc:docMk/>
            <pc:sldMk cId="3744192870" sldId="263"/>
            <ac:inkMk id="130" creationId="{FE8DD532-D4CE-202A-87EA-56158F438204}"/>
          </ac:inkMkLst>
        </pc:inkChg>
        <pc:inkChg chg="add mod">
          <ac:chgData name="Benoît DE KEYN" userId="49f98b14-d7ba-444f-8e95-98e83ead80a0" providerId="ADAL" clId="{D95B8DFB-F7C7-4215-A7F6-0EB1425B571E}" dt="2026-01-15T14:19:07.809" v="2572"/>
          <ac:inkMkLst>
            <pc:docMk/>
            <pc:sldMk cId="3744192870" sldId="263"/>
            <ac:inkMk id="131" creationId="{F4199FF0-31F1-A0D2-5211-05FE1EE0F230}"/>
          </ac:inkMkLst>
        </pc:inkChg>
        <pc:inkChg chg="add mod">
          <ac:chgData name="Benoît DE KEYN" userId="49f98b14-d7ba-444f-8e95-98e83ead80a0" providerId="ADAL" clId="{D95B8DFB-F7C7-4215-A7F6-0EB1425B571E}" dt="2026-01-15T14:19:00.779" v="2562"/>
          <ac:inkMkLst>
            <pc:docMk/>
            <pc:sldMk cId="3744192870" sldId="263"/>
            <ac:inkMk id="132" creationId="{CD38AA94-CAF2-1C94-7881-F44EF9ED62F3}"/>
          </ac:inkMkLst>
        </pc:inkChg>
        <pc:inkChg chg="add mod">
          <ac:chgData name="Benoît DE KEYN" userId="49f98b14-d7ba-444f-8e95-98e83ead80a0" providerId="ADAL" clId="{D95B8DFB-F7C7-4215-A7F6-0EB1425B571E}" dt="2026-01-15T14:19:07.809" v="2572"/>
          <ac:inkMkLst>
            <pc:docMk/>
            <pc:sldMk cId="3744192870" sldId="263"/>
            <ac:inkMk id="133" creationId="{67BA5FAE-1AD9-090A-74D0-39966BEDC9D0}"/>
          </ac:inkMkLst>
        </pc:inkChg>
        <pc:inkChg chg="add mod">
          <ac:chgData name="Benoît DE KEYN" userId="49f98b14-d7ba-444f-8e95-98e83ead80a0" providerId="ADAL" clId="{D95B8DFB-F7C7-4215-A7F6-0EB1425B571E}" dt="2026-01-15T14:18:48.770" v="2556"/>
          <ac:inkMkLst>
            <pc:docMk/>
            <pc:sldMk cId="3744192870" sldId="263"/>
            <ac:inkMk id="135" creationId="{567272D8-2C04-B890-2F7D-D3172FD9E7AC}"/>
          </ac:inkMkLst>
        </pc:inkChg>
        <pc:inkChg chg="add mod">
          <ac:chgData name="Benoît DE KEYN" userId="49f98b14-d7ba-444f-8e95-98e83ead80a0" providerId="ADAL" clId="{D95B8DFB-F7C7-4215-A7F6-0EB1425B571E}" dt="2026-01-15T14:18:48.770" v="2556"/>
          <ac:inkMkLst>
            <pc:docMk/>
            <pc:sldMk cId="3744192870" sldId="263"/>
            <ac:inkMk id="137" creationId="{D5E00892-3F69-E61B-92EA-D1C903DB5827}"/>
          </ac:inkMkLst>
        </pc:inkChg>
        <pc:inkChg chg="add del">
          <ac:chgData name="Benoît DE KEYN" userId="49f98b14-d7ba-444f-8e95-98e83ead80a0" providerId="ADAL" clId="{D95B8DFB-F7C7-4215-A7F6-0EB1425B571E}" dt="2026-01-15T17:17:14.211" v="3019" actId="478"/>
          <ac:inkMkLst>
            <pc:docMk/>
            <pc:sldMk cId="3744192870" sldId="263"/>
            <ac:inkMk id="139" creationId="{138C13A8-0E73-7F9D-7502-11C78352249A}"/>
          </ac:inkMkLst>
        </pc:inkChg>
        <pc:inkChg chg="add mod">
          <ac:chgData name="Benoît DE KEYN" userId="49f98b14-d7ba-444f-8e95-98e83ead80a0" providerId="ADAL" clId="{D95B8DFB-F7C7-4215-A7F6-0EB1425B571E}" dt="2026-01-15T14:19:07.809" v="2572"/>
          <ac:inkMkLst>
            <pc:docMk/>
            <pc:sldMk cId="3744192870" sldId="263"/>
            <ac:inkMk id="140" creationId="{099CB86F-6A0F-55FA-B194-2664482B3061}"/>
          </ac:inkMkLst>
        </pc:inkChg>
        <pc:inkChg chg="add mod">
          <ac:chgData name="Benoît DE KEYN" userId="49f98b14-d7ba-444f-8e95-98e83ead80a0" providerId="ADAL" clId="{D95B8DFB-F7C7-4215-A7F6-0EB1425B571E}" dt="2026-01-15T14:19:07.809" v="2572"/>
          <ac:inkMkLst>
            <pc:docMk/>
            <pc:sldMk cId="3744192870" sldId="263"/>
            <ac:inkMk id="141" creationId="{3FD0524B-1154-F5D6-81C2-7C11E8A508A0}"/>
          </ac:inkMkLst>
        </pc:inkChg>
        <pc:inkChg chg="add">
          <ac:chgData name="Benoît DE KEYN" userId="49f98b14-d7ba-444f-8e95-98e83ead80a0" providerId="ADAL" clId="{D95B8DFB-F7C7-4215-A7F6-0EB1425B571E}" dt="2026-01-15T14:18:58.942" v="2560" actId="9405"/>
          <ac:inkMkLst>
            <pc:docMk/>
            <pc:sldMk cId="3744192870" sldId="263"/>
            <ac:inkMk id="142" creationId="{30EEEF70-329A-0876-5048-302A69E909EB}"/>
          </ac:inkMkLst>
        </pc:inkChg>
        <pc:inkChg chg="add">
          <ac:chgData name="Benoît DE KEYN" userId="49f98b14-d7ba-444f-8e95-98e83ead80a0" providerId="ADAL" clId="{D95B8DFB-F7C7-4215-A7F6-0EB1425B571E}" dt="2026-01-15T14:18:59.876" v="2561" actId="9405"/>
          <ac:inkMkLst>
            <pc:docMk/>
            <pc:sldMk cId="3744192870" sldId="263"/>
            <ac:inkMk id="143" creationId="{627C3466-9734-1F2D-871C-A308B1DEE7BC}"/>
          </ac:inkMkLst>
        </pc:inkChg>
        <pc:inkChg chg="add mod">
          <ac:chgData name="Benoît DE KEYN" userId="49f98b14-d7ba-444f-8e95-98e83ead80a0" providerId="ADAL" clId="{D95B8DFB-F7C7-4215-A7F6-0EB1425B571E}" dt="2026-01-15T14:19:07.809" v="2572"/>
          <ac:inkMkLst>
            <pc:docMk/>
            <pc:sldMk cId="3744192870" sldId="263"/>
            <ac:inkMk id="145" creationId="{70241D0C-4F71-A6B8-396C-DC1040158903}"/>
          </ac:inkMkLst>
        </pc:inkChg>
        <pc:inkChg chg="add">
          <ac:chgData name="Benoît DE KEYN" userId="49f98b14-d7ba-444f-8e95-98e83ead80a0" providerId="ADAL" clId="{D95B8DFB-F7C7-4215-A7F6-0EB1425B571E}" dt="2026-01-15T14:19:01.590" v="2564" actId="9405"/>
          <ac:inkMkLst>
            <pc:docMk/>
            <pc:sldMk cId="3744192870" sldId="263"/>
            <ac:inkMk id="146" creationId="{6D89F97C-F864-ACD1-03C0-842C45470BEE}"/>
          </ac:inkMkLst>
        </pc:inkChg>
        <pc:inkChg chg="add">
          <ac:chgData name="Benoît DE KEYN" userId="49f98b14-d7ba-444f-8e95-98e83ead80a0" providerId="ADAL" clId="{D95B8DFB-F7C7-4215-A7F6-0EB1425B571E}" dt="2026-01-15T14:19:01.858" v="2565" actId="9405"/>
          <ac:inkMkLst>
            <pc:docMk/>
            <pc:sldMk cId="3744192870" sldId="263"/>
            <ac:inkMk id="147" creationId="{78364B2E-56BE-66D6-E77B-34F4EAD40773}"/>
          </ac:inkMkLst>
        </pc:inkChg>
        <pc:inkChg chg="add">
          <ac:chgData name="Benoît DE KEYN" userId="49f98b14-d7ba-444f-8e95-98e83ead80a0" providerId="ADAL" clId="{D95B8DFB-F7C7-4215-A7F6-0EB1425B571E}" dt="2026-01-15T14:19:02.173" v="2566" actId="9405"/>
          <ac:inkMkLst>
            <pc:docMk/>
            <pc:sldMk cId="3744192870" sldId="263"/>
            <ac:inkMk id="148" creationId="{A7C8A981-CD4C-94CE-BE4E-63B5F27F8626}"/>
          </ac:inkMkLst>
        </pc:inkChg>
        <pc:inkChg chg="add">
          <ac:chgData name="Benoît DE KEYN" userId="49f98b14-d7ba-444f-8e95-98e83ead80a0" providerId="ADAL" clId="{D95B8DFB-F7C7-4215-A7F6-0EB1425B571E}" dt="2026-01-15T14:19:03.003" v="2567" actId="9405"/>
          <ac:inkMkLst>
            <pc:docMk/>
            <pc:sldMk cId="3744192870" sldId="263"/>
            <ac:inkMk id="149" creationId="{BAD9672F-92C6-4C92-7E9D-43E4B205487D}"/>
          </ac:inkMkLst>
        </pc:inkChg>
        <pc:inkChg chg="add">
          <ac:chgData name="Benoît DE KEYN" userId="49f98b14-d7ba-444f-8e95-98e83ead80a0" providerId="ADAL" clId="{D95B8DFB-F7C7-4215-A7F6-0EB1425B571E}" dt="2026-01-15T14:19:05.857" v="2569" actId="9405"/>
          <ac:inkMkLst>
            <pc:docMk/>
            <pc:sldMk cId="3744192870" sldId="263"/>
            <ac:inkMk id="151" creationId="{1A7B1D56-067D-807D-77B5-C10A246EA048}"/>
          </ac:inkMkLst>
        </pc:inkChg>
        <pc:inkChg chg="add">
          <ac:chgData name="Benoît DE KEYN" userId="49f98b14-d7ba-444f-8e95-98e83ead80a0" providerId="ADAL" clId="{D95B8DFB-F7C7-4215-A7F6-0EB1425B571E}" dt="2026-01-15T14:19:06.589" v="2570" actId="9405"/>
          <ac:inkMkLst>
            <pc:docMk/>
            <pc:sldMk cId="3744192870" sldId="263"/>
            <ac:inkMk id="152" creationId="{296E99E7-19AF-F0BB-CDA8-2BECF2442B27}"/>
          </ac:inkMkLst>
        </pc:inkChg>
        <pc:inkChg chg="add">
          <ac:chgData name="Benoît DE KEYN" userId="49f98b14-d7ba-444f-8e95-98e83ead80a0" providerId="ADAL" clId="{D95B8DFB-F7C7-4215-A7F6-0EB1425B571E}" dt="2026-01-15T14:19:07.110" v="2571" actId="9405"/>
          <ac:inkMkLst>
            <pc:docMk/>
            <pc:sldMk cId="3744192870" sldId="263"/>
            <ac:inkMk id="153" creationId="{AB3E78E1-506F-C182-AAE6-CDDB2FEFDEF2}"/>
          </ac:inkMkLst>
        </pc:inkChg>
        <pc:inkChg chg="add del mod">
          <ac:chgData name="Benoît DE KEYN" userId="49f98b14-d7ba-444f-8e95-98e83ead80a0" providerId="ADAL" clId="{D95B8DFB-F7C7-4215-A7F6-0EB1425B571E}" dt="2026-01-15T14:19:37.140" v="2588" actId="9405"/>
          <ac:inkMkLst>
            <pc:docMk/>
            <pc:sldMk cId="3744192870" sldId="263"/>
            <ac:inkMk id="155" creationId="{034F7FD0-55F3-55F7-63A8-531C1A5CA795}"/>
          </ac:inkMkLst>
        </pc:inkChg>
        <pc:inkChg chg="add del mod">
          <ac:chgData name="Benoît DE KEYN" userId="49f98b14-d7ba-444f-8e95-98e83ead80a0" providerId="ADAL" clId="{D95B8DFB-F7C7-4215-A7F6-0EB1425B571E}" dt="2026-01-15T14:19:36.732" v="2587" actId="9405"/>
          <ac:inkMkLst>
            <pc:docMk/>
            <pc:sldMk cId="3744192870" sldId="263"/>
            <ac:inkMk id="156" creationId="{AA83B4B2-2517-E6B0-2AC8-65001F468D2C}"/>
          </ac:inkMkLst>
        </pc:inkChg>
        <pc:inkChg chg="add del mod">
          <ac:chgData name="Benoît DE KEYN" userId="49f98b14-d7ba-444f-8e95-98e83ead80a0" providerId="ADAL" clId="{D95B8DFB-F7C7-4215-A7F6-0EB1425B571E}" dt="2026-01-15T14:19:36.297" v="2586"/>
          <ac:inkMkLst>
            <pc:docMk/>
            <pc:sldMk cId="3744192870" sldId="263"/>
            <ac:inkMk id="157" creationId="{A8F0CA19-2331-EDB3-909D-69AB7C71EE24}"/>
          </ac:inkMkLst>
        </pc:inkChg>
        <pc:inkChg chg="add del mod">
          <ac:chgData name="Benoît DE KEYN" userId="49f98b14-d7ba-444f-8e95-98e83ead80a0" providerId="ADAL" clId="{D95B8DFB-F7C7-4215-A7F6-0EB1425B571E}" dt="2026-01-15T14:19:31.020" v="2580"/>
          <ac:inkMkLst>
            <pc:docMk/>
            <pc:sldMk cId="3744192870" sldId="263"/>
            <ac:inkMk id="159" creationId="{9724C3B3-1770-8C1A-2080-DEC3C7102D23}"/>
          </ac:inkMkLst>
        </pc:inkChg>
        <pc:inkChg chg="add del mod">
          <ac:chgData name="Benoît DE KEYN" userId="49f98b14-d7ba-444f-8e95-98e83ead80a0" providerId="ADAL" clId="{D95B8DFB-F7C7-4215-A7F6-0EB1425B571E}" dt="2026-01-15T14:19:35.999" v="2584"/>
          <ac:inkMkLst>
            <pc:docMk/>
            <pc:sldMk cId="3744192870" sldId="263"/>
            <ac:inkMk id="161" creationId="{EEFB0DF4-5BF6-7F1F-A45A-489D7AB4B935}"/>
          </ac:inkMkLst>
        </pc:inkChg>
        <pc:inkChg chg="add del mod">
          <ac:chgData name="Benoît DE KEYN" userId="49f98b14-d7ba-444f-8e95-98e83ead80a0" providerId="ADAL" clId="{D95B8DFB-F7C7-4215-A7F6-0EB1425B571E}" dt="2026-01-15T14:19:47.645" v="2598" actId="9405"/>
          <ac:inkMkLst>
            <pc:docMk/>
            <pc:sldMk cId="3744192870" sldId="263"/>
            <ac:inkMk id="163" creationId="{3D0542DB-4800-2CC7-65BE-E5FEC4737DF0}"/>
          </ac:inkMkLst>
        </pc:inkChg>
        <pc:inkChg chg="add del mod">
          <ac:chgData name="Benoît DE KEYN" userId="49f98b14-d7ba-444f-8e95-98e83ead80a0" providerId="ADAL" clId="{D95B8DFB-F7C7-4215-A7F6-0EB1425B571E}" dt="2026-01-15T14:19:47.190" v="2597"/>
          <ac:inkMkLst>
            <pc:docMk/>
            <pc:sldMk cId="3744192870" sldId="263"/>
            <ac:inkMk id="164" creationId="{CC37D028-89AB-B320-460D-9470F41F0F7E}"/>
          </ac:inkMkLst>
        </pc:inkChg>
        <pc:inkChg chg="add del mod">
          <ac:chgData name="Benoît DE KEYN" userId="49f98b14-d7ba-444f-8e95-98e83ead80a0" providerId="ADAL" clId="{D95B8DFB-F7C7-4215-A7F6-0EB1425B571E}" dt="2026-01-15T14:19:45.550" v="2595"/>
          <ac:inkMkLst>
            <pc:docMk/>
            <pc:sldMk cId="3744192870" sldId="263"/>
            <ac:inkMk id="166" creationId="{14FEB100-6064-D1A2-1FE6-CFB88ADCE7C9}"/>
          </ac:inkMkLst>
        </pc:inkChg>
        <pc:inkChg chg="add mod">
          <ac:chgData name="Benoît DE KEYN" userId="49f98b14-d7ba-444f-8e95-98e83ead80a0" providerId="ADAL" clId="{D95B8DFB-F7C7-4215-A7F6-0EB1425B571E}" dt="2026-01-15T14:19:54.551" v="2602"/>
          <ac:inkMkLst>
            <pc:docMk/>
            <pc:sldMk cId="3744192870" sldId="263"/>
            <ac:inkMk id="168" creationId="{789C2A51-A8BF-2A12-0941-9DB6CC8D0D6A}"/>
          </ac:inkMkLst>
        </pc:inkChg>
        <pc:inkChg chg="add mod">
          <ac:chgData name="Benoît DE KEYN" userId="49f98b14-d7ba-444f-8e95-98e83ead80a0" providerId="ADAL" clId="{D95B8DFB-F7C7-4215-A7F6-0EB1425B571E}" dt="2026-01-15T14:19:54.551" v="2602"/>
          <ac:inkMkLst>
            <pc:docMk/>
            <pc:sldMk cId="3744192870" sldId="263"/>
            <ac:inkMk id="169" creationId="{47B95912-9690-2607-B7B9-67E85062ECFF}"/>
          </ac:inkMkLst>
        </pc:inkChg>
        <pc:inkChg chg="add mod">
          <ac:chgData name="Benoît DE KEYN" userId="49f98b14-d7ba-444f-8e95-98e83ead80a0" providerId="ADAL" clId="{D95B8DFB-F7C7-4215-A7F6-0EB1425B571E}" dt="2026-01-15T14:19:54.551" v="2602"/>
          <ac:inkMkLst>
            <pc:docMk/>
            <pc:sldMk cId="3744192870" sldId="263"/>
            <ac:inkMk id="170" creationId="{4AB7FC72-AB9A-467E-8125-236D0934F3A0}"/>
          </ac:inkMkLst>
        </pc:inkChg>
      </pc:sldChg>
      <pc:sldChg chg="addSp delSp modSp mod">
        <pc:chgData name="Benoît DE KEYN" userId="49f98b14-d7ba-444f-8e95-98e83ead80a0" providerId="ADAL" clId="{D95B8DFB-F7C7-4215-A7F6-0EB1425B571E}" dt="2026-01-13T18:01:30.978" v="1659" actId="9405"/>
        <pc:sldMkLst>
          <pc:docMk/>
          <pc:sldMk cId="1052609442" sldId="264"/>
        </pc:sldMkLst>
        <pc:grpChg chg="mod">
          <ac:chgData name="Benoît DE KEYN" userId="49f98b14-d7ba-444f-8e95-98e83ead80a0" providerId="ADAL" clId="{D95B8DFB-F7C7-4215-A7F6-0EB1425B571E}" dt="2026-01-13T18:00:53.619" v="1647"/>
          <ac:grpSpMkLst>
            <pc:docMk/>
            <pc:sldMk cId="1052609442" sldId="264"/>
            <ac:grpSpMk id="76" creationId="{4C6BF03D-CE6C-93BC-4332-39B2A9350ABF}"/>
          </ac:grpSpMkLst>
        </pc:grpChg>
        <pc:grpChg chg="mod">
          <ac:chgData name="Benoît DE KEYN" userId="49f98b14-d7ba-444f-8e95-98e83ead80a0" providerId="ADAL" clId="{D95B8DFB-F7C7-4215-A7F6-0EB1425B571E}" dt="2026-01-13T18:01:20.922" v="1658"/>
          <ac:grpSpMkLst>
            <pc:docMk/>
            <pc:sldMk cId="1052609442" sldId="264"/>
            <ac:grpSpMk id="102" creationId="{0AEC6512-B97F-6697-9317-36678DA2417D}"/>
          </ac:grpSpMkLst>
        </pc:grpChg>
        <pc:inkChg chg="add mod">
          <ac:chgData name="Benoît DE KEYN" userId="49f98b14-d7ba-444f-8e95-98e83ead80a0" providerId="ADAL" clId="{D95B8DFB-F7C7-4215-A7F6-0EB1425B571E}" dt="2026-01-13T18:00:12.096" v="1595"/>
          <ac:inkMkLst>
            <pc:docMk/>
            <pc:sldMk cId="1052609442" sldId="264"/>
            <ac:inkMk id="47" creationId="{B0EB3C42-3309-21B0-03CA-AA3353CD0CEB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48" creationId="{C72D67D4-AAD2-4697-A861-1A7FC203E5F0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49" creationId="{9744E153-DE9C-D215-5C94-1811B64032AC}"/>
          </ac:inkMkLst>
        </pc:inkChg>
        <pc:inkChg chg="add mod">
          <ac:chgData name="Benoît DE KEYN" userId="49f98b14-d7ba-444f-8e95-98e83ead80a0" providerId="ADAL" clId="{D95B8DFB-F7C7-4215-A7F6-0EB1425B571E}" dt="2026-01-13T18:00:12.096" v="1595"/>
          <ac:inkMkLst>
            <pc:docMk/>
            <pc:sldMk cId="1052609442" sldId="264"/>
            <ac:inkMk id="50" creationId="{2FB84C3A-F6FF-CE5F-0C7D-6B07B2C57CFF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0" creationId="{70973FDD-BEB7-6009-C4C4-D0BD3F591BE9}"/>
          </ac:inkMkLst>
        </pc:inkChg>
        <pc:inkChg chg="add">
          <ac:chgData name="Benoît DE KEYN" userId="49f98b14-d7ba-444f-8e95-98e83ead80a0" providerId="ADAL" clId="{D95B8DFB-F7C7-4215-A7F6-0EB1425B571E}" dt="2026-01-13T18:00:23.830" v="1599" actId="9405"/>
          <ac:inkMkLst>
            <pc:docMk/>
            <pc:sldMk cId="1052609442" sldId="264"/>
            <ac:inkMk id="61" creationId="{CE4A7D77-7E1E-A6D0-8521-D982AAC1E948}"/>
          </ac:inkMkLst>
        </pc:inkChg>
        <pc:inkChg chg="add">
          <ac:chgData name="Benoît DE KEYN" userId="49f98b14-d7ba-444f-8e95-98e83ead80a0" providerId="ADAL" clId="{D95B8DFB-F7C7-4215-A7F6-0EB1425B571E}" dt="2026-01-13T18:00:24.067" v="1600" actId="9405"/>
          <ac:inkMkLst>
            <pc:docMk/>
            <pc:sldMk cId="1052609442" sldId="264"/>
            <ac:inkMk id="62" creationId="{3F105963-1FB6-5264-F1C2-E286C1914C50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5" creationId="{3136E98C-B7E9-D738-1D52-E656D3EEB826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6" creationId="{42ECC99F-D574-3EB1-F195-FAD198C2A58B}"/>
          </ac:inkMkLst>
        </pc:inkChg>
        <pc:inkChg chg="add">
          <ac:chgData name="Benoît DE KEYN" userId="49f98b14-d7ba-444f-8e95-98e83ead80a0" providerId="ADAL" clId="{D95B8DFB-F7C7-4215-A7F6-0EB1425B571E}" dt="2026-01-13T18:00:24.771" v="1603" actId="9405"/>
          <ac:inkMkLst>
            <pc:docMk/>
            <pc:sldMk cId="1052609442" sldId="264"/>
            <ac:inkMk id="67" creationId="{F9A53C09-1F9A-F171-CC92-84A70322B116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8" creationId="{0651735C-5DC3-5C0B-FB68-51AB731C7B72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69" creationId="{0BC7A305-570F-1E05-92EF-D9BD870133C1}"/>
          </ac:inkMkLst>
        </pc:inkChg>
        <pc:inkChg chg="add">
          <ac:chgData name="Benoît DE KEYN" userId="49f98b14-d7ba-444f-8e95-98e83ead80a0" providerId="ADAL" clId="{D95B8DFB-F7C7-4215-A7F6-0EB1425B571E}" dt="2026-01-13T18:00:25.892" v="1606" actId="9405"/>
          <ac:inkMkLst>
            <pc:docMk/>
            <pc:sldMk cId="1052609442" sldId="264"/>
            <ac:inkMk id="70" creationId="{89AED27D-2D60-DFE2-0DF9-121517600E1F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71" creationId="{EDE38FB7-DE2D-A83A-5B91-66E24B58C05A}"/>
          </ac:inkMkLst>
        </pc:inkChg>
        <pc:inkChg chg="add">
          <ac:chgData name="Benoît DE KEYN" userId="49f98b14-d7ba-444f-8e95-98e83ead80a0" providerId="ADAL" clId="{D95B8DFB-F7C7-4215-A7F6-0EB1425B571E}" dt="2026-01-13T18:00:26.367" v="1608" actId="9405"/>
          <ac:inkMkLst>
            <pc:docMk/>
            <pc:sldMk cId="1052609442" sldId="264"/>
            <ac:inkMk id="72" creationId="{666AFC29-B4A1-C401-FF05-AB4193D80292}"/>
          </ac:inkMkLst>
        </pc:inkChg>
        <pc:inkChg chg="add">
          <ac:chgData name="Benoît DE KEYN" userId="49f98b14-d7ba-444f-8e95-98e83ead80a0" providerId="ADAL" clId="{D95B8DFB-F7C7-4215-A7F6-0EB1425B571E}" dt="2026-01-13T18:00:26.584" v="1609" actId="9405"/>
          <ac:inkMkLst>
            <pc:docMk/>
            <pc:sldMk cId="1052609442" sldId="264"/>
            <ac:inkMk id="73" creationId="{E27C7B6B-3ADB-EEE0-EF4E-78B6B488D0EA}"/>
          </ac:inkMkLst>
        </pc:inkChg>
        <pc:inkChg chg="add mod">
          <ac:chgData name="Benoît DE KEYN" userId="49f98b14-d7ba-444f-8e95-98e83ead80a0" providerId="ADAL" clId="{D95B8DFB-F7C7-4215-A7F6-0EB1425B571E}" dt="2026-01-13T18:00:53.619" v="1647"/>
          <ac:inkMkLst>
            <pc:docMk/>
            <pc:sldMk cId="1052609442" sldId="264"/>
            <ac:inkMk id="74" creationId="{8349728A-1417-8602-84B7-2E0A71759137}"/>
          </ac:inkMkLst>
        </pc:inkChg>
        <pc:inkChg chg="add">
          <ac:chgData name="Benoît DE KEYN" userId="49f98b14-d7ba-444f-8e95-98e83ead80a0" providerId="ADAL" clId="{D95B8DFB-F7C7-4215-A7F6-0EB1425B571E}" dt="2026-01-13T18:00:27.153" v="1611" actId="9405"/>
          <ac:inkMkLst>
            <pc:docMk/>
            <pc:sldMk cId="1052609442" sldId="264"/>
            <ac:inkMk id="75" creationId="{74490EDE-F991-01AB-C441-2B08BF410D43}"/>
          </ac:inkMkLst>
        </pc:inkChg>
        <pc:inkChg chg="add mod">
          <ac:chgData name="Benoît DE KEYN" userId="49f98b14-d7ba-444f-8e95-98e83ead80a0" providerId="ADAL" clId="{D95B8DFB-F7C7-4215-A7F6-0EB1425B571E}" dt="2026-01-13T18:00:58.947" v="1651"/>
          <ac:inkMkLst>
            <pc:docMk/>
            <pc:sldMk cId="1052609442" sldId="264"/>
            <ac:inkMk id="94" creationId="{CAE3BFFD-D555-808B-328C-63E946878138}"/>
          </ac:inkMkLst>
        </pc:inkChg>
        <pc:inkChg chg="add mod">
          <ac:chgData name="Benoît DE KEYN" userId="49f98b14-d7ba-444f-8e95-98e83ead80a0" providerId="ADAL" clId="{D95B8DFB-F7C7-4215-A7F6-0EB1425B571E}" dt="2026-01-13T18:01:20.922" v="1658"/>
          <ac:inkMkLst>
            <pc:docMk/>
            <pc:sldMk cId="1052609442" sldId="264"/>
            <ac:inkMk id="98" creationId="{1CD99183-2260-5850-62A6-E58794A076BA}"/>
          </ac:inkMkLst>
        </pc:inkChg>
        <pc:inkChg chg="add mod">
          <ac:chgData name="Benoît DE KEYN" userId="49f98b14-d7ba-444f-8e95-98e83ead80a0" providerId="ADAL" clId="{D95B8DFB-F7C7-4215-A7F6-0EB1425B571E}" dt="2026-01-13T18:01:20.922" v="1658"/>
          <ac:inkMkLst>
            <pc:docMk/>
            <pc:sldMk cId="1052609442" sldId="264"/>
            <ac:inkMk id="99" creationId="{7E7F337C-1861-C7C7-8552-4B12EFE95F6B}"/>
          </ac:inkMkLst>
        </pc:inkChg>
        <pc:inkChg chg="add mod">
          <ac:chgData name="Benoît DE KEYN" userId="49f98b14-d7ba-444f-8e95-98e83ead80a0" providerId="ADAL" clId="{D95B8DFB-F7C7-4215-A7F6-0EB1425B571E}" dt="2026-01-13T18:01:20.922" v="1658"/>
          <ac:inkMkLst>
            <pc:docMk/>
            <pc:sldMk cId="1052609442" sldId="264"/>
            <ac:inkMk id="101" creationId="{28C854BB-81FD-AE7F-3160-9D6C7BC43730}"/>
          </ac:inkMkLst>
        </pc:inkChg>
        <pc:inkChg chg="add">
          <ac:chgData name="Benoît DE KEYN" userId="49f98b14-d7ba-444f-8e95-98e83ead80a0" providerId="ADAL" clId="{D95B8DFB-F7C7-4215-A7F6-0EB1425B571E}" dt="2026-01-13T18:01:30.978" v="1659" actId="9405"/>
          <ac:inkMkLst>
            <pc:docMk/>
            <pc:sldMk cId="1052609442" sldId="264"/>
            <ac:inkMk id="103" creationId="{A931ACB0-15EA-3C98-FB7C-1445BDAC01CE}"/>
          </ac:inkMkLst>
        </pc:inkChg>
      </pc:sldChg>
      <pc:sldChg chg="addSp delSp modSp mod">
        <pc:chgData name="Benoît DE KEYN" userId="49f98b14-d7ba-444f-8e95-98e83ead80a0" providerId="ADAL" clId="{D95B8DFB-F7C7-4215-A7F6-0EB1425B571E}" dt="2026-01-15T17:31:44.889" v="3064" actId="339"/>
        <pc:sldMkLst>
          <pc:docMk/>
          <pc:sldMk cId="843569399" sldId="265"/>
        </pc:sldMkLst>
        <pc:spChg chg="add mod">
          <ac:chgData name="Benoît DE KEYN" userId="49f98b14-d7ba-444f-8e95-98e83ead80a0" providerId="ADAL" clId="{D95B8DFB-F7C7-4215-A7F6-0EB1425B571E}" dt="2026-01-15T17:31:44.889" v="3064" actId="339"/>
          <ac:spMkLst>
            <pc:docMk/>
            <pc:sldMk cId="843569399" sldId="265"/>
            <ac:spMk id="5" creationId="{3E044A5B-3525-046E-824F-99FC80D9A8B7}"/>
          </ac:spMkLst>
        </pc:spChg>
      </pc:sldChg>
      <pc:sldChg chg="addSp delSp modSp new mod">
        <pc:chgData name="Benoît DE KEYN" userId="49f98b14-d7ba-444f-8e95-98e83ead80a0" providerId="ADAL" clId="{D95B8DFB-F7C7-4215-A7F6-0EB1425B571E}" dt="2026-01-15T17:10:49.740" v="2855" actId="9405"/>
        <pc:sldMkLst>
          <pc:docMk/>
          <pc:sldMk cId="3822580517" sldId="266"/>
        </pc:sldMkLst>
        <pc:spChg chg="add mod ord">
          <ac:chgData name="Benoît DE KEYN" userId="49f98b14-d7ba-444f-8e95-98e83ead80a0" providerId="ADAL" clId="{D95B8DFB-F7C7-4215-A7F6-0EB1425B571E}" dt="2026-01-13T17:56:32.929" v="1547" actId="167"/>
          <ac:spMkLst>
            <pc:docMk/>
            <pc:sldMk cId="3822580517" sldId="266"/>
            <ac:spMk id="4" creationId="{ACAA743B-A1CF-9355-5C08-57B747170F66}"/>
          </ac:spMkLst>
        </pc:spChg>
        <pc:spChg chg="add mod">
          <ac:chgData name="Benoît DE KEYN" userId="49f98b14-d7ba-444f-8e95-98e83ead80a0" providerId="ADAL" clId="{D95B8DFB-F7C7-4215-A7F6-0EB1425B571E}" dt="2026-01-13T17:59:03.345" v="1570" actId="1076"/>
          <ac:spMkLst>
            <pc:docMk/>
            <pc:sldMk cId="3822580517" sldId="266"/>
            <ac:spMk id="7" creationId="{2B5E08F8-1A52-3F78-82F1-D18B9CC69592}"/>
          </ac:spMkLst>
        </pc:spChg>
        <pc:grpChg chg="del mod">
          <ac:chgData name="Benoît DE KEYN" userId="49f98b14-d7ba-444f-8e95-98e83ead80a0" providerId="ADAL" clId="{D95B8DFB-F7C7-4215-A7F6-0EB1425B571E}" dt="2026-01-15T17:06:17.108" v="2671"/>
          <ac:grpSpMkLst>
            <pc:docMk/>
            <pc:sldMk cId="3822580517" sldId="266"/>
            <ac:grpSpMk id="26" creationId="{D389BBFA-F4EC-B11A-4488-DAF71AB13C5F}"/>
          </ac:grpSpMkLst>
        </pc:grpChg>
        <pc:grpChg chg="del mod">
          <ac:chgData name="Benoît DE KEYN" userId="49f98b14-d7ba-444f-8e95-98e83ead80a0" providerId="ADAL" clId="{D95B8DFB-F7C7-4215-A7F6-0EB1425B571E}" dt="2026-01-15T14:00:36.133" v="1992"/>
          <ac:grpSpMkLst>
            <pc:docMk/>
            <pc:sldMk cId="3822580517" sldId="266"/>
            <ac:grpSpMk id="30" creationId="{32CA0DBF-DA62-8B79-C116-4A3D595F8FCE}"/>
          </ac:grpSpMkLst>
        </pc:grpChg>
        <pc:grpChg chg="del mod">
          <ac:chgData name="Benoît DE KEYN" userId="49f98b14-d7ba-444f-8e95-98e83ead80a0" providerId="ADAL" clId="{D95B8DFB-F7C7-4215-A7F6-0EB1425B571E}" dt="2026-01-15T14:01:03.654" v="2008"/>
          <ac:grpSpMkLst>
            <pc:docMk/>
            <pc:sldMk cId="3822580517" sldId="266"/>
            <ac:grpSpMk id="32" creationId="{55C0E0C9-FFCE-4D67-45C1-78A501929FBC}"/>
          </ac:grpSpMkLst>
        </pc:grpChg>
        <pc:grpChg chg="del mod">
          <ac:chgData name="Benoît DE KEYN" userId="49f98b14-d7ba-444f-8e95-98e83ead80a0" providerId="ADAL" clId="{D95B8DFB-F7C7-4215-A7F6-0EB1425B571E}" dt="2026-01-15T14:00:56.709" v="2004"/>
          <ac:grpSpMkLst>
            <pc:docMk/>
            <pc:sldMk cId="3822580517" sldId="266"/>
            <ac:grpSpMk id="38" creationId="{B3EBE6BD-0B66-9C71-16DF-D929D54C47C1}"/>
          </ac:grpSpMkLst>
        </pc:grpChg>
        <pc:grpChg chg="del mod">
          <ac:chgData name="Benoît DE KEYN" userId="49f98b14-d7ba-444f-8e95-98e83ead80a0" providerId="ADAL" clId="{D95B8DFB-F7C7-4215-A7F6-0EB1425B571E}" dt="2026-01-15T17:06:34.284" v="2697"/>
          <ac:grpSpMkLst>
            <pc:docMk/>
            <pc:sldMk cId="3822580517" sldId="266"/>
            <ac:grpSpMk id="42" creationId="{2FBDFF92-30BC-81FA-505A-F00FD1E8E365}"/>
          </ac:grpSpMkLst>
        </pc:grpChg>
        <pc:grpChg chg="del mod">
          <ac:chgData name="Benoît DE KEYN" userId="49f98b14-d7ba-444f-8e95-98e83ead80a0" providerId="ADAL" clId="{D95B8DFB-F7C7-4215-A7F6-0EB1425B571E}" dt="2026-01-15T14:01:19.478" v="2017"/>
          <ac:grpSpMkLst>
            <pc:docMk/>
            <pc:sldMk cId="3822580517" sldId="266"/>
            <ac:grpSpMk id="43" creationId="{AB72AF0A-9152-BD37-0532-DC0B26C51B7A}"/>
          </ac:grpSpMkLst>
        </pc:grpChg>
        <pc:grpChg chg="mod">
          <ac:chgData name="Benoît DE KEYN" userId="49f98b14-d7ba-444f-8e95-98e83ead80a0" providerId="ADAL" clId="{D95B8DFB-F7C7-4215-A7F6-0EB1425B571E}" dt="2026-01-12T19:14:33.376" v="317" actId="1076"/>
          <ac:grpSpMkLst>
            <pc:docMk/>
            <pc:sldMk cId="3822580517" sldId="266"/>
            <ac:grpSpMk id="56" creationId="{BA850C3E-F507-5229-C4EE-238512861BC4}"/>
          </ac:grpSpMkLst>
        </pc:grpChg>
        <pc:grpChg chg="del mod">
          <ac:chgData name="Benoît DE KEYN" userId="49f98b14-d7ba-444f-8e95-98e83ead80a0" providerId="ADAL" clId="{D95B8DFB-F7C7-4215-A7F6-0EB1425B571E}" dt="2026-01-15T14:01:56.474" v="2020"/>
          <ac:grpSpMkLst>
            <pc:docMk/>
            <pc:sldMk cId="3822580517" sldId="266"/>
            <ac:grpSpMk id="60" creationId="{F6C316C5-B904-D07B-03BC-94D5AEEFB754}"/>
          </ac:grpSpMkLst>
        </pc:grpChg>
        <pc:grpChg chg="del mod">
          <ac:chgData name="Benoît DE KEYN" userId="49f98b14-d7ba-444f-8e95-98e83ead80a0" providerId="ADAL" clId="{D95B8DFB-F7C7-4215-A7F6-0EB1425B571E}" dt="2026-01-15T14:02:00.201" v="2026"/>
          <ac:grpSpMkLst>
            <pc:docMk/>
            <pc:sldMk cId="3822580517" sldId="266"/>
            <ac:grpSpMk id="62" creationId="{F4025D9B-0912-2D6F-A117-6D41BB988ACE}"/>
          </ac:grpSpMkLst>
        </pc:grpChg>
        <pc:grpChg chg="del mod">
          <ac:chgData name="Benoît DE KEYN" userId="49f98b14-d7ba-444f-8e95-98e83ead80a0" providerId="ADAL" clId="{D95B8DFB-F7C7-4215-A7F6-0EB1425B571E}" dt="2026-01-15T14:02:01.723" v="2028"/>
          <ac:grpSpMkLst>
            <pc:docMk/>
            <pc:sldMk cId="3822580517" sldId="266"/>
            <ac:grpSpMk id="67" creationId="{0BAC27A4-233B-FD7A-367D-7674399778D3}"/>
          </ac:grpSpMkLst>
        </pc:grpChg>
        <pc:grpChg chg="del mod">
          <ac:chgData name="Benoît DE KEYN" userId="49f98b14-d7ba-444f-8e95-98e83ead80a0" providerId="ADAL" clId="{D95B8DFB-F7C7-4215-A7F6-0EB1425B571E}" dt="2026-01-15T14:02:06.607" v="2031"/>
          <ac:grpSpMkLst>
            <pc:docMk/>
            <pc:sldMk cId="3822580517" sldId="266"/>
            <ac:grpSpMk id="69" creationId="{5C7C259E-8504-7F0E-947E-13053680AA5A}"/>
          </ac:grpSpMkLst>
        </pc:grpChg>
        <pc:grpChg chg="del mod">
          <ac:chgData name="Benoît DE KEYN" userId="49f98b14-d7ba-444f-8e95-98e83ead80a0" providerId="ADAL" clId="{D95B8DFB-F7C7-4215-A7F6-0EB1425B571E}" dt="2026-01-15T14:02:09.257" v="2034"/>
          <ac:grpSpMkLst>
            <pc:docMk/>
            <pc:sldMk cId="3822580517" sldId="266"/>
            <ac:grpSpMk id="72" creationId="{1D2362CA-86B5-DCEB-57BD-1042975F1A3C}"/>
          </ac:grpSpMkLst>
        </pc:grpChg>
        <pc:grpChg chg="del mod">
          <ac:chgData name="Benoît DE KEYN" userId="49f98b14-d7ba-444f-8e95-98e83ead80a0" providerId="ADAL" clId="{D95B8DFB-F7C7-4215-A7F6-0EB1425B571E}" dt="2026-01-15T14:02:11.009" v="2037"/>
          <ac:grpSpMkLst>
            <pc:docMk/>
            <pc:sldMk cId="3822580517" sldId="266"/>
            <ac:grpSpMk id="75" creationId="{16F0CC7F-5315-9FF0-85BD-EF4002BE2A9C}"/>
          </ac:grpSpMkLst>
        </pc:grpChg>
        <pc:grpChg chg="mod">
          <ac:chgData name="Benoît DE KEYN" userId="49f98b14-d7ba-444f-8e95-98e83ead80a0" providerId="ADAL" clId="{D95B8DFB-F7C7-4215-A7F6-0EB1425B571E}" dt="2026-01-12T19:14:49.968" v="338"/>
          <ac:grpSpMkLst>
            <pc:docMk/>
            <pc:sldMk cId="3822580517" sldId="266"/>
            <ac:grpSpMk id="83" creationId="{F18F587C-1DF1-4D07-6303-DD37D18F28B7}"/>
          </ac:grpSpMkLst>
        </pc:grpChg>
        <pc:grpChg chg="mod">
          <ac:chgData name="Benoît DE KEYN" userId="49f98b14-d7ba-444f-8e95-98e83ead80a0" providerId="ADAL" clId="{D95B8DFB-F7C7-4215-A7F6-0EB1425B571E}" dt="2026-01-12T19:14:49.968" v="338"/>
          <ac:grpSpMkLst>
            <pc:docMk/>
            <pc:sldMk cId="3822580517" sldId="266"/>
            <ac:grpSpMk id="84" creationId="{0429BC1D-E2CC-CABD-B0FB-029FA1F79855}"/>
          </ac:grpSpMkLst>
        </pc:grpChg>
        <pc:grpChg chg="del mod">
          <ac:chgData name="Benoît DE KEYN" userId="49f98b14-d7ba-444f-8e95-98e83ead80a0" providerId="ADAL" clId="{D95B8DFB-F7C7-4215-A7F6-0EB1425B571E}" dt="2026-01-15T14:02:17.098" v="2044"/>
          <ac:grpSpMkLst>
            <pc:docMk/>
            <pc:sldMk cId="3822580517" sldId="266"/>
            <ac:grpSpMk id="94" creationId="{2032194E-DA17-8DE8-83AE-918E196DDACC}"/>
          </ac:grpSpMkLst>
        </pc:grpChg>
        <pc:grpChg chg="del mod">
          <ac:chgData name="Benoît DE KEYN" userId="49f98b14-d7ba-444f-8e95-98e83ead80a0" providerId="ADAL" clId="{D95B8DFB-F7C7-4215-A7F6-0EB1425B571E}" dt="2026-01-15T14:02:29.280" v="2047"/>
          <ac:grpSpMkLst>
            <pc:docMk/>
            <pc:sldMk cId="3822580517" sldId="266"/>
            <ac:grpSpMk id="106" creationId="{361400AB-04AA-D8CA-6DDF-18501DBA11FD}"/>
          </ac:grpSpMkLst>
        </pc:grpChg>
        <pc:grpChg chg="add del mod">
          <ac:chgData name="Benoît DE KEYN" userId="49f98b14-d7ba-444f-8e95-98e83ead80a0" providerId="ADAL" clId="{D95B8DFB-F7C7-4215-A7F6-0EB1425B571E}" dt="2026-01-15T17:07:25.695" v="2754"/>
          <ac:grpSpMkLst>
            <pc:docMk/>
            <pc:sldMk cId="3822580517" sldId="266"/>
            <ac:grpSpMk id="106" creationId="{D5C176C2-2207-7411-5AF4-8F992A07CCF4}"/>
          </ac:grpSpMkLst>
        </pc:grpChg>
        <pc:grpChg chg="del mod">
          <ac:chgData name="Benoît DE KEYN" userId="49f98b14-d7ba-444f-8e95-98e83ead80a0" providerId="ADAL" clId="{D95B8DFB-F7C7-4215-A7F6-0EB1425B571E}" dt="2026-01-15T14:02:35.588" v="2050"/>
          <ac:grpSpMkLst>
            <pc:docMk/>
            <pc:sldMk cId="3822580517" sldId="266"/>
            <ac:grpSpMk id="111" creationId="{CAE91D96-0871-07FD-379D-CDC240A81071}"/>
          </ac:grpSpMkLst>
        </pc:grpChg>
        <pc:grpChg chg="del mod">
          <ac:chgData name="Benoît DE KEYN" userId="49f98b14-d7ba-444f-8e95-98e83ead80a0" providerId="ADAL" clId="{D95B8DFB-F7C7-4215-A7F6-0EB1425B571E}" dt="2026-01-15T14:02:45.469" v="2052"/>
          <ac:grpSpMkLst>
            <pc:docMk/>
            <pc:sldMk cId="3822580517" sldId="266"/>
            <ac:grpSpMk id="113" creationId="{59D18C3A-45AC-6501-159F-4512C92F9B5B}"/>
          </ac:grpSpMkLst>
        </pc:grpChg>
        <pc:grpChg chg="del mod">
          <ac:chgData name="Benoît DE KEYN" userId="49f98b14-d7ba-444f-8e95-98e83ead80a0" providerId="ADAL" clId="{D95B8DFB-F7C7-4215-A7F6-0EB1425B571E}" dt="2026-01-15T14:02:55.166" v="2054"/>
          <ac:grpSpMkLst>
            <pc:docMk/>
            <pc:sldMk cId="3822580517" sldId="266"/>
            <ac:grpSpMk id="115" creationId="{86861A9B-992E-6930-340D-FD765F0B2C39}"/>
          </ac:grpSpMkLst>
        </pc:grpChg>
        <pc:grpChg chg="del mod">
          <ac:chgData name="Benoît DE KEYN" userId="49f98b14-d7ba-444f-8e95-98e83ead80a0" providerId="ADAL" clId="{D95B8DFB-F7C7-4215-A7F6-0EB1425B571E}" dt="2026-01-15T14:03:10.145" v="2057"/>
          <ac:grpSpMkLst>
            <pc:docMk/>
            <pc:sldMk cId="3822580517" sldId="266"/>
            <ac:grpSpMk id="132" creationId="{2F9202C6-0785-FFBA-B149-0673A1B1905A}"/>
          </ac:grpSpMkLst>
        </pc:grpChg>
        <pc:grpChg chg="mod">
          <ac:chgData name="Benoît DE KEYN" userId="49f98b14-d7ba-444f-8e95-98e83ead80a0" providerId="ADAL" clId="{D95B8DFB-F7C7-4215-A7F6-0EB1425B571E}" dt="2026-01-13T17:56:20.814" v="1545" actId="692"/>
          <ac:grpSpMkLst>
            <pc:docMk/>
            <pc:sldMk cId="3822580517" sldId="266"/>
            <ac:grpSpMk id="135" creationId="{17683D14-FA17-2057-8F45-AA6EE788C7B3}"/>
          </ac:grpSpMkLst>
        </pc:grpChg>
        <pc:grpChg chg="del mod">
          <ac:chgData name="Benoît DE KEYN" userId="49f98b14-d7ba-444f-8e95-98e83ead80a0" providerId="ADAL" clId="{D95B8DFB-F7C7-4215-A7F6-0EB1425B571E}" dt="2026-01-15T14:03:10.145" v="2057"/>
          <ac:grpSpMkLst>
            <pc:docMk/>
            <pc:sldMk cId="3822580517" sldId="266"/>
            <ac:grpSpMk id="138" creationId="{8A045C73-D399-3557-57A1-AF80593CBD66}"/>
          </ac:grpSpMkLst>
        </pc:grpChg>
        <pc:grpChg chg="del mod">
          <ac:chgData name="Benoît DE KEYN" userId="49f98b14-d7ba-444f-8e95-98e83ead80a0" providerId="ADAL" clId="{D95B8DFB-F7C7-4215-A7F6-0EB1425B571E}" dt="2026-01-15T14:03:17.897" v="2063"/>
          <ac:grpSpMkLst>
            <pc:docMk/>
            <pc:sldMk cId="3822580517" sldId="266"/>
            <ac:grpSpMk id="139" creationId="{6114DA7E-FC78-0A84-28F0-C81FBD6B9051}"/>
          </ac:grpSpMkLst>
        </pc:grpChg>
        <pc:grpChg chg="mod">
          <ac:chgData name="Benoît DE KEYN" userId="49f98b14-d7ba-444f-8e95-98e83ead80a0" providerId="ADAL" clId="{D95B8DFB-F7C7-4215-A7F6-0EB1425B571E}" dt="2026-01-15T14:03:17.897" v="2063"/>
          <ac:grpSpMkLst>
            <pc:docMk/>
            <pc:sldMk cId="3822580517" sldId="266"/>
            <ac:grpSpMk id="145" creationId="{35272179-C01A-E049-FB8B-B176E8033590}"/>
          </ac:grpSpMkLst>
        </pc:grpChg>
        <pc:grpChg chg="mod">
          <ac:chgData name="Benoît DE KEYN" userId="49f98b14-d7ba-444f-8e95-98e83ead80a0" providerId="ADAL" clId="{D95B8DFB-F7C7-4215-A7F6-0EB1425B571E}" dt="2026-01-15T17:07:24.524" v="2746"/>
          <ac:grpSpMkLst>
            <pc:docMk/>
            <pc:sldMk cId="3822580517" sldId="266"/>
            <ac:grpSpMk id="147" creationId="{079752A2-2F03-D094-E5B9-2E905B536A99}"/>
          </ac:grpSpMkLst>
        </pc:grpChg>
        <pc:grpChg chg="del mod">
          <ac:chgData name="Benoît DE KEYN" userId="49f98b14-d7ba-444f-8e95-98e83ead80a0" providerId="ADAL" clId="{D95B8DFB-F7C7-4215-A7F6-0EB1425B571E}" dt="2026-01-15T14:05:09.449" v="2089"/>
          <ac:grpSpMkLst>
            <pc:docMk/>
            <pc:sldMk cId="3822580517" sldId="266"/>
            <ac:grpSpMk id="153" creationId="{86C08C48-A5FD-6FA4-A85F-1619BC04E891}"/>
          </ac:grpSpMkLst>
        </pc:grpChg>
        <pc:grpChg chg="del mod">
          <ac:chgData name="Benoît DE KEYN" userId="49f98b14-d7ba-444f-8e95-98e83ead80a0" providerId="ADAL" clId="{D95B8DFB-F7C7-4215-A7F6-0EB1425B571E}" dt="2026-01-15T14:05:01.901" v="2086"/>
          <ac:grpSpMkLst>
            <pc:docMk/>
            <pc:sldMk cId="3822580517" sldId="266"/>
            <ac:grpSpMk id="158" creationId="{870F53BC-207C-57E8-B560-EB0485FADD26}"/>
          </ac:grpSpMkLst>
        </pc:grpChg>
        <pc:grpChg chg="del mod">
          <ac:chgData name="Benoît DE KEYN" userId="49f98b14-d7ba-444f-8e95-98e83ead80a0" providerId="ADAL" clId="{D95B8DFB-F7C7-4215-A7F6-0EB1425B571E}" dt="2026-01-15T14:05:22.240" v="2098"/>
          <ac:grpSpMkLst>
            <pc:docMk/>
            <pc:sldMk cId="3822580517" sldId="266"/>
            <ac:grpSpMk id="161" creationId="{6C84B5A5-E5DB-25BC-FF76-95947ED37A86}"/>
          </ac:grpSpMkLst>
        </pc:grpChg>
        <pc:grpChg chg="del mod">
          <ac:chgData name="Benoît DE KEYN" userId="49f98b14-d7ba-444f-8e95-98e83ead80a0" providerId="ADAL" clId="{D95B8DFB-F7C7-4215-A7F6-0EB1425B571E}" dt="2026-01-15T14:05:12.094" v="2092"/>
          <ac:grpSpMkLst>
            <pc:docMk/>
            <pc:sldMk cId="3822580517" sldId="266"/>
            <ac:grpSpMk id="164" creationId="{BAE8D43E-2C36-6E0B-82CD-E6565510B645}"/>
          </ac:grpSpMkLst>
        </pc:grpChg>
        <pc:grpChg chg="del mod">
          <ac:chgData name="Benoît DE KEYN" userId="49f98b14-d7ba-444f-8e95-98e83ead80a0" providerId="ADAL" clId="{D95B8DFB-F7C7-4215-A7F6-0EB1425B571E}" dt="2026-01-15T14:05:15.859" v="2094"/>
          <ac:grpSpMkLst>
            <pc:docMk/>
            <pc:sldMk cId="3822580517" sldId="266"/>
            <ac:grpSpMk id="167" creationId="{BC693D33-F70C-640E-B87B-6D5AB12E7CE9}"/>
          </ac:grpSpMkLst>
        </pc:grpChg>
        <pc:grpChg chg="mod">
          <ac:chgData name="Benoît DE KEYN" userId="49f98b14-d7ba-444f-8e95-98e83ead80a0" providerId="ADAL" clId="{D95B8DFB-F7C7-4215-A7F6-0EB1425B571E}" dt="2026-01-15T17:10:33.740" v="2845"/>
          <ac:grpSpMkLst>
            <pc:docMk/>
            <pc:sldMk cId="3822580517" sldId="266"/>
            <ac:grpSpMk id="169" creationId="{7FEE1C31-0C20-90F6-CB8D-A1B27BD44C86}"/>
          </ac:grpSpMkLst>
        </pc:grpChg>
        <pc:grpChg chg="del mod">
          <ac:chgData name="Benoît DE KEYN" userId="49f98b14-d7ba-444f-8e95-98e83ead80a0" providerId="ADAL" clId="{D95B8DFB-F7C7-4215-A7F6-0EB1425B571E}" dt="2026-01-15T14:05:31.102" v="2101"/>
          <ac:grpSpMkLst>
            <pc:docMk/>
            <pc:sldMk cId="3822580517" sldId="266"/>
            <ac:grpSpMk id="173" creationId="{04D93A1A-F7E9-270E-685F-0C6608FD8C1E}"/>
          </ac:grpSpMkLst>
        </pc:grpChg>
        <pc:grpChg chg="add del mod">
          <ac:chgData name="Benoît DE KEYN" userId="49f98b14-d7ba-444f-8e95-98e83ead80a0" providerId="ADAL" clId="{D95B8DFB-F7C7-4215-A7F6-0EB1425B571E}" dt="2026-01-15T17:07:22.332" v="2736"/>
          <ac:grpSpMkLst>
            <pc:docMk/>
            <pc:sldMk cId="3822580517" sldId="266"/>
            <ac:grpSpMk id="176" creationId="{74B22A11-2519-C809-98A6-F55525C86160}"/>
          </ac:grpSpMkLst>
        </pc:grpChg>
        <pc:grpChg chg="del mod">
          <ac:chgData name="Benoît DE KEYN" userId="49f98b14-d7ba-444f-8e95-98e83ead80a0" providerId="ADAL" clId="{D95B8DFB-F7C7-4215-A7F6-0EB1425B571E}" dt="2026-01-15T14:05:41.732" v="2103"/>
          <ac:grpSpMkLst>
            <pc:docMk/>
            <pc:sldMk cId="3822580517" sldId="266"/>
            <ac:grpSpMk id="176" creationId="{79292818-40DF-4B4A-8DF9-64D78C09B0AA}"/>
          </ac:grpSpMkLst>
        </pc:grpChg>
        <pc:grpChg chg="mod">
          <ac:chgData name="Benoît DE KEYN" userId="49f98b14-d7ba-444f-8e95-98e83ead80a0" providerId="ADAL" clId="{D95B8DFB-F7C7-4215-A7F6-0EB1425B571E}" dt="2026-01-15T17:10:31.676" v="2840"/>
          <ac:grpSpMkLst>
            <pc:docMk/>
            <pc:sldMk cId="3822580517" sldId="266"/>
            <ac:grpSpMk id="190" creationId="{E4B0444F-DC33-25C3-ABBD-F3E7A81755F6}"/>
          </ac:grpSpMkLst>
        </pc:grpChg>
        <pc:grpChg chg="add del mod">
          <ac:chgData name="Benoît DE KEYN" userId="49f98b14-d7ba-444f-8e95-98e83ead80a0" providerId="ADAL" clId="{D95B8DFB-F7C7-4215-A7F6-0EB1425B571E}" dt="2026-01-15T14:06:00.341" v="2111"/>
          <ac:grpSpMkLst>
            <pc:docMk/>
            <pc:sldMk cId="3822580517" sldId="266"/>
            <ac:grpSpMk id="207" creationId="{6AE22E8F-7088-C323-B436-59BBF1F68C28}"/>
          </ac:grpSpMkLst>
        </pc:grpChg>
        <pc:grpChg chg="mod">
          <ac:chgData name="Benoît DE KEYN" userId="49f98b14-d7ba-444f-8e95-98e83ead80a0" providerId="ADAL" clId="{D95B8DFB-F7C7-4215-A7F6-0EB1425B571E}" dt="2026-01-15T17:07:21.933" v="2734"/>
          <ac:grpSpMkLst>
            <pc:docMk/>
            <pc:sldMk cId="3822580517" sldId="266"/>
            <ac:grpSpMk id="209" creationId="{246A1F1A-B32C-9C3A-AD16-3F7F90820C0A}"/>
          </ac:grpSpMkLst>
        </pc:grpChg>
        <pc:grpChg chg="mod">
          <ac:chgData name="Benoît DE KEYN" userId="49f98b14-d7ba-444f-8e95-98e83ead80a0" providerId="ADAL" clId="{D95B8DFB-F7C7-4215-A7F6-0EB1425B571E}" dt="2026-01-15T14:06:00.341" v="2111"/>
          <ac:grpSpMkLst>
            <pc:docMk/>
            <pc:sldMk cId="3822580517" sldId="266"/>
            <ac:grpSpMk id="209" creationId="{85FE2F51-9A4C-2946-AF05-DBC812EF6CB9}"/>
          </ac:grpSpMkLst>
        </pc:grpChg>
        <pc:grpChg chg="mod">
          <ac:chgData name="Benoît DE KEYN" userId="49f98b14-d7ba-444f-8e95-98e83ead80a0" providerId="ADAL" clId="{D95B8DFB-F7C7-4215-A7F6-0EB1425B571E}" dt="2026-01-15T14:06:33.391" v="2115"/>
          <ac:grpSpMkLst>
            <pc:docMk/>
            <pc:sldMk cId="3822580517" sldId="266"/>
            <ac:grpSpMk id="213" creationId="{F3E9478A-E06C-B35E-5BC9-31E74AA80EDF}"/>
          </ac:grpSpMkLst>
        </pc:grpChg>
        <pc:grpChg chg="mod">
          <ac:chgData name="Benoît DE KEYN" userId="49f98b14-d7ba-444f-8e95-98e83ead80a0" providerId="ADAL" clId="{D95B8DFB-F7C7-4215-A7F6-0EB1425B571E}" dt="2026-01-15T14:06:40.472" v="2118"/>
          <ac:grpSpMkLst>
            <pc:docMk/>
            <pc:sldMk cId="3822580517" sldId="266"/>
            <ac:grpSpMk id="217" creationId="{40BB30B8-6630-1DCF-E1A8-14018B6133A0}"/>
          </ac:grpSpMkLst>
        </pc:grpChg>
        <pc:grpChg chg="del mod">
          <ac:chgData name="Benoît DE KEYN" userId="49f98b14-d7ba-444f-8e95-98e83ead80a0" providerId="ADAL" clId="{D95B8DFB-F7C7-4215-A7F6-0EB1425B571E}" dt="2026-01-15T17:08:55.224" v="2791"/>
          <ac:grpSpMkLst>
            <pc:docMk/>
            <pc:sldMk cId="3822580517" sldId="266"/>
            <ac:grpSpMk id="231" creationId="{EB9CFA41-8A6A-E3F7-8834-3350089A738B}"/>
          </ac:grpSpMkLst>
        </pc:grpChg>
        <pc:grpChg chg="del mod">
          <ac:chgData name="Benoît DE KEYN" userId="49f98b14-d7ba-444f-8e95-98e83ead80a0" providerId="ADAL" clId="{D95B8DFB-F7C7-4215-A7F6-0EB1425B571E}" dt="2026-01-15T17:08:58.674" v="2794"/>
          <ac:grpSpMkLst>
            <pc:docMk/>
            <pc:sldMk cId="3822580517" sldId="266"/>
            <ac:grpSpMk id="252" creationId="{2F578662-F35F-E581-C33D-7FBD6CD2E1E6}"/>
          </ac:grpSpMkLst>
        </pc:grpChg>
        <pc:grpChg chg="mod">
          <ac:chgData name="Benoît DE KEYN" userId="49f98b14-d7ba-444f-8e95-98e83ead80a0" providerId="ADAL" clId="{D95B8DFB-F7C7-4215-A7F6-0EB1425B571E}" dt="2026-01-15T14:01:44.126" v="2018"/>
          <ac:grpSpMkLst>
            <pc:docMk/>
            <pc:sldMk cId="3822580517" sldId="266"/>
            <ac:grpSpMk id="264" creationId="{082BA730-9BD2-4A95-0757-AA501884FC84}"/>
          </ac:grpSpMkLst>
        </pc:grpChg>
        <pc:grpChg chg="mod">
          <ac:chgData name="Benoît DE KEYN" userId="49f98b14-d7ba-444f-8e95-98e83ead80a0" providerId="ADAL" clId="{D95B8DFB-F7C7-4215-A7F6-0EB1425B571E}" dt="2026-01-15T17:08:58.674" v="2794"/>
          <ac:grpSpMkLst>
            <pc:docMk/>
            <pc:sldMk cId="3822580517" sldId="266"/>
            <ac:grpSpMk id="265" creationId="{20EC5AAE-BDFF-B16F-42F8-B75F3D75F80C}"/>
          </ac:grpSpMkLst>
        </pc:grpChg>
        <pc:grpChg chg="del mod">
          <ac:chgData name="Benoît DE KEYN" userId="49f98b14-d7ba-444f-8e95-98e83ead80a0" providerId="ADAL" clId="{D95B8DFB-F7C7-4215-A7F6-0EB1425B571E}" dt="2026-01-15T17:09:36.325" v="2815"/>
          <ac:grpSpMkLst>
            <pc:docMk/>
            <pc:sldMk cId="3822580517" sldId="266"/>
            <ac:grpSpMk id="274" creationId="{1055CBCC-B741-53A8-6699-F3F45BAA1C6A}"/>
          </ac:grpSpMkLst>
        </pc:grpChg>
        <pc:grpChg chg="del mod">
          <ac:chgData name="Benoît DE KEYN" userId="49f98b14-d7ba-444f-8e95-98e83ead80a0" providerId="ADAL" clId="{D95B8DFB-F7C7-4215-A7F6-0EB1425B571E}" dt="2026-01-15T17:09:36.325" v="2815"/>
          <ac:grpSpMkLst>
            <pc:docMk/>
            <pc:sldMk cId="3822580517" sldId="266"/>
            <ac:grpSpMk id="279" creationId="{5C626054-879C-B8F3-52F9-8F167AB7B12A}"/>
          </ac:grpSpMkLst>
        </pc:grpChg>
        <pc:grpChg chg="del mod">
          <ac:chgData name="Benoît DE KEYN" userId="49f98b14-d7ba-444f-8e95-98e83ead80a0" providerId="ADAL" clId="{D95B8DFB-F7C7-4215-A7F6-0EB1425B571E}" dt="2026-01-15T17:09:36.325" v="2815"/>
          <ac:grpSpMkLst>
            <pc:docMk/>
            <pc:sldMk cId="3822580517" sldId="266"/>
            <ac:grpSpMk id="283" creationId="{6D3A9A12-30E1-5F36-6F7C-C3BA7BCAB542}"/>
          </ac:grpSpMkLst>
        </pc:grpChg>
        <pc:grpChg chg="del mod">
          <ac:chgData name="Benoît DE KEYN" userId="49f98b14-d7ba-444f-8e95-98e83ead80a0" providerId="ADAL" clId="{D95B8DFB-F7C7-4215-A7F6-0EB1425B571E}" dt="2026-01-15T17:09:57.310" v="2824"/>
          <ac:grpSpMkLst>
            <pc:docMk/>
            <pc:sldMk cId="3822580517" sldId="266"/>
            <ac:grpSpMk id="286" creationId="{36D479A7-DE9A-94F8-4063-F5404B18B6AD}"/>
          </ac:grpSpMkLst>
        </pc:grpChg>
        <pc:grpChg chg="del mod">
          <ac:chgData name="Benoît DE KEYN" userId="49f98b14-d7ba-444f-8e95-98e83ead80a0" providerId="ADAL" clId="{D95B8DFB-F7C7-4215-A7F6-0EB1425B571E}" dt="2026-01-15T17:09:50.168" v="2822"/>
          <ac:grpSpMkLst>
            <pc:docMk/>
            <pc:sldMk cId="3822580517" sldId="266"/>
            <ac:grpSpMk id="293" creationId="{DDFEF635-02AE-A185-2B61-38C39DE2B906}"/>
          </ac:grpSpMkLst>
        </pc:grpChg>
        <pc:grpChg chg="mod">
          <ac:chgData name="Benoît DE KEYN" userId="49f98b14-d7ba-444f-8e95-98e83ead80a0" providerId="ADAL" clId="{D95B8DFB-F7C7-4215-A7F6-0EB1425B571E}" dt="2026-01-15T17:09:50.168" v="2822"/>
          <ac:grpSpMkLst>
            <pc:docMk/>
            <pc:sldMk cId="3822580517" sldId="266"/>
            <ac:grpSpMk id="294" creationId="{9EAD6486-6555-42AA-497C-8ED5A9917844}"/>
          </ac:grpSpMkLst>
        </pc:grpChg>
        <pc:grpChg chg="del mod">
          <ac:chgData name="Benoît DE KEYN" userId="49f98b14-d7ba-444f-8e95-98e83ead80a0" providerId="ADAL" clId="{D95B8DFB-F7C7-4215-A7F6-0EB1425B571E}" dt="2026-01-15T17:09:58.976" v="2826"/>
          <ac:grpSpMkLst>
            <pc:docMk/>
            <pc:sldMk cId="3822580517" sldId="266"/>
            <ac:grpSpMk id="296" creationId="{A7F78E38-C328-BBDA-81BB-9E9515BF7004}"/>
          </ac:grpSpMkLst>
        </pc:grpChg>
        <pc:grpChg chg="del mod">
          <ac:chgData name="Benoît DE KEYN" userId="49f98b14-d7ba-444f-8e95-98e83ead80a0" providerId="ADAL" clId="{D95B8DFB-F7C7-4215-A7F6-0EB1425B571E}" dt="2026-01-15T17:10:03.848" v="2829"/>
          <ac:grpSpMkLst>
            <pc:docMk/>
            <pc:sldMk cId="3822580517" sldId="266"/>
            <ac:grpSpMk id="298" creationId="{A933AA3A-6ADB-1C40-FFC4-EBB49BE228B5}"/>
          </ac:grpSpMkLst>
        </pc:grpChg>
        <pc:grpChg chg="del mod">
          <ac:chgData name="Benoît DE KEYN" userId="49f98b14-d7ba-444f-8e95-98e83ead80a0" providerId="ADAL" clId="{D95B8DFB-F7C7-4215-A7F6-0EB1425B571E}" dt="2026-01-15T17:10:10.198" v="2833"/>
          <ac:grpSpMkLst>
            <pc:docMk/>
            <pc:sldMk cId="3822580517" sldId="266"/>
            <ac:grpSpMk id="301" creationId="{3509423A-9994-91AF-E871-98340D50397F}"/>
          </ac:grpSpMkLst>
        </pc:grpChg>
        <pc:grpChg chg="del mod">
          <ac:chgData name="Benoît DE KEYN" userId="49f98b14-d7ba-444f-8e95-98e83ead80a0" providerId="ADAL" clId="{D95B8DFB-F7C7-4215-A7F6-0EB1425B571E}" dt="2026-01-15T17:10:12.781" v="2835"/>
          <ac:grpSpMkLst>
            <pc:docMk/>
            <pc:sldMk cId="3822580517" sldId="266"/>
            <ac:grpSpMk id="305" creationId="{A901F29A-EB3B-22B6-1E9B-3E3D007B59AD}"/>
          </ac:grpSpMkLst>
        </pc:grpChg>
        <pc:grpChg chg="del mod">
          <ac:chgData name="Benoît DE KEYN" userId="49f98b14-d7ba-444f-8e95-98e83ead80a0" providerId="ADAL" clId="{D95B8DFB-F7C7-4215-A7F6-0EB1425B571E}" dt="2026-01-15T17:10:15.649" v="2837"/>
          <ac:grpSpMkLst>
            <pc:docMk/>
            <pc:sldMk cId="3822580517" sldId="266"/>
            <ac:grpSpMk id="307" creationId="{1B60FD4F-8F59-647C-B210-90CE8DB097E3}"/>
          </ac:grpSpMkLst>
        </pc:grpChg>
        <pc:grpChg chg="mod">
          <ac:chgData name="Benoît DE KEYN" userId="49f98b14-d7ba-444f-8e95-98e83ead80a0" providerId="ADAL" clId="{D95B8DFB-F7C7-4215-A7F6-0EB1425B571E}" dt="2026-01-15T17:10:15.649" v="2837"/>
          <ac:grpSpMkLst>
            <pc:docMk/>
            <pc:sldMk cId="3822580517" sldId="266"/>
            <ac:grpSpMk id="309" creationId="{DB809282-B4F0-ED22-7A73-977526D4F5B3}"/>
          </ac:grpSpMkLst>
        </pc:grpChg>
        <pc:grpChg chg="del mod">
          <ac:chgData name="Benoît DE KEYN" userId="49f98b14-d7ba-444f-8e95-98e83ead80a0" providerId="ADAL" clId="{D95B8DFB-F7C7-4215-A7F6-0EB1425B571E}" dt="2026-01-15T17:10:48.618" v="2854"/>
          <ac:grpSpMkLst>
            <pc:docMk/>
            <pc:sldMk cId="3822580517" sldId="266"/>
            <ac:grpSpMk id="314" creationId="{940B0550-9C65-02C6-A688-64771ADF977C}"/>
          </ac:grpSpMkLst>
        </pc:grpChg>
        <pc:grpChg chg="mod">
          <ac:chgData name="Benoît DE KEYN" userId="49f98b14-d7ba-444f-8e95-98e83ead80a0" providerId="ADAL" clId="{D95B8DFB-F7C7-4215-A7F6-0EB1425B571E}" dt="2026-01-15T17:10:48.618" v="2854"/>
          <ac:grpSpMkLst>
            <pc:docMk/>
            <pc:sldMk cId="3822580517" sldId="266"/>
            <ac:grpSpMk id="317" creationId="{C596E352-07BB-CBD9-C738-9EDC8B42D0DE}"/>
          </ac:grpSpMkLst>
        </pc:grpChg>
        <pc:inkChg chg="add mod">
          <ac:chgData name="Benoît DE KEYN" userId="49f98b14-d7ba-444f-8e95-98e83ead80a0" providerId="ADAL" clId="{D95B8DFB-F7C7-4215-A7F6-0EB1425B571E}" dt="2026-01-12T19:13:26.488" v="247" actId="1076"/>
          <ac:inkMkLst>
            <pc:docMk/>
            <pc:sldMk cId="3822580517" sldId="266"/>
            <ac:inkMk id="2" creationId="{97450EA4-6723-73C3-9259-0EAA8B5409E1}"/>
          </ac:inkMkLst>
        </pc:inkChg>
        <pc:inkChg chg="add mod">
          <ac:chgData name="Benoît DE KEYN" userId="49f98b14-d7ba-444f-8e95-98e83ead80a0" providerId="ADAL" clId="{D95B8DFB-F7C7-4215-A7F6-0EB1425B571E}" dt="2026-01-12T19:12:32.457" v="211"/>
          <ac:inkMkLst>
            <pc:docMk/>
            <pc:sldMk cId="3822580517" sldId="266"/>
            <ac:inkMk id="3" creationId="{821382C8-2516-CA02-806D-35C5080A495D}"/>
          </ac:inkMkLst>
        </pc:inkChg>
        <pc:inkChg chg="add mod">
          <ac:chgData name="Benoît DE KEYN" userId="49f98b14-d7ba-444f-8e95-98e83ead80a0" providerId="ADAL" clId="{D95B8DFB-F7C7-4215-A7F6-0EB1425B571E}" dt="2026-01-12T19:13:12.794" v="234"/>
          <ac:inkMkLst>
            <pc:docMk/>
            <pc:sldMk cId="3822580517" sldId="266"/>
            <ac:inkMk id="5" creationId="{FE4EF65F-B05D-0FD2-CFB7-D2B308E18981}"/>
          </ac:inkMkLst>
        </pc:inkChg>
        <pc:inkChg chg="add mod">
          <ac:chgData name="Benoît DE KEYN" userId="49f98b14-d7ba-444f-8e95-98e83ead80a0" providerId="ADAL" clId="{D95B8DFB-F7C7-4215-A7F6-0EB1425B571E}" dt="2026-01-12T19:13:08.396" v="225"/>
          <ac:inkMkLst>
            <pc:docMk/>
            <pc:sldMk cId="3822580517" sldId="266"/>
            <ac:inkMk id="6" creationId="{C510D3C5-69AA-4EF3-4DDC-705D152BA8D7}"/>
          </ac:inkMkLst>
        </pc:inkChg>
        <pc:inkChg chg="add del mod">
          <ac:chgData name="Benoît DE KEYN" userId="49f98b14-d7ba-444f-8e95-98e83ead80a0" providerId="ADAL" clId="{D95B8DFB-F7C7-4215-A7F6-0EB1425B571E}" dt="2026-01-15T17:06:27.961" v="2687"/>
          <ac:inkMkLst>
            <pc:docMk/>
            <pc:sldMk cId="3822580517" sldId="266"/>
            <ac:inkMk id="8" creationId="{3E6BA525-D2F1-C9D6-E424-D60F855D1081}"/>
          </ac:inkMkLst>
        </pc:inkChg>
        <pc:inkChg chg="add del">
          <ac:chgData name="Benoît DE KEYN" userId="49f98b14-d7ba-444f-8e95-98e83ead80a0" providerId="ADAL" clId="{D95B8DFB-F7C7-4215-A7F6-0EB1425B571E}" dt="2026-01-15T14:00:27.778" v="1985"/>
          <ac:inkMkLst>
            <pc:docMk/>
            <pc:sldMk cId="3822580517" sldId="266"/>
            <ac:inkMk id="8" creationId="{62B00CB6-CFBE-75B7-69FC-5B0E9B80AA66}"/>
          </ac:inkMkLst>
        </pc:inkChg>
        <pc:inkChg chg="add mod">
          <ac:chgData name="Benoît DE KEYN" userId="49f98b14-d7ba-444f-8e95-98e83ead80a0" providerId="ADAL" clId="{D95B8DFB-F7C7-4215-A7F6-0EB1425B571E}" dt="2026-01-12T19:14:38.948" v="319" actId="1076"/>
          <ac:inkMkLst>
            <pc:docMk/>
            <pc:sldMk cId="3822580517" sldId="266"/>
            <ac:inkMk id="9" creationId="{5CE3A56D-CB5B-A075-5213-7351079F542A}"/>
          </ac:inkMkLst>
        </pc:inkChg>
        <pc:inkChg chg="add mod">
          <ac:chgData name="Benoît DE KEYN" userId="49f98b14-d7ba-444f-8e95-98e83ead80a0" providerId="ADAL" clId="{D95B8DFB-F7C7-4215-A7F6-0EB1425B571E}" dt="2026-01-12T19:14:44.881" v="330"/>
          <ac:inkMkLst>
            <pc:docMk/>
            <pc:sldMk cId="3822580517" sldId="266"/>
            <ac:inkMk id="10" creationId="{E1306DD7-C76D-DB65-3B37-3BBB7850D947}"/>
          </ac:inkMkLst>
        </pc:inkChg>
        <pc:inkChg chg="add mod">
          <ac:chgData name="Benoît DE KEYN" userId="49f98b14-d7ba-444f-8e95-98e83ead80a0" providerId="ADAL" clId="{D95B8DFB-F7C7-4215-A7F6-0EB1425B571E}" dt="2026-01-12T19:14:44.881" v="330"/>
          <ac:inkMkLst>
            <pc:docMk/>
            <pc:sldMk cId="3822580517" sldId="266"/>
            <ac:inkMk id="11" creationId="{A24D1161-4CD6-CF60-4450-4F54B2910D3C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12" creationId="{430F3DE5-34D4-B13F-B817-0B3B3F5D4EC5}"/>
          </ac:inkMkLst>
        </pc:inkChg>
        <pc:inkChg chg="add mod">
          <ac:chgData name="Benoît DE KEYN" userId="49f98b14-d7ba-444f-8e95-98e83ead80a0" providerId="ADAL" clId="{D95B8DFB-F7C7-4215-A7F6-0EB1425B571E}" dt="2026-01-12T19:14:44.881" v="330"/>
          <ac:inkMkLst>
            <pc:docMk/>
            <pc:sldMk cId="3822580517" sldId="266"/>
            <ac:inkMk id="13" creationId="{9806F56C-34FF-E4F0-B7D3-24D2A1B06B9D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14" creationId="{716F594E-DA95-CEAF-97EF-CE3DF08CB964}"/>
          </ac:inkMkLst>
        </pc:inkChg>
        <pc:inkChg chg="add">
          <ac:chgData name="Benoît DE KEYN" userId="49f98b14-d7ba-444f-8e95-98e83ead80a0" providerId="ADAL" clId="{D95B8DFB-F7C7-4215-A7F6-0EB1425B571E}" dt="2026-01-12T19:13:11.375" v="232" actId="9405"/>
          <ac:inkMkLst>
            <pc:docMk/>
            <pc:sldMk cId="3822580517" sldId="266"/>
            <ac:inkMk id="15" creationId="{31BAD50A-9E44-8872-F74A-F29C309CD706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16" creationId="{07A6EB47-6D8C-4163-1B5F-449CB3950B48}"/>
          </ac:inkMkLst>
        </pc:inkChg>
        <pc:inkChg chg="add del mod">
          <ac:chgData name="Benoît DE KEYN" userId="49f98b14-d7ba-444f-8e95-98e83ead80a0" providerId="ADAL" clId="{D95B8DFB-F7C7-4215-A7F6-0EB1425B571E}" dt="2026-01-15T17:06:27.961" v="2688"/>
          <ac:inkMkLst>
            <pc:docMk/>
            <pc:sldMk cId="3822580517" sldId="266"/>
            <ac:inkMk id="17" creationId="{6587CC4B-9F02-291E-A0C8-9451E36B31F0}"/>
          </ac:inkMkLst>
        </pc:inkChg>
        <pc:inkChg chg="add del">
          <ac:chgData name="Benoît DE KEYN" userId="49f98b14-d7ba-444f-8e95-98e83ead80a0" providerId="ADAL" clId="{D95B8DFB-F7C7-4215-A7F6-0EB1425B571E}" dt="2026-01-15T14:00:27.142" v="1984"/>
          <ac:inkMkLst>
            <pc:docMk/>
            <pc:sldMk cId="3822580517" sldId="266"/>
            <ac:inkMk id="17" creationId="{9F5899E5-C050-3248-3F0E-618726FD132F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18" creationId="{FA46B841-1BA3-BE43-6A50-5A1CA8945D9E}"/>
          </ac:inkMkLst>
        </pc:inkChg>
        <pc:inkChg chg="add mod">
          <ac:chgData name="Benoît DE KEYN" userId="49f98b14-d7ba-444f-8e95-98e83ead80a0" providerId="ADAL" clId="{D95B8DFB-F7C7-4215-A7F6-0EB1425B571E}" dt="2026-01-12T19:14:44.881" v="330"/>
          <ac:inkMkLst>
            <pc:docMk/>
            <pc:sldMk cId="3822580517" sldId="266"/>
            <ac:inkMk id="19" creationId="{650860AD-4FB6-E166-AE86-E19F13AACCE0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20" creationId="{DE825D2C-B4E3-463B-D4A3-B6AB1C69D536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21" creationId="{34BFC86A-0C4A-B600-D832-765B3C55BFD2}"/>
          </ac:inkMkLst>
        </pc:inkChg>
        <pc:inkChg chg="add">
          <ac:chgData name="Benoît DE KEYN" userId="49f98b14-d7ba-444f-8e95-98e83ead80a0" providerId="ADAL" clId="{D95B8DFB-F7C7-4215-A7F6-0EB1425B571E}" dt="2026-01-12T19:13:14.982" v="239" actId="9405"/>
          <ac:inkMkLst>
            <pc:docMk/>
            <pc:sldMk cId="3822580517" sldId="266"/>
            <ac:inkMk id="22" creationId="{D183FBF3-4FDB-C908-8F38-6E7ED5803082}"/>
          </ac:inkMkLst>
        </pc:inkChg>
        <pc:inkChg chg="add">
          <ac:chgData name="Benoît DE KEYN" userId="49f98b14-d7ba-444f-8e95-98e83ead80a0" providerId="ADAL" clId="{D95B8DFB-F7C7-4215-A7F6-0EB1425B571E}" dt="2026-01-12T19:13:15.275" v="240" actId="9405"/>
          <ac:inkMkLst>
            <pc:docMk/>
            <pc:sldMk cId="3822580517" sldId="266"/>
            <ac:inkMk id="23" creationId="{E9FD3FE7-6294-8087-2E84-39877270A9A7}"/>
          </ac:inkMkLst>
        </pc:inkChg>
        <pc:inkChg chg="add">
          <ac:chgData name="Benoît DE KEYN" userId="49f98b14-d7ba-444f-8e95-98e83ead80a0" providerId="ADAL" clId="{D95B8DFB-F7C7-4215-A7F6-0EB1425B571E}" dt="2026-01-12T19:13:15.797" v="241" actId="9405"/>
          <ac:inkMkLst>
            <pc:docMk/>
            <pc:sldMk cId="3822580517" sldId="266"/>
            <ac:inkMk id="24" creationId="{9A9E903F-3B6D-DB93-CB0A-110A8BCFC634}"/>
          </ac:inkMkLst>
        </pc:inkChg>
        <pc:inkChg chg="add">
          <ac:chgData name="Benoît DE KEYN" userId="49f98b14-d7ba-444f-8e95-98e83ead80a0" providerId="ADAL" clId="{D95B8DFB-F7C7-4215-A7F6-0EB1425B571E}" dt="2026-01-12T19:13:16.635" v="242" actId="9405"/>
          <ac:inkMkLst>
            <pc:docMk/>
            <pc:sldMk cId="3822580517" sldId="266"/>
            <ac:inkMk id="25" creationId="{87729515-38D1-106A-01BF-947E8ED30A91}"/>
          </ac:inkMkLst>
        </pc:inkChg>
        <pc:inkChg chg="add del">
          <ac:chgData name="Benoît DE KEYN" userId="49f98b14-d7ba-444f-8e95-98e83ead80a0" providerId="ADAL" clId="{D95B8DFB-F7C7-4215-A7F6-0EB1425B571E}" dt="2026-01-15T14:00:30.766" v="1987"/>
          <ac:inkMkLst>
            <pc:docMk/>
            <pc:sldMk cId="3822580517" sldId="266"/>
            <ac:inkMk id="26" creationId="{498DBDFE-8B5D-8C4B-FB9B-8B1642741F5D}"/>
          </ac:inkMkLst>
        </pc:inkChg>
        <pc:inkChg chg="add mod">
          <ac:chgData name="Benoît DE KEYN" userId="49f98b14-d7ba-444f-8e95-98e83ead80a0" providerId="ADAL" clId="{D95B8DFB-F7C7-4215-A7F6-0EB1425B571E}" dt="2026-01-15T14:02:00.201" v="2026"/>
          <ac:inkMkLst>
            <pc:docMk/>
            <pc:sldMk cId="3822580517" sldId="266"/>
            <ac:inkMk id="27" creationId="{6F3B2659-A413-5B2F-79F2-DAA793C38DF9}"/>
          </ac:inkMkLst>
        </pc:inkChg>
        <pc:inkChg chg="add">
          <ac:chgData name="Benoît DE KEYN" userId="49f98b14-d7ba-444f-8e95-98e83ead80a0" providerId="ADAL" clId="{D95B8DFB-F7C7-4215-A7F6-0EB1425B571E}" dt="2026-01-12T19:13:20.666" v="246" actId="9405"/>
          <ac:inkMkLst>
            <pc:docMk/>
            <pc:sldMk cId="3822580517" sldId="266"/>
            <ac:inkMk id="28" creationId="{C3684093-669A-0E74-6B4B-5D5E643527E0}"/>
          </ac:inkMkLst>
        </pc:inkChg>
        <pc:inkChg chg="add mod">
          <ac:chgData name="Benoît DE KEYN" userId="49f98b14-d7ba-444f-8e95-98e83ead80a0" providerId="ADAL" clId="{D95B8DFB-F7C7-4215-A7F6-0EB1425B571E}" dt="2026-01-15T14:02:09.257" v="2034"/>
          <ac:inkMkLst>
            <pc:docMk/>
            <pc:sldMk cId="3822580517" sldId="266"/>
            <ac:inkMk id="29" creationId="{871B1165-EF5A-CBFE-5C5A-3FF9D58F96CB}"/>
          </ac:inkMkLst>
        </pc:inkChg>
        <pc:inkChg chg="add mod">
          <ac:chgData name="Benoît DE KEYN" userId="49f98b14-d7ba-444f-8e95-98e83ead80a0" providerId="ADAL" clId="{D95B8DFB-F7C7-4215-A7F6-0EB1425B571E}" dt="2026-01-15T17:06:34.284" v="2697"/>
          <ac:inkMkLst>
            <pc:docMk/>
            <pc:sldMk cId="3822580517" sldId="266"/>
            <ac:inkMk id="30" creationId="{F33D5EAA-90D7-C4F8-D1B2-ECA7FC189107}"/>
          </ac:inkMkLst>
        </pc:inkChg>
        <pc:inkChg chg="add del mod">
          <ac:chgData name="Benoît DE KEYN" userId="49f98b14-d7ba-444f-8e95-98e83ead80a0" providerId="ADAL" clId="{D95B8DFB-F7C7-4215-A7F6-0EB1425B571E}" dt="2026-01-15T14:01:03.654" v="2008"/>
          <ac:inkMkLst>
            <pc:docMk/>
            <pc:sldMk cId="3822580517" sldId="266"/>
            <ac:inkMk id="31" creationId="{17A888FA-1808-DDE7-0DE4-CE2B4AB732A3}"/>
          </ac:inkMkLst>
        </pc:inkChg>
        <pc:inkChg chg="add del mod">
          <ac:chgData name="Benoît DE KEYN" userId="49f98b14-d7ba-444f-8e95-98e83ead80a0" providerId="ADAL" clId="{D95B8DFB-F7C7-4215-A7F6-0EB1425B571E}" dt="2026-01-15T17:06:31.686" v="2694"/>
          <ac:inkMkLst>
            <pc:docMk/>
            <pc:sldMk cId="3822580517" sldId="266"/>
            <ac:inkMk id="31" creationId="{F4BFDE15-603B-97BB-4DFE-984AE48A8C5F}"/>
          </ac:inkMkLst>
        </pc:inkChg>
        <pc:inkChg chg="add del mod">
          <ac:chgData name="Benoît DE KEYN" userId="49f98b14-d7ba-444f-8e95-98e83ead80a0" providerId="ADAL" clId="{D95B8DFB-F7C7-4215-A7F6-0EB1425B571E}" dt="2026-01-15T17:06:31.686" v="2693"/>
          <ac:inkMkLst>
            <pc:docMk/>
            <pc:sldMk cId="3822580517" sldId="266"/>
            <ac:inkMk id="32" creationId="{B4D3A75F-E5CE-3D82-AED7-72AE956ABA99}"/>
          </ac:inkMkLst>
        </pc:inkChg>
        <pc:inkChg chg="add del mod">
          <ac:chgData name="Benoît DE KEYN" userId="49f98b14-d7ba-444f-8e95-98e83ead80a0" providerId="ADAL" clId="{D95B8DFB-F7C7-4215-A7F6-0EB1425B571E}" dt="2026-01-15T17:06:31.686" v="2695"/>
          <ac:inkMkLst>
            <pc:docMk/>
            <pc:sldMk cId="3822580517" sldId="266"/>
            <ac:inkMk id="33" creationId="{F454419E-BC7A-1192-1431-C61069F86DD6}"/>
          </ac:inkMkLst>
        </pc:inkChg>
        <pc:inkChg chg="add del">
          <ac:chgData name="Benoît DE KEYN" userId="49f98b14-d7ba-444f-8e95-98e83ead80a0" providerId="ADAL" clId="{D95B8DFB-F7C7-4215-A7F6-0EB1425B571E}" dt="2026-01-15T14:00:37.473" v="1994"/>
          <ac:inkMkLst>
            <pc:docMk/>
            <pc:sldMk cId="3822580517" sldId="266"/>
            <ac:inkMk id="33" creationId="{FEF3B5C5-C38D-D7CA-3EF7-DA5F0543A9DE}"/>
          </ac:inkMkLst>
        </pc:inkChg>
        <pc:inkChg chg="add del mod">
          <ac:chgData name="Benoît DE KEYN" userId="49f98b14-d7ba-444f-8e95-98e83ead80a0" providerId="ADAL" clId="{D95B8DFB-F7C7-4215-A7F6-0EB1425B571E}" dt="2026-01-15T17:06:29.993" v="2691"/>
          <ac:inkMkLst>
            <pc:docMk/>
            <pc:sldMk cId="3822580517" sldId="266"/>
            <ac:inkMk id="34" creationId="{5BD47C3C-EEAC-3AC2-2A91-931330D4672F}"/>
          </ac:inkMkLst>
        </pc:inkChg>
        <pc:inkChg chg="add del">
          <ac:chgData name="Benoît DE KEYN" userId="49f98b14-d7ba-444f-8e95-98e83ead80a0" providerId="ADAL" clId="{D95B8DFB-F7C7-4215-A7F6-0EB1425B571E}" dt="2026-01-15T14:00:46.592" v="1996"/>
          <ac:inkMkLst>
            <pc:docMk/>
            <pc:sldMk cId="3822580517" sldId="266"/>
            <ac:inkMk id="34" creationId="{BC5EE8DC-CCEA-14DA-7B4E-A642B3F0BC32}"/>
          </ac:inkMkLst>
        </pc:inkChg>
        <pc:inkChg chg="add del mod">
          <ac:chgData name="Benoît DE KEYN" userId="49f98b14-d7ba-444f-8e95-98e83ead80a0" providerId="ADAL" clId="{D95B8DFB-F7C7-4215-A7F6-0EB1425B571E}" dt="2026-01-15T17:06:29.993" v="2690"/>
          <ac:inkMkLst>
            <pc:docMk/>
            <pc:sldMk cId="3822580517" sldId="266"/>
            <ac:inkMk id="35" creationId="{0CB80BAA-9E5A-F344-0A72-C31E46A0F79B}"/>
          </ac:inkMkLst>
        </pc:inkChg>
        <pc:inkChg chg="add del mod">
          <ac:chgData name="Benoît DE KEYN" userId="49f98b14-d7ba-444f-8e95-98e83ead80a0" providerId="ADAL" clId="{D95B8DFB-F7C7-4215-A7F6-0EB1425B571E}" dt="2026-01-15T14:00:56.709" v="2004"/>
          <ac:inkMkLst>
            <pc:docMk/>
            <pc:sldMk cId="3822580517" sldId="266"/>
            <ac:inkMk id="35" creationId="{CD0EAF79-5985-D13C-8489-9CE6D7197A00}"/>
          </ac:inkMkLst>
        </pc:inkChg>
        <pc:inkChg chg="add del mod">
          <ac:chgData name="Benoît DE KEYN" userId="49f98b14-d7ba-444f-8e95-98e83ead80a0" providerId="ADAL" clId="{D95B8DFB-F7C7-4215-A7F6-0EB1425B571E}" dt="2026-01-15T14:00:56.719" v="2006"/>
          <ac:inkMkLst>
            <pc:docMk/>
            <pc:sldMk cId="3822580517" sldId="266"/>
            <ac:inkMk id="36" creationId="{4FE6E2A6-75D7-AFC0-8A87-6380B070BADE}"/>
          </ac:inkMkLst>
        </pc:inkChg>
        <pc:inkChg chg="add del mod">
          <ac:chgData name="Benoît DE KEYN" userId="49f98b14-d7ba-444f-8e95-98e83ead80a0" providerId="ADAL" clId="{D95B8DFB-F7C7-4215-A7F6-0EB1425B571E}" dt="2026-01-15T17:06:29.993" v="2692"/>
          <ac:inkMkLst>
            <pc:docMk/>
            <pc:sldMk cId="3822580517" sldId="266"/>
            <ac:inkMk id="36" creationId="{708DFBA4-0071-9D1F-2A3A-13961EE87E4C}"/>
          </ac:inkMkLst>
        </pc:inkChg>
        <pc:inkChg chg="add del mod">
          <ac:chgData name="Benoît DE KEYN" userId="49f98b14-d7ba-444f-8e95-98e83ead80a0" providerId="ADAL" clId="{D95B8DFB-F7C7-4215-A7F6-0EB1425B571E}" dt="2026-01-15T17:06:32.698" v="2696"/>
          <ac:inkMkLst>
            <pc:docMk/>
            <pc:sldMk cId="3822580517" sldId="266"/>
            <ac:inkMk id="37" creationId="{10B4DEC4-C97E-5693-7861-E557ADFF76FE}"/>
          </ac:inkMkLst>
        </pc:inkChg>
        <pc:inkChg chg="add del">
          <ac:chgData name="Benoît DE KEYN" userId="49f98b14-d7ba-444f-8e95-98e83ead80a0" providerId="ADAL" clId="{D95B8DFB-F7C7-4215-A7F6-0EB1425B571E}" dt="2026-01-15T14:00:52.533" v="2000"/>
          <ac:inkMkLst>
            <pc:docMk/>
            <pc:sldMk cId="3822580517" sldId="266"/>
            <ac:inkMk id="37" creationId="{6C81C627-AD2D-83B5-87F8-E615F5B7362F}"/>
          </ac:inkMkLst>
        </pc:inkChg>
        <pc:inkChg chg="add del mod">
          <ac:chgData name="Benoît DE KEYN" userId="49f98b14-d7ba-444f-8e95-98e83ead80a0" providerId="ADAL" clId="{D95B8DFB-F7C7-4215-A7F6-0EB1425B571E}" dt="2026-01-15T17:06:34.284" v="2697"/>
          <ac:inkMkLst>
            <pc:docMk/>
            <pc:sldMk cId="3822580517" sldId="266"/>
            <ac:inkMk id="38" creationId="{646A9AE3-F9DE-316E-E6CC-2CC3284ABD7E}"/>
          </ac:inkMkLst>
        </pc:inkChg>
        <pc:inkChg chg="add del">
          <ac:chgData name="Benoît DE KEYN" userId="49f98b14-d7ba-444f-8e95-98e83ead80a0" providerId="ADAL" clId="{D95B8DFB-F7C7-4215-A7F6-0EB1425B571E}" dt="2026-01-15T14:00:56.723" v="2007"/>
          <ac:inkMkLst>
            <pc:docMk/>
            <pc:sldMk cId="3822580517" sldId="266"/>
            <ac:inkMk id="39" creationId="{711741BE-14B9-B984-3865-91100C2AF3A4}"/>
          </ac:inkMkLst>
        </pc:inkChg>
        <pc:inkChg chg="add del mod">
          <ac:chgData name="Benoît DE KEYN" userId="49f98b14-d7ba-444f-8e95-98e83ead80a0" providerId="ADAL" clId="{D95B8DFB-F7C7-4215-A7F6-0EB1425B571E}" dt="2026-01-15T17:06:27.961" v="2685"/>
          <ac:inkMkLst>
            <pc:docMk/>
            <pc:sldMk cId="3822580517" sldId="266"/>
            <ac:inkMk id="39" creationId="{E032F28F-2BE2-CBB8-D773-14B56F906C40}"/>
          </ac:inkMkLst>
        </pc:inkChg>
        <pc:inkChg chg="add del">
          <ac:chgData name="Benoît DE KEYN" userId="49f98b14-d7ba-444f-8e95-98e83ead80a0" providerId="ADAL" clId="{D95B8DFB-F7C7-4215-A7F6-0EB1425B571E}" dt="2026-01-15T14:00:56.719" v="2005"/>
          <ac:inkMkLst>
            <pc:docMk/>
            <pc:sldMk cId="3822580517" sldId="266"/>
            <ac:inkMk id="40" creationId="{4FF46914-AC70-0015-691F-A0ED1F0DCD64}"/>
          </ac:inkMkLst>
        </pc:inkChg>
        <pc:inkChg chg="add mod">
          <ac:chgData name="Benoît DE KEYN" userId="49f98b14-d7ba-444f-8e95-98e83ead80a0" providerId="ADAL" clId="{D95B8DFB-F7C7-4215-A7F6-0EB1425B571E}" dt="2026-01-15T17:06:25.537" v="2684"/>
          <ac:inkMkLst>
            <pc:docMk/>
            <pc:sldMk cId="3822580517" sldId="266"/>
            <ac:inkMk id="40" creationId="{FE9C3E48-1564-3BEC-6F97-0FD111160A97}"/>
          </ac:inkMkLst>
        </pc:inkChg>
        <pc:inkChg chg="add del mod">
          <ac:chgData name="Benoît DE KEYN" userId="49f98b14-d7ba-444f-8e95-98e83ead80a0" providerId="ADAL" clId="{D95B8DFB-F7C7-4215-A7F6-0EB1425B571E}" dt="2026-01-15T17:06:27.961" v="2686"/>
          <ac:inkMkLst>
            <pc:docMk/>
            <pc:sldMk cId="3822580517" sldId="266"/>
            <ac:inkMk id="41" creationId="{1D16077F-FED7-F95B-76D1-241A0AC4331A}"/>
          </ac:inkMkLst>
        </pc:inkChg>
        <pc:inkChg chg="add del mod">
          <ac:chgData name="Benoît DE KEYN" userId="49f98b14-d7ba-444f-8e95-98e83ead80a0" providerId="ADAL" clId="{D95B8DFB-F7C7-4215-A7F6-0EB1425B571E}" dt="2026-01-15T14:02:24.967" v="2045"/>
          <ac:inkMkLst>
            <pc:docMk/>
            <pc:sldMk cId="3822580517" sldId="266"/>
            <ac:inkMk id="41" creationId="{D20EE917-F159-CF7B-9713-E1096CE766F0}"/>
          </ac:inkMkLst>
        </pc:inkChg>
        <pc:inkChg chg="add mod">
          <ac:chgData name="Benoît DE KEYN" userId="49f98b14-d7ba-444f-8e95-98e83ead80a0" providerId="ADAL" clId="{D95B8DFB-F7C7-4215-A7F6-0EB1425B571E}" dt="2026-01-15T14:02:09.257" v="2034"/>
          <ac:inkMkLst>
            <pc:docMk/>
            <pc:sldMk cId="3822580517" sldId="266"/>
            <ac:inkMk id="42" creationId="{1243D14F-C0EC-7DC3-F5DA-69BC28420B17}"/>
          </ac:inkMkLst>
        </pc:inkChg>
        <pc:inkChg chg="add del">
          <ac:chgData name="Benoît DE KEYN" userId="49f98b14-d7ba-444f-8e95-98e83ead80a0" providerId="ADAL" clId="{D95B8DFB-F7C7-4215-A7F6-0EB1425B571E}" dt="2026-01-15T17:07:30.299" v="2757"/>
          <ac:inkMkLst>
            <pc:docMk/>
            <pc:sldMk cId="3822580517" sldId="266"/>
            <ac:inkMk id="43" creationId="{20544FEB-C10D-23C8-FF0A-36A95DD8C3F5}"/>
          </ac:inkMkLst>
        </pc:inkChg>
        <pc:inkChg chg="add mod">
          <ac:chgData name="Benoît DE KEYN" userId="49f98b14-d7ba-444f-8e95-98e83ead80a0" providerId="ADAL" clId="{D95B8DFB-F7C7-4215-A7F6-0EB1425B571E}" dt="2026-01-15T14:02:11.817" v="2039"/>
          <ac:inkMkLst>
            <pc:docMk/>
            <pc:sldMk cId="3822580517" sldId="266"/>
            <ac:inkMk id="44" creationId="{7F349065-E082-1A46-28B5-8BC989FA6EBE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5" creationId="{0A82D47E-1941-B93E-B1A2-178D2500AE4A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6" creationId="{346C62F6-4D86-3F4C-C5D6-431E4FFAF7DE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7" creationId="{F5670DF1-D0D8-C7DA-DD32-A969E329DD4B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8" creationId="{931E6C46-1D36-C027-B3A1-EEB381C2A4E0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49" creationId="{9674CAC7-F31D-80FE-5F9E-C501CCC3FB25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50" creationId="{200251AE-0110-884E-7B81-4ABA3EC29611}"/>
          </ac:inkMkLst>
        </pc:inkChg>
        <pc:inkChg chg="add">
          <ac:chgData name="Benoît DE KEYN" userId="49f98b14-d7ba-444f-8e95-98e83ead80a0" providerId="ADAL" clId="{D95B8DFB-F7C7-4215-A7F6-0EB1425B571E}" dt="2026-01-12T19:13:55.697" v="280" actId="9405"/>
          <ac:inkMkLst>
            <pc:docMk/>
            <pc:sldMk cId="3822580517" sldId="266"/>
            <ac:inkMk id="51" creationId="{B75BC5FE-E817-7E71-F14B-A3319E4F55CC}"/>
          </ac:inkMkLst>
        </pc:inkChg>
        <pc:inkChg chg="add">
          <ac:chgData name="Benoît DE KEYN" userId="49f98b14-d7ba-444f-8e95-98e83ead80a0" providerId="ADAL" clId="{D95B8DFB-F7C7-4215-A7F6-0EB1425B571E}" dt="2026-01-12T19:13:56.311" v="281" actId="9405"/>
          <ac:inkMkLst>
            <pc:docMk/>
            <pc:sldMk cId="3822580517" sldId="266"/>
            <ac:inkMk id="52" creationId="{2CEE8FF4-7E5D-ABF7-C2EA-FECD67F20DB4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53" creationId="{63993CA6-02AD-2C8E-BDD1-8F439268E21E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54" creationId="{C7C0DAA4-4F99-372B-9A71-285A532F1ED9}"/>
          </ac:inkMkLst>
        </pc:inkChg>
        <pc:inkChg chg="add mod">
          <ac:chgData name="Benoît DE KEYN" userId="49f98b14-d7ba-444f-8e95-98e83ead80a0" providerId="ADAL" clId="{D95B8DFB-F7C7-4215-A7F6-0EB1425B571E}" dt="2026-01-12T19:13:58.646" v="285"/>
          <ac:inkMkLst>
            <pc:docMk/>
            <pc:sldMk cId="3822580517" sldId="266"/>
            <ac:inkMk id="55" creationId="{8466BBE2-C09B-012E-FDB2-41B36C7B079A}"/>
          </ac:inkMkLst>
        </pc:inkChg>
        <pc:inkChg chg="add del mod">
          <ac:chgData name="Benoît DE KEYN" userId="49f98b14-d7ba-444f-8e95-98e83ead80a0" providerId="ADAL" clId="{D95B8DFB-F7C7-4215-A7F6-0EB1425B571E}" dt="2026-01-15T17:07:31.764" v="2762"/>
          <ac:inkMkLst>
            <pc:docMk/>
            <pc:sldMk cId="3822580517" sldId="266"/>
            <ac:inkMk id="57" creationId="{795A6A34-1CDF-898E-32B4-34A4FF44AC7B}"/>
          </ac:inkMkLst>
        </pc:inkChg>
        <pc:inkChg chg="add del">
          <ac:chgData name="Benoît DE KEYN" userId="49f98b14-d7ba-444f-8e95-98e83ead80a0" providerId="ADAL" clId="{D95B8DFB-F7C7-4215-A7F6-0EB1425B571E}" dt="2026-01-15T14:01:15.342" v="2014"/>
          <ac:inkMkLst>
            <pc:docMk/>
            <pc:sldMk cId="3822580517" sldId="266"/>
            <ac:inkMk id="57" creationId="{8931CEDD-B17B-59B2-DA22-27A2CB852932}"/>
          </ac:inkMkLst>
        </pc:inkChg>
        <pc:inkChg chg="add mod">
          <ac:chgData name="Benoît DE KEYN" userId="49f98b14-d7ba-444f-8e95-98e83ead80a0" providerId="ADAL" clId="{D95B8DFB-F7C7-4215-A7F6-0EB1425B571E}" dt="2026-01-15T14:02:00.201" v="2026"/>
          <ac:inkMkLst>
            <pc:docMk/>
            <pc:sldMk cId="3822580517" sldId="266"/>
            <ac:inkMk id="58" creationId="{DAB6494C-01F4-ABCC-822C-649E2F184862}"/>
          </ac:inkMkLst>
        </pc:inkChg>
        <pc:inkChg chg="add mod">
          <ac:chgData name="Benoît DE KEYN" userId="49f98b14-d7ba-444f-8e95-98e83ead80a0" providerId="ADAL" clId="{D95B8DFB-F7C7-4215-A7F6-0EB1425B571E}" dt="2026-01-15T14:03:17.897" v="2063"/>
          <ac:inkMkLst>
            <pc:docMk/>
            <pc:sldMk cId="3822580517" sldId="266"/>
            <ac:inkMk id="59" creationId="{88105FF7-DBE7-1EBD-C9D6-A3E51830EBFE}"/>
          </ac:inkMkLst>
        </pc:inkChg>
        <pc:inkChg chg="add del mod">
          <ac:chgData name="Benoît DE KEYN" userId="49f98b14-d7ba-444f-8e95-98e83ead80a0" providerId="ADAL" clId="{D95B8DFB-F7C7-4215-A7F6-0EB1425B571E}" dt="2026-01-15T17:07:38.784" v="2769"/>
          <ac:inkMkLst>
            <pc:docMk/>
            <pc:sldMk cId="3822580517" sldId="266"/>
            <ac:inkMk id="60" creationId="{DC832975-3DEC-246B-1A2D-C6A9D36A5F01}"/>
          </ac:inkMkLst>
        </pc:inkChg>
        <pc:inkChg chg="add del mod">
          <ac:chgData name="Benoît DE KEYN" userId="49f98b14-d7ba-444f-8e95-98e83ead80a0" providerId="ADAL" clId="{D95B8DFB-F7C7-4215-A7F6-0EB1425B571E}" dt="2026-01-15T14:01:57.069" v="2021"/>
          <ac:inkMkLst>
            <pc:docMk/>
            <pc:sldMk cId="3822580517" sldId="266"/>
            <ac:inkMk id="61" creationId="{249895D9-AC55-887C-3EAE-FD93B329040B}"/>
          </ac:inkMkLst>
        </pc:inkChg>
        <pc:inkChg chg="add del mod">
          <ac:chgData name="Benoît DE KEYN" userId="49f98b14-d7ba-444f-8e95-98e83ead80a0" providerId="ADAL" clId="{D95B8DFB-F7C7-4215-A7F6-0EB1425B571E}" dt="2026-01-15T17:07:41.642" v="2772"/>
          <ac:inkMkLst>
            <pc:docMk/>
            <pc:sldMk cId="3822580517" sldId="266"/>
            <ac:inkMk id="61" creationId="{441E1066-8369-BF2E-2525-4932F1757388}"/>
          </ac:inkMkLst>
        </pc:inkChg>
        <pc:inkChg chg="add del mod">
          <ac:chgData name="Benoît DE KEYN" userId="49f98b14-d7ba-444f-8e95-98e83ead80a0" providerId="ADAL" clId="{D95B8DFB-F7C7-4215-A7F6-0EB1425B571E}" dt="2026-01-15T17:07:33.846" v="2765"/>
          <ac:inkMkLst>
            <pc:docMk/>
            <pc:sldMk cId="3822580517" sldId="266"/>
            <ac:inkMk id="62" creationId="{04A74229-F6A3-D1F5-2105-E5A2390C9541}"/>
          </ac:inkMkLst>
        </pc:inkChg>
        <pc:inkChg chg="add mod">
          <ac:chgData name="Benoît DE KEYN" userId="49f98b14-d7ba-444f-8e95-98e83ead80a0" providerId="ADAL" clId="{D95B8DFB-F7C7-4215-A7F6-0EB1425B571E}" dt="2026-01-15T14:03:17.897" v="2063"/>
          <ac:inkMkLst>
            <pc:docMk/>
            <pc:sldMk cId="3822580517" sldId="266"/>
            <ac:inkMk id="63" creationId="{0BD6550C-87B9-2617-FD45-04272C965813}"/>
          </ac:inkMkLst>
        </pc:inkChg>
        <pc:inkChg chg="add">
          <ac:chgData name="Benoît DE KEYN" userId="49f98b14-d7ba-444f-8e95-98e83ead80a0" providerId="ADAL" clId="{D95B8DFB-F7C7-4215-A7F6-0EB1425B571E}" dt="2026-01-15T14:01:59" v="2023" actId="9405"/>
          <ac:inkMkLst>
            <pc:docMk/>
            <pc:sldMk cId="3822580517" sldId="266"/>
            <ac:inkMk id="64" creationId="{054A38B8-9921-05FC-82D4-408B291B5B5A}"/>
          </ac:inkMkLst>
        </pc:inkChg>
        <pc:inkChg chg="add mod">
          <ac:chgData name="Benoît DE KEYN" userId="49f98b14-d7ba-444f-8e95-98e83ead80a0" providerId="ADAL" clId="{D95B8DFB-F7C7-4215-A7F6-0EB1425B571E}" dt="2026-01-15T14:02:09.257" v="2034"/>
          <ac:inkMkLst>
            <pc:docMk/>
            <pc:sldMk cId="3822580517" sldId="266"/>
            <ac:inkMk id="65" creationId="{034843F6-274F-2ADF-A435-A0CA231F7625}"/>
          </ac:inkMkLst>
        </pc:inkChg>
        <pc:inkChg chg="add mod">
          <ac:chgData name="Benoît DE KEYN" userId="49f98b14-d7ba-444f-8e95-98e83ead80a0" providerId="ADAL" clId="{D95B8DFB-F7C7-4215-A7F6-0EB1425B571E}" dt="2026-01-15T14:03:17.897" v="2063"/>
          <ac:inkMkLst>
            <pc:docMk/>
            <pc:sldMk cId="3822580517" sldId="266"/>
            <ac:inkMk id="66" creationId="{541DAFAC-0852-9A7D-9BAD-8BF185B72019}"/>
          </ac:inkMkLst>
        </pc:inkChg>
        <pc:inkChg chg="add del mod">
          <ac:chgData name="Benoît DE KEYN" userId="49f98b14-d7ba-444f-8e95-98e83ead80a0" providerId="ADAL" clId="{D95B8DFB-F7C7-4215-A7F6-0EB1425B571E}" dt="2026-01-15T17:07:33.846" v="2764"/>
          <ac:inkMkLst>
            <pc:docMk/>
            <pc:sldMk cId="3822580517" sldId="266"/>
            <ac:inkMk id="67" creationId="{A601DFA8-1408-6426-2C8F-612B1D03B978}"/>
          </ac:inkMkLst>
        </pc:inkChg>
        <pc:inkChg chg="add mod">
          <ac:chgData name="Benoît DE KEYN" userId="49f98b14-d7ba-444f-8e95-98e83ead80a0" providerId="ADAL" clId="{D95B8DFB-F7C7-4215-A7F6-0EB1425B571E}" dt="2026-01-15T14:03:17.897" v="2063"/>
          <ac:inkMkLst>
            <pc:docMk/>
            <pc:sldMk cId="3822580517" sldId="266"/>
            <ac:inkMk id="68" creationId="{1FC965EB-F861-1130-C42F-04A40EDF9F6F}"/>
          </ac:inkMkLst>
        </pc:inkChg>
        <pc:inkChg chg="add del mod">
          <ac:chgData name="Benoît DE KEYN" userId="49f98b14-d7ba-444f-8e95-98e83ead80a0" providerId="ADAL" clId="{D95B8DFB-F7C7-4215-A7F6-0EB1425B571E}" dt="2026-01-15T17:07:31.764" v="2761"/>
          <ac:inkMkLst>
            <pc:docMk/>
            <pc:sldMk cId="3822580517" sldId="266"/>
            <ac:inkMk id="69" creationId="{4EE7F1FE-567B-2C04-A9D9-F7C990B35DD1}"/>
          </ac:inkMkLst>
        </pc:inkChg>
        <pc:inkChg chg="add mod">
          <ac:chgData name="Benoît DE KEYN" userId="49f98b14-d7ba-444f-8e95-98e83ead80a0" providerId="ADAL" clId="{D95B8DFB-F7C7-4215-A7F6-0EB1425B571E}" dt="2026-01-15T14:03:10.145" v="2057"/>
          <ac:inkMkLst>
            <pc:docMk/>
            <pc:sldMk cId="3822580517" sldId="266"/>
            <ac:inkMk id="70" creationId="{AB58E5AA-C91D-3F34-4E6C-12745BA8D3F5}"/>
          </ac:inkMkLst>
        </pc:inkChg>
        <pc:inkChg chg="add mod">
          <ac:chgData name="Benoît DE KEYN" userId="49f98b14-d7ba-444f-8e95-98e83ead80a0" providerId="ADAL" clId="{D95B8DFB-F7C7-4215-A7F6-0EB1425B571E}" dt="2026-01-15T14:03:17.897" v="2063"/>
          <ac:inkMkLst>
            <pc:docMk/>
            <pc:sldMk cId="3822580517" sldId="266"/>
            <ac:inkMk id="71" creationId="{278E6BD9-8D2A-1248-DB58-B9135A065E2B}"/>
          </ac:inkMkLst>
        </pc:inkChg>
        <pc:inkChg chg="add del mod">
          <ac:chgData name="Benoît DE KEYN" userId="49f98b14-d7ba-444f-8e95-98e83ead80a0" providerId="ADAL" clId="{D95B8DFB-F7C7-4215-A7F6-0EB1425B571E}" dt="2026-01-15T17:07:31.764" v="2759"/>
          <ac:inkMkLst>
            <pc:docMk/>
            <pc:sldMk cId="3822580517" sldId="266"/>
            <ac:inkMk id="72" creationId="{A46D8D1F-9A12-0341-34CD-8638D45D40C5}"/>
          </ac:inkMkLst>
        </pc:inkChg>
        <pc:inkChg chg="add">
          <ac:chgData name="Benoît DE KEYN" userId="49f98b14-d7ba-444f-8e95-98e83ead80a0" providerId="ADAL" clId="{D95B8DFB-F7C7-4215-A7F6-0EB1425B571E}" dt="2026-01-15T14:02:07.704" v="2032" actId="9405"/>
          <ac:inkMkLst>
            <pc:docMk/>
            <pc:sldMk cId="3822580517" sldId="266"/>
            <ac:inkMk id="73" creationId="{914F91BA-C1D9-4241-FB0C-EB929E864546}"/>
          </ac:inkMkLst>
        </pc:inkChg>
        <pc:inkChg chg="add mod">
          <ac:chgData name="Benoît DE KEYN" userId="49f98b14-d7ba-444f-8e95-98e83ead80a0" providerId="ADAL" clId="{D95B8DFB-F7C7-4215-A7F6-0EB1425B571E}" dt="2026-01-15T14:02:55.166" v="2054"/>
          <ac:inkMkLst>
            <pc:docMk/>
            <pc:sldMk cId="3822580517" sldId="266"/>
            <ac:inkMk id="74" creationId="{F3A555BF-9532-1326-EE7B-DCFAB3AB312C}"/>
          </ac:inkMkLst>
        </pc:inkChg>
        <pc:inkChg chg="add del mod">
          <ac:chgData name="Benoît DE KEYN" userId="49f98b14-d7ba-444f-8e95-98e83ead80a0" providerId="ADAL" clId="{D95B8DFB-F7C7-4215-A7F6-0EB1425B571E}" dt="2026-01-15T17:07:31.764" v="2763"/>
          <ac:inkMkLst>
            <pc:docMk/>
            <pc:sldMk cId="3822580517" sldId="266"/>
            <ac:inkMk id="75" creationId="{14547EC4-836D-0744-649A-89767ECCCA9C}"/>
          </ac:inkMkLst>
        </pc:inkChg>
        <pc:inkChg chg="add mod">
          <ac:chgData name="Benoît DE KEYN" userId="49f98b14-d7ba-444f-8e95-98e83ead80a0" providerId="ADAL" clId="{D95B8DFB-F7C7-4215-A7F6-0EB1425B571E}" dt="2026-01-12T19:14:49.968" v="338"/>
          <ac:inkMkLst>
            <pc:docMk/>
            <pc:sldMk cId="3822580517" sldId="266"/>
            <ac:inkMk id="76" creationId="{CF5BF916-ECF1-D93F-CCF5-CE56EB34499A}"/>
          </ac:inkMkLst>
        </pc:inkChg>
        <pc:inkChg chg="add">
          <ac:chgData name="Benoît DE KEYN" userId="49f98b14-d7ba-444f-8e95-98e83ead80a0" providerId="ADAL" clId="{D95B8DFB-F7C7-4215-A7F6-0EB1425B571E}" dt="2026-01-12T19:14:46.859" v="332" actId="9405"/>
          <ac:inkMkLst>
            <pc:docMk/>
            <pc:sldMk cId="3822580517" sldId="266"/>
            <ac:inkMk id="77" creationId="{FDC7E983-38D2-5652-DD01-14C36CF7C968}"/>
          </ac:inkMkLst>
        </pc:inkChg>
        <pc:inkChg chg="add">
          <ac:chgData name="Benoît DE KEYN" userId="49f98b14-d7ba-444f-8e95-98e83ead80a0" providerId="ADAL" clId="{D95B8DFB-F7C7-4215-A7F6-0EB1425B571E}" dt="2026-01-12T19:14:47.276" v="333" actId="9405"/>
          <ac:inkMkLst>
            <pc:docMk/>
            <pc:sldMk cId="3822580517" sldId="266"/>
            <ac:inkMk id="78" creationId="{64424B25-CA4D-236E-360E-244422BABBDF}"/>
          </ac:inkMkLst>
        </pc:inkChg>
        <pc:inkChg chg="add">
          <ac:chgData name="Benoît DE KEYN" userId="49f98b14-d7ba-444f-8e95-98e83ead80a0" providerId="ADAL" clId="{D95B8DFB-F7C7-4215-A7F6-0EB1425B571E}" dt="2026-01-12T19:14:47.861" v="334" actId="9405"/>
          <ac:inkMkLst>
            <pc:docMk/>
            <pc:sldMk cId="3822580517" sldId="266"/>
            <ac:inkMk id="79" creationId="{DCF015B2-5FF6-FC97-A40A-2949BF38629F}"/>
          </ac:inkMkLst>
        </pc:inkChg>
        <pc:inkChg chg="add">
          <ac:chgData name="Benoît DE KEYN" userId="49f98b14-d7ba-444f-8e95-98e83ead80a0" providerId="ADAL" clId="{D95B8DFB-F7C7-4215-A7F6-0EB1425B571E}" dt="2026-01-12T19:14:48.130" v="335" actId="9405"/>
          <ac:inkMkLst>
            <pc:docMk/>
            <pc:sldMk cId="3822580517" sldId="266"/>
            <ac:inkMk id="80" creationId="{2236BB48-4E96-AC16-B121-BC09841D6B53}"/>
          </ac:inkMkLst>
        </pc:inkChg>
        <pc:inkChg chg="add">
          <ac:chgData name="Benoît DE KEYN" userId="49f98b14-d7ba-444f-8e95-98e83ead80a0" providerId="ADAL" clId="{D95B8DFB-F7C7-4215-A7F6-0EB1425B571E}" dt="2026-01-12T19:14:48.400" v="336" actId="9405"/>
          <ac:inkMkLst>
            <pc:docMk/>
            <pc:sldMk cId="3822580517" sldId="266"/>
            <ac:inkMk id="81" creationId="{AF6D01A2-88DB-4413-9C46-3CF7D0C4BCF2}"/>
          </ac:inkMkLst>
        </pc:inkChg>
        <pc:inkChg chg="add">
          <ac:chgData name="Benoît DE KEYN" userId="49f98b14-d7ba-444f-8e95-98e83ead80a0" providerId="ADAL" clId="{D95B8DFB-F7C7-4215-A7F6-0EB1425B571E}" dt="2026-01-12T19:14:49.046" v="337" actId="9405"/>
          <ac:inkMkLst>
            <pc:docMk/>
            <pc:sldMk cId="3822580517" sldId="266"/>
            <ac:inkMk id="82" creationId="{8E58C4EB-61AC-BEA4-6254-E3CC50674AE6}"/>
          </ac:inkMkLst>
        </pc:inkChg>
        <pc:inkChg chg="add mod">
          <ac:chgData name="Benoît DE KEYN" userId="49f98b14-d7ba-444f-8e95-98e83ead80a0" providerId="ADAL" clId="{D95B8DFB-F7C7-4215-A7F6-0EB1425B571E}" dt="2026-01-12T19:18:40.106" v="547"/>
          <ac:inkMkLst>
            <pc:docMk/>
            <pc:sldMk cId="3822580517" sldId="266"/>
            <ac:inkMk id="85" creationId="{7458A0C3-C703-CDEF-2C7F-2B7D6C7DD39F}"/>
          </ac:inkMkLst>
        </pc:inkChg>
        <pc:inkChg chg="add mod">
          <ac:chgData name="Benoît DE KEYN" userId="49f98b14-d7ba-444f-8e95-98e83ead80a0" providerId="ADAL" clId="{D95B8DFB-F7C7-4215-A7F6-0EB1425B571E}" dt="2026-01-15T14:01:44.126" v="2018"/>
          <ac:inkMkLst>
            <pc:docMk/>
            <pc:sldMk cId="3822580517" sldId="266"/>
            <ac:inkMk id="86" creationId="{07DB088B-E1B7-0D05-8B06-64FB17F6C6F8}"/>
          </ac:inkMkLst>
        </pc:inkChg>
        <pc:inkChg chg="add">
          <ac:chgData name="Benoît DE KEYN" userId="49f98b14-d7ba-444f-8e95-98e83ead80a0" providerId="ADAL" clId="{D95B8DFB-F7C7-4215-A7F6-0EB1425B571E}" dt="2026-01-12T19:15:06.407" v="341" actId="9405"/>
          <ac:inkMkLst>
            <pc:docMk/>
            <pc:sldMk cId="3822580517" sldId="266"/>
            <ac:inkMk id="87" creationId="{CD79A47F-5929-6E1E-B62D-F8C712BCC91C}"/>
          </ac:inkMkLst>
        </pc:inkChg>
        <pc:inkChg chg="add mod">
          <ac:chgData name="Benoît DE KEYN" userId="49f98b14-d7ba-444f-8e95-98e83ead80a0" providerId="ADAL" clId="{D95B8DFB-F7C7-4215-A7F6-0EB1425B571E}" dt="2026-01-15T14:01:44.126" v="2018"/>
          <ac:inkMkLst>
            <pc:docMk/>
            <pc:sldMk cId="3822580517" sldId="266"/>
            <ac:inkMk id="88" creationId="{775D9403-2F5D-5C8A-76D7-A62C039EA72F}"/>
          </ac:inkMkLst>
        </pc:inkChg>
        <pc:inkChg chg="add mod">
          <ac:chgData name="Benoît DE KEYN" userId="49f98b14-d7ba-444f-8e95-98e83ead80a0" providerId="ADAL" clId="{D95B8DFB-F7C7-4215-A7F6-0EB1425B571E}" dt="2026-01-12T19:15:10.668" v="345"/>
          <ac:inkMkLst>
            <pc:docMk/>
            <pc:sldMk cId="3822580517" sldId="266"/>
            <ac:inkMk id="89" creationId="{001134A2-2B09-0391-6202-C3D5BE8750AB}"/>
          </ac:inkMkLst>
        </pc:inkChg>
        <pc:inkChg chg="add mod">
          <ac:chgData name="Benoît DE KEYN" userId="49f98b14-d7ba-444f-8e95-98e83ead80a0" providerId="ADAL" clId="{D95B8DFB-F7C7-4215-A7F6-0EB1425B571E}" dt="2026-01-12T19:17:41.870" v="441"/>
          <ac:inkMkLst>
            <pc:docMk/>
            <pc:sldMk cId="3822580517" sldId="266"/>
            <ac:inkMk id="90" creationId="{9D6794F2-0048-3D46-CEBE-CA22E1CEF467}"/>
          </ac:inkMkLst>
        </pc:inkChg>
        <pc:inkChg chg="add del">
          <ac:chgData name="Benoît DE KEYN" userId="49f98b14-d7ba-444f-8e95-98e83ead80a0" providerId="ADAL" clId="{D95B8DFB-F7C7-4215-A7F6-0EB1425B571E}" dt="2026-01-15T17:07:31.764" v="2760"/>
          <ac:inkMkLst>
            <pc:docMk/>
            <pc:sldMk cId="3822580517" sldId="266"/>
            <ac:inkMk id="91" creationId="{053DD30F-7C0E-886E-899F-222F5D8B9703}"/>
          </ac:inkMkLst>
        </pc:inkChg>
        <pc:inkChg chg="add">
          <ac:chgData name="Benoît DE KEYN" userId="49f98b14-d7ba-444f-8e95-98e83ead80a0" providerId="ADAL" clId="{D95B8DFB-F7C7-4215-A7F6-0EB1425B571E}" dt="2026-01-15T14:02:10.026" v="2035" actId="9405"/>
          <ac:inkMkLst>
            <pc:docMk/>
            <pc:sldMk cId="3822580517" sldId="266"/>
            <ac:inkMk id="91" creationId="{68347D55-F8D9-EEF9-E36C-500B5EDE1DF2}"/>
          </ac:inkMkLst>
        </pc:inkChg>
        <pc:inkChg chg="add">
          <ac:chgData name="Benoît DE KEYN" userId="49f98b14-d7ba-444f-8e95-98e83ead80a0" providerId="ADAL" clId="{D95B8DFB-F7C7-4215-A7F6-0EB1425B571E}" dt="2026-01-12T19:15:10.917" v="346" actId="9405"/>
          <ac:inkMkLst>
            <pc:docMk/>
            <pc:sldMk cId="3822580517" sldId="266"/>
            <ac:inkMk id="92" creationId="{3665C607-7AF5-1F78-0FDE-288ECE201EBF}"/>
          </ac:inkMkLst>
        </pc:inkChg>
        <pc:inkChg chg="add del">
          <ac:chgData name="Benoît DE KEYN" userId="49f98b14-d7ba-444f-8e95-98e83ead80a0" providerId="ADAL" clId="{D95B8DFB-F7C7-4215-A7F6-0EB1425B571E}" dt="2026-01-15T17:07:30.299" v="2758"/>
          <ac:inkMkLst>
            <pc:docMk/>
            <pc:sldMk cId="3822580517" sldId="266"/>
            <ac:inkMk id="93" creationId="{2B2F221C-C9E6-F047-1652-4BD8480BA3A8}"/>
          </ac:inkMkLst>
        </pc:inkChg>
        <pc:inkChg chg="add">
          <ac:chgData name="Benoît DE KEYN" userId="49f98b14-d7ba-444f-8e95-98e83ead80a0" providerId="ADAL" clId="{D95B8DFB-F7C7-4215-A7F6-0EB1425B571E}" dt="2026-01-15T14:02:10.439" v="2036" actId="9405"/>
          <ac:inkMkLst>
            <pc:docMk/>
            <pc:sldMk cId="3822580517" sldId="266"/>
            <ac:inkMk id="93" creationId="{ADA96D74-72E3-7D99-F595-C534AD696B97}"/>
          </ac:inkMkLst>
        </pc:inkChg>
        <pc:inkChg chg="add del mod">
          <ac:chgData name="Benoît DE KEYN" userId="49f98b14-d7ba-444f-8e95-98e83ead80a0" providerId="ADAL" clId="{D95B8DFB-F7C7-4215-A7F6-0EB1425B571E}" dt="2026-01-15T17:07:26.011" v="2756" actId="9405"/>
          <ac:inkMkLst>
            <pc:docMk/>
            <pc:sldMk cId="3822580517" sldId="266"/>
            <ac:inkMk id="94" creationId="{2D7213CC-C289-8965-3A33-E327B00CBD67}"/>
          </ac:inkMkLst>
        </pc:inkChg>
        <pc:inkChg chg="add del mod">
          <ac:chgData name="Benoît DE KEYN" userId="49f98b14-d7ba-444f-8e95-98e83ead80a0" providerId="ADAL" clId="{D95B8DFB-F7C7-4215-A7F6-0EB1425B571E}" dt="2026-01-15T17:07:41.642" v="2772"/>
          <ac:inkMkLst>
            <pc:docMk/>
            <pc:sldMk cId="3822580517" sldId="266"/>
            <ac:inkMk id="95" creationId="{FC8CF100-9EE9-F819-EDC6-D93FBFC048FB}"/>
          </ac:inkMkLst>
        </pc:inkChg>
        <pc:inkChg chg="add mod">
          <ac:chgData name="Benoît DE KEYN" userId="49f98b14-d7ba-444f-8e95-98e83ead80a0" providerId="ADAL" clId="{D95B8DFB-F7C7-4215-A7F6-0EB1425B571E}" dt="2026-01-15T14:02:55.166" v="2054"/>
          <ac:inkMkLst>
            <pc:docMk/>
            <pc:sldMk cId="3822580517" sldId="266"/>
            <ac:inkMk id="96" creationId="{1082C4A0-901C-0B0C-8BB6-1E64C60B0A06}"/>
          </ac:inkMkLst>
        </pc:inkChg>
        <pc:inkChg chg="add mod">
          <ac:chgData name="Benoît DE KEYN" userId="49f98b14-d7ba-444f-8e95-98e83ead80a0" providerId="ADAL" clId="{D95B8DFB-F7C7-4215-A7F6-0EB1425B571E}" dt="2026-01-13T17:56:20.814" v="1545" actId="692"/>
          <ac:inkMkLst>
            <pc:docMk/>
            <pc:sldMk cId="3822580517" sldId="266"/>
            <ac:inkMk id="97" creationId="{F2EF4DDF-D0CD-F45A-25FA-EA18710FA97B}"/>
          </ac:inkMkLst>
        </pc:inkChg>
        <pc:inkChg chg="add mod">
          <ac:chgData name="Benoît DE KEYN" userId="49f98b14-d7ba-444f-8e95-98e83ead80a0" providerId="ADAL" clId="{D95B8DFB-F7C7-4215-A7F6-0EB1425B571E}" dt="2026-01-13T17:56:20.814" v="1545" actId="692"/>
          <ac:inkMkLst>
            <pc:docMk/>
            <pc:sldMk cId="3822580517" sldId="266"/>
            <ac:inkMk id="98" creationId="{E9678214-A1EA-F47F-811D-426BF864C491}"/>
          </ac:inkMkLst>
        </pc:inkChg>
        <pc:inkChg chg="add">
          <ac:chgData name="Benoît DE KEYN" userId="49f98b14-d7ba-444f-8e95-98e83ead80a0" providerId="ADAL" clId="{D95B8DFB-F7C7-4215-A7F6-0EB1425B571E}" dt="2026-01-15T14:02:15.017" v="2041" actId="9405"/>
          <ac:inkMkLst>
            <pc:docMk/>
            <pc:sldMk cId="3822580517" sldId="266"/>
            <ac:inkMk id="99" creationId="{6661CAC2-01FB-5F5C-37EC-00DB2ADE2841}"/>
          </ac:inkMkLst>
        </pc:inkChg>
        <pc:inkChg chg="add">
          <ac:chgData name="Benoît DE KEYN" userId="49f98b14-d7ba-444f-8e95-98e83ead80a0" providerId="ADAL" clId="{D95B8DFB-F7C7-4215-A7F6-0EB1425B571E}" dt="2026-01-15T14:02:15.640" v="2042" actId="9405"/>
          <ac:inkMkLst>
            <pc:docMk/>
            <pc:sldMk cId="3822580517" sldId="266"/>
            <ac:inkMk id="100" creationId="{0482CDAD-D918-FAB9-391B-F960A358ECED}"/>
          </ac:inkMkLst>
        </pc:inkChg>
        <pc:inkChg chg="add del">
          <ac:chgData name="Benoît DE KEYN" userId="49f98b14-d7ba-444f-8e95-98e83ead80a0" providerId="ADAL" clId="{D95B8DFB-F7C7-4215-A7F6-0EB1425B571E}" dt="2026-01-15T17:07:25.864" v="2755" actId="9405"/>
          <ac:inkMkLst>
            <pc:docMk/>
            <pc:sldMk cId="3822580517" sldId="266"/>
            <ac:inkMk id="101" creationId="{5CE23254-DEA0-5614-71D8-E7E1C5DB646B}"/>
          </ac:inkMkLst>
        </pc:inkChg>
        <pc:inkChg chg="add del mod">
          <ac:chgData name="Benoît DE KEYN" userId="49f98b14-d7ba-444f-8e95-98e83ead80a0" providerId="ADAL" clId="{D95B8DFB-F7C7-4215-A7F6-0EB1425B571E}" dt="2026-01-15T17:07:25.695" v="2754"/>
          <ac:inkMkLst>
            <pc:docMk/>
            <pc:sldMk cId="3822580517" sldId="266"/>
            <ac:inkMk id="102" creationId="{BB48F0DE-D757-7D7B-96AA-256C7B6020FB}"/>
          </ac:inkMkLst>
        </pc:inkChg>
        <pc:inkChg chg="add">
          <ac:chgData name="Benoît DE KEYN" userId="49f98b14-d7ba-444f-8e95-98e83ead80a0" providerId="ADAL" clId="{D95B8DFB-F7C7-4215-A7F6-0EB1425B571E}" dt="2026-01-15T14:02:16.154" v="2043" actId="9405"/>
          <ac:inkMkLst>
            <pc:docMk/>
            <pc:sldMk cId="3822580517" sldId="266"/>
            <ac:inkMk id="103" creationId="{784AE08D-2157-8E4A-B53E-7F66FF9077B1}"/>
          </ac:inkMkLst>
        </pc:inkChg>
        <pc:inkChg chg="add mod">
          <ac:chgData name="Benoît DE KEYN" userId="49f98b14-d7ba-444f-8e95-98e83ead80a0" providerId="ADAL" clId="{D95B8DFB-F7C7-4215-A7F6-0EB1425B571E}" dt="2026-01-15T14:01:44.126" v="2018"/>
          <ac:inkMkLst>
            <pc:docMk/>
            <pc:sldMk cId="3822580517" sldId="266"/>
            <ac:inkMk id="104" creationId="{882CC8FA-C39B-6FE2-DBF1-F0228898D88D}"/>
          </ac:inkMkLst>
        </pc:inkChg>
        <pc:inkChg chg="add mod">
          <ac:chgData name="Benoît DE KEYN" userId="49f98b14-d7ba-444f-8e95-98e83ead80a0" providerId="ADAL" clId="{D95B8DFB-F7C7-4215-A7F6-0EB1425B571E}" dt="2026-01-15T14:01:44.126" v="2018"/>
          <ac:inkMkLst>
            <pc:docMk/>
            <pc:sldMk cId="3822580517" sldId="266"/>
            <ac:inkMk id="105" creationId="{6D8A7F1F-76D5-FF30-0B4F-D4B0D1BC627D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107" creationId="{9F025ED4-DD03-0428-F78A-BDF44F4C462A}"/>
          </ac:inkMkLst>
        </pc:inkChg>
        <pc:inkChg chg="add mod">
          <ac:chgData name="Benoît DE KEYN" userId="49f98b14-d7ba-444f-8e95-98e83ead80a0" providerId="ADAL" clId="{D95B8DFB-F7C7-4215-A7F6-0EB1425B571E}" dt="2026-01-12T19:15:44.467" v="369"/>
          <ac:inkMkLst>
            <pc:docMk/>
            <pc:sldMk cId="3822580517" sldId="266"/>
            <ac:inkMk id="108" creationId="{05729932-794B-EE9D-8833-5474583504F1}"/>
          </ac:inkMkLst>
        </pc:inkChg>
        <pc:inkChg chg="add mod">
          <ac:chgData name="Benoît DE KEYN" userId="49f98b14-d7ba-444f-8e95-98e83ead80a0" providerId="ADAL" clId="{D95B8DFB-F7C7-4215-A7F6-0EB1425B571E}" dt="2026-01-12T19:17:41.870" v="441"/>
          <ac:inkMkLst>
            <pc:docMk/>
            <pc:sldMk cId="3822580517" sldId="266"/>
            <ac:inkMk id="109" creationId="{951601C6-D5D1-CF6C-5922-8306704FAA42}"/>
          </ac:inkMkLst>
        </pc:inkChg>
        <pc:inkChg chg="add mod">
          <ac:chgData name="Benoît DE KEYN" userId="49f98b14-d7ba-444f-8e95-98e83ead80a0" providerId="ADAL" clId="{D95B8DFB-F7C7-4215-A7F6-0EB1425B571E}" dt="2026-01-15T14:02:31.323" v="2048"/>
          <ac:inkMkLst>
            <pc:docMk/>
            <pc:sldMk cId="3822580517" sldId="266"/>
            <ac:inkMk id="110" creationId="{0D70BF8C-47FB-90AC-470A-792447BE206E}"/>
          </ac:inkMkLst>
        </pc:inkChg>
        <pc:inkChg chg="add del">
          <ac:chgData name="Benoît DE KEYN" userId="49f98b14-d7ba-444f-8e95-98e83ead80a0" providerId="ADAL" clId="{D95B8DFB-F7C7-4215-A7F6-0EB1425B571E}" dt="2026-01-15T17:07:25.537" v="2752" actId="9405"/>
          <ac:inkMkLst>
            <pc:docMk/>
            <pc:sldMk cId="3822580517" sldId="266"/>
            <ac:inkMk id="111" creationId="{5B699047-681A-33E3-EFD6-F53FB12446E2}"/>
          </ac:inkMkLst>
        </pc:inkChg>
        <pc:inkChg chg="add">
          <ac:chgData name="Benoît DE KEYN" userId="49f98b14-d7ba-444f-8e95-98e83ead80a0" providerId="ADAL" clId="{D95B8DFB-F7C7-4215-A7F6-0EB1425B571E}" dt="2026-01-15T14:02:34.595" v="2049" actId="9405"/>
          <ac:inkMkLst>
            <pc:docMk/>
            <pc:sldMk cId="3822580517" sldId="266"/>
            <ac:inkMk id="112" creationId="{AD50D9E0-C35F-1FB6-A291-067D607AD7A2}"/>
          </ac:inkMkLst>
        </pc:inkChg>
        <pc:inkChg chg="add del mod">
          <ac:chgData name="Benoît DE KEYN" userId="49f98b14-d7ba-444f-8e95-98e83ead80a0" providerId="ADAL" clId="{D95B8DFB-F7C7-4215-A7F6-0EB1425B571E}" dt="2026-01-15T17:07:25.362" v="2751" actId="9405"/>
          <ac:inkMkLst>
            <pc:docMk/>
            <pc:sldMk cId="3822580517" sldId="266"/>
            <ac:inkMk id="113" creationId="{62172072-5981-50DD-F4DA-31685626B1AB}"/>
          </ac:inkMkLst>
        </pc:inkChg>
        <pc:inkChg chg="add">
          <ac:chgData name="Benoît DE KEYN" userId="49f98b14-d7ba-444f-8e95-98e83ead80a0" providerId="ADAL" clId="{D95B8DFB-F7C7-4215-A7F6-0EB1425B571E}" dt="2026-01-15T14:02:44.478" v="2051" actId="9405"/>
          <ac:inkMkLst>
            <pc:docMk/>
            <pc:sldMk cId="3822580517" sldId="266"/>
            <ac:inkMk id="114" creationId="{A4681565-9218-2A7B-AEAD-4A95E88A4CFA}"/>
          </ac:inkMkLst>
        </pc:inkChg>
        <pc:inkChg chg="add del">
          <ac:chgData name="Benoît DE KEYN" userId="49f98b14-d7ba-444f-8e95-98e83ead80a0" providerId="ADAL" clId="{D95B8DFB-F7C7-4215-A7F6-0EB1425B571E}" dt="2026-01-15T17:07:25.188" v="2750" actId="9405"/>
          <ac:inkMkLst>
            <pc:docMk/>
            <pc:sldMk cId="3822580517" sldId="266"/>
            <ac:inkMk id="115" creationId="{AE5EF754-3C72-3081-A14D-39369ED9DA28}"/>
          </ac:inkMkLst>
        </pc:inkChg>
        <pc:inkChg chg="add">
          <ac:chgData name="Benoît DE KEYN" userId="49f98b14-d7ba-444f-8e95-98e83ead80a0" providerId="ADAL" clId="{D95B8DFB-F7C7-4215-A7F6-0EB1425B571E}" dt="2026-01-12T19:15:54.966" v="374" actId="9405"/>
          <ac:inkMkLst>
            <pc:docMk/>
            <pc:sldMk cId="3822580517" sldId="266"/>
            <ac:inkMk id="116" creationId="{ACD2833E-FD93-5D25-C1A8-3CB84E0B0EB9}"/>
          </ac:inkMkLst>
        </pc:inkChg>
        <pc:inkChg chg="add mod">
          <ac:chgData name="Benoît DE KEYN" userId="49f98b14-d7ba-444f-8e95-98e83ead80a0" providerId="ADAL" clId="{D95B8DFB-F7C7-4215-A7F6-0EB1425B571E}" dt="2026-01-12T19:17:41.870" v="441"/>
          <ac:inkMkLst>
            <pc:docMk/>
            <pc:sldMk cId="3822580517" sldId="266"/>
            <ac:inkMk id="117" creationId="{8AA9AD35-4415-B0AF-22A1-664419A2A6BE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118" creationId="{85C99012-FF5C-DBF5-802B-D68B799C518C}"/>
          </ac:inkMkLst>
        </pc:inkChg>
        <pc:inkChg chg="add">
          <ac:chgData name="Benoît DE KEYN" userId="49f98b14-d7ba-444f-8e95-98e83ead80a0" providerId="ADAL" clId="{D95B8DFB-F7C7-4215-A7F6-0EB1425B571E}" dt="2026-01-12T19:15:58.116" v="377" actId="9405"/>
          <ac:inkMkLst>
            <pc:docMk/>
            <pc:sldMk cId="3822580517" sldId="266"/>
            <ac:inkMk id="119" creationId="{8F221466-D08F-2D33-F9B4-BF58FD15CF79}"/>
          </ac:inkMkLst>
        </pc:inkChg>
        <pc:inkChg chg="add del">
          <ac:chgData name="Benoît DE KEYN" userId="49f98b14-d7ba-444f-8e95-98e83ead80a0" providerId="ADAL" clId="{D95B8DFB-F7C7-4215-A7F6-0EB1425B571E}" dt="2026-01-15T17:07:25.052" v="2749" actId="9405"/>
          <ac:inkMkLst>
            <pc:docMk/>
            <pc:sldMk cId="3822580517" sldId="266"/>
            <ac:inkMk id="120" creationId="{A33BBD83-C522-00FA-FD9F-D827B9E2770A}"/>
          </ac:inkMkLst>
        </pc:inkChg>
        <pc:inkChg chg="add mod">
          <ac:chgData name="Benoît DE KEYN" userId="49f98b14-d7ba-444f-8e95-98e83ead80a0" providerId="ADAL" clId="{D95B8DFB-F7C7-4215-A7F6-0EB1425B571E}" dt="2026-01-15T14:01:44.126" v="2018"/>
          <ac:inkMkLst>
            <pc:docMk/>
            <pc:sldMk cId="3822580517" sldId="266"/>
            <ac:inkMk id="121" creationId="{4A48DDAF-8E09-2EC7-00F9-3144358E1A8D}"/>
          </ac:inkMkLst>
        </pc:inkChg>
        <pc:inkChg chg="add">
          <ac:chgData name="Benoît DE KEYN" userId="49f98b14-d7ba-444f-8e95-98e83ead80a0" providerId="ADAL" clId="{D95B8DFB-F7C7-4215-A7F6-0EB1425B571E}" dt="2026-01-12T19:16:03.106" v="380" actId="9405"/>
          <ac:inkMkLst>
            <pc:docMk/>
            <pc:sldMk cId="3822580517" sldId="266"/>
            <ac:inkMk id="122" creationId="{310FBD14-0E79-5880-2E9D-04E9E810BF3F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123" creationId="{2FCA5FF4-530F-2B8E-C794-91366EDAB713}"/>
          </ac:inkMkLst>
        </pc:inkChg>
        <pc:inkChg chg="add">
          <ac:chgData name="Benoît DE KEYN" userId="49f98b14-d7ba-444f-8e95-98e83ead80a0" providerId="ADAL" clId="{D95B8DFB-F7C7-4215-A7F6-0EB1425B571E}" dt="2026-01-15T14:02:54.212" v="2053" actId="9405"/>
          <ac:inkMkLst>
            <pc:docMk/>
            <pc:sldMk cId="3822580517" sldId="266"/>
            <ac:inkMk id="124" creationId="{B36FB61A-4BB8-3A9C-7846-CB42D73E7B2A}"/>
          </ac:inkMkLst>
        </pc:inkChg>
        <pc:inkChg chg="add mod">
          <ac:chgData name="Benoît DE KEYN" userId="49f98b14-d7ba-444f-8e95-98e83ead80a0" providerId="ADAL" clId="{D95B8DFB-F7C7-4215-A7F6-0EB1425B571E}" dt="2026-01-12T19:18:18.017" v="526"/>
          <ac:inkMkLst>
            <pc:docMk/>
            <pc:sldMk cId="3822580517" sldId="266"/>
            <ac:inkMk id="125" creationId="{CBB97894-8744-EC30-B034-C43A26E19C22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126" creationId="{642D6AE5-91D9-6719-4806-AB1411A105A8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127" creationId="{25DD1958-BDCC-C922-19B2-18157FE918A8}"/>
          </ac:inkMkLst>
        </pc:inkChg>
        <pc:inkChg chg="add">
          <ac:chgData name="Benoît DE KEYN" userId="49f98b14-d7ba-444f-8e95-98e83ead80a0" providerId="ADAL" clId="{D95B8DFB-F7C7-4215-A7F6-0EB1425B571E}" dt="2026-01-12T19:16:14.158" v="386" actId="9405"/>
          <ac:inkMkLst>
            <pc:docMk/>
            <pc:sldMk cId="3822580517" sldId="266"/>
            <ac:inkMk id="128" creationId="{7D30AB12-D4E8-A86D-5219-90165F67D441}"/>
          </ac:inkMkLst>
        </pc:inkChg>
        <pc:inkChg chg="add mod">
          <ac:chgData name="Benoît DE KEYN" userId="49f98b14-d7ba-444f-8e95-98e83ead80a0" providerId="ADAL" clId="{D95B8DFB-F7C7-4215-A7F6-0EB1425B571E}" dt="2026-01-15T14:01:44.126" v="2018"/>
          <ac:inkMkLst>
            <pc:docMk/>
            <pc:sldMk cId="3822580517" sldId="266"/>
            <ac:inkMk id="129" creationId="{1D9B1C0C-62D9-89B5-1084-7B365AE2FBAF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130" creationId="{E541F665-ADE3-C704-8828-4DE276348A11}"/>
          </ac:inkMkLst>
        </pc:inkChg>
        <pc:inkChg chg="add">
          <ac:chgData name="Benoît DE KEYN" userId="49f98b14-d7ba-444f-8e95-98e83ead80a0" providerId="ADAL" clId="{D95B8DFB-F7C7-4215-A7F6-0EB1425B571E}" dt="2026-01-12T19:16:15.082" v="389" actId="9405"/>
          <ac:inkMkLst>
            <pc:docMk/>
            <pc:sldMk cId="3822580517" sldId="266"/>
            <ac:inkMk id="131" creationId="{A4DE9FF6-7BEF-5653-A666-28C4BBAED6F0}"/>
          </ac:inkMkLst>
        </pc:inkChg>
        <pc:inkChg chg="add del mod">
          <ac:chgData name="Benoît DE KEYN" userId="49f98b14-d7ba-444f-8e95-98e83ead80a0" providerId="ADAL" clId="{D95B8DFB-F7C7-4215-A7F6-0EB1425B571E}" dt="2026-01-15T17:07:24.856" v="2748" actId="9405"/>
          <ac:inkMkLst>
            <pc:docMk/>
            <pc:sldMk cId="3822580517" sldId="266"/>
            <ac:inkMk id="132" creationId="{05D24852-EB17-7E44-E739-DBDDCC640108}"/>
          </ac:inkMkLst>
        </pc:inkChg>
        <pc:inkChg chg="add mod">
          <ac:chgData name="Benoît DE KEYN" userId="49f98b14-d7ba-444f-8e95-98e83ead80a0" providerId="ADAL" clId="{D95B8DFB-F7C7-4215-A7F6-0EB1425B571E}" dt="2026-01-12T19:16:20.386" v="393"/>
          <ac:inkMkLst>
            <pc:docMk/>
            <pc:sldMk cId="3822580517" sldId="266"/>
            <ac:inkMk id="133" creationId="{0E8CF2BE-EAB8-855A-6470-DC6B20680D93}"/>
          </ac:inkMkLst>
        </pc:inkChg>
        <pc:inkChg chg="add mod">
          <ac:chgData name="Benoît DE KEYN" userId="49f98b14-d7ba-444f-8e95-98e83ead80a0" providerId="ADAL" clId="{D95B8DFB-F7C7-4215-A7F6-0EB1425B571E}" dt="2026-01-12T19:16:20.386" v="393"/>
          <ac:inkMkLst>
            <pc:docMk/>
            <pc:sldMk cId="3822580517" sldId="266"/>
            <ac:inkMk id="134" creationId="{8A7C4285-825D-DA73-62B6-BDB4AC2CADD0}"/>
          </ac:inkMkLst>
        </pc:inkChg>
        <pc:inkChg chg="add mod">
          <ac:chgData name="Benoît DE KEYN" userId="49f98b14-d7ba-444f-8e95-98e83ead80a0" providerId="ADAL" clId="{D95B8DFB-F7C7-4215-A7F6-0EB1425B571E}" dt="2026-01-15T14:03:17.897" v="2063"/>
          <ac:inkMkLst>
            <pc:docMk/>
            <pc:sldMk cId="3822580517" sldId="266"/>
            <ac:inkMk id="136" creationId="{7338E697-9FDC-9403-4B0A-1DA6E73B38D4}"/>
          </ac:inkMkLst>
        </pc:inkChg>
        <pc:inkChg chg="add">
          <ac:chgData name="Benoît DE KEYN" userId="49f98b14-d7ba-444f-8e95-98e83ead80a0" providerId="ADAL" clId="{D95B8DFB-F7C7-4215-A7F6-0EB1425B571E}" dt="2026-01-15T14:03:09.539" v="2056" actId="9405"/>
          <ac:inkMkLst>
            <pc:docMk/>
            <pc:sldMk cId="3822580517" sldId="266"/>
            <ac:inkMk id="137" creationId="{7320F755-2AC3-3FD6-5D9A-633495AA9EF3}"/>
          </ac:inkMkLst>
        </pc:inkChg>
        <pc:inkChg chg="add del">
          <ac:chgData name="Benoît DE KEYN" userId="49f98b14-d7ba-444f-8e95-98e83ead80a0" providerId="ADAL" clId="{D95B8DFB-F7C7-4215-A7F6-0EB1425B571E}" dt="2026-01-15T17:07:24.697" v="2747" actId="9405"/>
          <ac:inkMkLst>
            <pc:docMk/>
            <pc:sldMk cId="3822580517" sldId="266"/>
            <ac:inkMk id="138" creationId="{704D88B6-1A9E-5901-5EE8-0F8E38AD39C4}"/>
          </ac:inkMkLst>
        </pc:inkChg>
        <pc:inkChg chg="add del mod">
          <ac:chgData name="Benoît DE KEYN" userId="49f98b14-d7ba-444f-8e95-98e83ead80a0" providerId="ADAL" clId="{D95B8DFB-F7C7-4215-A7F6-0EB1425B571E}" dt="2026-01-15T17:07:24.524" v="2746"/>
          <ac:inkMkLst>
            <pc:docMk/>
            <pc:sldMk cId="3822580517" sldId="266"/>
            <ac:inkMk id="139" creationId="{41593BB2-DB19-AB9B-2D19-211C8D3D432D}"/>
          </ac:inkMkLst>
        </pc:inkChg>
        <pc:inkChg chg="add mod">
          <ac:chgData name="Benoît DE KEYN" userId="49f98b14-d7ba-444f-8e95-98e83ead80a0" providerId="ADAL" clId="{D95B8DFB-F7C7-4215-A7F6-0EB1425B571E}" dt="2026-01-15T14:03:17.897" v="2063"/>
          <ac:inkMkLst>
            <pc:docMk/>
            <pc:sldMk cId="3822580517" sldId="266"/>
            <ac:inkMk id="140" creationId="{4EE04B54-B1F8-CCD8-CE73-C43AF98D3D86}"/>
          </ac:inkMkLst>
        </pc:inkChg>
        <pc:inkChg chg="add">
          <ac:chgData name="Benoît DE KEYN" userId="49f98b14-d7ba-444f-8e95-98e83ead80a0" providerId="ADAL" clId="{D95B8DFB-F7C7-4215-A7F6-0EB1425B571E}" dt="2026-01-15T14:03:12.765" v="2059" actId="9405"/>
          <ac:inkMkLst>
            <pc:docMk/>
            <pc:sldMk cId="3822580517" sldId="266"/>
            <ac:inkMk id="141" creationId="{2B283207-A0F0-B534-A7ED-8A81FBB03F68}"/>
          </ac:inkMkLst>
        </pc:inkChg>
        <pc:inkChg chg="add">
          <ac:chgData name="Benoît DE KEYN" userId="49f98b14-d7ba-444f-8e95-98e83ead80a0" providerId="ADAL" clId="{D95B8DFB-F7C7-4215-A7F6-0EB1425B571E}" dt="2026-01-15T14:03:14.104" v="2060" actId="9405"/>
          <ac:inkMkLst>
            <pc:docMk/>
            <pc:sldMk cId="3822580517" sldId="266"/>
            <ac:inkMk id="142" creationId="{BEE9D773-0D60-CC7A-7A1B-3E5358E88E4B}"/>
          </ac:inkMkLst>
        </pc:inkChg>
        <pc:inkChg chg="add">
          <ac:chgData name="Benoît DE KEYN" userId="49f98b14-d7ba-444f-8e95-98e83ead80a0" providerId="ADAL" clId="{D95B8DFB-F7C7-4215-A7F6-0EB1425B571E}" dt="2026-01-15T14:03:15.353" v="2061" actId="9405"/>
          <ac:inkMkLst>
            <pc:docMk/>
            <pc:sldMk cId="3822580517" sldId="266"/>
            <ac:inkMk id="143" creationId="{ACC8E661-B0F9-11EE-B124-83A23BE29D29}"/>
          </ac:inkMkLst>
        </pc:inkChg>
        <pc:inkChg chg="add mod">
          <ac:chgData name="Benoît DE KEYN" userId="49f98b14-d7ba-444f-8e95-98e83ead80a0" providerId="ADAL" clId="{D95B8DFB-F7C7-4215-A7F6-0EB1425B571E}" dt="2026-01-15T14:03:17.897" v="2063"/>
          <ac:inkMkLst>
            <pc:docMk/>
            <pc:sldMk cId="3822580517" sldId="266"/>
            <ac:inkMk id="144" creationId="{31E84179-66C6-CD6C-A970-0E87FD7D46F1}"/>
          </ac:inkMkLst>
        </pc:inkChg>
        <pc:inkChg chg="add del">
          <ac:chgData name="Benoît DE KEYN" userId="49f98b14-d7ba-444f-8e95-98e83ead80a0" providerId="ADAL" clId="{D95B8DFB-F7C7-4215-A7F6-0EB1425B571E}" dt="2026-01-15T17:10:31.676" v="2843"/>
          <ac:inkMkLst>
            <pc:docMk/>
            <pc:sldMk cId="3822580517" sldId="266"/>
            <ac:inkMk id="146" creationId="{4A594FBB-72F0-8396-6994-5FE19C3723C4}"/>
          </ac:inkMkLst>
        </pc:inkChg>
        <pc:inkChg chg="add del">
          <ac:chgData name="Benoît DE KEYN" userId="49f98b14-d7ba-444f-8e95-98e83ead80a0" providerId="ADAL" clId="{D95B8DFB-F7C7-4215-A7F6-0EB1425B571E}" dt="2026-01-15T14:04:24.130" v="2073"/>
          <ac:inkMkLst>
            <pc:docMk/>
            <pc:sldMk cId="3822580517" sldId="266"/>
            <ac:inkMk id="147" creationId="{B51F1CCA-11FE-D32E-55D4-7FDB9796AF72}"/>
          </ac:inkMkLst>
        </pc:inkChg>
        <pc:inkChg chg="add del">
          <ac:chgData name="Benoît DE KEYN" userId="49f98b14-d7ba-444f-8e95-98e83ead80a0" providerId="ADAL" clId="{D95B8DFB-F7C7-4215-A7F6-0EB1425B571E}" dt="2026-01-15T14:04:24.126" v="2072"/>
          <ac:inkMkLst>
            <pc:docMk/>
            <pc:sldMk cId="3822580517" sldId="266"/>
            <ac:inkMk id="148" creationId="{81B460A4-41E3-286E-1BE2-5A81AC088FD5}"/>
          </ac:inkMkLst>
        </pc:inkChg>
        <pc:inkChg chg="add del mod">
          <ac:chgData name="Benoît DE KEYN" userId="49f98b14-d7ba-444f-8e95-98e83ead80a0" providerId="ADAL" clId="{D95B8DFB-F7C7-4215-A7F6-0EB1425B571E}" dt="2026-01-15T17:07:24.351" v="2744" actId="9405"/>
          <ac:inkMkLst>
            <pc:docMk/>
            <pc:sldMk cId="3822580517" sldId="266"/>
            <ac:inkMk id="148" creationId="{D8795DE3-D8F2-C864-2784-3D57EB6CD120}"/>
          </ac:inkMkLst>
        </pc:inkChg>
        <pc:inkChg chg="add del mod">
          <ac:chgData name="Benoît DE KEYN" userId="49f98b14-d7ba-444f-8e95-98e83ead80a0" providerId="ADAL" clId="{D95B8DFB-F7C7-4215-A7F6-0EB1425B571E}" dt="2026-01-15T17:10:33.740" v="2844"/>
          <ac:inkMkLst>
            <pc:docMk/>
            <pc:sldMk cId="3822580517" sldId="266"/>
            <ac:inkMk id="149" creationId="{F08EBC02-FC8B-67A4-9292-60C96E93E0E7}"/>
          </ac:inkMkLst>
        </pc:inkChg>
        <pc:inkChg chg="add del mod">
          <ac:chgData name="Benoît DE KEYN" userId="49f98b14-d7ba-444f-8e95-98e83ead80a0" providerId="ADAL" clId="{D95B8DFB-F7C7-4215-A7F6-0EB1425B571E}" dt="2026-01-15T17:10:31.676" v="2839"/>
          <ac:inkMkLst>
            <pc:docMk/>
            <pc:sldMk cId="3822580517" sldId="266"/>
            <ac:inkMk id="150" creationId="{DA45C196-D0AE-270A-4B4E-73FCDB6D7AE9}"/>
          </ac:inkMkLst>
        </pc:inkChg>
        <pc:inkChg chg="add del mod">
          <ac:chgData name="Benoît DE KEYN" userId="49f98b14-d7ba-444f-8e95-98e83ead80a0" providerId="ADAL" clId="{D95B8DFB-F7C7-4215-A7F6-0EB1425B571E}" dt="2026-01-15T17:10:31.676" v="2842"/>
          <ac:inkMkLst>
            <pc:docMk/>
            <pc:sldMk cId="3822580517" sldId="266"/>
            <ac:inkMk id="151" creationId="{75BF8403-3B8F-4445-E6CC-77CE91D264AC}"/>
          </ac:inkMkLst>
        </pc:inkChg>
        <pc:inkChg chg="add mod">
          <ac:chgData name="Benoît DE KEYN" userId="49f98b14-d7ba-444f-8e95-98e83ead80a0" providerId="ADAL" clId="{D95B8DFB-F7C7-4215-A7F6-0EB1425B571E}" dt="2026-01-15T17:10:33.740" v="2845"/>
          <ac:inkMkLst>
            <pc:docMk/>
            <pc:sldMk cId="3822580517" sldId="266"/>
            <ac:inkMk id="152" creationId="{2530C7AF-7406-948C-16C9-780718C792DE}"/>
          </ac:inkMkLst>
        </pc:inkChg>
        <pc:inkChg chg="add del mod">
          <ac:chgData name="Benoît DE KEYN" userId="49f98b14-d7ba-444f-8e95-98e83ead80a0" providerId="ADAL" clId="{D95B8DFB-F7C7-4215-A7F6-0EB1425B571E}" dt="2026-01-15T17:07:24.172" v="2743" actId="9405"/>
          <ac:inkMkLst>
            <pc:docMk/>
            <pc:sldMk cId="3822580517" sldId="266"/>
            <ac:inkMk id="153" creationId="{C5E6FA9C-333E-FB8C-8F2E-12B7F05A2DE7}"/>
          </ac:inkMkLst>
        </pc:inkChg>
        <pc:inkChg chg="add del">
          <ac:chgData name="Benoît DE KEYN" userId="49f98b14-d7ba-444f-8e95-98e83ead80a0" providerId="ADAL" clId="{D95B8DFB-F7C7-4215-A7F6-0EB1425B571E}" dt="2026-01-15T14:04:45.847" v="2078"/>
          <ac:inkMkLst>
            <pc:docMk/>
            <pc:sldMk cId="3822580517" sldId="266"/>
            <ac:inkMk id="154" creationId="{60469B13-B013-2030-F37A-372A15296D95}"/>
          </ac:inkMkLst>
        </pc:inkChg>
        <pc:inkChg chg="add del mod">
          <ac:chgData name="Benoît DE KEYN" userId="49f98b14-d7ba-444f-8e95-98e83ead80a0" providerId="ADAL" clId="{D95B8DFB-F7C7-4215-A7F6-0EB1425B571E}" dt="2026-01-15T17:07:23.981" v="2742" actId="9405"/>
          <ac:inkMkLst>
            <pc:docMk/>
            <pc:sldMk cId="3822580517" sldId="266"/>
            <ac:inkMk id="154" creationId="{B9EE5D47-89DB-8380-878D-DD8B6D92BD1A}"/>
          </ac:inkMkLst>
        </pc:inkChg>
        <pc:inkChg chg="add mod">
          <ac:chgData name="Benoît DE KEYN" userId="49f98b14-d7ba-444f-8e95-98e83ead80a0" providerId="ADAL" clId="{D95B8DFB-F7C7-4215-A7F6-0EB1425B571E}" dt="2026-01-15T17:10:31.676" v="2840"/>
          <ac:inkMkLst>
            <pc:docMk/>
            <pc:sldMk cId="3822580517" sldId="266"/>
            <ac:inkMk id="155" creationId="{4DC154A3-3F00-1038-A2B2-DE9412819E88}"/>
          </ac:inkMkLst>
        </pc:inkChg>
        <pc:inkChg chg="add mod">
          <ac:chgData name="Benoît DE KEYN" userId="49f98b14-d7ba-444f-8e95-98e83ead80a0" providerId="ADAL" clId="{D95B8DFB-F7C7-4215-A7F6-0EB1425B571E}" dt="2026-01-15T17:10:31.676" v="2840"/>
          <ac:inkMkLst>
            <pc:docMk/>
            <pc:sldMk cId="3822580517" sldId="266"/>
            <ac:inkMk id="156" creationId="{40092C60-AAB0-10A6-CCF0-75FCB0023401}"/>
          </ac:inkMkLst>
        </pc:inkChg>
        <pc:inkChg chg="add del mod">
          <ac:chgData name="Benoît DE KEYN" userId="49f98b14-d7ba-444f-8e95-98e83ead80a0" providerId="ADAL" clId="{D95B8DFB-F7C7-4215-A7F6-0EB1425B571E}" dt="2026-01-15T17:07:23.430" v="2741" actId="9405"/>
          <ac:inkMkLst>
            <pc:docMk/>
            <pc:sldMk cId="3822580517" sldId="266"/>
            <ac:inkMk id="157" creationId="{9756DD47-9AA0-8FB4-084C-7FCD06FA552F}"/>
          </ac:inkMkLst>
        </pc:inkChg>
        <pc:inkChg chg="add del">
          <ac:chgData name="Benoît DE KEYN" userId="49f98b14-d7ba-444f-8e95-98e83ead80a0" providerId="ADAL" clId="{D95B8DFB-F7C7-4215-A7F6-0EB1425B571E}" dt="2026-01-15T14:04:54.713" v="2082"/>
          <ac:inkMkLst>
            <pc:docMk/>
            <pc:sldMk cId="3822580517" sldId="266"/>
            <ac:inkMk id="157" creationId="{9B7105BC-6BA9-89ED-F871-2C543435EAF0}"/>
          </ac:inkMkLst>
        </pc:inkChg>
        <pc:inkChg chg="add del mod">
          <ac:chgData name="Benoît DE KEYN" userId="49f98b14-d7ba-444f-8e95-98e83ead80a0" providerId="ADAL" clId="{D95B8DFB-F7C7-4215-A7F6-0EB1425B571E}" dt="2026-01-15T17:07:23.250" v="2740" actId="9405"/>
          <ac:inkMkLst>
            <pc:docMk/>
            <pc:sldMk cId="3822580517" sldId="266"/>
            <ac:inkMk id="158" creationId="{0B82D464-5E5F-4042-A894-EB8A399D9BCD}"/>
          </ac:inkMkLst>
        </pc:inkChg>
        <pc:inkChg chg="add del mod">
          <ac:chgData name="Benoît DE KEYN" userId="49f98b14-d7ba-444f-8e95-98e83ead80a0" providerId="ADAL" clId="{D95B8DFB-F7C7-4215-A7F6-0EB1425B571E}" dt="2026-01-15T17:06:24.640" v="2677"/>
          <ac:inkMkLst>
            <pc:docMk/>
            <pc:sldMk cId="3822580517" sldId="266"/>
            <ac:inkMk id="159" creationId="{94425BF9-1C11-4621-D8E9-3DD62F27E89C}"/>
          </ac:inkMkLst>
        </pc:inkChg>
        <pc:inkChg chg="add mod">
          <ac:chgData name="Benoît DE KEYN" userId="49f98b14-d7ba-444f-8e95-98e83ead80a0" providerId="ADAL" clId="{D95B8DFB-F7C7-4215-A7F6-0EB1425B571E}" dt="2026-01-15T17:10:31.676" v="2840"/>
          <ac:inkMkLst>
            <pc:docMk/>
            <pc:sldMk cId="3822580517" sldId="266"/>
            <ac:inkMk id="160" creationId="{F3D50293-3FC5-B9F5-1F16-21A15E657BF4}"/>
          </ac:inkMkLst>
        </pc:inkChg>
        <pc:inkChg chg="add del mod">
          <ac:chgData name="Benoît DE KEYN" userId="49f98b14-d7ba-444f-8e95-98e83ead80a0" providerId="ADAL" clId="{D95B8DFB-F7C7-4215-A7F6-0EB1425B571E}" dt="2026-01-15T17:07:23.060" v="2739" actId="9405"/>
          <ac:inkMkLst>
            <pc:docMk/>
            <pc:sldMk cId="3822580517" sldId="266"/>
            <ac:inkMk id="161" creationId="{A29F01D6-671C-A5FA-672A-53538C0481CF}"/>
          </ac:inkMkLst>
        </pc:inkChg>
        <pc:inkChg chg="add del mod">
          <ac:chgData name="Benoît DE KEYN" userId="49f98b14-d7ba-444f-8e95-98e83ead80a0" providerId="ADAL" clId="{D95B8DFB-F7C7-4215-A7F6-0EB1425B571E}" dt="2026-01-15T17:10:31.676" v="2840"/>
          <ac:inkMkLst>
            <pc:docMk/>
            <pc:sldMk cId="3822580517" sldId="266"/>
            <ac:inkMk id="162" creationId="{88021E59-E981-471D-60FA-F9AB83010782}"/>
          </ac:inkMkLst>
        </pc:inkChg>
        <pc:inkChg chg="add del mod">
          <ac:chgData name="Benoît DE KEYN" userId="49f98b14-d7ba-444f-8e95-98e83ead80a0" providerId="ADAL" clId="{D95B8DFB-F7C7-4215-A7F6-0EB1425B571E}" dt="2026-01-15T17:10:31.676" v="2841"/>
          <ac:inkMkLst>
            <pc:docMk/>
            <pc:sldMk cId="3822580517" sldId="266"/>
            <ac:inkMk id="163" creationId="{589F98B2-7DF5-6B99-C104-6097C92813D9}"/>
          </ac:inkMkLst>
        </pc:inkChg>
        <pc:inkChg chg="add del mod">
          <ac:chgData name="Benoît DE KEYN" userId="49f98b14-d7ba-444f-8e95-98e83ead80a0" providerId="ADAL" clId="{D95B8DFB-F7C7-4215-A7F6-0EB1425B571E}" dt="2026-01-15T17:07:22.838" v="2738" actId="9405"/>
          <ac:inkMkLst>
            <pc:docMk/>
            <pc:sldMk cId="3822580517" sldId="266"/>
            <ac:inkMk id="164" creationId="{B10B91F3-76E4-67B1-65E1-BB5565D8BD92}"/>
          </ac:inkMkLst>
        </pc:inkChg>
        <pc:inkChg chg="add mod">
          <ac:chgData name="Benoît DE KEYN" userId="49f98b14-d7ba-444f-8e95-98e83ead80a0" providerId="ADAL" clId="{D95B8DFB-F7C7-4215-A7F6-0EB1425B571E}" dt="2026-01-15T17:10:33.740" v="2845"/>
          <ac:inkMkLst>
            <pc:docMk/>
            <pc:sldMk cId="3822580517" sldId="266"/>
            <ac:inkMk id="165" creationId="{BB4983D3-3D69-B4AB-B0C6-D5653ADAB1E3}"/>
          </ac:inkMkLst>
        </pc:inkChg>
        <pc:inkChg chg="add del mod">
          <ac:chgData name="Benoît DE KEYN" userId="49f98b14-d7ba-444f-8e95-98e83ead80a0" providerId="ADAL" clId="{D95B8DFB-F7C7-4215-A7F6-0EB1425B571E}" dt="2026-01-15T17:10:33.740" v="2845"/>
          <ac:inkMkLst>
            <pc:docMk/>
            <pc:sldMk cId="3822580517" sldId="266"/>
            <ac:inkMk id="166" creationId="{084480D5-C3BC-9686-32AB-018D21BF6C5B}"/>
          </ac:inkMkLst>
        </pc:inkChg>
        <pc:inkChg chg="add del mod">
          <ac:chgData name="Benoît DE KEYN" userId="49f98b14-d7ba-444f-8e95-98e83ead80a0" providerId="ADAL" clId="{D95B8DFB-F7C7-4215-A7F6-0EB1425B571E}" dt="2026-01-15T17:07:22.617" v="2737" actId="9405"/>
          <ac:inkMkLst>
            <pc:docMk/>
            <pc:sldMk cId="3822580517" sldId="266"/>
            <ac:inkMk id="167" creationId="{7D6C368D-0EAA-865A-70F6-AB4B95F24EFB}"/>
          </ac:inkMkLst>
        </pc:inkChg>
        <pc:inkChg chg="add del mod">
          <ac:chgData name="Benoît DE KEYN" userId="49f98b14-d7ba-444f-8e95-98e83ead80a0" providerId="ADAL" clId="{D95B8DFB-F7C7-4215-A7F6-0EB1425B571E}" dt="2026-01-15T17:10:31.661" v="2838"/>
          <ac:inkMkLst>
            <pc:docMk/>
            <pc:sldMk cId="3822580517" sldId="266"/>
            <ac:inkMk id="168" creationId="{F35998DA-9C25-F0FE-CE22-F2E3AE19E5C6}"/>
          </ac:inkMkLst>
        </pc:inkChg>
        <pc:inkChg chg="add mod">
          <ac:chgData name="Benoît DE KEYN" userId="49f98b14-d7ba-444f-8e95-98e83ead80a0" providerId="ADAL" clId="{D95B8DFB-F7C7-4215-A7F6-0EB1425B571E}" dt="2026-01-15T17:10:31.676" v="2840"/>
          <ac:inkMkLst>
            <pc:docMk/>
            <pc:sldMk cId="3822580517" sldId="266"/>
            <ac:inkMk id="170" creationId="{1B39D246-7387-78ED-38C2-CDF612024B02}"/>
          </ac:inkMkLst>
        </pc:inkChg>
        <pc:inkChg chg="add mod">
          <ac:chgData name="Benoît DE KEYN" userId="49f98b14-d7ba-444f-8e95-98e83ead80a0" providerId="ADAL" clId="{D95B8DFB-F7C7-4215-A7F6-0EB1425B571E}" dt="2026-01-15T17:10:31.676" v="2840"/>
          <ac:inkMkLst>
            <pc:docMk/>
            <pc:sldMk cId="3822580517" sldId="266"/>
            <ac:inkMk id="171" creationId="{B514D844-DA32-E7B4-2723-01F1ECC26A59}"/>
          </ac:inkMkLst>
        </pc:inkChg>
        <pc:inkChg chg="add mod">
          <ac:chgData name="Benoît DE KEYN" userId="49f98b14-d7ba-444f-8e95-98e83ead80a0" providerId="ADAL" clId="{D95B8DFB-F7C7-4215-A7F6-0EB1425B571E}" dt="2026-01-15T17:10:31.676" v="2840"/>
          <ac:inkMkLst>
            <pc:docMk/>
            <pc:sldMk cId="3822580517" sldId="266"/>
            <ac:inkMk id="172" creationId="{CF9E0EA1-57FD-FF8D-C0C0-130E1985513F}"/>
          </ac:inkMkLst>
        </pc:inkChg>
        <pc:inkChg chg="add del mod">
          <ac:chgData name="Benoît DE KEYN" userId="49f98b14-d7ba-444f-8e95-98e83ead80a0" providerId="ADAL" clId="{D95B8DFB-F7C7-4215-A7F6-0EB1425B571E}" dt="2026-01-15T17:07:22.332" v="2736"/>
          <ac:inkMkLst>
            <pc:docMk/>
            <pc:sldMk cId="3822580517" sldId="266"/>
            <ac:inkMk id="173" creationId="{D0E2FE03-5D8E-3365-54E0-5F10A10141C3}"/>
          </ac:inkMkLst>
        </pc:inkChg>
        <pc:inkChg chg="add del mod">
          <ac:chgData name="Benoît DE KEYN" userId="49f98b14-d7ba-444f-8e95-98e83ead80a0" providerId="ADAL" clId="{D95B8DFB-F7C7-4215-A7F6-0EB1425B571E}" dt="2026-01-15T17:06:24.640" v="2680"/>
          <ac:inkMkLst>
            <pc:docMk/>
            <pc:sldMk cId="3822580517" sldId="266"/>
            <ac:inkMk id="174" creationId="{3DA434AD-DCDF-2A83-AE98-90A30FF8ECFF}"/>
          </ac:inkMkLst>
        </pc:inkChg>
        <pc:inkChg chg="add mod">
          <ac:chgData name="Benoît DE KEYN" userId="49f98b14-d7ba-444f-8e95-98e83ead80a0" providerId="ADAL" clId="{D95B8DFB-F7C7-4215-A7F6-0EB1425B571E}" dt="2026-01-15T17:10:31.676" v="2840"/>
          <ac:inkMkLst>
            <pc:docMk/>
            <pc:sldMk cId="3822580517" sldId="266"/>
            <ac:inkMk id="175" creationId="{EC2FCB39-5730-F1EA-25DA-0C579288B476}"/>
          </ac:inkMkLst>
        </pc:inkChg>
        <pc:inkChg chg="add del mod">
          <ac:chgData name="Benoît DE KEYN" userId="49f98b14-d7ba-444f-8e95-98e83ead80a0" providerId="ADAL" clId="{D95B8DFB-F7C7-4215-A7F6-0EB1425B571E}" dt="2026-01-15T17:10:31.676" v="2840"/>
          <ac:inkMkLst>
            <pc:docMk/>
            <pc:sldMk cId="3822580517" sldId="266"/>
            <ac:inkMk id="177" creationId="{FDCF79A0-5D5B-B9ED-29DC-9386DF6CEDA9}"/>
          </ac:inkMkLst>
        </pc:inkChg>
        <pc:inkChg chg="add">
          <ac:chgData name="Benoît DE KEYN" userId="49f98b14-d7ba-444f-8e95-98e83ead80a0" providerId="ADAL" clId="{D95B8DFB-F7C7-4215-A7F6-0EB1425B571E}" dt="2026-01-12T19:17:49.361" v="455" actId="9405"/>
          <ac:inkMkLst>
            <pc:docMk/>
            <pc:sldMk cId="3822580517" sldId="266"/>
            <ac:inkMk id="178" creationId="{FDF0AC4F-3EAC-E2C6-89D9-85028E383C29}"/>
          </ac:inkMkLst>
        </pc:inkChg>
        <pc:inkChg chg="add">
          <ac:chgData name="Benoît DE KEYN" userId="49f98b14-d7ba-444f-8e95-98e83ead80a0" providerId="ADAL" clId="{D95B8DFB-F7C7-4215-A7F6-0EB1425B571E}" dt="2026-01-12T19:17:49.563" v="456" actId="9405"/>
          <ac:inkMkLst>
            <pc:docMk/>
            <pc:sldMk cId="3822580517" sldId="266"/>
            <ac:inkMk id="179" creationId="{CD730E2A-E461-C525-320F-F6E3B3984141}"/>
          </ac:inkMkLst>
        </pc:inkChg>
        <pc:inkChg chg="add">
          <ac:chgData name="Benoît DE KEYN" userId="49f98b14-d7ba-444f-8e95-98e83ead80a0" providerId="ADAL" clId="{D95B8DFB-F7C7-4215-A7F6-0EB1425B571E}" dt="2026-01-12T19:17:49.760" v="457" actId="9405"/>
          <ac:inkMkLst>
            <pc:docMk/>
            <pc:sldMk cId="3822580517" sldId="266"/>
            <ac:inkMk id="180" creationId="{81AC41B9-6A5E-694D-B826-614BACFAB9EB}"/>
          </ac:inkMkLst>
        </pc:inkChg>
        <pc:inkChg chg="add">
          <ac:chgData name="Benoît DE KEYN" userId="49f98b14-d7ba-444f-8e95-98e83ead80a0" providerId="ADAL" clId="{D95B8DFB-F7C7-4215-A7F6-0EB1425B571E}" dt="2026-01-12T19:17:49.996" v="458" actId="9405"/>
          <ac:inkMkLst>
            <pc:docMk/>
            <pc:sldMk cId="3822580517" sldId="266"/>
            <ac:inkMk id="181" creationId="{3695813F-D675-93E5-77BB-859F67D540AB}"/>
          </ac:inkMkLst>
        </pc:inkChg>
        <pc:inkChg chg="add">
          <ac:chgData name="Benoît DE KEYN" userId="49f98b14-d7ba-444f-8e95-98e83ead80a0" providerId="ADAL" clId="{D95B8DFB-F7C7-4215-A7F6-0EB1425B571E}" dt="2026-01-12T19:17:50.401" v="459" actId="9405"/>
          <ac:inkMkLst>
            <pc:docMk/>
            <pc:sldMk cId="3822580517" sldId="266"/>
            <ac:inkMk id="182" creationId="{2E973821-3694-C700-9968-EC10D95E54A7}"/>
          </ac:inkMkLst>
        </pc:inkChg>
        <pc:inkChg chg="add">
          <ac:chgData name="Benoît DE KEYN" userId="49f98b14-d7ba-444f-8e95-98e83ead80a0" providerId="ADAL" clId="{D95B8DFB-F7C7-4215-A7F6-0EB1425B571E}" dt="2026-01-12T19:17:50.604" v="460" actId="9405"/>
          <ac:inkMkLst>
            <pc:docMk/>
            <pc:sldMk cId="3822580517" sldId="266"/>
            <ac:inkMk id="183" creationId="{D626C786-87D3-11C9-C342-1D25AA7961AD}"/>
          </ac:inkMkLst>
        </pc:inkChg>
        <pc:inkChg chg="add">
          <ac:chgData name="Benoît DE KEYN" userId="49f98b14-d7ba-444f-8e95-98e83ead80a0" providerId="ADAL" clId="{D95B8DFB-F7C7-4215-A7F6-0EB1425B571E}" dt="2026-01-12T19:17:50.897" v="461" actId="9405"/>
          <ac:inkMkLst>
            <pc:docMk/>
            <pc:sldMk cId="3822580517" sldId="266"/>
            <ac:inkMk id="184" creationId="{121FFA6E-8236-CEBB-4516-A6807D7D6F5E}"/>
          </ac:inkMkLst>
        </pc:inkChg>
        <pc:inkChg chg="add mod">
          <ac:chgData name="Benoît DE KEYN" userId="49f98b14-d7ba-444f-8e95-98e83ead80a0" providerId="ADAL" clId="{D95B8DFB-F7C7-4215-A7F6-0EB1425B571E}" dt="2026-01-12T19:18:40.106" v="547"/>
          <ac:inkMkLst>
            <pc:docMk/>
            <pc:sldMk cId="3822580517" sldId="266"/>
            <ac:inkMk id="185" creationId="{82D3ADB9-B8F0-EEDA-FA8D-93E73BFB2D54}"/>
          </ac:inkMkLst>
        </pc:inkChg>
        <pc:inkChg chg="add">
          <ac:chgData name="Benoît DE KEYN" userId="49f98b14-d7ba-444f-8e95-98e83ead80a0" providerId="ADAL" clId="{D95B8DFB-F7C7-4215-A7F6-0EB1425B571E}" dt="2026-01-12T19:17:51.439" v="463" actId="9405"/>
          <ac:inkMkLst>
            <pc:docMk/>
            <pc:sldMk cId="3822580517" sldId="266"/>
            <ac:inkMk id="186" creationId="{52F2661C-5F6A-2AED-A4F4-2B7CA26B4730}"/>
          </ac:inkMkLst>
        </pc:inkChg>
        <pc:inkChg chg="add">
          <ac:chgData name="Benoît DE KEYN" userId="49f98b14-d7ba-444f-8e95-98e83ead80a0" providerId="ADAL" clId="{D95B8DFB-F7C7-4215-A7F6-0EB1425B571E}" dt="2026-01-12T19:17:51.826" v="464" actId="9405"/>
          <ac:inkMkLst>
            <pc:docMk/>
            <pc:sldMk cId="3822580517" sldId="266"/>
            <ac:inkMk id="187" creationId="{DB722D1F-49E8-0BC6-A806-E94B5756BBE8}"/>
          </ac:inkMkLst>
        </pc:inkChg>
        <pc:inkChg chg="add">
          <ac:chgData name="Benoît DE KEYN" userId="49f98b14-d7ba-444f-8e95-98e83ead80a0" providerId="ADAL" clId="{D95B8DFB-F7C7-4215-A7F6-0EB1425B571E}" dt="2026-01-12T19:17:52.530" v="465" actId="9405"/>
          <ac:inkMkLst>
            <pc:docMk/>
            <pc:sldMk cId="3822580517" sldId="266"/>
            <ac:inkMk id="188" creationId="{67243E1C-8D58-C67A-87B0-5A7BBA5683E3}"/>
          </ac:inkMkLst>
        </pc:inkChg>
        <pc:inkChg chg="add">
          <ac:chgData name="Benoît DE KEYN" userId="49f98b14-d7ba-444f-8e95-98e83ead80a0" providerId="ADAL" clId="{D95B8DFB-F7C7-4215-A7F6-0EB1425B571E}" dt="2026-01-12T19:17:52.709" v="466" actId="9405"/>
          <ac:inkMkLst>
            <pc:docMk/>
            <pc:sldMk cId="3822580517" sldId="266"/>
            <ac:inkMk id="189" creationId="{4C24E1E5-62B8-9161-D3BE-E41ABE8DC438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191" creationId="{C564AE93-81B6-E1C0-B640-0AB7C045E4FE}"/>
          </ac:inkMkLst>
        </pc:inkChg>
        <pc:inkChg chg="add">
          <ac:chgData name="Benoît DE KEYN" userId="49f98b14-d7ba-444f-8e95-98e83ead80a0" providerId="ADAL" clId="{D95B8DFB-F7C7-4215-A7F6-0EB1425B571E}" dt="2026-01-12T19:17:53.256" v="469" actId="9405"/>
          <ac:inkMkLst>
            <pc:docMk/>
            <pc:sldMk cId="3822580517" sldId="266"/>
            <ac:inkMk id="192" creationId="{C3987A6E-BE0A-E96A-D64F-2AC17A989A54}"/>
          </ac:inkMkLst>
        </pc:inkChg>
        <pc:inkChg chg="add mod">
          <ac:chgData name="Benoît DE KEYN" userId="49f98b14-d7ba-444f-8e95-98e83ead80a0" providerId="ADAL" clId="{D95B8DFB-F7C7-4215-A7F6-0EB1425B571E}" dt="2026-01-12T19:19:00.129" v="577"/>
          <ac:inkMkLst>
            <pc:docMk/>
            <pc:sldMk cId="3822580517" sldId="266"/>
            <ac:inkMk id="193" creationId="{59A2BE8A-820F-DE50-A99E-4BE12739EC00}"/>
          </ac:inkMkLst>
        </pc:inkChg>
        <pc:inkChg chg="add">
          <ac:chgData name="Benoît DE KEYN" userId="49f98b14-d7ba-444f-8e95-98e83ead80a0" providerId="ADAL" clId="{D95B8DFB-F7C7-4215-A7F6-0EB1425B571E}" dt="2026-01-12T19:17:53.610" v="471" actId="9405"/>
          <ac:inkMkLst>
            <pc:docMk/>
            <pc:sldMk cId="3822580517" sldId="266"/>
            <ac:inkMk id="194" creationId="{B5945EE6-79A1-6B63-EA2E-E00CE0AD3929}"/>
          </ac:inkMkLst>
        </pc:inkChg>
        <pc:inkChg chg="add">
          <ac:chgData name="Benoît DE KEYN" userId="49f98b14-d7ba-444f-8e95-98e83ead80a0" providerId="ADAL" clId="{D95B8DFB-F7C7-4215-A7F6-0EB1425B571E}" dt="2026-01-12T19:17:53.952" v="472" actId="9405"/>
          <ac:inkMkLst>
            <pc:docMk/>
            <pc:sldMk cId="3822580517" sldId="266"/>
            <ac:inkMk id="195" creationId="{E3CA1715-004E-AC08-E3B3-D35BCFB79AD0}"/>
          </ac:inkMkLst>
        </pc:inkChg>
        <pc:inkChg chg="add">
          <ac:chgData name="Benoît DE KEYN" userId="49f98b14-d7ba-444f-8e95-98e83ead80a0" providerId="ADAL" clId="{D95B8DFB-F7C7-4215-A7F6-0EB1425B571E}" dt="2026-01-12T19:17:54.163" v="473" actId="9405"/>
          <ac:inkMkLst>
            <pc:docMk/>
            <pc:sldMk cId="3822580517" sldId="266"/>
            <ac:inkMk id="196" creationId="{0E9AF104-ABF6-4342-F8EE-639834F0054B}"/>
          </ac:inkMkLst>
        </pc:inkChg>
        <pc:inkChg chg="add">
          <ac:chgData name="Benoît DE KEYN" userId="49f98b14-d7ba-444f-8e95-98e83ead80a0" providerId="ADAL" clId="{D95B8DFB-F7C7-4215-A7F6-0EB1425B571E}" dt="2026-01-12T19:17:54.482" v="474" actId="9405"/>
          <ac:inkMkLst>
            <pc:docMk/>
            <pc:sldMk cId="3822580517" sldId="266"/>
            <ac:inkMk id="197" creationId="{89D8EDF5-2A5F-12A2-4533-39FE3E1319A3}"/>
          </ac:inkMkLst>
        </pc:inkChg>
        <pc:inkChg chg="add mod">
          <ac:chgData name="Benoît DE KEYN" userId="49f98b14-d7ba-444f-8e95-98e83ead80a0" providerId="ADAL" clId="{D95B8DFB-F7C7-4215-A7F6-0EB1425B571E}" dt="2026-01-15T14:06:00.341" v="2111"/>
          <ac:inkMkLst>
            <pc:docMk/>
            <pc:sldMk cId="3822580517" sldId="266"/>
            <ac:inkMk id="198" creationId="{350E164B-BDC3-28AB-E48A-FBC4D499D474}"/>
          </ac:inkMkLst>
        </pc:inkChg>
        <pc:inkChg chg="add mod">
          <ac:chgData name="Benoît DE KEYN" userId="49f98b14-d7ba-444f-8e95-98e83ead80a0" providerId="ADAL" clId="{D95B8DFB-F7C7-4215-A7F6-0EB1425B571E}" dt="2026-01-15T14:01:44.126" v="2018"/>
          <ac:inkMkLst>
            <pc:docMk/>
            <pc:sldMk cId="3822580517" sldId="266"/>
            <ac:inkMk id="199" creationId="{E1D084F7-F775-EA42-B4D5-277EEEED0C92}"/>
          </ac:inkMkLst>
        </pc:inkChg>
        <pc:inkChg chg="add">
          <ac:chgData name="Benoît DE KEYN" userId="49f98b14-d7ba-444f-8e95-98e83ead80a0" providerId="ADAL" clId="{D95B8DFB-F7C7-4215-A7F6-0EB1425B571E}" dt="2026-01-12T19:17:55.630" v="477" actId="9405"/>
          <ac:inkMkLst>
            <pc:docMk/>
            <pc:sldMk cId="3822580517" sldId="266"/>
            <ac:inkMk id="200" creationId="{F4EAD46D-E3EF-7C28-F901-29DFADD6CC7F}"/>
          </ac:inkMkLst>
        </pc:inkChg>
        <pc:inkChg chg="add">
          <ac:chgData name="Benoît DE KEYN" userId="49f98b14-d7ba-444f-8e95-98e83ead80a0" providerId="ADAL" clId="{D95B8DFB-F7C7-4215-A7F6-0EB1425B571E}" dt="2026-01-12T19:17:55.846" v="478" actId="9405"/>
          <ac:inkMkLst>
            <pc:docMk/>
            <pc:sldMk cId="3822580517" sldId="266"/>
            <ac:inkMk id="201" creationId="{4F92734F-DED2-A058-5318-69D17C9AEC65}"/>
          </ac:inkMkLst>
        </pc:inkChg>
        <pc:inkChg chg="add mod">
          <ac:chgData name="Benoît DE KEYN" userId="49f98b14-d7ba-444f-8e95-98e83ead80a0" providerId="ADAL" clId="{D95B8DFB-F7C7-4215-A7F6-0EB1425B571E}" dt="2026-01-12T19:18:47.622" v="556"/>
          <ac:inkMkLst>
            <pc:docMk/>
            <pc:sldMk cId="3822580517" sldId="266"/>
            <ac:inkMk id="202" creationId="{6634E213-9F2E-7843-22C9-AC0352FC1D74}"/>
          </ac:inkMkLst>
        </pc:inkChg>
        <pc:inkChg chg="add">
          <ac:chgData name="Benoît DE KEYN" userId="49f98b14-d7ba-444f-8e95-98e83ead80a0" providerId="ADAL" clId="{D95B8DFB-F7C7-4215-A7F6-0EB1425B571E}" dt="2026-01-12T19:17:56.366" v="480" actId="9405"/>
          <ac:inkMkLst>
            <pc:docMk/>
            <pc:sldMk cId="3822580517" sldId="266"/>
            <ac:inkMk id="203" creationId="{E379B9EB-A135-2B9E-E5AA-868EC2F5D6F4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204" creationId="{7E0702C8-B259-563A-B91C-F075BD0349D8}"/>
          </ac:inkMkLst>
        </pc:inkChg>
        <pc:inkChg chg="add mod">
          <ac:chgData name="Benoît DE KEYN" userId="49f98b14-d7ba-444f-8e95-98e83ead80a0" providerId="ADAL" clId="{D95B8DFB-F7C7-4215-A7F6-0EB1425B571E}" dt="2026-01-15T14:06:00.341" v="2111"/>
          <ac:inkMkLst>
            <pc:docMk/>
            <pc:sldMk cId="3822580517" sldId="266"/>
            <ac:inkMk id="205" creationId="{85CED9FB-2CAB-798D-B166-DEFEDD5548A3}"/>
          </ac:inkMkLst>
        </pc:inkChg>
        <pc:inkChg chg="add mod">
          <ac:chgData name="Benoît DE KEYN" userId="49f98b14-d7ba-444f-8e95-98e83ead80a0" providerId="ADAL" clId="{D95B8DFB-F7C7-4215-A7F6-0EB1425B571E}" dt="2026-01-15T14:06:00.341" v="2111"/>
          <ac:inkMkLst>
            <pc:docMk/>
            <pc:sldMk cId="3822580517" sldId="266"/>
            <ac:inkMk id="206" creationId="{D17F439E-DBBA-0678-E5D4-3FD07EF737B9}"/>
          </ac:inkMkLst>
        </pc:inkChg>
        <pc:inkChg chg="add del mod">
          <ac:chgData name="Benoît DE KEYN" userId="49f98b14-d7ba-444f-8e95-98e83ead80a0" providerId="ADAL" clId="{D95B8DFB-F7C7-4215-A7F6-0EB1425B571E}" dt="2026-01-15T17:07:21.933" v="2734"/>
          <ac:inkMkLst>
            <pc:docMk/>
            <pc:sldMk cId="3822580517" sldId="266"/>
            <ac:inkMk id="208" creationId="{5BD09679-32C3-9DF5-41D4-50CE12503211}"/>
          </ac:inkMkLst>
        </pc:inkChg>
        <pc:inkChg chg="add del mod">
          <ac:chgData name="Benoît DE KEYN" userId="49f98b14-d7ba-444f-8e95-98e83ead80a0" providerId="ADAL" clId="{D95B8DFB-F7C7-4215-A7F6-0EB1425B571E}" dt="2026-01-15T14:06:00.341" v="2111"/>
          <ac:inkMkLst>
            <pc:docMk/>
            <pc:sldMk cId="3822580517" sldId="266"/>
            <ac:inkMk id="208" creationId="{E701A23B-AA18-97F3-A2FE-9077411A6C6B}"/>
          </ac:inkMkLst>
        </pc:inkChg>
        <pc:inkChg chg="add mod">
          <ac:chgData name="Benoît DE KEYN" userId="49f98b14-d7ba-444f-8e95-98e83ead80a0" providerId="ADAL" clId="{D95B8DFB-F7C7-4215-A7F6-0EB1425B571E}" dt="2026-01-15T14:06:33.391" v="2115"/>
          <ac:inkMkLst>
            <pc:docMk/>
            <pc:sldMk cId="3822580517" sldId="266"/>
            <ac:inkMk id="210" creationId="{A3BFC024-36F0-BDBC-6BA1-C6A4239AB5B7}"/>
          </ac:inkMkLst>
        </pc:inkChg>
        <pc:inkChg chg="add mod">
          <ac:chgData name="Benoît DE KEYN" userId="49f98b14-d7ba-444f-8e95-98e83ead80a0" providerId="ADAL" clId="{D95B8DFB-F7C7-4215-A7F6-0EB1425B571E}" dt="2026-01-15T14:06:33.391" v="2115"/>
          <ac:inkMkLst>
            <pc:docMk/>
            <pc:sldMk cId="3822580517" sldId="266"/>
            <ac:inkMk id="211" creationId="{F74B49BC-8317-3DCC-2706-BA881E527F4A}"/>
          </ac:inkMkLst>
        </pc:inkChg>
        <pc:inkChg chg="add mod">
          <ac:chgData name="Benoît DE KEYN" userId="49f98b14-d7ba-444f-8e95-98e83ead80a0" providerId="ADAL" clId="{D95B8DFB-F7C7-4215-A7F6-0EB1425B571E}" dt="2026-01-15T14:06:33.391" v="2115"/>
          <ac:inkMkLst>
            <pc:docMk/>
            <pc:sldMk cId="3822580517" sldId="266"/>
            <ac:inkMk id="212" creationId="{625EEFA9-D8C9-0EDC-EFF0-FBBAC4EAE94E}"/>
          </ac:inkMkLst>
        </pc:inkChg>
        <pc:inkChg chg="add mod">
          <ac:chgData name="Benoît DE KEYN" userId="49f98b14-d7ba-444f-8e95-98e83ead80a0" providerId="ADAL" clId="{D95B8DFB-F7C7-4215-A7F6-0EB1425B571E}" dt="2026-01-15T14:06:40.472" v="2118"/>
          <ac:inkMkLst>
            <pc:docMk/>
            <pc:sldMk cId="3822580517" sldId="266"/>
            <ac:inkMk id="214" creationId="{F9A1A029-9DEB-6905-BAD4-7CD815295F2B}"/>
          </ac:inkMkLst>
        </pc:inkChg>
        <pc:inkChg chg="add mod">
          <ac:chgData name="Benoît DE KEYN" userId="49f98b14-d7ba-444f-8e95-98e83ead80a0" providerId="ADAL" clId="{D95B8DFB-F7C7-4215-A7F6-0EB1425B571E}" dt="2026-01-15T14:06:40.472" v="2118"/>
          <ac:inkMkLst>
            <pc:docMk/>
            <pc:sldMk cId="3822580517" sldId="266"/>
            <ac:inkMk id="215" creationId="{ABBF6521-190A-4680-1BD5-CC1FDAA6D650}"/>
          </ac:inkMkLst>
        </pc:inkChg>
        <pc:inkChg chg="add mod">
          <ac:chgData name="Benoît DE KEYN" userId="49f98b14-d7ba-444f-8e95-98e83ead80a0" providerId="ADAL" clId="{D95B8DFB-F7C7-4215-A7F6-0EB1425B571E}" dt="2026-01-13T17:56:20.814" v="1545" actId="692"/>
          <ac:inkMkLst>
            <pc:docMk/>
            <pc:sldMk cId="3822580517" sldId="266"/>
            <ac:inkMk id="216" creationId="{7718A224-EA42-DD49-BA1C-94F6844BAA8F}"/>
          </ac:inkMkLst>
        </pc:inkChg>
        <pc:inkChg chg="add">
          <ac:chgData name="Benoît DE KEYN" userId="49f98b14-d7ba-444f-8e95-98e83ead80a0" providerId="ADAL" clId="{D95B8DFB-F7C7-4215-A7F6-0EB1425B571E}" dt="2026-01-15T17:07:47.368" v="2773" actId="9405"/>
          <ac:inkMkLst>
            <pc:docMk/>
            <pc:sldMk cId="3822580517" sldId="266"/>
            <ac:inkMk id="218" creationId="{5B6C177A-E9CD-F70D-CD36-15B9266FD349}"/>
          </ac:inkMkLst>
        </pc:inkChg>
        <pc:inkChg chg="add">
          <ac:chgData name="Benoît DE KEYN" userId="49f98b14-d7ba-444f-8e95-98e83ead80a0" providerId="ADAL" clId="{D95B8DFB-F7C7-4215-A7F6-0EB1425B571E}" dt="2026-01-15T17:07:57.280" v="2774" actId="9405"/>
          <ac:inkMkLst>
            <pc:docMk/>
            <pc:sldMk cId="3822580517" sldId="266"/>
            <ac:inkMk id="219" creationId="{DAF1C70C-4B62-3779-63C3-FC9D452F0807}"/>
          </ac:inkMkLst>
        </pc:inkChg>
        <pc:inkChg chg="add mod">
          <ac:chgData name="Benoît DE KEYN" userId="49f98b14-d7ba-444f-8e95-98e83ead80a0" providerId="ADAL" clId="{D95B8DFB-F7C7-4215-A7F6-0EB1425B571E}" dt="2026-01-13T17:56:20.814" v="1545" actId="692"/>
          <ac:inkMkLst>
            <pc:docMk/>
            <pc:sldMk cId="3822580517" sldId="266"/>
            <ac:inkMk id="220" creationId="{8166827F-0979-22D6-53EF-CE5B2F6EFD76}"/>
          </ac:inkMkLst>
        </pc:inkChg>
        <pc:inkChg chg="add del">
          <ac:chgData name="Benoît DE KEYN" userId="49f98b14-d7ba-444f-8e95-98e83ead80a0" providerId="ADAL" clId="{D95B8DFB-F7C7-4215-A7F6-0EB1425B571E}" dt="2026-01-15T17:08:37.487" v="2784"/>
          <ac:inkMkLst>
            <pc:docMk/>
            <pc:sldMk cId="3822580517" sldId="266"/>
            <ac:inkMk id="221" creationId="{9C7F13DB-ADC6-0ED7-1596-B6B17CCEC3D5}"/>
          </ac:inkMkLst>
        </pc:inkChg>
        <pc:inkChg chg="add del">
          <ac:chgData name="Benoît DE KEYN" userId="49f98b14-d7ba-444f-8e95-98e83ead80a0" providerId="ADAL" clId="{D95B8DFB-F7C7-4215-A7F6-0EB1425B571E}" dt="2026-01-15T17:08:37.487" v="2784"/>
          <ac:inkMkLst>
            <pc:docMk/>
            <pc:sldMk cId="3822580517" sldId="266"/>
            <ac:inkMk id="222" creationId="{628E7CC1-438D-E5EE-27F1-859B549ADE60}"/>
          </ac:inkMkLst>
        </pc:inkChg>
        <pc:inkChg chg="add del">
          <ac:chgData name="Benoît DE KEYN" userId="49f98b14-d7ba-444f-8e95-98e83ead80a0" providerId="ADAL" clId="{D95B8DFB-F7C7-4215-A7F6-0EB1425B571E}" dt="2026-01-15T17:08:37.487" v="2784"/>
          <ac:inkMkLst>
            <pc:docMk/>
            <pc:sldMk cId="3822580517" sldId="266"/>
            <ac:inkMk id="223" creationId="{78D22C94-1645-2203-0E6D-DD61DC4202A0}"/>
          </ac:inkMkLst>
        </pc:inkChg>
        <pc:inkChg chg="add">
          <ac:chgData name="Benoît DE KEYN" userId="49f98b14-d7ba-444f-8e95-98e83ead80a0" providerId="ADAL" clId="{D95B8DFB-F7C7-4215-A7F6-0EB1425B571E}" dt="2026-01-15T17:08:25.199" v="2778" actId="9405"/>
          <ac:inkMkLst>
            <pc:docMk/>
            <pc:sldMk cId="3822580517" sldId="266"/>
            <ac:inkMk id="224" creationId="{3C88D04A-60B3-544C-1D58-BEA562D60C6B}"/>
          </ac:inkMkLst>
        </pc:inkChg>
        <pc:inkChg chg="add del">
          <ac:chgData name="Benoît DE KEYN" userId="49f98b14-d7ba-444f-8e95-98e83ead80a0" providerId="ADAL" clId="{D95B8DFB-F7C7-4215-A7F6-0EB1425B571E}" dt="2026-01-15T17:08:39.529" v="2785"/>
          <ac:inkMkLst>
            <pc:docMk/>
            <pc:sldMk cId="3822580517" sldId="266"/>
            <ac:inkMk id="225" creationId="{29E699B1-4268-8C12-B066-69DFC678856C}"/>
          </ac:inkMkLst>
        </pc:inkChg>
        <pc:inkChg chg="add">
          <ac:chgData name="Benoît DE KEYN" userId="49f98b14-d7ba-444f-8e95-98e83ead80a0" providerId="ADAL" clId="{D95B8DFB-F7C7-4215-A7F6-0EB1425B571E}" dt="2026-01-12T19:18:35.639" v="542" actId="9405"/>
          <ac:inkMkLst>
            <pc:docMk/>
            <pc:sldMk cId="3822580517" sldId="266"/>
            <ac:inkMk id="226" creationId="{4B77019C-663A-EDF9-229D-02DE62BE00D9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227" creationId="{97928AD2-AEE6-4BB8-5114-9E790E4EC4F7}"/>
          </ac:inkMkLst>
        </pc:inkChg>
        <pc:inkChg chg="add">
          <ac:chgData name="Benoît DE KEYN" userId="49f98b14-d7ba-444f-8e95-98e83ead80a0" providerId="ADAL" clId="{D95B8DFB-F7C7-4215-A7F6-0EB1425B571E}" dt="2026-01-12T19:18:38.079" v="544" actId="9405"/>
          <ac:inkMkLst>
            <pc:docMk/>
            <pc:sldMk cId="3822580517" sldId="266"/>
            <ac:inkMk id="228" creationId="{AC99B0EC-0DF9-6506-53AB-10ED54BAF05E}"/>
          </ac:inkMkLst>
        </pc:inkChg>
        <pc:inkChg chg="add mod">
          <ac:chgData name="Benoît DE KEYN" userId="49f98b14-d7ba-444f-8e95-98e83ead80a0" providerId="ADAL" clId="{D95B8DFB-F7C7-4215-A7F6-0EB1425B571E}" dt="2026-01-15T17:08:58.674" v="2794"/>
          <ac:inkMkLst>
            <pc:docMk/>
            <pc:sldMk cId="3822580517" sldId="266"/>
            <ac:inkMk id="229" creationId="{1F541F4A-6F94-F611-CDDA-E9CE4EB926B7}"/>
          </ac:inkMkLst>
        </pc:inkChg>
        <pc:inkChg chg="add mod">
          <ac:chgData name="Benoît DE KEYN" userId="49f98b14-d7ba-444f-8e95-98e83ead80a0" providerId="ADAL" clId="{D95B8DFB-F7C7-4215-A7F6-0EB1425B571E}" dt="2026-01-15T17:08:58.674" v="2794"/>
          <ac:inkMkLst>
            <pc:docMk/>
            <pc:sldMk cId="3822580517" sldId="266"/>
            <ac:inkMk id="230" creationId="{7E1049E3-A4AB-8C91-8010-36E73238AF8B}"/>
          </ac:inkMkLst>
        </pc:inkChg>
        <pc:inkChg chg="add">
          <ac:chgData name="Benoît DE KEYN" userId="49f98b14-d7ba-444f-8e95-98e83ead80a0" providerId="ADAL" clId="{D95B8DFB-F7C7-4215-A7F6-0EB1425B571E}" dt="2026-01-12T19:18:43.587" v="551" actId="9405"/>
          <ac:inkMkLst>
            <pc:docMk/>
            <pc:sldMk cId="3822580517" sldId="266"/>
            <ac:inkMk id="232" creationId="{5CB0DF19-3B20-6D96-6FEF-F9C97B5B5E2D}"/>
          </ac:inkMkLst>
        </pc:inkChg>
        <pc:inkChg chg="add">
          <ac:chgData name="Benoît DE KEYN" userId="49f98b14-d7ba-444f-8e95-98e83ead80a0" providerId="ADAL" clId="{D95B8DFB-F7C7-4215-A7F6-0EB1425B571E}" dt="2026-01-12T19:18:45.307" v="553" actId="9405"/>
          <ac:inkMkLst>
            <pc:docMk/>
            <pc:sldMk cId="3822580517" sldId="266"/>
            <ac:inkMk id="233" creationId="{F4135D23-E7EE-DD97-B0FE-1907F73C960F}"/>
          </ac:inkMkLst>
        </pc:inkChg>
        <pc:inkChg chg="add mod">
          <ac:chgData name="Benoît DE KEYN" userId="49f98b14-d7ba-444f-8e95-98e83ead80a0" providerId="ADAL" clId="{D95B8DFB-F7C7-4215-A7F6-0EB1425B571E}" dt="2026-01-15T14:01:44.126" v="2018"/>
          <ac:inkMkLst>
            <pc:docMk/>
            <pc:sldMk cId="3822580517" sldId="266"/>
            <ac:inkMk id="234" creationId="{9005B930-4786-9F0C-9A02-1765E04B727E}"/>
          </ac:inkMkLst>
        </pc:inkChg>
        <pc:inkChg chg="add">
          <ac:chgData name="Benoît DE KEYN" userId="49f98b14-d7ba-444f-8e95-98e83ead80a0" providerId="ADAL" clId="{D95B8DFB-F7C7-4215-A7F6-0EB1425B571E}" dt="2026-01-12T19:18:46.727" v="555" actId="9405"/>
          <ac:inkMkLst>
            <pc:docMk/>
            <pc:sldMk cId="3822580517" sldId="266"/>
            <ac:inkMk id="235" creationId="{89668A0A-C42F-D2EB-B997-430B06D1AD5F}"/>
          </ac:inkMkLst>
        </pc:inkChg>
        <pc:inkChg chg="add mod">
          <ac:chgData name="Benoît DE KEYN" userId="49f98b14-d7ba-444f-8e95-98e83ead80a0" providerId="ADAL" clId="{D95B8DFB-F7C7-4215-A7F6-0EB1425B571E}" dt="2026-01-15T17:08:58.674" v="2794"/>
          <ac:inkMkLst>
            <pc:docMk/>
            <pc:sldMk cId="3822580517" sldId="266"/>
            <ac:inkMk id="236" creationId="{175726A3-7C10-2F12-8977-3D15977C1EE1}"/>
          </ac:inkMkLst>
        </pc:inkChg>
        <pc:inkChg chg="add">
          <ac:chgData name="Benoît DE KEYN" userId="49f98b14-d7ba-444f-8e95-98e83ead80a0" providerId="ADAL" clId="{D95B8DFB-F7C7-4215-A7F6-0EB1425B571E}" dt="2026-01-12T19:18:47.976" v="557" actId="9405"/>
          <ac:inkMkLst>
            <pc:docMk/>
            <pc:sldMk cId="3822580517" sldId="266"/>
            <ac:inkMk id="237" creationId="{C357A557-C6E0-0E50-1596-5EDBEC1ED620}"/>
          </ac:inkMkLst>
        </pc:inkChg>
        <pc:inkChg chg="add">
          <ac:chgData name="Benoît DE KEYN" userId="49f98b14-d7ba-444f-8e95-98e83ead80a0" providerId="ADAL" clId="{D95B8DFB-F7C7-4215-A7F6-0EB1425B571E}" dt="2026-01-12T19:18:48.487" v="558" actId="9405"/>
          <ac:inkMkLst>
            <pc:docMk/>
            <pc:sldMk cId="3822580517" sldId="266"/>
            <ac:inkMk id="238" creationId="{CA58D641-2F81-495F-2D0D-73C76339FAE6}"/>
          </ac:inkMkLst>
        </pc:inkChg>
        <pc:inkChg chg="add">
          <ac:chgData name="Benoît DE KEYN" userId="49f98b14-d7ba-444f-8e95-98e83ead80a0" providerId="ADAL" clId="{D95B8DFB-F7C7-4215-A7F6-0EB1425B571E}" dt="2026-01-12T19:18:48.729" v="559" actId="9405"/>
          <ac:inkMkLst>
            <pc:docMk/>
            <pc:sldMk cId="3822580517" sldId="266"/>
            <ac:inkMk id="239" creationId="{233595C3-E87D-767B-CDC5-D01070397953}"/>
          </ac:inkMkLst>
        </pc:inkChg>
        <pc:inkChg chg="add">
          <ac:chgData name="Benoît DE KEYN" userId="49f98b14-d7ba-444f-8e95-98e83ead80a0" providerId="ADAL" clId="{D95B8DFB-F7C7-4215-A7F6-0EB1425B571E}" dt="2026-01-12T19:18:48.948" v="560" actId="9405"/>
          <ac:inkMkLst>
            <pc:docMk/>
            <pc:sldMk cId="3822580517" sldId="266"/>
            <ac:inkMk id="240" creationId="{AEFEC2A2-A044-9575-E4BA-992F25A91383}"/>
          </ac:inkMkLst>
        </pc:inkChg>
        <pc:inkChg chg="add">
          <ac:chgData name="Benoît DE KEYN" userId="49f98b14-d7ba-444f-8e95-98e83ead80a0" providerId="ADAL" clId="{D95B8DFB-F7C7-4215-A7F6-0EB1425B571E}" dt="2026-01-12T19:18:49.157" v="561" actId="9405"/>
          <ac:inkMkLst>
            <pc:docMk/>
            <pc:sldMk cId="3822580517" sldId="266"/>
            <ac:inkMk id="241" creationId="{399F0529-BED7-8FC9-D3CF-9C438B0C02AD}"/>
          </ac:inkMkLst>
        </pc:inkChg>
        <pc:inkChg chg="add">
          <ac:chgData name="Benoît DE KEYN" userId="49f98b14-d7ba-444f-8e95-98e83ead80a0" providerId="ADAL" clId="{D95B8DFB-F7C7-4215-A7F6-0EB1425B571E}" dt="2026-01-12T19:18:49.927" v="562" actId="9405"/>
          <ac:inkMkLst>
            <pc:docMk/>
            <pc:sldMk cId="3822580517" sldId="266"/>
            <ac:inkMk id="242" creationId="{875157DD-5761-D34D-FD37-D2F058390E7F}"/>
          </ac:inkMkLst>
        </pc:inkChg>
        <pc:inkChg chg="add">
          <ac:chgData name="Benoît DE KEYN" userId="49f98b14-d7ba-444f-8e95-98e83ead80a0" providerId="ADAL" clId="{D95B8DFB-F7C7-4215-A7F6-0EB1425B571E}" dt="2026-01-12T19:18:50.117" v="563" actId="9405"/>
          <ac:inkMkLst>
            <pc:docMk/>
            <pc:sldMk cId="3822580517" sldId="266"/>
            <ac:inkMk id="243" creationId="{CC1CCA68-1D8C-69B6-77DA-2BB096386978}"/>
          </ac:inkMkLst>
        </pc:inkChg>
        <pc:inkChg chg="add">
          <ac:chgData name="Benoît DE KEYN" userId="49f98b14-d7ba-444f-8e95-98e83ead80a0" providerId="ADAL" clId="{D95B8DFB-F7C7-4215-A7F6-0EB1425B571E}" dt="2026-01-12T19:18:50.747" v="564" actId="9405"/>
          <ac:inkMkLst>
            <pc:docMk/>
            <pc:sldMk cId="3822580517" sldId="266"/>
            <ac:inkMk id="244" creationId="{FC707955-4942-49B8-36E3-FAA87BF593EC}"/>
          </ac:inkMkLst>
        </pc:inkChg>
        <pc:inkChg chg="add">
          <ac:chgData name="Benoît DE KEYN" userId="49f98b14-d7ba-444f-8e95-98e83ead80a0" providerId="ADAL" clId="{D95B8DFB-F7C7-4215-A7F6-0EB1425B571E}" dt="2026-01-12T19:18:51.022" v="565" actId="9405"/>
          <ac:inkMkLst>
            <pc:docMk/>
            <pc:sldMk cId="3822580517" sldId="266"/>
            <ac:inkMk id="245" creationId="{78A55564-70A9-47A8-21DD-C33700BE0F07}"/>
          </ac:inkMkLst>
        </pc:inkChg>
        <pc:inkChg chg="add">
          <ac:chgData name="Benoît DE KEYN" userId="49f98b14-d7ba-444f-8e95-98e83ead80a0" providerId="ADAL" clId="{D95B8DFB-F7C7-4215-A7F6-0EB1425B571E}" dt="2026-01-12T19:18:51.607" v="566" actId="9405"/>
          <ac:inkMkLst>
            <pc:docMk/>
            <pc:sldMk cId="3822580517" sldId="266"/>
            <ac:inkMk id="246" creationId="{E48C0596-2E42-958C-B840-2EEEC5E6A2EC}"/>
          </ac:inkMkLst>
        </pc:inkChg>
        <pc:inkChg chg="add">
          <ac:chgData name="Benoît DE KEYN" userId="49f98b14-d7ba-444f-8e95-98e83ead80a0" providerId="ADAL" clId="{D95B8DFB-F7C7-4215-A7F6-0EB1425B571E}" dt="2026-01-12T19:18:52.337" v="567" actId="9405"/>
          <ac:inkMkLst>
            <pc:docMk/>
            <pc:sldMk cId="3822580517" sldId="266"/>
            <ac:inkMk id="247" creationId="{15D7B0AC-51D9-5F73-98D8-4040B74E3065}"/>
          </ac:inkMkLst>
        </pc:inkChg>
        <pc:inkChg chg="add">
          <ac:chgData name="Benoît DE KEYN" userId="49f98b14-d7ba-444f-8e95-98e83ead80a0" providerId="ADAL" clId="{D95B8DFB-F7C7-4215-A7F6-0EB1425B571E}" dt="2026-01-12T19:18:53.068" v="568" actId="9405"/>
          <ac:inkMkLst>
            <pc:docMk/>
            <pc:sldMk cId="3822580517" sldId="266"/>
            <ac:inkMk id="248" creationId="{43A890E8-7848-72F1-2C33-D4E40A6A0C92}"/>
          </ac:inkMkLst>
        </pc:inkChg>
        <pc:inkChg chg="add mod">
          <ac:chgData name="Benoît DE KEYN" userId="49f98b14-d7ba-444f-8e95-98e83ead80a0" providerId="ADAL" clId="{D95B8DFB-F7C7-4215-A7F6-0EB1425B571E}" dt="2026-01-15T17:08:58.674" v="2794"/>
          <ac:inkMkLst>
            <pc:docMk/>
            <pc:sldMk cId="3822580517" sldId="266"/>
            <ac:inkMk id="249" creationId="{3FA64F65-3E96-B509-71E4-40C123241875}"/>
          </ac:inkMkLst>
        </pc:inkChg>
        <pc:inkChg chg="add">
          <ac:chgData name="Benoît DE KEYN" userId="49f98b14-d7ba-444f-8e95-98e83ead80a0" providerId="ADAL" clId="{D95B8DFB-F7C7-4215-A7F6-0EB1425B571E}" dt="2026-01-12T19:18:54.417" v="570" actId="9405"/>
          <ac:inkMkLst>
            <pc:docMk/>
            <pc:sldMk cId="3822580517" sldId="266"/>
            <ac:inkMk id="250" creationId="{A2BA1549-C52F-4885-DEDA-870866E950D6}"/>
          </ac:inkMkLst>
        </pc:inkChg>
        <pc:inkChg chg="add">
          <ac:chgData name="Benoît DE KEYN" userId="49f98b14-d7ba-444f-8e95-98e83ead80a0" providerId="ADAL" clId="{D95B8DFB-F7C7-4215-A7F6-0EB1425B571E}" dt="2026-01-12T19:18:55.166" v="571" actId="9405"/>
          <ac:inkMkLst>
            <pc:docMk/>
            <pc:sldMk cId="3822580517" sldId="266"/>
            <ac:inkMk id="251" creationId="{2DE01F8A-3EDC-6A96-331E-11BA028E7616}"/>
          </ac:inkMkLst>
        </pc:inkChg>
        <pc:inkChg chg="add">
          <ac:chgData name="Benoît DE KEYN" userId="49f98b14-d7ba-444f-8e95-98e83ead80a0" providerId="ADAL" clId="{D95B8DFB-F7C7-4215-A7F6-0EB1425B571E}" dt="2026-01-12T19:18:56.685" v="573" actId="9405"/>
          <ac:inkMkLst>
            <pc:docMk/>
            <pc:sldMk cId="3822580517" sldId="266"/>
            <ac:inkMk id="253" creationId="{E5D65772-D1BA-069B-FF90-9A2B9A21096C}"/>
          </ac:inkMkLst>
        </pc:inkChg>
        <pc:inkChg chg="add">
          <ac:chgData name="Benoît DE KEYN" userId="49f98b14-d7ba-444f-8e95-98e83ead80a0" providerId="ADAL" clId="{D95B8DFB-F7C7-4215-A7F6-0EB1425B571E}" dt="2026-01-12T19:18:57.762" v="574" actId="9405"/>
          <ac:inkMkLst>
            <pc:docMk/>
            <pc:sldMk cId="3822580517" sldId="266"/>
            <ac:inkMk id="254" creationId="{CFB9C20E-A1E9-2EE4-6DAF-E099454E9FCE}"/>
          </ac:inkMkLst>
        </pc:inkChg>
        <pc:inkChg chg="add">
          <ac:chgData name="Benoît DE KEYN" userId="49f98b14-d7ba-444f-8e95-98e83ead80a0" providerId="ADAL" clId="{D95B8DFB-F7C7-4215-A7F6-0EB1425B571E}" dt="2026-01-12T19:18:58.731" v="575" actId="9405"/>
          <ac:inkMkLst>
            <pc:docMk/>
            <pc:sldMk cId="3822580517" sldId="266"/>
            <ac:inkMk id="255" creationId="{81575C24-AD41-EDD4-2F2B-74194D470C7D}"/>
          </ac:inkMkLst>
        </pc:inkChg>
        <pc:inkChg chg="add">
          <ac:chgData name="Benoît DE KEYN" userId="49f98b14-d7ba-444f-8e95-98e83ead80a0" providerId="ADAL" clId="{D95B8DFB-F7C7-4215-A7F6-0EB1425B571E}" dt="2026-01-12T19:18:59.550" v="576" actId="9405"/>
          <ac:inkMkLst>
            <pc:docMk/>
            <pc:sldMk cId="3822580517" sldId="266"/>
            <ac:inkMk id="256" creationId="{F86C66F3-7E96-BBD8-E65E-81F624C884C8}"/>
          </ac:inkMkLst>
        </pc:inkChg>
        <pc:inkChg chg="add mod">
          <ac:chgData name="Benoît DE KEYN" userId="49f98b14-d7ba-444f-8e95-98e83ead80a0" providerId="ADAL" clId="{D95B8DFB-F7C7-4215-A7F6-0EB1425B571E}" dt="2026-01-15T17:08:58.674" v="2794"/>
          <ac:inkMkLst>
            <pc:docMk/>
            <pc:sldMk cId="3822580517" sldId="266"/>
            <ac:inkMk id="257" creationId="{1D99CD39-CB3A-FBA3-B39B-D760C08F9860}"/>
          </ac:inkMkLst>
        </pc:inkChg>
        <pc:inkChg chg="add">
          <ac:chgData name="Benoît DE KEYN" userId="49f98b14-d7ba-444f-8e95-98e83ead80a0" providerId="ADAL" clId="{D95B8DFB-F7C7-4215-A7F6-0EB1425B571E}" dt="2026-01-12T19:19:07.070" v="578" actId="9405"/>
          <ac:inkMkLst>
            <pc:docMk/>
            <pc:sldMk cId="3822580517" sldId="266"/>
            <ac:inkMk id="258" creationId="{5A57BFD3-5C9F-6B78-D9FD-BA2CCC46D0D4}"/>
          </ac:inkMkLst>
        </pc:inkChg>
        <pc:inkChg chg="add mod">
          <ac:chgData name="Benoît DE KEYN" userId="49f98b14-d7ba-444f-8e95-98e83ead80a0" providerId="ADAL" clId="{D95B8DFB-F7C7-4215-A7F6-0EB1425B571E}" dt="2026-01-12T19:19:15.209" v="584"/>
          <ac:inkMkLst>
            <pc:docMk/>
            <pc:sldMk cId="3822580517" sldId="266"/>
            <ac:inkMk id="259" creationId="{CB1F36CA-8020-8008-244E-9A8C9EFF4391}"/>
          </ac:inkMkLst>
        </pc:inkChg>
        <pc:inkChg chg="add mod">
          <ac:chgData name="Benoît DE KEYN" userId="49f98b14-d7ba-444f-8e95-98e83ead80a0" providerId="ADAL" clId="{D95B8DFB-F7C7-4215-A7F6-0EB1425B571E}" dt="2026-01-15T14:01:44.126" v="2018"/>
          <ac:inkMkLst>
            <pc:docMk/>
            <pc:sldMk cId="3822580517" sldId="266"/>
            <ac:inkMk id="260" creationId="{9D9A5A54-FF39-11AC-FA57-9A508AF4C1B2}"/>
          </ac:inkMkLst>
        </pc:inkChg>
        <pc:inkChg chg="add">
          <ac:chgData name="Benoît DE KEYN" userId="49f98b14-d7ba-444f-8e95-98e83ead80a0" providerId="ADAL" clId="{D95B8DFB-F7C7-4215-A7F6-0EB1425B571E}" dt="2026-01-12T19:19:09.797" v="581" actId="9405"/>
          <ac:inkMkLst>
            <pc:docMk/>
            <pc:sldMk cId="3822580517" sldId="266"/>
            <ac:inkMk id="261" creationId="{DB14D0A3-C8A1-C190-7600-86D30BAB763C}"/>
          </ac:inkMkLst>
        </pc:inkChg>
        <pc:inkChg chg="add">
          <ac:chgData name="Benoît DE KEYN" userId="49f98b14-d7ba-444f-8e95-98e83ead80a0" providerId="ADAL" clId="{D95B8DFB-F7C7-4215-A7F6-0EB1425B571E}" dt="2026-01-12T19:19:10.417" v="582" actId="9405"/>
          <ac:inkMkLst>
            <pc:docMk/>
            <pc:sldMk cId="3822580517" sldId="266"/>
            <ac:inkMk id="262" creationId="{E50B3C07-CD48-FE06-B42D-C173836995DA}"/>
          </ac:inkMkLst>
        </pc:inkChg>
        <pc:inkChg chg="add mod">
          <ac:chgData name="Benoît DE KEYN" userId="49f98b14-d7ba-444f-8e95-98e83ead80a0" providerId="ADAL" clId="{D95B8DFB-F7C7-4215-A7F6-0EB1425B571E}" dt="2026-01-15T17:08:58.674" v="2794"/>
          <ac:inkMkLst>
            <pc:docMk/>
            <pc:sldMk cId="3822580517" sldId="266"/>
            <ac:inkMk id="263" creationId="{047AF5DF-B130-8C1F-05F0-1143B1519BD3}"/>
          </ac:inkMkLst>
        </pc:inkChg>
        <pc:inkChg chg="add mod">
          <ac:chgData name="Benoît DE KEYN" userId="49f98b14-d7ba-444f-8e95-98e83ead80a0" providerId="ADAL" clId="{D95B8DFB-F7C7-4215-A7F6-0EB1425B571E}" dt="2026-01-15T17:10:15.649" v="2837"/>
          <ac:inkMkLst>
            <pc:docMk/>
            <pc:sldMk cId="3822580517" sldId="266"/>
            <ac:inkMk id="266" creationId="{65F1270F-0271-3159-6647-69730BF29C70}"/>
          </ac:inkMkLst>
        </pc:inkChg>
        <pc:inkChg chg="add mod">
          <ac:chgData name="Benoît DE KEYN" userId="49f98b14-d7ba-444f-8e95-98e83ead80a0" providerId="ADAL" clId="{D95B8DFB-F7C7-4215-A7F6-0EB1425B571E}" dt="2026-01-15T17:09:12.827" v="2803"/>
          <ac:inkMkLst>
            <pc:docMk/>
            <pc:sldMk cId="3822580517" sldId="266"/>
            <ac:inkMk id="267" creationId="{6C24AB93-E818-1125-BD92-BC59DDCD548A}"/>
          </ac:inkMkLst>
        </pc:inkChg>
        <pc:inkChg chg="add mod">
          <ac:chgData name="Benoît DE KEYN" userId="49f98b14-d7ba-444f-8e95-98e83ead80a0" providerId="ADAL" clId="{D95B8DFB-F7C7-4215-A7F6-0EB1425B571E}" dt="2026-01-15T17:10:15.649" v="2837"/>
          <ac:inkMkLst>
            <pc:docMk/>
            <pc:sldMk cId="3822580517" sldId="266"/>
            <ac:inkMk id="268" creationId="{8BDEB661-9833-C62C-7C93-C1E94756B4F0}"/>
          </ac:inkMkLst>
        </pc:inkChg>
        <pc:inkChg chg="add mod">
          <ac:chgData name="Benoît DE KEYN" userId="49f98b14-d7ba-444f-8e95-98e83ead80a0" providerId="ADAL" clId="{D95B8DFB-F7C7-4215-A7F6-0EB1425B571E}" dt="2026-01-15T17:09:12.827" v="2803"/>
          <ac:inkMkLst>
            <pc:docMk/>
            <pc:sldMk cId="3822580517" sldId="266"/>
            <ac:inkMk id="269" creationId="{04A753E0-A247-FB53-FECE-A477746F1CC7}"/>
          </ac:inkMkLst>
        </pc:inkChg>
        <pc:inkChg chg="add mod">
          <ac:chgData name="Benoît DE KEYN" userId="49f98b14-d7ba-444f-8e95-98e83ead80a0" providerId="ADAL" clId="{D95B8DFB-F7C7-4215-A7F6-0EB1425B571E}" dt="2026-01-15T17:09:12.827" v="2803"/>
          <ac:inkMkLst>
            <pc:docMk/>
            <pc:sldMk cId="3822580517" sldId="266"/>
            <ac:inkMk id="270" creationId="{890F94E5-0A8E-CD8E-5691-0DAB3F571CBA}"/>
          </ac:inkMkLst>
        </pc:inkChg>
        <pc:inkChg chg="add mod">
          <ac:chgData name="Benoît DE KEYN" userId="49f98b14-d7ba-444f-8e95-98e83ead80a0" providerId="ADAL" clId="{D95B8DFB-F7C7-4215-A7F6-0EB1425B571E}" dt="2026-01-15T17:10:15.649" v="2837"/>
          <ac:inkMkLst>
            <pc:docMk/>
            <pc:sldMk cId="3822580517" sldId="266"/>
            <ac:inkMk id="271" creationId="{3ACA0934-729A-FBEC-6E01-41C9C137C398}"/>
          </ac:inkMkLst>
        </pc:inkChg>
        <pc:inkChg chg="add mod">
          <ac:chgData name="Benoît DE KEYN" userId="49f98b14-d7ba-444f-8e95-98e83ead80a0" providerId="ADAL" clId="{D95B8DFB-F7C7-4215-A7F6-0EB1425B571E}" dt="2026-01-15T17:09:57.310" v="2824"/>
          <ac:inkMkLst>
            <pc:docMk/>
            <pc:sldMk cId="3822580517" sldId="266"/>
            <ac:inkMk id="272" creationId="{96E838B8-D155-F4C1-04B2-89D4843291C4}"/>
          </ac:inkMkLst>
        </pc:inkChg>
        <pc:inkChg chg="add mod">
          <ac:chgData name="Benoît DE KEYN" userId="49f98b14-d7ba-444f-8e95-98e83ead80a0" providerId="ADAL" clId="{D95B8DFB-F7C7-4215-A7F6-0EB1425B571E}" dt="2026-01-15T17:09:12.827" v="2803"/>
          <ac:inkMkLst>
            <pc:docMk/>
            <pc:sldMk cId="3822580517" sldId="266"/>
            <ac:inkMk id="273" creationId="{9E7D6DC1-C400-7A77-3A0D-93642F61D5DE}"/>
          </ac:inkMkLst>
        </pc:inkChg>
        <pc:inkChg chg="add mod">
          <ac:chgData name="Benoît DE KEYN" userId="49f98b14-d7ba-444f-8e95-98e83ead80a0" providerId="ADAL" clId="{D95B8DFB-F7C7-4215-A7F6-0EB1425B571E}" dt="2026-01-15T17:10:15.649" v="2837"/>
          <ac:inkMkLst>
            <pc:docMk/>
            <pc:sldMk cId="3822580517" sldId="266"/>
            <ac:inkMk id="275" creationId="{3B130E28-7E5E-BF62-3190-F58A267B4A66}"/>
          </ac:inkMkLst>
        </pc:inkChg>
        <pc:inkChg chg="add mod">
          <ac:chgData name="Benoît DE KEYN" userId="49f98b14-d7ba-444f-8e95-98e83ead80a0" providerId="ADAL" clId="{D95B8DFB-F7C7-4215-A7F6-0EB1425B571E}" dt="2026-01-15T17:10:15.649" v="2837"/>
          <ac:inkMkLst>
            <pc:docMk/>
            <pc:sldMk cId="3822580517" sldId="266"/>
            <ac:inkMk id="276" creationId="{53D7416C-8502-9728-DCDA-9139358036C4}"/>
          </ac:inkMkLst>
        </pc:inkChg>
        <pc:inkChg chg="add mod">
          <ac:chgData name="Benoît DE KEYN" userId="49f98b14-d7ba-444f-8e95-98e83ead80a0" providerId="ADAL" clId="{D95B8DFB-F7C7-4215-A7F6-0EB1425B571E}" dt="2026-01-15T17:10:03.848" v="2829"/>
          <ac:inkMkLst>
            <pc:docMk/>
            <pc:sldMk cId="3822580517" sldId="266"/>
            <ac:inkMk id="277" creationId="{925E5A5E-66A0-8400-C09C-BFB5CE9C09C5}"/>
          </ac:inkMkLst>
        </pc:inkChg>
        <pc:inkChg chg="add mod">
          <ac:chgData name="Benoît DE KEYN" userId="49f98b14-d7ba-444f-8e95-98e83ead80a0" providerId="ADAL" clId="{D95B8DFB-F7C7-4215-A7F6-0EB1425B571E}" dt="2026-01-15T17:09:21.824" v="2808"/>
          <ac:inkMkLst>
            <pc:docMk/>
            <pc:sldMk cId="3822580517" sldId="266"/>
            <ac:inkMk id="278" creationId="{42E802DA-990F-9220-9C03-12A916A24083}"/>
          </ac:inkMkLst>
        </pc:inkChg>
        <pc:inkChg chg="add mod">
          <ac:chgData name="Benoît DE KEYN" userId="49f98b14-d7ba-444f-8e95-98e83ead80a0" providerId="ADAL" clId="{D95B8DFB-F7C7-4215-A7F6-0EB1425B571E}" dt="2026-01-15T17:09:58.976" v="2826"/>
          <ac:inkMkLst>
            <pc:docMk/>
            <pc:sldMk cId="3822580517" sldId="266"/>
            <ac:inkMk id="280" creationId="{F2EE2D1A-093A-A075-91B5-9575989F5B04}"/>
          </ac:inkMkLst>
        </pc:inkChg>
        <pc:inkChg chg="add mod">
          <ac:chgData name="Benoît DE KEYN" userId="49f98b14-d7ba-444f-8e95-98e83ead80a0" providerId="ADAL" clId="{D95B8DFB-F7C7-4215-A7F6-0EB1425B571E}" dt="2026-01-15T17:09:58.976" v="2826"/>
          <ac:inkMkLst>
            <pc:docMk/>
            <pc:sldMk cId="3822580517" sldId="266"/>
            <ac:inkMk id="281" creationId="{D93348F7-EBEA-05EE-C297-CCADE346F402}"/>
          </ac:inkMkLst>
        </pc:inkChg>
        <pc:inkChg chg="add mod">
          <ac:chgData name="Benoît DE KEYN" userId="49f98b14-d7ba-444f-8e95-98e83ead80a0" providerId="ADAL" clId="{D95B8DFB-F7C7-4215-A7F6-0EB1425B571E}" dt="2026-01-15T17:09:58.976" v="2826"/>
          <ac:inkMkLst>
            <pc:docMk/>
            <pc:sldMk cId="3822580517" sldId="266"/>
            <ac:inkMk id="282" creationId="{2EE6EB3C-25BF-E376-4A85-91A5344DBE50}"/>
          </ac:inkMkLst>
        </pc:inkChg>
        <pc:inkChg chg="add">
          <ac:chgData name="Benoît DE KEYN" userId="49f98b14-d7ba-444f-8e95-98e83ead80a0" providerId="ADAL" clId="{D95B8DFB-F7C7-4215-A7F6-0EB1425B571E}" dt="2026-01-15T17:09:30.377" v="2813" actId="9405"/>
          <ac:inkMkLst>
            <pc:docMk/>
            <pc:sldMk cId="3822580517" sldId="266"/>
            <ac:inkMk id="284" creationId="{B4748F5A-8479-9E22-F291-82CAAFF2DA6B}"/>
          </ac:inkMkLst>
        </pc:inkChg>
        <pc:inkChg chg="add mod">
          <ac:chgData name="Benoît DE KEYN" userId="49f98b14-d7ba-444f-8e95-98e83ead80a0" providerId="ADAL" clId="{D95B8DFB-F7C7-4215-A7F6-0EB1425B571E}" dt="2026-01-15T17:09:57.310" v="2824"/>
          <ac:inkMkLst>
            <pc:docMk/>
            <pc:sldMk cId="3822580517" sldId="266"/>
            <ac:inkMk id="285" creationId="{F9E24016-AB6A-893C-F10E-D03E20A7D9BC}"/>
          </ac:inkMkLst>
        </pc:inkChg>
        <pc:inkChg chg="add mod">
          <ac:chgData name="Benoît DE KEYN" userId="49f98b14-d7ba-444f-8e95-98e83ead80a0" providerId="ADAL" clId="{D95B8DFB-F7C7-4215-A7F6-0EB1425B571E}" dt="2026-01-15T17:09:50.168" v="2822"/>
          <ac:inkMkLst>
            <pc:docMk/>
            <pc:sldMk cId="3822580517" sldId="266"/>
            <ac:inkMk id="287" creationId="{5AC5E3A4-CAF0-F380-FCE9-A640B92D19D7}"/>
          </ac:inkMkLst>
        </pc:inkChg>
        <pc:inkChg chg="add mod">
          <ac:chgData name="Benoît DE KEYN" userId="49f98b14-d7ba-444f-8e95-98e83ead80a0" providerId="ADAL" clId="{D95B8DFB-F7C7-4215-A7F6-0EB1425B571E}" dt="2026-01-15T17:09:50.168" v="2822"/>
          <ac:inkMkLst>
            <pc:docMk/>
            <pc:sldMk cId="3822580517" sldId="266"/>
            <ac:inkMk id="288" creationId="{85044BBB-E32E-7B57-D23B-6C7A700A2961}"/>
          </ac:inkMkLst>
        </pc:inkChg>
        <pc:inkChg chg="add mod">
          <ac:chgData name="Benoît DE KEYN" userId="49f98b14-d7ba-444f-8e95-98e83ead80a0" providerId="ADAL" clId="{D95B8DFB-F7C7-4215-A7F6-0EB1425B571E}" dt="2026-01-15T17:09:50.168" v="2822"/>
          <ac:inkMkLst>
            <pc:docMk/>
            <pc:sldMk cId="3822580517" sldId="266"/>
            <ac:inkMk id="289" creationId="{9CEA3677-B3A1-E660-8773-9CB91649B31C}"/>
          </ac:inkMkLst>
        </pc:inkChg>
        <pc:inkChg chg="add mod">
          <ac:chgData name="Benoît DE KEYN" userId="49f98b14-d7ba-444f-8e95-98e83ead80a0" providerId="ADAL" clId="{D95B8DFB-F7C7-4215-A7F6-0EB1425B571E}" dt="2026-01-15T17:09:50.168" v="2822"/>
          <ac:inkMkLst>
            <pc:docMk/>
            <pc:sldMk cId="3822580517" sldId="266"/>
            <ac:inkMk id="290" creationId="{A114EE3E-175F-FD4B-2D85-F88B2795472C}"/>
          </ac:inkMkLst>
        </pc:inkChg>
        <pc:inkChg chg="add mod">
          <ac:chgData name="Benoît DE KEYN" userId="49f98b14-d7ba-444f-8e95-98e83ead80a0" providerId="ADAL" clId="{D95B8DFB-F7C7-4215-A7F6-0EB1425B571E}" dt="2026-01-15T17:09:50.168" v="2822"/>
          <ac:inkMkLst>
            <pc:docMk/>
            <pc:sldMk cId="3822580517" sldId="266"/>
            <ac:inkMk id="291" creationId="{46B4DFEA-5E41-493B-BDEB-3D8FE1154B6C}"/>
          </ac:inkMkLst>
        </pc:inkChg>
        <pc:inkChg chg="add mod">
          <ac:chgData name="Benoît DE KEYN" userId="49f98b14-d7ba-444f-8e95-98e83ead80a0" providerId="ADAL" clId="{D95B8DFB-F7C7-4215-A7F6-0EB1425B571E}" dt="2026-01-15T17:09:50.168" v="2822"/>
          <ac:inkMkLst>
            <pc:docMk/>
            <pc:sldMk cId="3822580517" sldId="266"/>
            <ac:inkMk id="292" creationId="{9A47BE05-3A2D-1999-C9E3-54CD8E77423D}"/>
          </ac:inkMkLst>
        </pc:inkChg>
        <pc:inkChg chg="add mod">
          <ac:chgData name="Benoît DE KEYN" userId="49f98b14-d7ba-444f-8e95-98e83ead80a0" providerId="ADAL" clId="{D95B8DFB-F7C7-4215-A7F6-0EB1425B571E}" dt="2026-01-15T17:09:58.976" v="2826"/>
          <ac:inkMkLst>
            <pc:docMk/>
            <pc:sldMk cId="3822580517" sldId="266"/>
            <ac:inkMk id="295" creationId="{5D6122E8-A0FE-AEC8-C10F-9EAF14B66864}"/>
          </ac:inkMkLst>
        </pc:inkChg>
        <pc:inkChg chg="add mod">
          <ac:chgData name="Benoît DE KEYN" userId="49f98b14-d7ba-444f-8e95-98e83ead80a0" providerId="ADAL" clId="{D95B8DFB-F7C7-4215-A7F6-0EB1425B571E}" dt="2026-01-15T17:10:15.649" v="2837"/>
          <ac:inkMkLst>
            <pc:docMk/>
            <pc:sldMk cId="3822580517" sldId="266"/>
            <ac:inkMk id="297" creationId="{C259C5F4-1E90-CF62-2ED5-25C06DB69238}"/>
          </ac:inkMkLst>
        </pc:inkChg>
        <pc:inkChg chg="add">
          <ac:chgData name="Benoît DE KEYN" userId="49f98b14-d7ba-444f-8e95-98e83ead80a0" providerId="ADAL" clId="{D95B8DFB-F7C7-4215-A7F6-0EB1425B571E}" dt="2026-01-15T17:10:00.905" v="2827" actId="9405"/>
          <ac:inkMkLst>
            <pc:docMk/>
            <pc:sldMk cId="3822580517" sldId="266"/>
            <ac:inkMk id="299" creationId="{7E04ADEA-A4DA-1F10-5884-371587A714DB}"/>
          </ac:inkMkLst>
        </pc:inkChg>
        <pc:inkChg chg="add mod">
          <ac:chgData name="Benoît DE KEYN" userId="49f98b14-d7ba-444f-8e95-98e83ead80a0" providerId="ADAL" clId="{D95B8DFB-F7C7-4215-A7F6-0EB1425B571E}" dt="2026-01-15T17:10:15.649" v="2837"/>
          <ac:inkMkLst>
            <pc:docMk/>
            <pc:sldMk cId="3822580517" sldId="266"/>
            <ac:inkMk id="300" creationId="{B9792F34-59AC-6154-83AB-7E50D3EFC51F}"/>
          </ac:inkMkLst>
        </pc:inkChg>
        <pc:inkChg chg="add">
          <ac:chgData name="Benoît DE KEYN" userId="49f98b14-d7ba-444f-8e95-98e83ead80a0" providerId="ADAL" clId="{D95B8DFB-F7C7-4215-A7F6-0EB1425B571E}" dt="2026-01-15T17:10:06.176" v="2830" actId="9405"/>
          <ac:inkMkLst>
            <pc:docMk/>
            <pc:sldMk cId="3822580517" sldId="266"/>
            <ac:inkMk id="302" creationId="{D67C1889-815A-C598-DA3B-DEFD6E25BC95}"/>
          </ac:inkMkLst>
        </pc:inkChg>
        <pc:inkChg chg="add mod">
          <ac:chgData name="Benoît DE KEYN" userId="49f98b14-d7ba-444f-8e95-98e83ead80a0" providerId="ADAL" clId="{D95B8DFB-F7C7-4215-A7F6-0EB1425B571E}" dt="2026-01-15T17:10:15.649" v="2837"/>
          <ac:inkMkLst>
            <pc:docMk/>
            <pc:sldMk cId="3822580517" sldId="266"/>
            <ac:inkMk id="303" creationId="{2BC344D6-6151-0688-DAB0-C134B898FC6E}"/>
          </ac:inkMkLst>
        </pc:inkChg>
        <pc:inkChg chg="add">
          <ac:chgData name="Benoît DE KEYN" userId="49f98b14-d7ba-444f-8e95-98e83ead80a0" providerId="ADAL" clId="{D95B8DFB-F7C7-4215-A7F6-0EB1425B571E}" dt="2026-01-15T17:10:09.310" v="2832" actId="9405"/>
          <ac:inkMkLst>
            <pc:docMk/>
            <pc:sldMk cId="3822580517" sldId="266"/>
            <ac:inkMk id="304" creationId="{F9807CB2-4D99-14DC-F165-309975078BE3}"/>
          </ac:inkMkLst>
        </pc:inkChg>
        <pc:inkChg chg="add">
          <ac:chgData name="Benoît DE KEYN" userId="49f98b14-d7ba-444f-8e95-98e83ead80a0" providerId="ADAL" clId="{D95B8DFB-F7C7-4215-A7F6-0EB1425B571E}" dt="2026-01-15T17:10:12.259" v="2834" actId="9405"/>
          <ac:inkMkLst>
            <pc:docMk/>
            <pc:sldMk cId="3822580517" sldId="266"/>
            <ac:inkMk id="306" creationId="{86EB3C55-E123-D72E-547E-BE078073BBEA}"/>
          </ac:inkMkLst>
        </pc:inkChg>
        <pc:inkChg chg="add">
          <ac:chgData name="Benoît DE KEYN" userId="49f98b14-d7ba-444f-8e95-98e83ead80a0" providerId="ADAL" clId="{D95B8DFB-F7C7-4215-A7F6-0EB1425B571E}" dt="2026-01-15T17:10:15.110" v="2836" actId="9405"/>
          <ac:inkMkLst>
            <pc:docMk/>
            <pc:sldMk cId="3822580517" sldId="266"/>
            <ac:inkMk id="308" creationId="{DE2120FC-D499-6AC1-8258-5E40E83B12C7}"/>
          </ac:inkMkLst>
        </pc:inkChg>
        <pc:inkChg chg="add del">
          <ac:chgData name="Benoît DE KEYN" userId="49f98b14-d7ba-444f-8e95-98e83ead80a0" providerId="ADAL" clId="{D95B8DFB-F7C7-4215-A7F6-0EB1425B571E}" dt="2026-01-15T17:10:38.501" v="2847"/>
          <ac:inkMkLst>
            <pc:docMk/>
            <pc:sldMk cId="3822580517" sldId="266"/>
            <ac:inkMk id="310" creationId="{B1A14FC6-E40A-3B95-C949-F62825F90D79}"/>
          </ac:inkMkLst>
        </pc:inkChg>
        <pc:inkChg chg="add mod">
          <ac:chgData name="Benoît DE KEYN" userId="49f98b14-d7ba-444f-8e95-98e83ead80a0" providerId="ADAL" clId="{D95B8DFB-F7C7-4215-A7F6-0EB1425B571E}" dt="2026-01-15T17:10:48.618" v="2854"/>
          <ac:inkMkLst>
            <pc:docMk/>
            <pc:sldMk cId="3822580517" sldId="266"/>
            <ac:inkMk id="311" creationId="{4FE92D9C-4D02-E449-2A82-49C36AF038EF}"/>
          </ac:inkMkLst>
        </pc:inkChg>
        <pc:inkChg chg="add mod">
          <ac:chgData name="Benoît DE KEYN" userId="49f98b14-d7ba-444f-8e95-98e83ead80a0" providerId="ADAL" clId="{D95B8DFB-F7C7-4215-A7F6-0EB1425B571E}" dt="2026-01-15T17:10:48.618" v="2854"/>
          <ac:inkMkLst>
            <pc:docMk/>
            <pc:sldMk cId="3822580517" sldId="266"/>
            <ac:inkMk id="312" creationId="{D2C2089C-0D89-98DC-89E2-38195687F0C6}"/>
          </ac:inkMkLst>
        </pc:inkChg>
        <pc:inkChg chg="add mod">
          <ac:chgData name="Benoît DE KEYN" userId="49f98b14-d7ba-444f-8e95-98e83ead80a0" providerId="ADAL" clId="{D95B8DFB-F7C7-4215-A7F6-0EB1425B571E}" dt="2026-01-15T17:10:48.618" v="2854"/>
          <ac:inkMkLst>
            <pc:docMk/>
            <pc:sldMk cId="3822580517" sldId="266"/>
            <ac:inkMk id="313" creationId="{98ACC11C-6528-1111-DD95-69B7E65A0D12}"/>
          </ac:inkMkLst>
        </pc:inkChg>
        <pc:inkChg chg="add mod">
          <ac:chgData name="Benoît DE KEYN" userId="49f98b14-d7ba-444f-8e95-98e83ead80a0" providerId="ADAL" clId="{D95B8DFB-F7C7-4215-A7F6-0EB1425B571E}" dt="2026-01-15T17:10:48.618" v="2854"/>
          <ac:inkMkLst>
            <pc:docMk/>
            <pc:sldMk cId="3822580517" sldId="266"/>
            <ac:inkMk id="315" creationId="{6606F7F2-1477-73A7-A947-67F7A7CDE91A}"/>
          </ac:inkMkLst>
        </pc:inkChg>
        <pc:inkChg chg="add mod">
          <ac:chgData name="Benoît DE KEYN" userId="49f98b14-d7ba-444f-8e95-98e83ead80a0" providerId="ADAL" clId="{D95B8DFB-F7C7-4215-A7F6-0EB1425B571E}" dt="2026-01-15T17:10:48.618" v="2854"/>
          <ac:inkMkLst>
            <pc:docMk/>
            <pc:sldMk cId="3822580517" sldId="266"/>
            <ac:inkMk id="316" creationId="{20F8AC74-19B4-C54E-9E16-5694C2534BDF}"/>
          </ac:inkMkLst>
        </pc:inkChg>
        <pc:inkChg chg="add">
          <ac:chgData name="Benoît DE KEYN" userId="49f98b14-d7ba-444f-8e95-98e83ead80a0" providerId="ADAL" clId="{D95B8DFB-F7C7-4215-A7F6-0EB1425B571E}" dt="2026-01-15T17:10:49.740" v="2855" actId="9405"/>
          <ac:inkMkLst>
            <pc:docMk/>
            <pc:sldMk cId="3822580517" sldId="266"/>
            <ac:inkMk id="318" creationId="{9EAFE9EE-1F08-EB17-A26E-C7EC1968E9EE}"/>
          </ac:inkMkLst>
        </pc:inkChg>
      </pc:sldChg>
      <pc:sldChg chg="addSp delSp modSp new mod">
        <pc:chgData name="Benoît DE KEYN" userId="49f98b14-d7ba-444f-8e95-98e83ead80a0" providerId="ADAL" clId="{D95B8DFB-F7C7-4215-A7F6-0EB1425B571E}" dt="2026-01-15T18:27:40.243" v="3214" actId="20577"/>
        <pc:sldMkLst>
          <pc:docMk/>
          <pc:sldMk cId="484454906" sldId="267"/>
        </pc:sldMkLst>
        <pc:spChg chg="add mod ord">
          <ac:chgData name="Benoît DE KEYN" userId="49f98b14-d7ba-444f-8e95-98e83ead80a0" providerId="ADAL" clId="{D95B8DFB-F7C7-4215-A7F6-0EB1425B571E}" dt="2026-01-13T18:06:11.876" v="1970" actId="1076"/>
          <ac:spMkLst>
            <pc:docMk/>
            <pc:sldMk cId="484454906" sldId="267"/>
            <ac:spMk id="184" creationId="{5CEA7DBB-CA39-0D37-A9E4-AE0F1BE60A23}"/>
          </ac:spMkLst>
        </pc:spChg>
        <pc:spChg chg="add del mod ord">
          <ac:chgData name="Benoît DE KEYN" userId="49f98b14-d7ba-444f-8e95-98e83ead80a0" providerId="ADAL" clId="{D95B8DFB-F7C7-4215-A7F6-0EB1425B571E}" dt="2026-01-13T18:05:32.608" v="1950" actId="207"/>
          <ac:spMkLst>
            <pc:docMk/>
            <pc:sldMk cId="484454906" sldId="267"/>
            <ac:spMk id="187" creationId="{39C985E5-BD9F-CD21-06CB-AD11E2E4427B}"/>
          </ac:spMkLst>
        </pc:spChg>
        <pc:spChg chg="add mod">
          <ac:chgData name="Benoît DE KEYN" userId="49f98b14-d7ba-444f-8e95-98e83ead80a0" providerId="ADAL" clId="{D95B8DFB-F7C7-4215-A7F6-0EB1425B571E}" dt="2026-01-15T18:27:40.243" v="3214" actId="20577"/>
          <ac:spMkLst>
            <pc:docMk/>
            <pc:sldMk cId="484454906" sldId="267"/>
            <ac:spMk id="188" creationId="{B6B1DE1D-9562-54CB-8F25-DD5C4807AABC}"/>
          </ac:spMkLst>
        </pc:spChg>
        <pc:grpChg chg="del mod ord">
          <ac:chgData name="Benoît DE KEYN" userId="49f98b14-d7ba-444f-8e95-98e83ead80a0" providerId="ADAL" clId="{D95B8DFB-F7C7-4215-A7F6-0EB1425B571E}" dt="2026-01-15T17:12:47.238" v="2890"/>
          <ac:grpSpMkLst>
            <pc:docMk/>
            <pc:sldMk cId="484454906" sldId="267"/>
            <ac:grpSpMk id="24" creationId="{13400C6D-A683-15EE-09E5-16B73438DE61}"/>
          </ac:grpSpMkLst>
        </pc:grpChg>
        <pc:grpChg chg="del mod ord">
          <ac:chgData name="Benoît DE KEYN" userId="49f98b14-d7ba-444f-8e95-98e83ead80a0" providerId="ADAL" clId="{D95B8DFB-F7C7-4215-A7F6-0EB1425B571E}" dt="2026-01-15T17:12:47.230" v="2880"/>
          <ac:grpSpMkLst>
            <pc:docMk/>
            <pc:sldMk cId="484454906" sldId="267"/>
            <ac:grpSpMk id="30" creationId="{CE5FCB3B-2245-C313-C6DC-95F8BC7FCDD2}"/>
          </ac:grpSpMkLst>
        </pc:grpChg>
        <pc:grpChg chg="mod">
          <ac:chgData name="Benoît DE KEYN" userId="49f98b14-d7ba-444f-8e95-98e83ead80a0" providerId="ADAL" clId="{D95B8DFB-F7C7-4215-A7F6-0EB1425B571E}" dt="2026-01-15T17:12:59.358" v="2901"/>
          <ac:grpSpMkLst>
            <pc:docMk/>
            <pc:sldMk cId="484454906" sldId="267"/>
            <ac:grpSpMk id="35" creationId="{80C047EC-9ECB-288F-CFAC-D35E30DA29CE}"/>
          </ac:grpSpMkLst>
        </pc:grpChg>
        <pc:grpChg chg="del mod">
          <ac:chgData name="Benoît DE KEYN" userId="49f98b14-d7ba-444f-8e95-98e83ead80a0" providerId="ADAL" clId="{D95B8DFB-F7C7-4215-A7F6-0EB1425B571E}" dt="2026-01-15T17:13:03.343" v="2913"/>
          <ac:grpSpMkLst>
            <pc:docMk/>
            <pc:sldMk cId="484454906" sldId="267"/>
            <ac:grpSpMk id="39" creationId="{5C92BAF0-5A40-3F7A-DA6B-724549B99CBE}"/>
          </ac:grpSpMkLst>
        </pc:grpChg>
        <pc:grpChg chg="del mod">
          <ac:chgData name="Benoît DE KEYN" userId="49f98b14-d7ba-444f-8e95-98e83ead80a0" providerId="ADAL" clId="{D95B8DFB-F7C7-4215-A7F6-0EB1425B571E}" dt="2026-01-15T17:13:05.592" v="2918"/>
          <ac:grpSpMkLst>
            <pc:docMk/>
            <pc:sldMk cId="484454906" sldId="267"/>
            <ac:grpSpMk id="47" creationId="{61162730-A91D-B4CE-3441-66FA598D0B23}"/>
          </ac:grpSpMkLst>
        </pc:grpChg>
        <pc:grpChg chg="del mod">
          <ac:chgData name="Benoît DE KEYN" userId="49f98b14-d7ba-444f-8e95-98e83ead80a0" providerId="ADAL" clId="{D95B8DFB-F7C7-4215-A7F6-0EB1425B571E}" dt="2026-01-15T17:13:13.994" v="2937"/>
          <ac:grpSpMkLst>
            <pc:docMk/>
            <pc:sldMk cId="484454906" sldId="267"/>
            <ac:grpSpMk id="48" creationId="{0674F216-4426-D570-7451-0B57575D53F7}"/>
          </ac:grpSpMkLst>
        </pc:grpChg>
        <pc:grpChg chg="mod">
          <ac:chgData name="Benoît DE KEYN" userId="49f98b14-d7ba-444f-8e95-98e83ead80a0" providerId="ADAL" clId="{D95B8DFB-F7C7-4215-A7F6-0EB1425B571E}" dt="2026-01-15T17:13:18.849" v="2945"/>
          <ac:grpSpMkLst>
            <pc:docMk/>
            <pc:sldMk cId="484454906" sldId="267"/>
            <ac:grpSpMk id="63" creationId="{4D469E59-F982-34CC-49DA-6FD2B949F5B8}"/>
          </ac:grpSpMkLst>
        </pc:grpChg>
        <pc:grpChg chg="mod">
          <ac:chgData name="Benoît DE KEYN" userId="49f98b14-d7ba-444f-8e95-98e83ead80a0" providerId="ADAL" clId="{D95B8DFB-F7C7-4215-A7F6-0EB1425B571E}" dt="2026-01-15T17:13:21.084" v="2949"/>
          <ac:grpSpMkLst>
            <pc:docMk/>
            <pc:sldMk cId="484454906" sldId="267"/>
            <ac:grpSpMk id="134" creationId="{6A10DF82-4BC1-76FF-B799-61A1DC1069F0}"/>
          </ac:grpSpMkLst>
        </pc:grpChg>
        <pc:picChg chg="add mod ord">
          <ac:chgData name="Benoît DE KEYN" userId="49f98b14-d7ba-444f-8e95-98e83ead80a0" providerId="ADAL" clId="{D95B8DFB-F7C7-4215-A7F6-0EB1425B571E}" dt="2026-01-13T18:02:45.115" v="1670" actId="167"/>
          <ac:picMkLst>
            <pc:docMk/>
            <pc:sldMk cId="484454906" sldId="267"/>
            <ac:picMk id="186" creationId="{3D886423-4A45-FCE3-B2D7-8C8EF304E17A}"/>
          </ac:picMkLst>
        </pc:picChg>
        <pc:inkChg chg="add mod ord">
          <ac:chgData name="Benoît DE KEYN" userId="49f98b14-d7ba-444f-8e95-98e83ead80a0" providerId="ADAL" clId="{D95B8DFB-F7C7-4215-A7F6-0EB1425B571E}" dt="2026-01-13T17:51:55.374" v="888" actId="166"/>
          <ac:inkMkLst>
            <pc:docMk/>
            <pc:sldMk cId="484454906" sldId="267"/>
            <ac:inkMk id="2" creationId="{08C1BECF-2387-EA50-8154-9421ED4D20C2}"/>
          </ac:inkMkLst>
        </pc:inkChg>
        <pc:inkChg chg="add mod ord">
          <ac:chgData name="Benoît DE KEYN" userId="49f98b14-d7ba-444f-8e95-98e83ead80a0" providerId="ADAL" clId="{D95B8DFB-F7C7-4215-A7F6-0EB1425B571E}" dt="2026-01-13T17:51:55.374" v="888" actId="166"/>
          <ac:inkMkLst>
            <pc:docMk/>
            <pc:sldMk cId="484454906" sldId="267"/>
            <ac:inkMk id="3" creationId="{CBB62F68-F22C-8ABA-87A1-76798F9F5106}"/>
          </ac:inkMkLst>
        </pc:inkChg>
        <pc:inkChg chg="add del mod">
          <ac:chgData name="Benoît DE KEYN" userId="49f98b14-d7ba-444f-8e95-98e83ead80a0" providerId="ADAL" clId="{D95B8DFB-F7C7-4215-A7F6-0EB1425B571E}" dt="2026-01-15T17:12:47.230" v="2872"/>
          <ac:inkMkLst>
            <pc:docMk/>
            <pc:sldMk cId="484454906" sldId="267"/>
            <ac:inkMk id="4" creationId="{8EB5E850-0285-4603-6E29-EF0652507030}"/>
          </ac:inkMkLst>
        </pc:inkChg>
        <pc:inkChg chg="add mod">
          <ac:chgData name="Benoît DE KEYN" userId="49f98b14-d7ba-444f-8e95-98e83ead80a0" providerId="ADAL" clId="{D95B8DFB-F7C7-4215-A7F6-0EB1425B571E}" dt="2026-01-15T17:12:47.230" v="2873"/>
          <ac:inkMkLst>
            <pc:docMk/>
            <pc:sldMk cId="484454906" sldId="267"/>
            <ac:inkMk id="5" creationId="{8ED3B6AF-1043-52D7-C4A5-80B45D6C69CA}"/>
          </ac:inkMkLst>
        </pc:inkChg>
        <pc:inkChg chg="add del mod">
          <ac:chgData name="Benoît DE KEYN" userId="49f98b14-d7ba-444f-8e95-98e83ead80a0" providerId="ADAL" clId="{D95B8DFB-F7C7-4215-A7F6-0EB1425B571E}" dt="2026-01-15T17:12:47.230" v="2887"/>
          <ac:inkMkLst>
            <pc:docMk/>
            <pc:sldMk cId="484454906" sldId="267"/>
            <ac:inkMk id="6" creationId="{99429ED7-140A-F02F-1607-6A3DD98B1BEE}"/>
          </ac:inkMkLst>
        </pc:inkChg>
        <pc:inkChg chg="add del mod">
          <ac:chgData name="Benoît DE KEYN" userId="49f98b14-d7ba-444f-8e95-98e83ead80a0" providerId="ADAL" clId="{D95B8DFB-F7C7-4215-A7F6-0EB1425B571E}" dt="2026-01-15T17:12:47.230" v="2886"/>
          <ac:inkMkLst>
            <pc:docMk/>
            <pc:sldMk cId="484454906" sldId="267"/>
            <ac:inkMk id="7" creationId="{FD7AEE47-CD4B-3BDC-C4EB-441828D69B4A}"/>
          </ac:inkMkLst>
        </pc:inkChg>
        <pc:inkChg chg="add del mod">
          <ac:chgData name="Benoît DE KEYN" userId="49f98b14-d7ba-444f-8e95-98e83ead80a0" providerId="ADAL" clId="{D95B8DFB-F7C7-4215-A7F6-0EB1425B571E}" dt="2026-01-15T17:12:47.230" v="2881"/>
          <ac:inkMkLst>
            <pc:docMk/>
            <pc:sldMk cId="484454906" sldId="267"/>
            <ac:inkMk id="8" creationId="{3100703B-3962-5D71-7CDB-34A6307CC14C}"/>
          </ac:inkMkLst>
        </pc:inkChg>
        <pc:inkChg chg="add del mod">
          <ac:chgData name="Benoît DE KEYN" userId="49f98b14-d7ba-444f-8e95-98e83ead80a0" providerId="ADAL" clId="{D95B8DFB-F7C7-4215-A7F6-0EB1425B571E}" dt="2026-01-15T17:12:47.230" v="2877"/>
          <ac:inkMkLst>
            <pc:docMk/>
            <pc:sldMk cId="484454906" sldId="267"/>
            <ac:inkMk id="9" creationId="{F946F342-5CB9-D9DD-D05B-3F25C6404C66}"/>
          </ac:inkMkLst>
        </pc:inkChg>
        <pc:inkChg chg="add del mod">
          <ac:chgData name="Benoît DE KEYN" userId="49f98b14-d7ba-444f-8e95-98e83ead80a0" providerId="ADAL" clId="{D95B8DFB-F7C7-4215-A7F6-0EB1425B571E}" dt="2026-01-15T17:12:47.230" v="2885"/>
          <ac:inkMkLst>
            <pc:docMk/>
            <pc:sldMk cId="484454906" sldId="267"/>
            <ac:inkMk id="10" creationId="{8140885A-4595-4256-F82D-A0B29132A9AA}"/>
          </ac:inkMkLst>
        </pc:inkChg>
        <pc:inkChg chg="add mod">
          <ac:chgData name="Benoît DE KEYN" userId="49f98b14-d7ba-444f-8e95-98e83ead80a0" providerId="ADAL" clId="{D95B8DFB-F7C7-4215-A7F6-0EB1425B571E}" dt="2026-01-15T17:12:59.358" v="2901"/>
          <ac:inkMkLst>
            <pc:docMk/>
            <pc:sldMk cId="484454906" sldId="267"/>
            <ac:inkMk id="11" creationId="{AA6A0938-DA7E-7F21-B789-B04DD3D1C075}"/>
          </ac:inkMkLst>
        </pc:inkChg>
        <pc:inkChg chg="add mod">
          <ac:chgData name="Benoît DE KEYN" userId="49f98b14-d7ba-444f-8e95-98e83ead80a0" providerId="ADAL" clId="{D95B8DFB-F7C7-4215-A7F6-0EB1425B571E}" dt="2026-01-15T17:12:47.230" v="2873"/>
          <ac:inkMkLst>
            <pc:docMk/>
            <pc:sldMk cId="484454906" sldId="267"/>
            <ac:inkMk id="12" creationId="{F207D871-9E0F-08C5-FB59-694B940C9D38}"/>
          </ac:inkMkLst>
        </pc:inkChg>
        <pc:inkChg chg="add del mod">
          <ac:chgData name="Benoît DE KEYN" userId="49f98b14-d7ba-444f-8e95-98e83ead80a0" providerId="ADAL" clId="{D95B8DFB-F7C7-4215-A7F6-0EB1425B571E}" dt="2026-01-15T17:12:47.230" v="2883"/>
          <ac:inkMkLst>
            <pc:docMk/>
            <pc:sldMk cId="484454906" sldId="267"/>
            <ac:inkMk id="13" creationId="{6F6D7EE0-96F3-185B-1720-223A03EFFAF2}"/>
          </ac:inkMkLst>
        </pc:inkChg>
        <pc:inkChg chg="add del mod">
          <ac:chgData name="Benoît DE KEYN" userId="49f98b14-d7ba-444f-8e95-98e83ead80a0" providerId="ADAL" clId="{D95B8DFB-F7C7-4215-A7F6-0EB1425B571E}" dt="2026-01-15T17:12:47.238" v="2891"/>
          <ac:inkMkLst>
            <pc:docMk/>
            <pc:sldMk cId="484454906" sldId="267"/>
            <ac:inkMk id="14" creationId="{70A2D56F-48A6-FC4F-FE55-60D7701CDC40}"/>
          </ac:inkMkLst>
        </pc:inkChg>
        <pc:inkChg chg="add del mod">
          <ac:chgData name="Benoît DE KEYN" userId="49f98b14-d7ba-444f-8e95-98e83ead80a0" providerId="ADAL" clId="{D95B8DFB-F7C7-4215-A7F6-0EB1425B571E}" dt="2026-01-15T17:12:47.230" v="2876"/>
          <ac:inkMkLst>
            <pc:docMk/>
            <pc:sldMk cId="484454906" sldId="267"/>
            <ac:inkMk id="15" creationId="{BC523DBC-23A9-B0E7-11E1-2A9BB2F0D903}"/>
          </ac:inkMkLst>
        </pc:inkChg>
        <pc:inkChg chg="add del mod">
          <ac:chgData name="Benoît DE KEYN" userId="49f98b14-d7ba-444f-8e95-98e83ead80a0" providerId="ADAL" clId="{D95B8DFB-F7C7-4215-A7F6-0EB1425B571E}" dt="2026-01-15T17:12:47.230" v="2882"/>
          <ac:inkMkLst>
            <pc:docMk/>
            <pc:sldMk cId="484454906" sldId="267"/>
            <ac:inkMk id="16" creationId="{2425F303-B7E7-ABBF-A985-BB41378FC5A4}"/>
          </ac:inkMkLst>
        </pc:inkChg>
        <pc:inkChg chg="add mod">
          <ac:chgData name="Benoît DE KEYN" userId="49f98b14-d7ba-444f-8e95-98e83ead80a0" providerId="ADAL" clId="{D95B8DFB-F7C7-4215-A7F6-0EB1425B571E}" dt="2026-01-15T17:12:59.358" v="2901"/>
          <ac:inkMkLst>
            <pc:docMk/>
            <pc:sldMk cId="484454906" sldId="267"/>
            <ac:inkMk id="17" creationId="{2396C634-6A6A-D2B6-B0CD-A33DC6B111EC}"/>
          </ac:inkMkLst>
        </pc:inkChg>
        <pc:inkChg chg="add mod">
          <ac:chgData name="Benoît DE KEYN" userId="49f98b14-d7ba-444f-8e95-98e83ead80a0" providerId="ADAL" clId="{D95B8DFB-F7C7-4215-A7F6-0EB1425B571E}" dt="2026-01-15T17:12:47.230" v="2873"/>
          <ac:inkMkLst>
            <pc:docMk/>
            <pc:sldMk cId="484454906" sldId="267"/>
            <ac:inkMk id="18" creationId="{73CB5CF4-4E59-27A1-7D7D-D475541E69ED}"/>
          </ac:inkMkLst>
        </pc:inkChg>
        <pc:inkChg chg="add del mod">
          <ac:chgData name="Benoît DE KEYN" userId="49f98b14-d7ba-444f-8e95-98e83ead80a0" providerId="ADAL" clId="{D95B8DFB-F7C7-4215-A7F6-0EB1425B571E}" dt="2026-01-15T17:12:47.230" v="2889"/>
          <ac:inkMkLst>
            <pc:docMk/>
            <pc:sldMk cId="484454906" sldId="267"/>
            <ac:inkMk id="20" creationId="{28495145-2C5B-9592-D9AD-22AED9524C3C}"/>
          </ac:inkMkLst>
        </pc:inkChg>
        <pc:inkChg chg="add del mod">
          <ac:chgData name="Benoît DE KEYN" userId="49f98b14-d7ba-444f-8e95-98e83ead80a0" providerId="ADAL" clId="{D95B8DFB-F7C7-4215-A7F6-0EB1425B571E}" dt="2026-01-15T17:12:47.230" v="2884"/>
          <ac:inkMkLst>
            <pc:docMk/>
            <pc:sldMk cId="484454906" sldId="267"/>
            <ac:inkMk id="21" creationId="{4974DA9E-D1C1-451D-68A2-D9BE3EBC8E1A}"/>
          </ac:inkMkLst>
        </pc:inkChg>
        <pc:inkChg chg="add del mod">
          <ac:chgData name="Benoît DE KEYN" userId="49f98b14-d7ba-444f-8e95-98e83ead80a0" providerId="ADAL" clId="{D95B8DFB-F7C7-4215-A7F6-0EB1425B571E}" dt="2026-01-15T17:12:47.230" v="2878"/>
          <ac:inkMkLst>
            <pc:docMk/>
            <pc:sldMk cId="484454906" sldId="267"/>
            <ac:inkMk id="22" creationId="{932CAC47-2754-99F7-1E22-371407CBBD05}"/>
          </ac:inkMkLst>
        </pc:inkChg>
        <pc:inkChg chg="add del mod">
          <ac:chgData name="Benoît DE KEYN" userId="49f98b14-d7ba-444f-8e95-98e83ead80a0" providerId="ADAL" clId="{D95B8DFB-F7C7-4215-A7F6-0EB1425B571E}" dt="2026-01-15T17:12:47.238" v="2890"/>
          <ac:inkMkLst>
            <pc:docMk/>
            <pc:sldMk cId="484454906" sldId="267"/>
            <ac:inkMk id="23" creationId="{066C2CD6-802E-44CB-489C-AAFE7D1C08CD}"/>
          </ac:inkMkLst>
        </pc:inkChg>
        <pc:inkChg chg="add mod">
          <ac:chgData name="Benoît DE KEYN" userId="49f98b14-d7ba-444f-8e95-98e83ead80a0" providerId="ADAL" clId="{D95B8DFB-F7C7-4215-A7F6-0EB1425B571E}" dt="2026-01-15T17:12:59.358" v="2901"/>
          <ac:inkMkLst>
            <pc:docMk/>
            <pc:sldMk cId="484454906" sldId="267"/>
            <ac:inkMk id="25" creationId="{A4312B33-BF09-A3F0-1062-904E74F2AECF}"/>
          </ac:inkMkLst>
        </pc:inkChg>
        <pc:inkChg chg="add mod">
          <ac:chgData name="Benoît DE KEYN" userId="49f98b14-d7ba-444f-8e95-98e83ead80a0" providerId="ADAL" clId="{D95B8DFB-F7C7-4215-A7F6-0EB1425B571E}" dt="2026-01-15T17:12:59.358" v="2901"/>
          <ac:inkMkLst>
            <pc:docMk/>
            <pc:sldMk cId="484454906" sldId="267"/>
            <ac:inkMk id="26" creationId="{EAB2EC14-BB7A-94E7-FB04-366B6CF66EFE}"/>
          </ac:inkMkLst>
        </pc:inkChg>
        <pc:inkChg chg="add mod">
          <ac:chgData name="Benoît DE KEYN" userId="49f98b14-d7ba-444f-8e95-98e83ead80a0" providerId="ADAL" clId="{D95B8DFB-F7C7-4215-A7F6-0EB1425B571E}" dt="2026-01-15T17:12:59.358" v="2901"/>
          <ac:inkMkLst>
            <pc:docMk/>
            <pc:sldMk cId="484454906" sldId="267"/>
            <ac:inkMk id="27" creationId="{F246E97A-0E23-E6A3-12AD-41787EE9242C}"/>
          </ac:inkMkLst>
        </pc:inkChg>
        <pc:inkChg chg="add del mod">
          <ac:chgData name="Benoît DE KEYN" userId="49f98b14-d7ba-444f-8e95-98e83ead80a0" providerId="ADAL" clId="{D95B8DFB-F7C7-4215-A7F6-0EB1425B571E}" dt="2026-01-15T17:12:47.230" v="2880"/>
          <ac:inkMkLst>
            <pc:docMk/>
            <pc:sldMk cId="484454906" sldId="267"/>
            <ac:inkMk id="28" creationId="{1B339541-160F-B5F0-D762-D72513D41D17}"/>
          </ac:inkMkLst>
        </pc:inkChg>
        <pc:inkChg chg="add del mod">
          <ac:chgData name="Benoît DE KEYN" userId="49f98b14-d7ba-444f-8e95-98e83ead80a0" providerId="ADAL" clId="{D95B8DFB-F7C7-4215-A7F6-0EB1425B571E}" dt="2026-01-15T17:12:47.230" v="2888"/>
          <ac:inkMkLst>
            <pc:docMk/>
            <pc:sldMk cId="484454906" sldId="267"/>
            <ac:inkMk id="29" creationId="{C0AA5979-0513-7CD3-F705-3E2F25E4E48D}"/>
          </ac:inkMkLst>
        </pc:inkChg>
        <pc:inkChg chg="add mod">
          <ac:chgData name="Benoît DE KEYN" userId="49f98b14-d7ba-444f-8e95-98e83ead80a0" providerId="ADAL" clId="{D95B8DFB-F7C7-4215-A7F6-0EB1425B571E}" dt="2026-01-15T17:12:59.358" v="2901"/>
          <ac:inkMkLst>
            <pc:docMk/>
            <pc:sldMk cId="484454906" sldId="267"/>
            <ac:inkMk id="31" creationId="{672D07DC-FF0E-233E-913A-B681A425BF81}"/>
          </ac:inkMkLst>
        </pc:inkChg>
        <pc:inkChg chg="add mod">
          <ac:chgData name="Benoît DE KEYN" userId="49f98b14-d7ba-444f-8e95-98e83ead80a0" providerId="ADAL" clId="{D95B8DFB-F7C7-4215-A7F6-0EB1425B571E}" dt="2026-01-15T17:12:59.358" v="2901"/>
          <ac:inkMkLst>
            <pc:docMk/>
            <pc:sldMk cId="484454906" sldId="267"/>
            <ac:inkMk id="32" creationId="{3B97AE08-86C7-C1CE-086C-C8DF5048D723}"/>
          </ac:inkMkLst>
        </pc:inkChg>
        <pc:inkChg chg="add mod">
          <ac:chgData name="Benoît DE KEYN" userId="49f98b14-d7ba-444f-8e95-98e83ead80a0" providerId="ADAL" clId="{D95B8DFB-F7C7-4215-A7F6-0EB1425B571E}" dt="2026-01-15T17:12:59.358" v="2901"/>
          <ac:inkMkLst>
            <pc:docMk/>
            <pc:sldMk cId="484454906" sldId="267"/>
            <ac:inkMk id="33" creationId="{B5DFBEF5-7F6D-72F8-ED02-8ED7B60B3D18}"/>
          </ac:inkMkLst>
        </pc:inkChg>
        <pc:inkChg chg="add mod">
          <ac:chgData name="Benoît DE KEYN" userId="49f98b14-d7ba-444f-8e95-98e83ead80a0" providerId="ADAL" clId="{D95B8DFB-F7C7-4215-A7F6-0EB1425B571E}" dt="2026-01-15T17:12:59.358" v="2901"/>
          <ac:inkMkLst>
            <pc:docMk/>
            <pc:sldMk cId="484454906" sldId="267"/>
            <ac:inkMk id="34" creationId="{D49E6A75-E3B7-6A12-3D64-957D1E55C45D}"/>
          </ac:inkMkLst>
        </pc:inkChg>
        <pc:inkChg chg="add mod">
          <ac:chgData name="Benoît DE KEYN" userId="49f98b14-d7ba-444f-8e95-98e83ead80a0" providerId="ADAL" clId="{D95B8DFB-F7C7-4215-A7F6-0EB1425B571E}" dt="2026-01-15T17:13:03.343" v="2913"/>
          <ac:inkMkLst>
            <pc:docMk/>
            <pc:sldMk cId="484454906" sldId="267"/>
            <ac:inkMk id="36" creationId="{ABE3E25B-2AA8-A11E-86CE-F3DBDD15365B}"/>
          </ac:inkMkLst>
        </pc:inkChg>
        <pc:inkChg chg="add mod">
          <ac:chgData name="Benoît DE KEYN" userId="49f98b14-d7ba-444f-8e95-98e83ead80a0" providerId="ADAL" clId="{D95B8DFB-F7C7-4215-A7F6-0EB1425B571E}" dt="2026-01-15T17:13:18.849" v="2945"/>
          <ac:inkMkLst>
            <pc:docMk/>
            <pc:sldMk cId="484454906" sldId="267"/>
            <ac:inkMk id="37" creationId="{2335EBD6-9A57-5401-11DA-C5A430CC0A16}"/>
          </ac:inkMkLst>
        </pc:inkChg>
        <pc:inkChg chg="add mod">
          <ac:chgData name="Benoît DE KEYN" userId="49f98b14-d7ba-444f-8e95-98e83ead80a0" providerId="ADAL" clId="{D95B8DFB-F7C7-4215-A7F6-0EB1425B571E}" dt="2026-01-15T17:13:18.849" v="2945"/>
          <ac:inkMkLst>
            <pc:docMk/>
            <pc:sldMk cId="484454906" sldId="267"/>
            <ac:inkMk id="38" creationId="{A2A089A7-30F3-B14C-470C-37342DB3D36C}"/>
          </ac:inkMkLst>
        </pc:inkChg>
        <pc:inkChg chg="add mod">
          <ac:chgData name="Benoît DE KEYN" userId="49f98b14-d7ba-444f-8e95-98e83ead80a0" providerId="ADAL" clId="{D95B8DFB-F7C7-4215-A7F6-0EB1425B571E}" dt="2026-01-15T17:13:18.849" v="2945"/>
          <ac:inkMkLst>
            <pc:docMk/>
            <pc:sldMk cId="484454906" sldId="267"/>
            <ac:inkMk id="40" creationId="{B35A69EA-A13A-2B41-0F59-606AD22E6460}"/>
          </ac:inkMkLst>
        </pc:inkChg>
        <pc:inkChg chg="add mod">
          <ac:chgData name="Benoît DE KEYN" userId="49f98b14-d7ba-444f-8e95-98e83ead80a0" providerId="ADAL" clId="{D95B8DFB-F7C7-4215-A7F6-0EB1425B571E}" dt="2026-01-15T17:13:18.849" v="2945"/>
          <ac:inkMkLst>
            <pc:docMk/>
            <pc:sldMk cId="484454906" sldId="267"/>
            <ac:inkMk id="41" creationId="{A6149694-42AB-FED4-3FE0-0680C99C9AC9}"/>
          </ac:inkMkLst>
        </pc:inkChg>
        <pc:inkChg chg="add mod">
          <ac:chgData name="Benoît DE KEYN" userId="49f98b14-d7ba-444f-8e95-98e83ead80a0" providerId="ADAL" clId="{D95B8DFB-F7C7-4215-A7F6-0EB1425B571E}" dt="2026-01-15T17:13:03.343" v="2913"/>
          <ac:inkMkLst>
            <pc:docMk/>
            <pc:sldMk cId="484454906" sldId="267"/>
            <ac:inkMk id="42" creationId="{3D86116F-368B-F79E-9AE9-281B7A43BCC2}"/>
          </ac:inkMkLst>
        </pc:inkChg>
        <pc:inkChg chg="add mod">
          <ac:chgData name="Benoît DE KEYN" userId="49f98b14-d7ba-444f-8e95-98e83ead80a0" providerId="ADAL" clId="{D95B8DFB-F7C7-4215-A7F6-0EB1425B571E}" dt="2026-01-15T17:13:18.849" v="2945"/>
          <ac:inkMkLst>
            <pc:docMk/>
            <pc:sldMk cId="484454906" sldId="267"/>
            <ac:inkMk id="43" creationId="{B9137112-FDD1-9C75-26D3-7A6F2B476FC9}"/>
          </ac:inkMkLst>
        </pc:inkChg>
        <pc:inkChg chg="add del mod">
          <ac:chgData name="Benoît DE KEYN" userId="49f98b14-d7ba-444f-8e95-98e83ead80a0" providerId="ADAL" clId="{D95B8DFB-F7C7-4215-A7F6-0EB1425B571E}" dt="2026-01-15T17:13:05.592" v="2919"/>
          <ac:inkMkLst>
            <pc:docMk/>
            <pc:sldMk cId="484454906" sldId="267"/>
            <ac:inkMk id="44" creationId="{D9C3B4A4-FAA7-BB0D-7274-9507C5EC2905}"/>
          </ac:inkMkLst>
        </pc:inkChg>
        <pc:inkChg chg="add del mod">
          <ac:chgData name="Benoît DE KEYN" userId="49f98b14-d7ba-444f-8e95-98e83ead80a0" providerId="ADAL" clId="{D95B8DFB-F7C7-4215-A7F6-0EB1425B571E}" dt="2026-01-15T17:13:05.592" v="2918"/>
          <ac:inkMkLst>
            <pc:docMk/>
            <pc:sldMk cId="484454906" sldId="267"/>
            <ac:inkMk id="45" creationId="{6E0E144E-D8CA-508C-224C-32F541CD1140}"/>
          </ac:inkMkLst>
        </pc:inkChg>
        <pc:inkChg chg="add del">
          <ac:chgData name="Benoît DE KEYN" userId="49f98b14-d7ba-444f-8e95-98e83ead80a0" providerId="ADAL" clId="{D95B8DFB-F7C7-4215-A7F6-0EB1425B571E}" dt="2026-01-15T17:13:03.565" v="2916"/>
          <ac:inkMkLst>
            <pc:docMk/>
            <pc:sldMk cId="484454906" sldId="267"/>
            <ac:inkMk id="46" creationId="{66C3927F-08B4-C917-3926-8F88295DF0E7}"/>
          </ac:inkMkLst>
        </pc:inkChg>
        <pc:inkChg chg="add del">
          <ac:chgData name="Benoît DE KEYN" userId="49f98b14-d7ba-444f-8e95-98e83ead80a0" providerId="ADAL" clId="{D95B8DFB-F7C7-4215-A7F6-0EB1425B571E}" dt="2026-01-15T17:13:05.592" v="2920"/>
          <ac:inkMkLst>
            <pc:docMk/>
            <pc:sldMk cId="484454906" sldId="267"/>
            <ac:inkMk id="49" creationId="{31FDB6C2-7B0A-71D6-3287-987957AEF65A}"/>
          </ac:inkMkLst>
        </pc:inkChg>
        <pc:inkChg chg="add del">
          <ac:chgData name="Benoît DE KEYN" userId="49f98b14-d7ba-444f-8e95-98e83ead80a0" providerId="ADAL" clId="{D95B8DFB-F7C7-4215-A7F6-0EB1425B571E}" dt="2026-01-15T17:13:03.565" v="2917"/>
          <ac:inkMkLst>
            <pc:docMk/>
            <pc:sldMk cId="484454906" sldId="267"/>
            <ac:inkMk id="50" creationId="{96E42735-F518-568D-80D2-C0BE591F71A3}"/>
          </ac:inkMkLst>
        </pc:inkChg>
        <pc:inkChg chg="add del">
          <ac:chgData name="Benoît DE KEYN" userId="49f98b14-d7ba-444f-8e95-98e83ead80a0" providerId="ADAL" clId="{D95B8DFB-F7C7-4215-A7F6-0EB1425B571E}" dt="2026-01-15T17:13:10.412" v="2928"/>
          <ac:inkMkLst>
            <pc:docMk/>
            <pc:sldMk cId="484454906" sldId="267"/>
            <ac:inkMk id="51" creationId="{A0DF42D7-8D98-0C9E-02D3-DC81E4AF7F2A}"/>
          </ac:inkMkLst>
        </pc:inkChg>
        <pc:inkChg chg="add del">
          <ac:chgData name="Benoît DE KEYN" userId="49f98b14-d7ba-444f-8e95-98e83ead80a0" providerId="ADAL" clId="{D95B8DFB-F7C7-4215-A7F6-0EB1425B571E}" dt="2026-01-15T17:13:10.412" v="2930"/>
          <ac:inkMkLst>
            <pc:docMk/>
            <pc:sldMk cId="484454906" sldId="267"/>
            <ac:inkMk id="52" creationId="{D8BE1617-0FFD-017A-02DC-8705B34230CB}"/>
          </ac:inkMkLst>
        </pc:inkChg>
        <pc:inkChg chg="add del">
          <ac:chgData name="Benoît DE KEYN" userId="49f98b14-d7ba-444f-8e95-98e83ead80a0" providerId="ADAL" clId="{D95B8DFB-F7C7-4215-A7F6-0EB1425B571E}" dt="2026-01-15T17:13:10.412" v="2926"/>
          <ac:inkMkLst>
            <pc:docMk/>
            <pc:sldMk cId="484454906" sldId="267"/>
            <ac:inkMk id="53" creationId="{72A316BB-C3ED-C8A3-6296-DD3F6D98F7CA}"/>
          </ac:inkMkLst>
        </pc:inkChg>
        <pc:inkChg chg="add del">
          <ac:chgData name="Benoît DE KEYN" userId="49f98b14-d7ba-444f-8e95-98e83ead80a0" providerId="ADAL" clId="{D95B8DFB-F7C7-4215-A7F6-0EB1425B571E}" dt="2026-01-15T17:13:10.412" v="2929"/>
          <ac:inkMkLst>
            <pc:docMk/>
            <pc:sldMk cId="484454906" sldId="267"/>
            <ac:inkMk id="54" creationId="{E4977905-1FFA-47B5-F709-6826CE9F4EFC}"/>
          </ac:inkMkLst>
        </pc:inkChg>
        <pc:inkChg chg="add del">
          <ac:chgData name="Benoît DE KEYN" userId="49f98b14-d7ba-444f-8e95-98e83ead80a0" providerId="ADAL" clId="{D95B8DFB-F7C7-4215-A7F6-0EB1425B571E}" dt="2026-01-15T17:13:10.412" v="2927"/>
          <ac:inkMkLst>
            <pc:docMk/>
            <pc:sldMk cId="484454906" sldId="267"/>
            <ac:inkMk id="55" creationId="{1B49415E-9E0D-2CA5-F256-6D84B666C637}"/>
          </ac:inkMkLst>
        </pc:inkChg>
        <pc:inkChg chg="add mod">
          <ac:chgData name="Benoît DE KEYN" userId="49f98b14-d7ba-444f-8e95-98e83ead80a0" providerId="ADAL" clId="{D95B8DFB-F7C7-4215-A7F6-0EB1425B571E}" dt="2026-01-15T17:13:18.849" v="2945"/>
          <ac:inkMkLst>
            <pc:docMk/>
            <pc:sldMk cId="484454906" sldId="267"/>
            <ac:inkMk id="56" creationId="{25E5986A-4972-3BDB-6E63-76A018F459BB}"/>
          </ac:inkMkLst>
        </pc:inkChg>
        <pc:inkChg chg="add mod">
          <ac:chgData name="Benoît DE KEYN" userId="49f98b14-d7ba-444f-8e95-98e83ead80a0" providerId="ADAL" clId="{D95B8DFB-F7C7-4215-A7F6-0EB1425B571E}" dt="2026-01-15T17:13:18.849" v="2945"/>
          <ac:inkMkLst>
            <pc:docMk/>
            <pc:sldMk cId="484454906" sldId="267"/>
            <ac:inkMk id="57" creationId="{9A359887-BC42-F23F-0589-0D544FF2901F}"/>
          </ac:inkMkLst>
        </pc:inkChg>
        <pc:inkChg chg="add mod">
          <ac:chgData name="Benoît DE KEYN" userId="49f98b14-d7ba-444f-8e95-98e83ead80a0" providerId="ADAL" clId="{D95B8DFB-F7C7-4215-A7F6-0EB1425B571E}" dt="2026-01-13T17:46:18.919" v="723"/>
          <ac:inkMkLst>
            <pc:docMk/>
            <pc:sldMk cId="484454906" sldId="267"/>
            <ac:inkMk id="58" creationId="{D667A8CB-F829-1C78-E8E6-EECBF1DBDCDD}"/>
          </ac:inkMkLst>
        </pc:inkChg>
        <pc:inkChg chg="add">
          <ac:chgData name="Benoît DE KEYN" userId="49f98b14-d7ba-444f-8e95-98e83ead80a0" providerId="ADAL" clId="{D95B8DFB-F7C7-4215-A7F6-0EB1425B571E}" dt="2026-01-15T17:13:11.617" v="2933" actId="9405"/>
          <ac:inkMkLst>
            <pc:docMk/>
            <pc:sldMk cId="484454906" sldId="267"/>
            <ac:inkMk id="59" creationId="{6ABDEDE2-FBD0-7297-2221-D5E93E346AD9}"/>
          </ac:inkMkLst>
        </pc:inkChg>
        <pc:inkChg chg="add mod">
          <ac:chgData name="Benoît DE KEYN" userId="49f98b14-d7ba-444f-8e95-98e83ead80a0" providerId="ADAL" clId="{D95B8DFB-F7C7-4215-A7F6-0EB1425B571E}" dt="2026-01-15T17:13:18.849" v="2945"/>
          <ac:inkMkLst>
            <pc:docMk/>
            <pc:sldMk cId="484454906" sldId="267"/>
            <ac:inkMk id="60" creationId="{3BFE8CE5-1688-2B7F-2BC6-1A9366502D71}"/>
          </ac:inkMkLst>
        </pc:inkChg>
        <pc:inkChg chg="add del mod">
          <ac:chgData name="Benoît DE KEYN" userId="49f98b14-d7ba-444f-8e95-98e83ead80a0" providerId="ADAL" clId="{D95B8DFB-F7C7-4215-A7F6-0EB1425B571E}" dt="2026-01-15T17:13:18.849" v="2945"/>
          <ac:inkMkLst>
            <pc:docMk/>
            <pc:sldMk cId="484454906" sldId="267"/>
            <ac:inkMk id="61" creationId="{5A779EDC-A4A3-AB6B-A146-FEAB950C2620}"/>
          </ac:inkMkLst>
        </pc:inkChg>
        <pc:inkChg chg="add">
          <ac:chgData name="Benoît DE KEYN" userId="49f98b14-d7ba-444f-8e95-98e83ead80a0" providerId="ADAL" clId="{D95B8DFB-F7C7-4215-A7F6-0EB1425B571E}" dt="2026-01-15T17:13:13.295" v="2936" actId="9405"/>
          <ac:inkMkLst>
            <pc:docMk/>
            <pc:sldMk cId="484454906" sldId="267"/>
            <ac:inkMk id="62" creationId="{9EE469AE-96E8-2321-AD98-A6AE2DC17A04}"/>
          </ac:inkMkLst>
        </pc:inkChg>
        <pc:inkChg chg="add del">
          <ac:chgData name="Benoît DE KEYN" userId="49f98b14-d7ba-444f-8e95-98e83ead80a0" providerId="ADAL" clId="{D95B8DFB-F7C7-4215-A7F6-0EB1425B571E}" dt="2026-01-15T17:13:17.489" v="2940"/>
          <ac:inkMkLst>
            <pc:docMk/>
            <pc:sldMk cId="484454906" sldId="267"/>
            <ac:inkMk id="128" creationId="{987B0B56-4B95-93D1-36AD-4F3C46FB5C29}"/>
          </ac:inkMkLst>
        </pc:inkChg>
        <pc:inkChg chg="add del">
          <ac:chgData name="Benoît DE KEYN" userId="49f98b14-d7ba-444f-8e95-98e83ead80a0" providerId="ADAL" clId="{D95B8DFB-F7C7-4215-A7F6-0EB1425B571E}" dt="2026-01-15T17:13:18.143" v="2941"/>
          <ac:inkMkLst>
            <pc:docMk/>
            <pc:sldMk cId="484454906" sldId="267"/>
            <ac:inkMk id="129" creationId="{72DB7B37-8808-5087-A444-5A2812F31DE8}"/>
          </ac:inkMkLst>
        </pc:inkChg>
        <pc:inkChg chg="add del">
          <ac:chgData name="Benoît DE KEYN" userId="49f98b14-d7ba-444f-8e95-98e83ead80a0" providerId="ADAL" clId="{D95B8DFB-F7C7-4215-A7F6-0EB1425B571E}" dt="2026-01-15T17:13:18.849" v="2943"/>
          <ac:inkMkLst>
            <pc:docMk/>
            <pc:sldMk cId="484454906" sldId="267"/>
            <ac:inkMk id="130" creationId="{575F2B6D-5227-ED08-DA9F-E8EFD0B46006}"/>
          </ac:inkMkLst>
        </pc:inkChg>
        <pc:inkChg chg="add mod">
          <ac:chgData name="Benoît DE KEYN" userId="49f98b14-d7ba-444f-8e95-98e83ead80a0" providerId="ADAL" clId="{D95B8DFB-F7C7-4215-A7F6-0EB1425B571E}" dt="2026-01-15T17:13:21.084" v="2949"/>
          <ac:inkMkLst>
            <pc:docMk/>
            <pc:sldMk cId="484454906" sldId="267"/>
            <ac:inkMk id="131" creationId="{4B078A92-5C9A-7F93-48F3-3E596F6CD6E7}"/>
          </ac:inkMkLst>
        </pc:inkChg>
        <pc:inkChg chg="add mod">
          <ac:chgData name="Benoît DE KEYN" userId="49f98b14-d7ba-444f-8e95-98e83ead80a0" providerId="ADAL" clId="{D95B8DFB-F7C7-4215-A7F6-0EB1425B571E}" dt="2026-01-15T17:13:21.084" v="2949"/>
          <ac:inkMkLst>
            <pc:docMk/>
            <pc:sldMk cId="484454906" sldId="267"/>
            <ac:inkMk id="132" creationId="{308CA980-0C91-987B-5498-1B2387D596CF}"/>
          </ac:inkMkLst>
        </pc:inkChg>
        <pc:inkChg chg="add mod">
          <ac:chgData name="Benoît DE KEYN" userId="49f98b14-d7ba-444f-8e95-98e83ead80a0" providerId="ADAL" clId="{D95B8DFB-F7C7-4215-A7F6-0EB1425B571E}" dt="2026-01-15T17:13:21.084" v="2949"/>
          <ac:inkMkLst>
            <pc:docMk/>
            <pc:sldMk cId="484454906" sldId="267"/>
            <ac:inkMk id="133" creationId="{A05CB868-5877-687F-9C09-4B2C25D2E79A}"/>
          </ac:inkMkLst>
        </pc:inkChg>
      </pc:sldChg>
      <pc:sldChg chg="addSp delSp modSp add mod">
        <pc:chgData name="Benoît DE KEYN" userId="49f98b14-d7ba-444f-8e95-98e83ead80a0" providerId="ADAL" clId="{D95B8DFB-F7C7-4215-A7F6-0EB1425B571E}" dt="2026-01-15T17:12:25.826" v="2871" actId="1076"/>
        <pc:sldMkLst>
          <pc:docMk/>
          <pc:sldMk cId="2124000422" sldId="268"/>
        </pc:sldMkLst>
        <pc:spChg chg="mod">
          <ac:chgData name="Benoît DE KEYN" userId="49f98b14-d7ba-444f-8e95-98e83ead80a0" providerId="ADAL" clId="{D95B8DFB-F7C7-4215-A7F6-0EB1425B571E}" dt="2026-01-15T14:07:34.357" v="2298" actId="1076"/>
          <ac:spMkLst>
            <pc:docMk/>
            <pc:sldMk cId="2124000422" sldId="268"/>
            <ac:spMk id="4" creationId="{A47DC910-60BF-5243-0863-270C2A3DBCB0}"/>
          </ac:spMkLst>
        </pc:spChg>
        <pc:spChg chg="add mod">
          <ac:chgData name="Benoît DE KEYN" userId="49f98b14-d7ba-444f-8e95-98e83ead80a0" providerId="ADAL" clId="{D95B8DFB-F7C7-4215-A7F6-0EB1425B571E}" dt="2026-01-15T17:12:05.702" v="2865" actId="1076"/>
          <ac:spMkLst>
            <pc:docMk/>
            <pc:sldMk cId="2124000422" sldId="268"/>
            <ac:spMk id="5" creationId="{4584AF22-41CC-C03E-CCD7-B8D053A478FA}"/>
          </ac:spMkLst>
        </pc:spChg>
        <pc:spChg chg="add mod">
          <ac:chgData name="Benoît DE KEYN" userId="49f98b14-d7ba-444f-8e95-98e83ead80a0" providerId="ADAL" clId="{D95B8DFB-F7C7-4215-A7F6-0EB1425B571E}" dt="2026-01-15T17:12:11.165" v="2867" actId="1076"/>
          <ac:spMkLst>
            <pc:docMk/>
            <pc:sldMk cId="2124000422" sldId="268"/>
            <ac:spMk id="6" creationId="{7A820CD4-2C9D-5CCA-00CA-8A20031CC6D5}"/>
          </ac:spMkLst>
        </pc:spChg>
        <pc:spChg chg="add mod">
          <ac:chgData name="Benoît DE KEYN" userId="49f98b14-d7ba-444f-8e95-98e83ead80a0" providerId="ADAL" clId="{D95B8DFB-F7C7-4215-A7F6-0EB1425B571E}" dt="2026-01-15T17:12:17.238" v="2869" actId="1076"/>
          <ac:spMkLst>
            <pc:docMk/>
            <pc:sldMk cId="2124000422" sldId="268"/>
            <ac:spMk id="7" creationId="{42019860-709C-3C7D-E177-704DF40A9091}"/>
          </ac:spMkLst>
        </pc:spChg>
        <pc:spChg chg="del">
          <ac:chgData name="Benoît DE KEYN" userId="49f98b14-d7ba-444f-8e95-98e83ead80a0" providerId="ADAL" clId="{D95B8DFB-F7C7-4215-A7F6-0EB1425B571E}" dt="2026-01-15T14:07:22.858" v="2285" actId="478"/>
          <ac:spMkLst>
            <pc:docMk/>
            <pc:sldMk cId="2124000422" sldId="268"/>
            <ac:spMk id="7" creationId="{C1683DED-DEED-96D5-E802-81FE8D0B65E2}"/>
          </ac:spMkLst>
        </pc:spChg>
        <pc:spChg chg="add mod">
          <ac:chgData name="Benoît DE KEYN" userId="49f98b14-d7ba-444f-8e95-98e83ead80a0" providerId="ADAL" clId="{D95B8DFB-F7C7-4215-A7F6-0EB1425B571E}" dt="2026-01-15T17:12:25.826" v="2871" actId="1076"/>
          <ac:spMkLst>
            <pc:docMk/>
            <pc:sldMk cId="2124000422" sldId="268"/>
            <ac:spMk id="9" creationId="{E92F2D32-8A1E-CA87-8D01-C40DAE623B86}"/>
          </ac:spMkLst>
        </pc:spChg>
        <pc:grpChg chg="del mod">
          <ac:chgData name="Benoît DE KEYN" userId="49f98b14-d7ba-444f-8e95-98e83ead80a0" providerId="ADAL" clId="{D95B8DFB-F7C7-4215-A7F6-0EB1425B571E}" dt="2026-01-15T14:07:16.747" v="2278"/>
          <ac:grpSpMkLst>
            <pc:docMk/>
            <pc:sldMk cId="2124000422" sldId="268"/>
            <ac:grpSpMk id="56" creationId="{AE07395A-E053-9E72-6F78-AE13DD45307B}"/>
          </ac:grpSpMkLst>
        </pc:grpChg>
        <pc:grpChg chg="del mod">
          <ac:chgData name="Benoît DE KEYN" userId="49f98b14-d7ba-444f-8e95-98e83ead80a0" providerId="ADAL" clId="{D95B8DFB-F7C7-4215-A7F6-0EB1425B571E}" dt="2026-01-15T14:07:56.527" v="2317"/>
          <ac:grpSpMkLst>
            <pc:docMk/>
            <pc:sldMk cId="2124000422" sldId="268"/>
            <ac:grpSpMk id="57" creationId="{3D593CE6-FF75-8BBD-5058-19C9A36DDD02}"/>
          </ac:grpSpMkLst>
        </pc:grpChg>
        <pc:grpChg chg="mod">
          <ac:chgData name="Benoît DE KEYN" userId="49f98b14-d7ba-444f-8e95-98e83ead80a0" providerId="ADAL" clId="{D95B8DFB-F7C7-4215-A7F6-0EB1425B571E}" dt="2026-01-15T14:07:56.527" v="2317"/>
          <ac:grpSpMkLst>
            <pc:docMk/>
            <pc:sldMk cId="2124000422" sldId="268"/>
            <ac:grpSpMk id="60" creationId="{6FBEB71F-1D63-AD9C-A57C-BE60D34D9004}"/>
          </ac:grpSpMkLst>
        </pc:grpChg>
        <pc:grpChg chg="mod">
          <ac:chgData name="Benoît DE KEYN" userId="49f98b14-d7ba-444f-8e95-98e83ead80a0" providerId="ADAL" clId="{D95B8DFB-F7C7-4215-A7F6-0EB1425B571E}" dt="2026-01-15T14:07:56.527" v="2317"/>
          <ac:grpSpMkLst>
            <pc:docMk/>
            <pc:sldMk cId="2124000422" sldId="268"/>
            <ac:grpSpMk id="61" creationId="{6210C0DC-1DE1-146B-4974-7D95CC069DA9}"/>
          </ac:grpSpMkLst>
        </pc:grpChg>
        <pc:grpChg chg="del mod">
          <ac:chgData name="Benoît DE KEYN" userId="49f98b14-d7ba-444f-8e95-98e83ead80a0" providerId="ADAL" clId="{D95B8DFB-F7C7-4215-A7F6-0EB1425B571E}" dt="2026-01-15T14:07:16.715" v="2226"/>
          <ac:grpSpMkLst>
            <pc:docMk/>
            <pc:sldMk cId="2124000422" sldId="268"/>
            <ac:grpSpMk id="83" creationId="{A0516F5E-9E4A-D88A-21FE-0687245EC3FE}"/>
          </ac:grpSpMkLst>
        </pc:grpChg>
        <pc:grpChg chg="del mod">
          <ac:chgData name="Benoît DE KEYN" userId="49f98b14-d7ba-444f-8e95-98e83ead80a0" providerId="ADAL" clId="{D95B8DFB-F7C7-4215-A7F6-0EB1425B571E}" dt="2026-01-15T14:07:16.747" v="2275"/>
          <ac:grpSpMkLst>
            <pc:docMk/>
            <pc:sldMk cId="2124000422" sldId="268"/>
            <ac:grpSpMk id="84" creationId="{8E4DD56A-0AA1-49A6-F5EA-B001B400700F}"/>
          </ac:grpSpMkLst>
        </pc:grpChg>
        <pc:grpChg chg="del mod">
          <ac:chgData name="Benoît DE KEYN" userId="49f98b14-d7ba-444f-8e95-98e83ead80a0" providerId="ADAL" clId="{D95B8DFB-F7C7-4215-A7F6-0EB1425B571E}" dt="2026-01-15T14:07:16.715" v="2223"/>
          <ac:grpSpMkLst>
            <pc:docMk/>
            <pc:sldMk cId="2124000422" sldId="268"/>
            <ac:grpSpMk id="135" creationId="{9590516A-1061-3264-E371-182CE83818FE}"/>
          </ac:grpSpMkLst>
        </pc:grpChg>
        <pc:grpChg chg="del mod">
          <ac:chgData name="Benoît DE KEYN" userId="49f98b14-d7ba-444f-8e95-98e83ead80a0" providerId="ADAL" clId="{D95B8DFB-F7C7-4215-A7F6-0EB1425B571E}" dt="2026-01-15T14:07:16.747" v="2276"/>
          <ac:grpSpMkLst>
            <pc:docMk/>
            <pc:sldMk cId="2124000422" sldId="268"/>
            <ac:grpSpMk id="145" creationId="{776F50AA-A9E2-F22E-51CB-13875196CA13}"/>
          </ac:grpSpMkLst>
        </pc:grpChg>
        <pc:grpChg chg="del mod">
          <ac:chgData name="Benoît DE KEYN" userId="49f98b14-d7ba-444f-8e95-98e83ead80a0" providerId="ADAL" clId="{D95B8DFB-F7C7-4215-A7F6-0EB1425B571E}" dt="2026-01-15T14:07:16.731" v="2247"/>
          <ac:grpSpMkLst>
            <pc:docMk/>
            <pc:sldMk cId="2124000422" sldId="268"/>
            <ac:grpSpMk id="169" creationId="{84744F60-48DF-5E02-73B6-419727B8F633}"/>
          </ac:grpSpMkLst>
        </pc:grpChg>
        <pc:grpChg chg="del mod">
          <ac:chgData name="Benoît DE KEYN" userId="49f98b14-d7ba-444f-8e95-98e83ead80a0" providerId="ADAL" clId="{D95B8DFB-F7C7-4215-A7F6-0EB1425B571E}" dt="2026-01-15T14:07:16.747" v="2257"/>
          <ac:grpSpMkLst>
            <pc:docMk/>
            <pc:sldMk cId="2124000422" sldId="268"/>
            <ac:grpSpMk id="190" creationId="{A96ED8F0-52E2-464D-6363-6957A0A1E99F}"/>
          </ac:grpSpMkLst>
        </pc:grpChg>
        <pc:grpChg chg="del mod">
          <ac:chgData name="Benoît DE KEYN" userId="49f98b14-d7ba-444f-8e95-98e83ead80a0" providerId="ADAL" clId="{D95B8DFB-F7C7-4215-A7F6-0EB1425B571E}" dt="2026-01-15T14:07:16.677" v="2170"/>
          <ac:grpSpMkLst>
            <pc:docMk/>
            <pc:sldMk cId="2124000422" sldId="268"/>
            <ac:grpSpMk id="207" creationId="{B063E258-E14B-E97B-37EA-5147476E1691}"/>
          </ac:grpSpMkLst>
        </pc:grpChg>
        <pc:grpChg chg="del mod">
          <ac:chgData name="Benoît DE KEYN" userId="49f98b14-d7ba-444f-8e95-98e83ead80a0" providerId="ADAL" clId="{D95B8DFB-F7C7-4215-A7F6-0EB1425B571E}" dt="2026-01-15T14:07:16.747" v="2274"/>
          <ac:grpSpMkLst>
            <pc:docMk/>
            <pc:sldMk cId="2124000422" sldId="268"/>
            <ac:grpSpMk id="213" creationId="{AE183629-7A08-A0B7-0A37-49EC08FC5AC2}"/>
          </ac:grpSpMkLst>
        </pc:grpChg>
        <pc:grpChg chg="del mod">
          <ac:chgData name="Benoît DE KEYN" userId="49f98b14-d7ba-444f-8e95-98e83ead80a0" providerId="ADAL" clId="{D95B8DFB-F7C7-4215-A7F6-0EB1425B571E}" dt="2026-01-15T14:07:16.731" v="2245"/>
          <ac:grpSpMkLst>
            <pc:docMk/>
            <pc:sldMk cId="2124000422" sldId="268"/>
            <ac:grpSpMk id="217" creationId="{ABDD008F-617E-6112-E5DF-C7EBB8A93FB0}"/>
          </ac:grpSpMkLst>
        </pc:grpChg>
        <pc:grpChg chg="del mod">
          <ac:chgData name="Benoît DE KEYN" userId="49f98b14-d7ba-444f-8e95-98e83ead80a0" providerId="ADAL" clId="{D95B8DFB-F7C7-4215-A7F6-0EB1425B571E}" dt="2026-01-15T14:09:52.072" v="2327"/>
          <ac:grpSpMkLst>
            <pc:docMk/>
            <pc:sldMk cId="2124000422" sldId="268"/>
            <ac:grpSpMk id="264" creationId="{AEDD0A97-F01A-043A-1CA3-2BA468145CC7}"/>
          </ac:grpSpMkLst>
        </pc:grpChg>
        <pc:inkChg chg="mod">
          <ac:chgData name="Benoît DE KEYN" userId="49f98b14-d7ba-444f-8e95-98e83ead80a0" providerId="ADAL" clId="{D95B8DFB-F7C7-4215-A7F6-0EB1425B571E}" dt="2026-01-15T14:07:40.268" v="2299" actId="1076"/>
          <ac:inkMkLst>
            <pc:docMk/>
            <pc:sldMk cId="2124000422" sldId="268"/>
            <ac:inkMk id="2" creationId="{662D65FB-56FA-7D96-381F-A01BD68070B4}"/>
          </ac:inkMkLst>
        </pc:inkChg>
        <pc:inkChg chg="del mod">
          <ac:chgData name="Benoît DE KEYN" userId="49f98b14-d7ba-444f-8e95-98e83ead80a0" providerId="ADAL" clId="{D95B8DFB-F7C7-4215-A7F6-0EB1425B571E}" dt="2026-01-15T14:07:16.684" v="2175"/>
          <ac:inkMkLst>
            <pc:docMk/>
            <pc:sldMk cId="2124000422" sldId="268"/>
            <ac:inkMk id="5" creationId="{84A26A68-B061-3E1D-56E9-BA52374C63CD}"/>
          </ac:inkMkLst>
        </pc:inkChg>
        <pc:inkChg chg="del mod">
          <ac:chgData name="Benoît DE KEYN" userId="49f98b14-d7ba-444f-8e95-98e83ead80a0" providerId="ADAL" clId="{D95B8DFB-F7C7-4215-A7F6-0EB1425B571E}" dt="2026-01-15T14:07:16.684" v="2178"/>
          <ac:inkMkLst>
            <pc:docMk/>
            <pc:sldMk cId="2124000422" sldId="268"/>
            <ac:inkMk id="6" creationId="{38E79058-C2D4-6B2C-5E54-E6837B138B24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8" creationId="{B6856826-C0E4-C50A-FDA6-E7E7EBA00C87}"/>
          </ac:inkMkLst>
        </pc:inkChg>
        <pc:inkChg chg="del mod">
          <ac:chgData name="Benoît DE KEYN" userId="49f98b14-d7ba-444f-8e95-98e83ead80a0" providerId="ADAL" clId="{D95B8DFB-F7C7-4215-A7F6-0EB1425B571E}" dt="2026-01-15T14:07:16.731" v="2237"/>
          <ac:inkMkLst>
            <pc:docMk/>
            <pc:sldMk cId="2124000422" sldId="268"/>
            <ac:inkMk id="9" creationId="{0769549B-68C1-9D14-B12C-ABA333DD55F0}"/>
          </ac:inkMkLst>
        </pc:inkChg>
        <pc:inkChg chg="del mod">
          <ac:chgData name="Benoît DE KEYN" userId="49f98b14-d7ba-444f-8e95-98e83ead80a0" providerId="ADAL" clId="{D95B8DFB-F7C7-4215-A7F6-0EB1425B571E}" dt="2026-01-15T14:07:16.731" v="2235"/>
          <ac:inkMkLst>
            <pc:docMk/>
            <pc:sldMk cId="2124000422" sldId="268"/>
            <ac:inkMk id="10" creationId="{C09B4E7A-D6AA-522F-EB1B-6A5D805D8249}"/>
          </ac:inkMkLst>
        </pc:inkChg>
        <pc:inkChg chg="del mod">
          <ac:chgData name="Benoît DE KEYN" userId="49f98b14-d7ba-444f-8e95-98e83ead80a0" providerId="ADAL" clId="{D95B8DFB-F7C7-4215-A7F6-0EB1425B571E}" dt="2026-01-15T14:07:16.747" v="2272"/>
          <ac:inkMkLst>
            <pc:docMk/>
            <pc:sldMk cId="2124000422" sldId="268"/>
            <ac:inkMk id="11" creationId="{60745CD4-D88C-EFEF-679C-46ECBDDF6DFB}"/>
          </ac:inkMkLst>
        </pc:inkChg>
        <pc:inkChg chg="del mod">
          <ac:chgData name="Benoît DE KEYN" userId="49f98b14-d7ba-444f-8e95-98e83ead80a0" providerId="ADAL" clId="{D95B8DFB-F7C7-4215-A7F6-0EB1425B571E}" dt="2026-01-15T14:07:16.731" v="2241"/>
          <ac:inkMkLst>
            <pc:docMk/>
            <pc:sldMk cId="2124000422" sldId="268"/>
            <ac:inkMk id="13" creationId="{9840DD0E-5B14-53FB-CA11-AAC93DDF2856}"/>
          </ac:inkMkLst>
        </pc:inkChg>
        <pc:inkChg chg="mod">
          <ac:chgData name="Benoît DE KEYN" userId="49f98b14-d7ba-444f-8e95-98e83ead80a0" providerId="ADAL" clId="{D95B8DFB-F7C7-4215-A7F6-0EB1425B571E}" dt="2026-01-15T14:07:16.652" v="2154"/>
          <ac:inkMkLst>
            <pc:docMk/>
            <pc:sldMk cId="2124000422" sldId="268"/>
            <ac:inkMk id="14" creationId="{E7D97C67-3377-4831-9DA2-2885442B0A16}"/>
          </ac:inkMkLst>
        </pc:inkChg>
        <pc:inkChg chg="del mod">
          <ac:chgData name="Benoît DE KEYN" userId="49f98b14-d7ba-444f-8e95-98e83ead80a0" providerId="ADAL" clId="{D95B8DFB-F7C7-4215-A7F6-0EB1425B571E}" dt="2026-01-15T14:07:16.731" v="2238"/>
          <ac:inkMkLst>
            <pc:docMk/>
            <pc:sldMk cId="2124000422" sldId="268"/>
            <ac:inkMk id="15" creationId="{864E5C9F-4D11-0C61-CE72-3F3EB95E57E7}"/>
          </ac:inkMkLst>
        </pc:inkChg>
        <pc:inkChg chg="del mod">
          <ac:chgData name="Benoît DE KEYN" userId="49f98b14-d7ba-444f-8e95-98e83ead80a0" providerId="ADAL" clId="{D95B8DFB-F7C7-4215-A7F6-0EB1425B571E}" dt="2026-01-15T14:07:16.747" v="2275"/>
          <ac:inkMkLst>
            <pc:docMk/>
            <pc:sldMk cId="2124000422" sldId="268"/>
            <ac:inkMk id="16" creationId="{565C9E67-E0CA-5803-BA67-E39C2BDA2050}"/>
          </ac:inkMkLst>
        </pc:inkChg>
        <pc:inkChg chg="add">
          <ac:chgData name="Benoît DE KEYN" userId="49f98b14-d7ba-444f-8e95-98e83ead80a0" providerId="ADAL" clId="{D95B8DFB-F7C7-4215-A7F6-0EB1425B571E}" dt="2026-01-15T14:07:49.096" v="2301" actId="9405"/>
          <ac:inkMkLst>
            <pc:docMk/>
            <pc:sldMk cId="2124000422" sldId="268"/>
            <ac:inkMk id="17" creationId="{3A141F82-B0B8-06C9-A408-C39EFFAEB3F7}"/>
          </ac:inkMkLst>
        </pc:inkChg>
        <pc:inkChg chg="del mod">
          <ac:chgData name="Benoît DE KEYN" userId="49f98b14-d7ba-444f-8e95-98e83ead80a0" providerId="ADAL" clId="{D95B8DFB-F7C7-4215-A7F6-0EB1425B571E}" dt="2026-01-15T14:07:16.747" v="2283"/>
          <ac:inkMkLst>
            <pc:docMk/>
            <pc:sldMk cId="2124000422" sldId="268"/>
            <ac:inkMk id="19" creationId="{1C3D63EC-C0AA-B000-C6DD-E02F2A3A90F9}"/>
          </ac:inkMkLst>
        </pc:inkChg>
        <pc:inkChg chg="del mod">
          <ac:chgData name="Benoît DE KEYN" userId="49f98b14-d7ba-444f-8e95-98e83ead80a0" providerId="ADAL" clId="{D95B8DFB-F7C7-4215-A7F6-0EB1425B571E}" dt="2026-01-15T14:07:16.699" v="2191"/>
          <ac:inkMkLst>
            <pc:docMk/>
            <pc:sldMk cId="2124000422" sldId="268"/>
            <ac:inkMk id="20" creationId="{FB95C13B-E18A-9E40-5876-B3112EE44958}"/>
          </ac:inkMkLst>
        </pc:inkChg>
        <pc:inkChg chg="mod">
          <ac:chgData name="Benoît DE KEYN" userId="49f98b14-d7ba-444f-8e95-98e83ead80a0" providerId="ADAL" clId="{D95B8DFB-F7C7-4215-A7F6-0EB1425B571E}" dt="2026-01-15T14:07:16.652" v="2154"/>
          <ac:inkMkLst>
            <pc:docMk/>
            <pc:sldMk cId="2124000422" sldId="268"/>
            <ac:inkMk id="21" creationId="{07A7A9D7-63E3-73E3-53D0-25B9DBB6C325}"/>
          </ac:inkMkLst>
        </pc:inkChg>
        <pc:inkChg chg="del mod">
          <ac:chgData name="Benoît DE KEYN" userId="49f98b14-d7ba-444f-8e95-98e83ead80a0" providerId="ADAL" clId="{D95B8DFB-F7C7-4215-A7F6-0EB1425B571E}" dt="2026-01-15T14:07:16.731" v="2231"/>
          <ac:inkMkLst>
            <pc:docMk/>
            <pc:sldMk cId="2124000422" sldId="268"/>
            <ac:inkMk id="22" creationId="{F84626A9-D565-B405-BE3B-0BF216BBDBA2}"/>
          </ac:inkMkLst>
        </pc:inkChg>
        <pc:inkChg chg="del">
          <ac:chgData name="Benoît DE KEYN" userId="49f98b14-d7ba-444f-8e95-98e83ead80a0" providerId="ADAL" clId="{D95B8DFB-F7C7-4215-A7F6-0EB1425B571E}" dt="2026-01-15T14:07:16.652" v="2147"/>
          <ac:inkMkLst>
            <pc:docMk/>
            <pc:sldMk cId="2124000422" sldId="268"/>
            <ac:inkMk id="23" creationId="{BD3836B8-1C4B-5EC6-3CFC-11DDEED8F3B6}"/>
          </ac:inkMkLst>
        </pc:inkChg>
        <pc:inkChg chg="del mod">
          <ac:chgData name="Benoît DE KEYN" userId="49f98b14-d7ba-444f-8e95-98e83ead80a0" providerId="ADAL" clId="{D95B8DFB-F7C7-4215-A7F6-0EB1425B571E}" dt="2026-01-15T14:07:16.731" v="2233"/>
          <ac:inkMkLst>
            <pc:docMk/>
            <pc:sldMk cId="2124000422" sldId="268"/>
            <ac:inkMk id="25" creationId="{8023D489-8D9A-DB6F-2F08-62A78441E474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26" creationId="{5C9EA6D7-C3F2-DA3F-D12F-52AA35927A0C}"/>
          </ac:inkMkLst>
        </pc:inkChg>
        <pc:inkChg chg="del mod">
          <ac:chgData name="Benoît DE KEYN" userId="49f98b14-d7ba-444f-8e95-98e83ead80a0" providerId="ADAL" clId="{D95B8DFB-F7C7-4215-A7F6-0EB1425B571E}" dt="2026-01-15T14:07:16.715" v="2219"/>
          <ac:inkMkLst>
            <pc:docMk/>
            <pc:sldMk cId="2124000422" sldId="268"/>
            <ac:inkMk id="27" creationId="{215C7F57-0BA7-285A-E9CF-43B8B738A0DF}"/>
          </ac:inkMkLst>
        </pc:inkChg>
        <pc:inkChg chg="del">
          <ac:chgData name="Benoît DE KEYN" userId="49f98b14-d7ba-444f-8e95-98e83ead80a0" providerId="ADAL" clId="{D95B8DFB-F7C7-4215-A7F6-0EB1425B571E}" dt="2026-01-15T14:07:16.731" v="2242"/>
          <ac:inkMkLst>
            <pc:docMk/>
            <pc:sldMk cId="2124000422" sldId="268"/>
            <ac:inkMk id="28" creationId="{75E46D22-3136-70F5-1D7A-B9328D53DD17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30" creationId="{736EE2DA-FCF9-9FAA-A326-029E1FE859CB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31" creationId="{D91FC945-31FD-A758-2054-9A4203E9A6EE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32" creationId="{324E03FE-61FC-D127-D4F8-987187877706}"/>
          </ac:inkMkLst>
        </pc:inkChg>
        <pc:inkChg chg="add">
          <ac:chgData name="Benoît DE KEYN" userId="49f98b14-d7ba-444f-8e95-98e83ead80a0" providerId="ADAL" clId="{D95B8DFB-F7C7-4215-A7F6-0EB1425B571E}" dt="2026-01-15T14:07:51.400" v="2306" actId="9405"/>
          <ac:inkMkLst>
            <pc:docMk/>
            <pc:sldMk cId="2124000422" sldId="268"/>
            <ac:inkMk id="33" creationId="{C9D7C881-FB2E-0FEF-BB1C-04F11025E7E8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34" creationId="{5211BFC8-BB23-76E8-6C7F-5A2F9EA8D098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35" creationId="{0007ED4C-1492-FD54-D005-FB2965AB96D9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36" creationId="{2EE3E9BC-1780-7EE3-DADD-174DF1B13689}"/>
          </ac:inkMkLst>
        </pc:inkChg>
        <pc:inkChg chg="add">
          <ac:chgData name="Benoît DE KEYN" userId="49f98b14-d7ba-444f-8e95-98e83ead80a0" providerId="ADAL" clId="{D95B8DFB-F7C7-4215-A7F6-0EB1425B571E}" dt="2026-01-15T14:07:53.203" v="2310" actId="9405"/>
          <ac:inkMkLst>
            <pc:docMk/>
            <pc:sldMk cId="2124000422" sldId="268"/>
            <ac:inkMk id="37" creationId="{40E2C847-1703-CECF-932C-7C495FEB7D00}"/>
          </ac:inkMkLst>
        </pc:inkChg>
        <pc:inkChg chg="add">
          <ac:chgData name="Benoît DE KEYN" userId="49f98b14-d7ba-444f-8e95-98e83ead80a0" providerId="ADAL" clId="{D95B8DFB-F7C7-4215-A7F6-0EB1425B571E}" dt="2026-01-15T14:07:53.442" v="2311" actId="9405"/>
          <ac:inkMkLst>
            <pc:docMk/>
            <pc:sldMk cId="2124000422" sldId="268"/>
            <ac:inkMk id="38" creationId="{FF1EF8BE-D4FC-35E5-60B6-CD673052E3FA}"/>
          </ac:inkMkLst>
        </pc:inkChg>
        <pc:inkChg chg="add">
          <ac:chgData name="Benoît DE KEYN" userId="49f98b14-d7ba-444f-8e95-98e83ead80a0" providerId="ADAL" clId="{D95B8DFB-F7C7-4215-A7F6-0EB1425B571E}" dt="2026-01-15T14:07:53.981" v="2312" actId="9405"/>
          <ac:inkMkLst>
            <pc:docMk/>
            <pc:sldMk cId="2124000422" sldId="268"/>
            <ac:inkMk id="39" creationId="{C3C489D1-B81D-273E-B3FB-3E284BE04919}"/>
          </ac:inkMkLst>
        </pc:inkChg>
        <pc:inkChg chg="add">
          <ac:chgData name="Benoît DE KEYN" userId="49f98b14-d7ba-444f-8e95-98e83ead80a0" providerId="ADAL" clId="{D95B8DFB-F7C7-4215-A7F6-0EB1425B571E}" dt="2026-01-15T14:07:54.134" v="2313" actId="9405"/>
          <ac:inkMkLst>
            <pc:docMk/>
            <pc:sldMk cId="2124000422" sldId="268"/>
            <ac:inkMk id="40" creationId="{42B67A01-3596-AA10-CF97-F02FFA717593}"/>
          </ac:inkMkLst>
        </pc:inkChg>
        <pc:inkChg chg="add">
          <ac:chgData name="Benoît DE KEYN" userId="49f98b14-d7ba-444f-8e95-98e83ead80a0" providerId="ADAL" clId="{D95B8DFB-F7C7-4215-A7F6-0EB1425B571E}" dt="2026-01-15T14:07:54.809" v="2314" actId="9405"/>
          <ac:inkMkLst>
            <pc:docMk/>
            <pc:sldMk cId="2124000422" sldId="268"/>
            <ac:inkMk id="41" creationId="{B60AD77E-8067-316A-C2A0-ECAA78E92D71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42" creationId="{6E0A59B2-9202-ECFF-53F0-EFE2C209BB4A}"/>
          </ac:inkMkLst>
        </pc:inkChg>
        <pc:inkChg chg="add mod">
          <ac:chgData name="Benoît DE KEYN" userId="49f98b14-d7ba-444f-8e95-98e83ead80a0" providerId="ADAL" clId="{D95B8DFB-F7C7-4215-A7F6-0EB1425B571E}" dt="2026-01-15T14:08:05.085" v="2320" actId="1076"/>
          <ac:inkMkLst>
            <pc:docMk/>
            <pc:sldMk cId="2124000422" sldId="268"/>
            <ac:inkMk id="43" creationId="{0150B7F7-51B3-F331-27DC-32B75D72CC67}"/>
          </ac:inkMkLst>
        </pc:inkChg>
        <pc:inkChg chg="del">
          <ac:chgData name="Benoît DE KEYN" userId="49f98b14-d7ba-444f-8e95-98e83ead80a0" providerId="ADAL" clId="{D95B8DFB-F7C7-4215-A7F6-0EB1425B571E}" dt="2026-01-15T14:07:16.699" v="2189"/>
          <ac:inkMkLst>
            <pc:docMk/>
            <pc:sldMk cId="2124000422" sldId="268"/>
            <ac:inkMk id="44" creationId="{A6F79F62-21D7-DE29-6D82-487095B018E2}"/>
          </ac:inkMkLst>
        </pc:inkChg>
        <pc:inkChg chg="del mod">
          <ac:chgData name="Benoît DE KEYN" userId="49f98b14-d7ba-444f-8e95-98e83ead80a0" providerId="ADAL" clId="{D95B8DFB-F7C7-4215-A7F6-0EB1425B571E}" dt="2026-01-15T14:07:16.699" v="2203"/>
          <ac:inkMkLst>
            <pc:docMk/>
            <pc:sldMk cId="2124000422" sldId="268"/>
            <ac:inkMk id="45" creationId="{BE3948BE-2A4B-5A31-8222-12D16B5ABEFE}"/>
          </ac:inkMkLst>
        </pc:inkChg>
        <pc:inkChg chg="del mod">
          <ac:chgData name="Benoît DE KEYN" userId="49f98b14-d7ba-444f-8e95-98e83ead80a0" providerId="ADAL" clId="{D95B8DFB-F7C7-4215-A7F6-0EB1425B571E}" dt="2026-01-15T14:07:16.699" v="2197"/>
          <ac:inkMkLst>
            <pc:docMk/>
            <pc:sldMk cId="2124000422" sldId="268"/>
            <ac:inkMk id="46" creationId="{1D7C865B-63F7-812F-3788-DB39ABFF9E15}"/>
          </ac:inkMkLst>
        </pc:inkChg>
        <pc:inkChg chg="del mod">
          <ac:chgData name="Benoît DE KEYN" userId="49f98b14-d7ba-444f-8e95-98e83ead80a0" providerId="ADAL" clId="{D95B8DFB-F7C7-4215-A7F6-0EB1425B571E}" dt="2026-01-15T14:07:16.677" v="2168"/>
          <ac:inkMkLst>
            <pc:docMk/>
            <pc:sldMk cId="2124000422" sldId="268"/>
            <ac:inkMk id="47" creationId="{6898DD42-75A0-516B-092B-8AE4B6D58918}"/>
          </ac:inkMkLst>
        </pc:inkChg>
        <pc:inkChg chg="del">
          <ac:chgData name="Benoît DE KEYN" userId="49f98b14-d7ba-444f-8e95-98e83ead80a0" providerId="ADAL" clId="{D95B8DFB-F7C7-4215-A7F6-0EB1425B571E}" dt="2026-01-15T14:07:16.637" v="2136"/>
          <ac:inkMkLst>
            <pc:docMk/>
            <pc:sldMk cId="2124000422" sldId="268"/>
            <ac:inkMk id="48" creationId="{945D281F-AEEA-7E9C-7C79-E639F1CD8C28}"/>
          </ac:inkMkLst>
        </pc:inkChg>
        <pc:inkChg chg="del mod">
          <ac:chgData name="Benoît DE KEYN" userId="49f98b14-d7ba-444f-8e95-98e83ead80a0" providerId="ADAL" clId="{D95B8DFB-F7C7-4215-A7F6-0EB1425B571E}" dt="2026-01-15T14:07:16.747" v="2278"/>
          <ac:inkMkLst>
            <pc:docMk/>
            <pc:sldMk cId="2124000422" sldId="268"/>
            <ac:inkMk id="49" creationId="{C9CDCF22-67A3-485D-DD97-1426C5D328F5}"/>
          </ac:inkMkLst>
        </pc:inkChg>
        <pc:inkChg chg="del">
          <ac:chgData name="Benoît DE KEYN" userId="49f98b14-d7ba-444f-8e95-98e83ead80a0" providerId="ADAL" clId="{D95B8DFB-F7C7-4215-A7F6-0EB1425B571E}" dt="2026-01-15T14:07:16.668" v="2158"/>
          <ac:inkMkLst>
            <pc:docMk/>
            <pc:sldMk cId="2124000422" sldId="268"/>
            <ac:inkMk id="50" creationId="{02C3305F-1ACC-9015-A41D-ABBFBC72FF64}"/>
          </ac:inkMkLst>
        </pc:inkChg>
        <pc:inkChg chg="del mod">
          <ac:chgData name="Benoît DE KEYN" userId="49f98b14-d7ba-444f-8e95-98e83ead80a0" providerId="ADAL" clId="{D95B8DFB-F7C7-4215-A7F6-0EB1425B571E}" dt="2026-01-15T14:07:16.747" v="2281"/>
          <ac:inkMkLst>
            <pc:docMk/>
            <pc:sldMk cId="2124000422" sldId="268"/>
            <ac:inkMk id="51" creationId="{566507A8-0F8D-660A-D102-EC3AB8038A5F}"/>
          </ac:inkMkLst>
        </pc:inkChg>
        <pc:inkChg chg="del mod">
          <ac:chgData name="Benoît DE KEYN" userId="49f98b14-d7ba-444f-8e95-98e83ead80a0" providerId="ADAL" clId="{D95B8DFB-F7C7-4215-A7F6-0EB1425B571E}" dt="2026-01-15T14:07:16.731" v="2239"/>
          <ac:inkMkLst>
            <pc:docMk/>
            <pc:sldMk cId="2124000422" sldId="268"/>
            <ac:inkMk id="52" creationId="{FCFCB737-F767-3839-BBD5-2DE488F79C3D}"/>
          </ac:inkMkLst>
        </pc:inkChg>
        <pc:inkChg chg="del mod">
          <ac:chgData name="Benoît DE KEYN" userId="49f98b14-d7ba-444f-8e95-98e83ead80a0" providerId="ADAL" clId="{D95B8DFB-F7C7-4215-A7F6-0EB1425B571E}" dt="2026-01-15T14:07:16.677" v="2171"/>
          <ac:inkMkLst>
            <pc:docMk/>
            <pc:sldMk cId="2124000422" sldId="268"/>
            <ac:inkMk id="53" creationId="{F8332C17-40C4-1559-5C6E-83F10B6FCBEB}"/>
          </ac:inkMkLst>
        </pc:inkChg>
        <pc:inkChg chg="del mod">
          <ac:chgData name="Benoît DE KEYN" userId="49f98b14-d7ba-444f-8e95-98e83ead80a0" providerId="ADAL" clId="{D95B8DFB-F7C7-4215-A7F6-0EB1425B571E}" dt="2026-01-15T14:07:16.699" v="2193"/>
          <ac:inkMkLst>
            <pc:docMk/>
            <pc:sldMk cId="2124000422" sldId="268"/>
            <ac:inkMk id="54" creationId="{E2189366-0640-4A5B-0412-057EC263DC82}"/>
          </ac:inkMkLst>
        </pc:inkChg>
        <pc:inkChg chg="del mod">
          <ac:chgData name="Benoît DE KEYN" userId="49f98b14-d7ba-444f-8e95-98e83ead80a0" providerId="ADAL" clId="{D95B8DFB-F7C7-4215-A7F6-0EB1425B571E}" dt="2026-01-15T14:07:16.684" v="2187"/>
          <ac:inkMkLst>
            <pc:docMk/>
            <pc:sldMk cId="2124000422" sldId="268"/>
            <ac:inkMk id="55" creationId="{7494B355-A52F-4821-08F0-397F4B519922}"/>
          </ac:inkMkLst>
        </pc:inkChg>
        <pc:inkChg chg="add mod">
          <ac:chgData name="Benoît DE KEYN" userId="49f98b14-d7ba-444f-8e95-98e83ead80a0" providerId="ADAL" clId="{D95B8DFB-F7C7-4215-A7F6-0EB1425B571E}" dt="2026-01-15T14:10:08.302" v="2330" actId="1582"/>
          <ac:inkMkLst>
            <pc:docMk/>
            <pc:sldMk cId="2124000422" sldId="268"/>
            <ac:inkMk id="62" creationId="{80DDBCE8-BAE7-E49C-3F35-D1BF5A3075E8}"/>
          </ac:inkMkLst>
        </pc:inkChg>
        <pc:inkChg chg="del mod">
          <ac:chgData name="Benoît DE KEYN" userId="49f98b14-d7ba-444f-8e95-98e83ead80a0" providerId="ADAL" clId="{D95B8DFB-F7C7-4215-A7F6-0EB1425B571E}" dt="2026-01-15T14:07:00.560" v="2123"/>
          <ac:inkMkLst>
            <pc:docMk/>
            <pc:sldMk cId="2124000422" sldId="268"/>
            <ac:inkMk id="63" creationId="{9F6EFAB8-A5DA-5FF8-0D14-E61F0262EBDA}"/>
          </ac:inkMkLst>
        </pc:inkChg>
        <pc:inkChg chg="del mod">
          <ac:chgData name="Benoît DE KEYN" userId="49f98b14-d7ba-444f-8e95-98e83ead80a0" providerId="ADAL" clId="{D95B8DFB-F7C7-4215-A7F6-0EB1425B571E}" dt="2026-01-15T14:07:00.560" v="2121"/>
          <ac:inkMkLst>
            <pc:docMk/>
            <pc:sldMk cId="2124000422" sldId="268"/>
            <ac:inkMk id="64" creationId="{75EC6B43-B549-0A9A-E4C9-690DA892365B}"/>
          </ac:inkMkLst>
        </pc:inkChg>
        <pc:inkChg chg="mod">
          <ac:chgData name="Benoît DE KEYN" userId="49f98b14-d7ba-444f-8e95-98e83ead80a0" providerId="ADAL" clId="{D95B8DFB-F7C7-4215-A7F6-0EB1425B571E}" dt="2026-01-15T14:07:16.747" v="2276"/>
          <ac:inkMkLst>
            <pc:docMk/>
            <pc:sldMk cId="2124000422" sldId="268"/>
            <ac:inkMk id="65" creationId="{39E9DDE2-7877-F120-00D0-D319A9175D46}"/>
          </ac:inkMkLst>
        </pc:inkChg>
        <pc:inkChg chg="del mod">
          <ac:chgData name="Benoît DE KEYN" userId="49f98b14-d7ba-444f-8e95-98e83ead80a0" providerId="ADAL" clId="{D95B8DFB-F7C7-4215-A7F6-0EB1425B571E}" dt="2026-01-15T14:07:16.731" v="2249"/>
          <ac:inkMkLst>
            <pc:docMk/>
            <pc:sldMk cId="2124000422" sldId="268"/>
            <ac:inkMk id="66" creationId="{5C1C6AF7-F0F5-58D1-8321-A1A69CDE2D59}"/>
          </ac:inkMkLst>
        </pc:inkChg>
        <pc:inkChg chg="add">
          <ac:chgData name="Benoît DE KEYN" userId="49f98b14-d7ba-444f-8e95-98e83ead80a0" providerId="ADAL" clId="{D95B8DFB-F7C7-4215-A7F6-0EB1425B571E}" dt="2026-01-15T14:10:22.117" v="2331" actId="9405"/>
          <ac:inkMkLst>
            <pc:docMk/>
            <pc:sldMk cId="2124000422" sldId="268"/>
            <ac:inkMk id="67" creationId="{B7AB27D1-3A51-F28C-F156-7F4E21C232CC}"/>
          </ac:inkMkLst>
        </pc:inkChg>
        <pc:inkChg chg="add">
          <ac:chgData name="Benoît DE KEYN" userId="49f98b14-d7ba-444f-8e95-98e83ead80a0" providerId="ADAL" clId="{D95B8DFB-F7C7-4215-A7F6-0EB1425B571E}" dt="2026-01-15T14:10:22.469" v="2332" actId="9405"/>
          <ac:inkMkLst>
            <pc:docMk/>
            <pc:sldMk cId="2124000422" sldId="268"/>
            <ac:inkMk id="69" creationId="{8A89A59D-E63B-DFF9-8D8C-3BA3E0C90542}"/>
          </ac:inkMkLst>
        </pc:inkChg>
        <pc:inkChg chg="del mod">
          <ac:chgData name="Benoît DE KEYN" userId="49f98b14-d7ba-444f-8e95-98e83ead80a0" providerId="ADAL" clId="{D95B8DFB-F7C7-4215-A7F6-0EB1425B571E}" dt="2026-01-15T14:07:00.576" v="2134"/>
          <ac:inkMkLst>
            <pc:docMk/>
            <pc:sldMk cId="2124000422" sldId="268"/>
            <ac:inkMk id="70" creationId="{E411AE50-6635-108D-44E2-EFE36E1336FC}"/>
          </ac:inkMkLst>
        </pc:inkChg>
        <pc:inkChg chg="del mod">
          <ac:chgData name="Benoît DE KEYN" userId="49f98b14-d7ba-444f-8e95-98e83ead80a0" providerId="ADAL" clId="{D95B8DFB-F7C7-4215-A7F6-0EB1425B571E}" dt="2026-01-15T14:07:00.576" v="2130"/>
          <ac:inkMkLst>
            <pc:docMk/>
            <pc:sldMk cId="2124000422" sldId="268"/>
            <ac:inkMk id="71" creationId="{4718F7E6-AE4A-702A-211E-6A6F6405CBCA}"/>
          </ac:inkMkLst>
        </pc:inkChg>
        <pc:inkChg chg="add">
          <ac:chgData name="Benoît DE KEYN" userId="49f98b14-d7ba-444f-8e95-98e83ead80a0" providerId="ADAL" clId="{D95B8DFB-F7C7-4215-A7F6-0EB1425B571E}" dt="2026-01-15T14:10:22.799" v="2333" actId="9405"/>
          <ac:inkMkLst>
            <pc:docMk/>
            <pc:sldMk cId="2124000422" sldId="268"/>
            <ac:inkMk id="72" creationId="{F03E6E0E-CBAF-3BB7-EE8C-46716B287016}"/>
          </ac:inkMkLst>
        </pc:inkChg>
        <pc:inkChg chg="del mod">
          <ac:chgData name="Benoît DE KEYN" userId="49f98b14-d7ba-444f-8e95-98e83ead80a0" providerId="ADAL" clId="{D95B8DFB-F7C7-4215-A7F6-0EB1425B571E}" dt="2026-01-15T14:07:16.699" v="2207"/>
          <ac:inkMkLst>
            <pc:docMk/>
            <pc:sldMk cId="2124000422" sldId="268"/>
            <ac:inkMk id="73" creationId="{42AF242D-2865-7C85-E102-A7D0F8801D12}"/>
          </ac:inkMkLst>
        </pc:inkChg>
        <pc:inkChg chg="mod">
          <ac:chgData name="Benoît DE KEYN" userId="49f98b14-d7ba-444f-8e95-98e83ead80a0" providerId="ADAL" clId="{D95B8DFB-F7C7-4215-A7F6-0EB1425B571E}" dt="2026-01-15T14:07:00.576" v="2130"/>
          <ac:inkMkLst>
            <pc:docMk/>
            <pc:sldMk cId="2124000422" sldId="268"/>
            <ac:inkMk id="74" creationId="{D93A3F8C-26B9-8106-EA31-41747357218A}"/>
          </ac:inkMkLst>
        </pc:inkChg>
        <pc:inkChg chg="add">
          <ac:chgData name="Benoît DE KEYN" userId="49f98b14-d7ba-444f-8e95-98e83ead80a0" providerId="ADAL" clId="{D95B8DFB-F7C7-4215-A7F6-0EB1425B571E}" dt="2026-01-15T14:10:23.133" v="2334" actId="9405"/>
          <ac:inkMkLst>
            <pc:docMk/>
            <pc:sldMk cId="2124000422" sldId="268"/>
            <ac:inkMk id="75" creationId="{59767F66-DD32-EECE-F885-FD3E79C1162D}"/>
          </ac:inkMkLst>
        </pc:inkChg>
        <pc:inkChg chg="del mod">
          <ac:chgData name="Benoît DE KEYN" userId="49f98b14-d7ba-444f-8e95-98e83ead80a0" providerId="ADAL" clId="{D95B8DFB-F7C7-4215-A7F6-0EB1425B571E}" dt="2026-01-15T14:07:16.715" v="2228"/>
          <ac:inkMkLst>
            <pc:docMk/>
            <pc:sldMk cId="2124000422" sldId="268"/>
            <ac:inkMk id="76" creationId="{5B3A0755-E861-13D8-B7B4-B3046BE901AB}"/>
          </ac:inkMkLst>
        </pc:inkChg>
        <pc:inkChg chg="del mod">
          <ac:chgData name="Benoît DE KEYN" userId="49f98b14-d7ba-444f-8e95-98e83ead80a0" providerId="ADAL" clId="{D95B8DFB-F7C7-4215-A7F6-0EB1425B571E}" dt="2026-01-15T14:07:16.747" v="2269"/>
          <ac:inkMkLst>
            <pc:docMk/>
            <pc:sldMk cId="2124000422" sldId="268"/>
            <ac:inkMk id="77" creationId="{485D74D1-965F-6070-D9E0-2208E145A251}"/>
          </ac:inkMkLst>
        </pc:inkChg>
        <pc:inkChg chg="del mod">
          <ac:chgData name="Benoît DE KEYN" userId="49f98b14-d7ba-444f-8e95-98e83ead80a0" providerId="ADAL" clId="{D95B8DFB-F7C7-4215-A7F6-0EB1425B571E}" dt="2026-01-15T14:07:16.699" v="2195"/>
          <ac:inkMkLst>
            <pc:docMk/>
            <pc:sldMk cId="2124000422" sldId="268"/>
            <ac:inkMk id="78" creationId="{F012484F-3739-469A-E40B-C2A5996C74ED}"/>
          </ac:inkMkLst>
        </pc:inkChg>
        <pc:inkChg chg="del mod">
          <ac:chgData name="Benoît DE KEYN" userId="49f98b14-d7ba-444f-8e95-98e83ead80a0" providerId="ADAL" clId="{D95B8DFB-F7C7-4215-A7F6-0EB1425B571E}" dt="2026-01-15T14:07:16.715" v="2226"/>
          <ac:inkMkLst>
            <pc:docMk/>
            <pc:sldMk cId="2124000422" sldId="268"/>
            <ac:inkMk id="79" creationId="{AD5E5ECC-424B-7BE0-FC46-0436AF9E3490}"/>
          </ac:inkMkLst>
        </pc:inkChg>
        <pc:inkChg chg="del">
          <ac:chgData name="Benoît DE KEYN" userId="49f98b14-d7ba-444f-8e95-98e83ead80a0" providerId="ADAL" clId="{D95B8DFB-F7C7-4215-A7F6-0EB1425B571E}" dt="2026-01-15T14:07:16.668" v="2162"/>
          <ac:inkMkLst>
            <pc:docMk/>
            <pc:sldMk cId="2124000422" sldId="268"/>
            <ac:inkMk id="80" creationId="{F6480D5E-85F0-0D02-4B68-45C5918A634A}"/>
          </ac:inkMkLst>
        </pc:inkChg>
        <pc:inkChg chg="del mod">
          <ac:chgData name="Benoît DE KEYN" userId="49f98b14-d7ba-444f-8e95-98e83ead80a0" providerId="ADAL" clId="{D95B8DFB-F7C7-4215-A7F6-0EB1425B571E}" dt="2026-01-15T14:07:16.715" v="2224"/>
          <ac:inkMkLst>
            <pc:docMk/>
            <pc:sldMk cId="2124000422" sldId="268"/>
            <ac:inkMk id="81" creationId="{877FC537-4730-983D-6BBF-2AFCD8DA2D58}"/>
          </ac:inkMkLst>
        </pc:inkChg>
        <pc:inkChg chg="del mod">
          <ac:chgData name="Benoît DE KEYN" userId="49f98b14-d7ba-444f-8e95-98e83ead80a0" providerId="ADAL" clId="{D95B8DFB-F7C7-4215-A7F6-0EB1425B571E}" dt="2026-01-15T14:07:16.684" v="2180"/>
          <ac:inkMkLst>
            <pc:docMk/>
            <pc:sldMk cId="2124000422" sldId="268"/>
            <ac:inkMk id="82" creationId="{0FAA179C-E9A3-8462-28E1-F81406B1884C}"/>
          </ac:inkMkLst>
        </pc:inkChg>
        <pc:inkChg chg="del">
          <ac:chgData name="Benoît DE KEYN" userId="49f98b14-d7ba-444f-8e95-98e83ead80a0" providerId="ADAL" clId="{D95B8DFB-F7C7-4215-A7F6-0EB1425B571E}" dt="2026-01-15T14:07:00.560" v="2124"/>
          <ac:inkMkLst>
            <pc:docMk/>
            <pc:sldMk cId="2124000422" sldId="268"/>
            <ac:inkMk id="85" creationId="{75AD5FC8-C460-1ABF-70C9-9FC729EA0F66}"/>
          </ac:inkMkLst>
        </pc:inkChg>
        <pc:inkChg chg="mod">
          <ac:chgData name="Benoît DE KEYN" userId="49f98b14-d7ba-444f-8e95-98e83ead80a0" providerId="ADAL" clId="{D95B8DFB-F7C7-4215-A7F6-0EB1425B571E}" dt="2026-01-15T14:09:52.072" v="2327"/>
          <ac:inkMkLst>
            <pc:docMk/>
            <pc:sldMk cId="2124000422" sldId="268"/>
            <ac:inkMk id="86" creationId="{09D1CB4D-BE32-9F94-30D8-CE086FCF2510}"/>
          </ac:inkMkLst>
        </pc:inkChg>
        <pc:inkChg chg="del mod">
          <ac:chgData name="Benoît DE KEYN" userId="49f98b14-d7ba-444f-8e95-98e83ead80a0" providerId="ADAL" clId="{D95B8DFB-F7C7-4215-A7F6-0EB1425B571E}" dt="2026-01-15T14:07:16.747" v="2255"/>
          <ac:inkMkLst>
            <pc:docMk/>
            <pc:sldMk cId="2124000422" sldId="268"/>
            <ac:inkMk id="89" creationId="{776831AA-55E8-3706-73A5-64D3CBB29624}"/>
          </ac:inkMkLst>
        </pc:inkChg>
        <pc:inkChg chg="add">
          <ac:chgData name="Benoît DE KEYN" userId="49f98b14-d7ba-444f-8e95-98e83ead80a0" providerId="ADAL" clId="{D95B8DFB-F7C7-4215-A7F6-0EB1425B571E}" dt="2026-01-15T14:10:23.443" v="2335" actId="9405"/>
          <ac:inkMkLst>
            <pc:docMk/>
            <pc:sldMk cId="2124000422" sldId="268"/>
            <ac:inkMk id="91" creationId="{668F22A3-B8FE-6BBC-0C52-2B622CD76711}"/>
          </ac:inkMkLst>
        </pc:inkChg>
        <pc:inkChg chg="mod">
          <ac:chgData name="Benoît DE KEYN" userId="49f98b14-d7ba-444f-8e95-98e83ead80a0" providerId="ADAL" clId="{D95B8DFB-F7C7-4215-A7F6-0EB1425B571E}" dt="2026-01-15T14:07:16.652" v="2143"/>
          <ac:inkMkLst>
            <pc:docMk/>
            <pc:sldMk cId="2124000422" sldId="268"/>
            <ac:inkMk id="92" creationId="{81985171-ABE7-E22B-BD1E-5A9D821A3E3F}"/>
          </ac:inkMkLst>
        </pc:inkChg>
        <pc:inkChg chg="add">
          <ac:chgData name="Benoît DE KEYN" userId="49f98b14-d7ba-444f-8e95-98e83ead80a0" providerId="ADAL" clId="{D95B8DFB-F7C7-4215-A7F6-0EB1425B571E}" dt="2026-01-15T14:10:23.770" v="2336" actId="9405"/>
          <ac:inkMkLst>
            <pc:docMk/>
            <pc:sldMk cId="2124000422" sldId="268"/>
            <ac:inkMk id="93" creationId="{E20DF21D-2F3F-95DF-DA65-E13A4054629B}"/>
          </ac:inkMkLst>
        </pc:inkChg>
        <pc:inkChg chg="add del">
          <ac:chgData name="Benoît DE KEYN" userId="49f98b14-d7ba-444f-8e95-98e83ead80a0" providerId="ADAL" clId="{D95B8DFB-F7C7-4215-A7F6-0EB1425B571E}" dt="2026-01-15T14:10:26.073" v="2338"/>
          <ac:inkMkLst>
            <pc:docMk/>
            <pc:sldMk cId="2124000422" sldId="268"/>
            <ac:inkMk id="94" creationId="{30E1DC15-FD47-6C6C-7275-CC941695324C}"/>
          </ac:inkMkLst>
        </pc:inkChg>
        <pc:inkChg chg="del">
          <ac:chgData name="Benoît DE KEYN" userId="49f98b14-d7ba-444f-8e95-98e83ead80a0" providerId="ADAL" clId="{D95B8DFB-F7C7-4215-A7F6-0EB1425B571E}" dt="2026-01-15T14:07:16.652" v="2149"/>
          <ac:inkMkLst>
            <pc:docMk/>
            <pc:sldMk cId="2124000422" sldId="268"/>
            <ac:inkMk id="95" creationId="{DF02B533-0652-54BC-97B2-D5520DDE3AB4}"/>
          </ac:inkMkLst>
        </pc:inkChg>
        <pc:inkChg chg="del">
          <ac:chgData name="Benoît DE KEYN" userId="49f98b14-d7ba-444f-8e95-98e83ead80a0" providerId="ADAL" clId="{D95B8DFB-F7C7-4215-A7F6-0EB1425B571E}" dt="2026-01-15T14:07:16.731" v="2240"/>
          <ac:inkMkLst>
            <pc:docMk/>
            <pc:sldMk cId="2124000422" sldId="268"/>
            <ac:inkMk id="97" creationId="{537626C2-AC04-0FDD-1151-FB0F56A8B43D}"/>
          </ac:inkMkLst>
        </pc:inkChg>
        <pc:inkChg chg="del mod">
          <ac:chgData name="Benoît DE KEYN" userId="49f98b14-d7ba-444f-8e95-98e83ead80a0" providerId="ADAL" clId="{D95B8DFB-F7C7-4215-A7F6-0EB1425B571E}" dt="2026-01-15T14:07:16.684" v="2173"/>
          <ac:inkMkLst>
            <pc:docMk/>
            <pc:sldMk cId="2124000422" sldId="268"/>
            <ac:inkMk id="99" creationId="{EA7C65A6-A787-391F-B35B-F88C9DA1E250}"/>
          </ac:inkMkLst>
        </pc:inkChg>
        <pc:inkChg chg="del mod">
          <ac:chgData name="Benoît DE KEYN" userId="49f98b14-d7ba-444f-8e95-98e83ead80a0" providerId="ADAL" clId="{D95B8DFB-F7C7-4215-A7F6-0EB1425B571E}" dt="2026-01-15T14:07:16.747" v="2258"/>
          <ac:inkMkLst>
            <pc:docMk/>
            <pc:sldMk cId="2124000422" sldId="268"/>
            <ac:inkMk id="100" creationId="{5C76B387-D87C-01EF-98F1-51A31F7295EE}"/>
          </ac:inkMkLst>
        </pc:inkChg>
        <pc:inkChg chg="add">
          <ac:chgData name="Benoît DE KEYN" userId="49f98b14-d7ba-444f-8e95-98e83ead80a0" providerId="ADAL" clId="{D95B8DFB-F7C7-4215-A7F6-0EB1425B571E}" dt="2026-01-15T14:10:26.465" v="2339" actId="9405"/>
          <ac:inkMkLst>
            <pc:docMk/>
            <pc:sldMk cId="2124000422" sldId="268"/>
            <ac:inkMk id="101" creationId="{32028A7E-14EF-873F-E3B4-48F1243746E4}"/>
          </ac:inkMkLst>
        </pc:inkChg>
        <pc:inkChg chg="add">
          <ac:chgData name="Benoît DE KEYN" userId="49f98b14-d7ba-444f-8e95-98e83ead80a0" providerId="ADAL" clId="{D95B8DFB-F7C7-4215-A7F6-0EB1425B571E}" dt="2026-01-15T14:10:26.982" v="2340" actId="9405"/>
          <ac:inkMkLst>
            <pc:docMk/>
            <pc:sldMk cId="2124000422" sldId="268"/>
            <ac:inkMk id="102" creationId="{1C4BD134-7283-255C-E0B4-EF2FEC04357C}"/>
          </ac:inkMkLst>
        </pc:inkChg>
        <pc:inkChg chg="del mod">
          <ac:chgData name="Benoît DE KEYN" userId="49f98b14-d7ba-444f-8e95-98e83ead80a0" providerId="ADAL" clId="{D95B8DFB-F7C7-4215-A7F6-0EB1425B571E}" dt="2026-01-15T14:07:16.747" v="2261"/>
          <ac:inkMkLst>
            <pc:docMk/>
            <pc:sldMk cId="2124000422" sldId="268"/>
            <ac:inkMk id="103" creationId="{0C93C49A-ABEE-1ECC-DB27-81386B45C269}"/>
          </ac:inkMkLst>
        </pc:inkChg>
        <pc:inkChg chg="add">
          <ac:chgData name="Benoît DE KEYN" userId="49f98b14-d7ba-444f-8e95-98e83ead80a0" providerId="ADAL" clId="{D95B8DFB-F7C7-4215-A7F6-0EB1425B571E}" dt="2026-01-15T14:10:27.347" v="2341" actId="9405"/>
          <ac:inkMkLst>
            <pc:docMk/>
            <pc:sldMk cId="2124000422" sldId="268"/>
            <ac:inkMk id="106" creationId="{337AAC2B-5566-059A-B676-5F101F812586}"/>
          </ac:inkMkLst>
        </pc:inkChg>
        <pc:inkChg chg="del mod">
          <ac:chgData name="Benoît DE KEYN" userId="49f98b14-d7ba-444f-8e95-98e83ead80a0" providerId="ADAL" clId="{D95B8DFB-F7C7-4215-A7F6-0EB1425B571E}" dt="2026-01-15T14:09:52.072" v="2327"/>
          <ac:inkMkLst>
            <pc:docMk/>
            <pc:sldMk cId="2124000422" sldId="268"/>
            <ac:inkMk id="108" creationId="{A0D5FE28-5BAB-7A4B-6761-AE5A75F15F70}"/>
          </ac:inkMkLst>
        </pc:inkChg>
        <pc:inkChg chg="del mod">
          <ac:chgData name="Benoît DE KEYN" userId="49f98b14-d7ba-444f-8e95-98e83ead80a0" providerId="ADAL" clId="{D95B8DFB-F7C7-4215-A7F6-0EB1425B571E}" dt="2026-01-15T14:09:52.063" v="2325"/>
          <ac:inkMkLst>
            <pc:docMk/>
            <pc:sldMk cId="2124000422" sldId="268"/>
            <ac:inkMk id="109" creationId="{5E4AA8A1-BF6A-043C-0A2C-6C2E00D419A5}"/>
          </ac:inkMkLst>
        </pc:inkChg>
        <pc:inkChg chg="del">
          <ac:chgData name="Benoît DE KEYN" userId="49f98b14-d7ba-444f-8e95-98e83ead80a0" providerId="ADAL" clId="{D95B8DFB-F7C7-4215-A7F6-0EB1425B571E}" dt="2026-01-15T14:07:00.560" v="2122"/>
          <ac:inkMkLst>
            <pc:docMk/>
            <pc:sldMk cId="2124000422" sldId="268"/>
            <ac:inkMk id="110" creationId="{FED0E3C9-8CB2-38E8-A100-16D234D1BB67}"/>
          </ac:inkMkLst>
        </pc:inkChg>
        <pc:inkChg chg="add">
          <ac:chgData name="Benoît DE KEYN" userId="49f98b14-d7ba-444f-8e95-98e83ead80a0" providerId="ADAL" clId="{D95B8DFB-F7C7-4215-A7F6-0EB1425B571E}" dt="2026-01-15T14:10:27.698" v="2342" actId="9405"/>
          <ac:inkMkLst>
            <pc:docMk/>
            <pc:sldMk cId="2124000422" sldId="268"/>
            <ac:inkMk id="111" creationId="{5F91C937-FBAB-320E-4B06-B21430B73D1B}"/>
          </ac:inkMkLst>
        </pc:inkChg>
        <pc:inkChg chg="del">
          <ac:chgData name="Benoît DE KEYN" userId="49f98b14-d7ba-444f-8e95-98e83ead80a0" providerId="ADAL" clId="{D95B8DFB-F7C7-4215-A7F6-0EB1425B571E}" dt="2026-01-15T14:07:00.560" v="2127"/>
          <ac:inkMkLst>
            <pc:docMk/>
            <pc:sldMk cId="2124000422" sldId="268"/>
            <ac:inkMk id="112" creationId="{32521C31-C2CE-A0CC-F443-3EAE03342E53}"/>
          </ac:inkMkLst>
        </pc:inkChg>
        <pc:inkChg chg="add">
          <ac:chgData name="Benoît DE KEYN" userId="49f98b14-d7ba-444f-8e95-98e83ead80a0" providerId="ADAL" clId="{D95B8DFB-F7C7-4215-A7F6-0EB1425B571E}" dt="2026-01-15T14:10:28.109" v="2343" actId="9405"/>
          <ac:inkMkLst>
            <pc:docMk/>
            <pc:sldMk cId="2124000422" sldId="268"/>
            <ac:inkMk id="113" creationId="{9343BE8C-4479-16D0-5B8B-C76F42CD04CC}"/>
          </ac:inkMkLst>
        </pc:inkChg>
        <pc:inkChg chg="del">
          <ac:chgData name="Benoît DE KEYN" userId="49f98b14-d7ba-444f-8e95-98e83ead80a0" providerId="ADAL" clId="{D95B8DFB-F7C7-4215-A7F6-0EB1425B571E}" dt="2026-01-15T14:07:00.576" v="2132"/>
          <ac:inkMkLst>
            <pc:docMk/>
            <pc:sldMk cId="2124000422" sldId="268"/>
            <ac:inkMk id="114" creationId="{BA97C685-37AF-3500-EF56-4DBF6CFE9638}"/>
          </ac:inkMkLst>
        </pc:inkChg>
        <pc:inkChg chg="mod">
          <ac:chgData name="Benoît DE KEYN" userId="49f98b14-d7ba-444f-8e95-98e83ead80a0" providerId="ADAL" clId="{D95B8DFB-F7C7-4215-A7F6-0EB1425B571E}" dt="2026-01-15T14:07:16.715" v="2220"/>
          <ac:inkMkLst>
            <pc:docMk/>
            <pc:sldMk cId="2124000422" sldId="268"/>
            <ac:inkMk id="119" creationId="{D538BDF3-BE2F-0681-A699-CC35C53028F6}"/>
          </ac:inkMkLst>
        </pc:inkChg>
        <pc:inkChg chg="mod">
          <ac:chgData name="Benoît DE KEYN" userId="49f98b14-d7ba-444f-8e95-98e83ead80a0" providerId="ADAL" clId="{D95B8DFB-F7C7-4215-A7F6-0EB1425B571E}" dt="2026-01-15T14:07:16.652" v="2143"/>
          <ac:inkMkLst>
            <pc:docMk/>
            <pc:sldMk cId="2124000422" sldId="268"/>
            <ac:inkMk id="122" creationId="{B29BBC56-91B3-C9B9-30EE-A961C5B17086}"/>
          </ac:inkMkLst>
        </pc:inkChg>
        <pc:inkChg chg="del">
          <ac:chgData name="Benoît DE KEYN" userId="49f98b14-d7ba-444f-8e95-98e83ead80a0" providerId="ADAL" clId="{D95B8DFB-F7C7-4215-A7F6-0EB1425B571E}" dt="2026-01-15T14:07:00.560" v="2126"/>
          <ac:inkMkLst>
            <pc:docMk/>
            <pc:sldMk cId="2124000422" sldId="268"/>
            <ac:inkMk id="124" creationId="{8F1AB487-75F9-3791-7717-3F79B2F56A93}"/>
          </ac:inkMkLst>
        </pc:inkChg>
        <pc:inkChg chg="del mod">
          <ac:chgData name="Benoît DE KEYN" userId="49f98b14-d7ba-444f-8e95-98e83ead80a0" providerId="ADAL" clId="{D95B8DFB-F7C7-4215-A7F6-0EB1425B571E}" dt="2026-01-15T14:07:26.933" v="2292"/>
          <ac:inkMkLst>
            <pc:docMk/>
            <pc:sldMk cId="2124000422" sldId="268"/>
            <ac:inkMk id="125" creationId="{E6AD0E04-F3FA-651A-591D-1C22877C8899}"/>
          </ac:inkMkLst>
        </pc:inkChg>
        <pc:inkChg chg="del mod">
          <ac:chgData name="Benoît DE KEYN" userId="49f98b14-d7ba-444f-8e95-98e83ead80a0" providerId="ADAL" clId="{D95B8DFB-F7C7-4215-A7F6-0EB1425B571E}" dt="2026-01-15T14:07:16.715" v="2210"/>
          <ac:inkMkLst>
            <pc:docMk/>
            <pc:sldMk cId="2124000422" sldId="268"/>
            <ac:inkMk id="129" creationId="{8177D9F5-1AEA-DC8F-1AAE-3927EBFA0952}"/>
          </ac:inkMkLst>
        </pc:inkChg>
        <pc:inkChg chg="mod">
          <ac:chgData name="Benoît DE KEYN" userId="49f98b14-d7ba-444f-8e95-98e83ead80a0" providerId="ADAL" clId="{D95B8DFB-F7C7-4215-A7F6-0EB1425B571E}" dt="2026-01-15T14:07:16.652" v="2143"/>
          <ac:inkMkLst>
            <pc:docMk/>
            <pc:sldMk cId="2124000422" sldId="268"/>
            <ac:inkMk id="130" creationId="{EB60E0DC-EA14-FCD6-F8AD-6F34250F16D3}"/>
          </ac:inkMkLst>
        </pc:inkChg>
        <pc:inkChg chg="del">
          <ac:chgData name="Benoît DE KEYN" userId="49f98b14-d7ba-444f-8e95-98e83ead80a0" providerId="ADAL" clId="{D95B8DFB-F7C7-4215-A7F6-0EB1425B571E}" dt="2026-01-15T14:07:16.715" v="2223"/>
          <ac:inkMkLst>
            <pc:docMk/>
            <pc:sldMk cId="2124000422" sldId="268"/>
            <ac:inkMk id="133" creationId="{54EA5D87-CE57-855E-5F2E-A4F0769FCF2D}"/>
          </ac:inkMkLst>
        </pc:inkChg>
        <pc:inkChg chg="del mod">
          <ac:chgData name="Benoît DE KEYN" userId="49f98b14-d7ba-444f-8e95-98e83ead80a0" providerId="ADAL" clId="{D95B8DFB-F7C7-4215-A7F6-0EB1425B571E}" dt="2026-01-15T14:07:16.747" v="2263"/>
          <ac:inkMkLst>
            <pc:docMk/>
            <pc:sldMk cId="2124000422" sldId="268"/>
            <ac:inkMk id="134" creationId="{4AF4F2DF-4666-FF67-8365-928240DE0EAE}"/>
          </ac:inkMkLst>
        </pc:inkChg>
        <pc:inkChg chg="del">
          <ac:chgData name="Benoît DE KEYN" userId="49f98b14-d7ba-444f-8e95-98e83ead80a0" providerId="ADAL" clId="{D95B8DFB-F7C7-4215-A7F6-0EB1425B571E}" dt="2026-01-15T14:07:00.576" v="2131"/>
          <ac:inkMkLst>
            <pc:docMk/>
            <pc:sldMk cId="2124000422" sldId="268"/>
            <ac:inkMk id="136" creationId="{8BD37EDE-8C41-99E9-BC2A-2FE9B224E8D2}"/>
          </ac:inkMkLst>
        </pc:inkChg>
        <pc:inkChg chg="del mod">
          <ac:chgData name="Benoît DE KEYN" userId="49f98b14-d7ba-444f-8e95-98e83ead80a0" providerId="ADAL" clId="{D95B8DFB-F7C7-4215-A7F6-0EB1425B571E}" dt="2026-01-15T14:07:16.677" v="2167"/>
          <ac:inkMkLst>
            <pc:docMk/>
            <pc:sldMk cId="2124000422" sldId="268"/>
            <ac:inkMk id="140" creationId="{F0DD57F7-866C-FA72-3B74-B214A02E736C}"/>
          </ac:inkMkLst>
        </pc:inkChg>
        <pc:inkChg chg="del mod">
          <ac:chgData name="Benoît DE KEYN" userId="49f98b14-d7ba-444f-8e95-98e83ead80a0" providerId="ADAL" clId="{D95B8DFB-F7C7-4215-A7F6-0EB1425B571E}" dt="2026-01-15T14:07:16.715" v="2217"/>
          <ac:inkMkLst>
            <pc:docMk/>
            <pc:sldMk cId="2124000422" sldId="268"/>
            <ac:inkMk id="141" creationId="{AABD16F2-F0E0-048E-9614-6E2B298C8635}"/>
          </ac:inkMkLst>
        </pc:inkChg>
        <pc:inkChg chg="del mod">
          <ac:chgData name="Benoît DE KEYN" userId="49f98b14-d7ba-444f-8e95-98e83ead80a0" providerId="ADAL" clId="{D95B8DFB-F7C7-4215-A7F6-0EB1425B571E}" dt="2026-01-15T14:07:16.715" v="2213"/>
          <ac:inkMkLst>
            <pc:docMk/>
            <pc:sldMk cId="2124000422" sldId="268"/>
            <ac:inkMk id="142" creationId="{3FC7BED6-BADC-20EE-426F-552306D73D12}"/>
          </ac:inkMkLst>
        </pc:inkChg>
        <pc:inkChg chg="del mod">
          <ac:chgData name="Benoît DE KEYN" userId="49f98b14-d7ba-444f-8e95-98e83ead80a0" providerId="ADAL" clId="{D95B8DFB-F7C7-4215-A7F6-0EB1425B571E}" dt="2026-01-15T14:07:16.731" v="2251"/>
          <ac:inkMkLst>
            <pc:docMk/>
            <pc:sldMk cId="2124000422" sldId="268"/>
            <ac:inkMk id="143" creationId="{E5210A90-0623-4CF4-1F89-28CA258D4DE2}"/>
          </ac:inkMkLst>
        </pc:inkChg>
        <pc:inkChg chg="del mod">
          <ac:chgData name="Benoît DE KEYN" userId="49f98b14-d7ba-444f-8e95-98e83ead80a0" providerId="ADAL" clId="{D95B8DFB-F7C7-4215-A7F6-0EB1425B571E}" dt="2026-01-15T14:07:16.747" v="2276"/>
          <ac:inkMkLst>
            <pc:docMk/>
            <pc:sldMk cId="2124000422" sldId="268"/>
            <ac:inkMk id="144" creationId="{F19F60BF-6042-16EE-E6CD-4C4207E7C779}"/>
          </ac:inkMkLst>
        </pc:inkChg>
        <pc:inkChg chg="del">
          <ac:chgData name="Benoît DE KEYN" userId="49f98b14-d7ba-444f-8e95-98e83ead80a0" providerId="ADAL" clId="{D95B8DFB-F7C7-4215-A7F6-0EB1425B571E}" dt="2026-01-15T14:07:16.699" v="2206"/>
          <ac:inkMkLst>
            <pc:docMk/>
            <pc:sldMk cId="2124000422" sldId="268"/>
            <ac:inkMk id="146" creationId="{46A94C98-13A1-D091-BBC3-8A33FB420277}"/>
          </ac:inkMkLst>
        </pc:inkChg>
        <pc:inkChg chg="del mod">
          <ac:chgData name="Benoît DE KEYN" userId="49f98b14-d7ba-444f-8e95-98e83ead80a0" providerId="ADAL" clId="{D95B8DFB-F7C7-4215-A7F6-0EB1425B571E}" dt="2026-01-15T14:07:16.715" v="2215"/>
          <ac:inkMkLst>
            <pc:docMk/>
            <pc:sldMk cId="2124000422" sldId="268"/>
            <ac:inkMk id="149" creationId="{F6C8A208-95C4-3650-FDB5-86D4922CF71D}"/>
          </ac:inkMkLst>
        </pc:inkChg>
        <pc:inkChg chg="del mod">
          <ac:chgData name="Benoît DE KEYN" userId="49f98b14-d7ba-444f-8e95-98e83ead80a0" providerId="ADAL" clId="{D95B8DFB-F7C7-4215-A7F6-0EB1425B571E}" dt="2026-01-15T14:07:16.668" v="2163"/>
          <ac:inkMkLst>
            <pc:docMk/>
            <pc:sldMk cId="2124000422" sldId="268"/>
            <ac:inkMk id="150" creationId="{FCD2B0DF-F2CD-29C8-4E86-1C4139509519}"/>
          </ac:inkMkLst>
        </pc:inkChg>
        <pc:inkChg chg="del mod">
          <ac:chgData name="Benoît DE KEYN" userId="49f98b14-d7ba-444f-8e95-98e83ead80a0" providerId="ADAL" clId="{D95B8DFB-F7C7-4215-A7F6-0EB1425B571E}" dt="2026-01-15T14:07:16.731" v="2247"/>
          <ac:inkMkLst>
            <pc:docMk/>
            <pc:sldMk cId="2124000422" sldId="268"/>
            <ac:inkMk id="151" creationId="{24B9A70F-AFED-797E-CE48-89535ED89F66}"/>
          </ac:inkMkLst>
        </pc:inkChg>
        <pc:inkChg chg="del mod">
          <ac:chgData name="Benoît DE KEYN" userId="49f98b14-d7ba-444f-8e95-98e83ead80a0" providerId="ADAL" clId="{D95B8DFB-F7C7-4215-A7F6-0EB1425B571E}" dt="2026-01-15T14:07:16.715" v="2209"/>
          <ac:inkMkLst>
            <pc:docMk/>
            <pc:sldMk cId="2124000422" sldId="268"/>
            <ac:inkMk id="152" creationId="{17280E34-536C-ADEB-B168-EBED5E119195}"/>
          </ac:inkMkLst>
        </pc:inkChg>
        <pc:inkChg chg="del mod">
          <ac:chgData name="Benoît DE KEYN" userId="49f98b14-d7ba-444f-8e95-98e83ead80a0" providerId="ADAL" clId="{D95B8DFB-F7C7-4215-A7F6-0EB1425B571E}" dt="2026-01-15T14:07:16.715" v="2222"/>
          <ac:inkMkLst>
            <pc:docMk/>
            <pc:sldMk cId="2124000422" sldId="268"/>
            <ac:inkMk id="155" creationId="{D4C15ADF-CFD3-8F82-4B42-551FB65CA8B2}"/>
          </ac:inkMkLst>
        </pc:inkChg>
        <pc:inkChg chg="del mod">
          <ac:chgData name="Benoît DE KEYN" userId="49f98b14-d7ba-444f-8e95-98e83ead80a0" providerId="ADAL" clId="{D95B8DFB-F7C7-4215-A7F6-0EB1425B571E}" dt="2026-01-15T14:07:16.715" v="2211"/>
          <ac:inkMkLst>
            <pc:docMk/>
            <pc:sldMk cId="2124000422" sldId="268"/>
            <ac:inkMk id="156" creationId="{84CEEB57-F8B1-DD4C-AEF5-381D9FF5F217}"/>
          </ac:inkMkLst>
        </pc:inkChg>
        <pc:inkChg chg="del mod">
          <ac:chgData name="Benoît DE KEYN" userId="49f98b14-d7ba-444f-8e95-98e83ead80a0" providerId="ADAL" clId="{D95B8DFB-F7C7-4215-A7F6-0EB1425B571E}" dt="2026-01-15T14:07:16.747" v="2260"/>
          <ac:inkMkLst>
            <pc:docMk/>
            <pc:sldMk cId="2124000422" sldId="268"/>
            <ac:inkMk id="159" creationId="{1213BB13-36D8-8E35-E074-2265B46E794C}"/>
          </ac:inkMkLst>
        </pc:inkChg>
        <pc:inkChg chg="del mod">
          <ac:chgData name="Benoît DE KEYN" userId="49f98b14-d7ba-444f-8e95-98e83ead80a0" providerId="ADAL" clId="{D95B8DFB-F7C7-4215-A7F6-0EB1425B571E}" dt="2026-01-15T14:07:16.677" v="2172"/>
          <ac:inkMkLst>
            <pc:docMk/>
            <pc:sldMk cId="2124000422" sldId="268"/>
            <ac:inkMk id="160" creationId="{5CA70E1C-4436-0685-9497-A96CA6A6BE28}"/>
          </ac:inkMkLst>
        </pc:inkChg>
        <pc:inkChg chg="del">
          <ac:chgData name="Benoît DE KEYN" userId="49f98b14-d7ba-444f-8e95-98e83ead80a0" providerId="ADAL" clId="{D95B8DFB-F7C7-4215-A7F6-0EB1425B571E}" dt="2026-01-15T14:07:16.652" v="2145"/>
          <ac:inkMkLst>
            <pc:docMk/>
            <pc:sldMk cId="2124000422" sldId="268"/>
            <ac:inkMk id="162" creationId="{BB0EE8AF-BC34-5FF6-C4AD-147A1ED2C588}"/>
          </ac:inkMkLst>
        </pc:inkChg>
        <pc:inkChg chg="del mod">
          <ac:chgData name="Benoît DE KEYN" userId="49f98b14-d7ba-444f-8e95-98e83ead80a0" providerId="ADAL" clId="{D95B8DFB-F7C7-4215-A7F6-0EB1425B571E}" dt="2026-01-15T14:07:16.731" v="2244"/>
          <ac:inkMkLst>
            <pc:docMk/>
            <pc:sldMk cId="2124000422" sldId="268"/>
            <ac:inkMk id="163" creationId="{6BE5B501-F4FA-59B6-BAE6-0C6A0F1D1D8D}"/>
          </ac:inkMkLst>
        </pc:inkChg>
        <pc:inkChg chg="del mod">
          <ac:chgData name="Benoît DE KEYN" userId="49f98b14-d7ba-444f-8e95-98e83ead80a0" providerId="ADAL" clId="{D95B8DFB-F7C7-4215-A7F6-0EB1425B571E}" dt="2026-01-15T14:07:16.747" v="2271"/>
          <ac:inkMkLst>
            <pc:docMk/>
            <pc:sldMk cId="2124000422" sldId="268"/>
            <ac:inkMk id="165" creationId="{F9328891-8A1B-1CD6-2BBA-21A214208950}"/>
          </ac:inkMkLst>
        </pc:inkChg>
        <pc:inkChg chg="del">
          <ac:chgData name="Benoît DE KEYN" userId="49f98b14-d7ba-444f-8e95-98e83ead80a0" providerId="ADAL" clId="{D95B8DFB-F7C7-4215-A7F6-0EB1425B571E}" dt="2026-01-15T14:07:16.652" v="2141"/>
          <ac:inkMkLst>
            <pc:docMk/>
            <pc:sldMk cId="2124000422" sldId="268"/>
            <ac:inkMk id="166" creationId="{89A2BD3D-FFBA-B0EA-4FEB-F5435B0EBE55}"/>
          </ac:inkMkLst>
        </pc:inkChg>
        <pc:inkChg chg="del mod">
          <ac:chgData name="Benoît DE KEYN" userId="49f98b14-d7ba-444f-8e95-98e83ead80a0" providerId="ADAL" clId="{D95B8DFB-F7C7-4215-A7F6-0EB1425B571E}" dt="2026-01-15T14:07:16.652" v="2151"/>
          <ac:inkMkLst>
            <pc:docMk/>
            <pc:sldMk cId="2124000422" sldId="268"/>
            <ac:inkMk id="168" creationId="{9FA81356-0C30-CC35-D6E5-40C84C9EA657}"/>
          </ac:inkMkLst>
        </pc:inkChg>
        <pc:inkChg chg="del mod">
          <ac:chgData name="Benoît DE KEYN" userId="49f98b14-d7ba-444f-8e95-98e83ead80a0" providerId="ADAL" clId="{D95B8DFB-F7C7-4215-A7F6-0EB1425B571E}" dt="2026-01-15T14:07:16.715" v="2216"/>
          <ac:inkMkLst>
            <pc:docMk/>
            <pc:sldMk cId="2124000422" sldId="268"/>
            <ac:inkMk id="170" creationId="{332D3E3D-9528-FE5C-8509-BC766304DE14}"/>
          </ac:inkMkLst>
        </pc:inkChg>
        <pc:inkChg chg="del mod">
          <ac:chgData name="Benoît DE KEYN" userId="49f98b14-d7ba-444f-8e95-98e83ead80a0" providerId="ADAL" clId="{D95B8DFB-F7C7-4215-A7F6-0EB1425B571E}" dt="2026-01-15T14:07:16.747" v="2257"/>
          <ac:inkMkLst>
            <pc:docMk/>
            <pc:sldMk cId="2124000422" sldId="268"/>
            <ac:inkMk id="171" creationId="{3CFF9FE9-FB33-ECA5-2054-11D37570BCCF}"/>
          </ac:inkMkLst>
        </pc:inkChg>
        <pc:inkChg chg="del mod">
          <ac:chgData name="Benoît DE KEYN" userId="49f98b14-d7ba-444f-8e95-98e83ead80a0" providerId="ADAL" clId="{D95B8DFB-F7C7-4215-A7F6-0EB1425B571E}" dt="2026-01-15T14:07:16.731" v="2253"/>
          <ac:inkMkLst>
            <pc:docMk/>
            <pc:sldMk cId="2124000422" sldId="268"/>
            <ac:inkMk id="172" creationId="{ADE8B2A8-CC6C-B3AA-B066-530F5CABA505}"/>
          </ac:inkMkLst>
        </pc:inkChg>
        <pc:inkChg chg="del mod">
          <ac:chgData name="Benoît DE KEYN" userId="49f98b14-d7ba-444f-8e95-98e83ead80a0" providerId="ADAL" clId="{D95B8DFB-F7C7-4215-A7F6-0EB1425B571E}" dt="2026-01-15T14:07:16.668" v="2157"/>
          <ac:inkMkLst>
            <pc:docMk/>
            <pc:sldMk cId="2124000422" sldId="268"/>
            <ac:inkMk id="174" creationId="{BB146F89-53B4-2E0A-42E9-2DB66E7F16EB}"/>
          </ac:inkMkLst>
        </pc:inkChg>
        <pc:inkChg chg="del mod">
          <ac:chgData name="Benoît DE KEYN" userId="49f98b14-d7ba-444f-8e95-98e83ead80a0" providerId="ADAL" clId="{D95B8DFB-F7C7-4215-A7F6-0EB1425B571E}" dt="2026-01-15T14:07:16.684" v="2181"/>
          <ac:inkMkLst>
            <pc:docMk/>
            <pc:sldMk cId="2124000422" sldId="268"/>
            <ac:inkMk id="175" creationId="{9E191735-573E-BF12-3ED6-C13D257DA47F}"/>
          </ac:inkMkLst>
        </pc:inkChg>
        <pc:inkChg chg="del mod">
          <ac:chgData name="Benoît DE KEYN" userId="49f98b14-d7ba-444f-8e95-98e83ead80a0" providerId="ADAL" clId="{D95B8DFB-F7C7-4215-A7F6-0EB1425B571E}" dt="2026-01-15T14:07:16.684" v="2179"/>
          <ac:inkMkLst>
            <pc:docMk/>
            <pc:sldMk cId="2124000422" sldId="268"/>
            <ac:inkMk id="177" creationId="{D1751EED-A898-F08B-F45E-B2BBB14613A4}"/>
          </ac:inkMkLst>
        </pc:inkChg>
        <pc:inkChg chg="mod">
          <ac:chgData name="Benoît DE KEYN" userId="49f98b14-d7ba-444f-8e95-98e83ead80a0" providerId="ADAL" clId="{D95B8DFB-F7C7-4215-A7F6-0EB1425B571E}" dt="2026-01-15T14:07:16.715" v="2220"/>
          <ac:inkMkLst>
            <pc:docMk/>
            <pc:sldMk cId="2124000422" sldId="268"/>
            <ac:inkMk id="179" creationId="{0BD3424A-96A1-D7A9-5C10-F068C3C06E8B}"/>
          </ac:inkMkLst>
        </pc:inkChg>
        <pc:inkChg chg="del mod">
          <ac:chgData name="Benoît DE KEYN" userId="49f98b14-d7ba-444f-8e95-98e83ead80a0" providerId="ADAL" clId="{D95B8DFB-F7C7-4215-A7F6-0EB1425B571E}" dt="2026-01-15T14:07:16.731" v="2254"/>
          <ac:inkMkLst>
            <pc:docMk/>
            <pc:sldMk cId="2124000422" sldId="268"/>
            <ac:inkMk id="180" creationId="{B6879FDD-C8A0-D4F8-4D37-C3C418B309BC}"/>
          </ac:inkMkLst>
        </pc:inkChg>
        <pc:inkChg chg="mod">
          <ac:chgData name="Benoît DE KEYN" userId="49f98b14-d7ba-444f-8e95-98e83ead80a0" providerId="ADAL" clId="{D95B8DFB-F7C7-4215-A7F6-0EB1425B571E}" dt="2026-01-15T14:07:16.715" v="2220"/>
          <ac:inkMkLst>
            <pc:docMk/>
            <pc:sldMk cId="2124000422" sldId="268"/>
            <ac:inkMk id="181" creationId="{AD2D8156-A7C8-50A0-5CFC-0E1A70DB5442}"/>
          </ac:inkMkLst>
        </pc:inkChg>
        <pc:inkChg chg="mod">
          <ac:chgData name="Benoît DE KEYN" userId="49f98b14-d7ba-444f-8e95-98e83ead80a0" providerId="ADAL" clId="{D95B8DFB-F7C7-4215-A7F6-0EB1425B571E}" dt="2026-01-15T14:07:16.652" v="2143"/>
          <ac:inkMkLst>
            <pc:docMk/>
            <pc:sldMk cId="2124000422" sldId="268"/>
            <ac:inkMk id="185" creationId="{D4E2C168-FEE3-8798-053E-1A0D1203D7C9}"/>
          </ac:inkMkLst>
        </pc:inkChg>
        <pc:inkChg chg="del mod">
          <ac:chgData name="Benoît DE KEYN" userId="49f98b14-d7ba-444f-8e95-98e83ead80a0" providerId="ADAL" clId="{D95B8DFB-F7C7-4215-A7F6-0EB1425B571E}" dt="2026-01-15T14:07:16.731" v="2248"/>
          <ac:inkMkLst>
            <pc:docMk/>
            <pc:sldMk cId="2124000422" sldId="268"/>
            <ac:inkMk id="188" creationId="{F428E679-8B6B-6970-38B4-1C8CA353AB9D}"/>
          </ac:inkMkLst>
        </pc:inkChg>
        <pc:inkChg chg="del mod">
          <ac:chgData name="Benoît DE KEYN" userId="49f98b14-d7ba-444f-8e95-98e83ead80a0" providerId="ADAL" clId="{D95B8DFB-F7C7-4215-A7F6-0EB1425B571E}" dt="2026-01-15T14:07:16.715" v="2208"/>
          <ac:inkMkLst>
            <pc:docMk/>
            <pc:sldMk cId="2124000422" sldId="268"/>
            <ac:inkMk id="189" creationId="{30AEECDF-0760-F2DD-8F49-BF5CEFA54CD8}"/>
          </ac:inkMkLst>
        </pc:inkChg>
        <pc:inkChg chg="mod">
          <ac:chgData name="Benoît DE KEYN" userId="49f98b14-d7ba-444f-8e95-98e83ead80a0" providerId="ADAL" clId="{D95B8DFB-F7C7-4215-A7F6-0EB1425B571E}" dt="2026-01-15T14:07:16.652" v="2143"/>
          <ac:inkMkLst>
            <pc:docMk/>
            <pc:sldMk cId="2124000422" sldId="268"/>
            <ac:inkMk id="196" creationId="{4E030C53-D5F7-F048-9E3A-A3E6FA652368}"/>
          </ac:inkMkLst>
        </pc:inkChg>
        <pc:inkChg chg="del mod">
          <ac:chgData name="Benoît DE KEYN" userId="49f98b14-d7ba-444f-8e95-98e83ead80a0" providerId="ADAL" clId="{D95B8DFB-F7C7-4215-A7F6-0EB1425B571E}" dt="2026-01-15T14:07:16.731" v="2243"/>
          <ac:inkMkLst>
            <pc:docMk/>
            <pc:sldMk cId="2124000422" sldId="268"/>
            <ac:inkMk id="197" creationId="{8AD56E18-8448-1C76-99AE-86A94786BAF5}"/>
          </ac:inkMkLst>
        </pc:inkChg>
        <pc:inkChg chg="del mod">
          <ac:chgData name="Benoît DE KEYN" userId="49f98b14-d7ba-444f-8e95-98e83ead80a0" providerId="ADAL" clId="{D95B8DFB-F7C7-4215-A7F6-0EB1425B571E}" dt="2026-01-15T14:07:16.677" v="2170"/>
          <ac:inkMkLst>
            <pc:docMk/>
            <pc:sldMk cId="2124000422" sldId="268"/>
            <ac:inkMk id="198" creationId="{5FE77A8F-C28A-1A3E-9314-9B0C90E80FB2}"/>
          </ac:inkMkLst>
        </pc:inkChg>
        <pc:inkChg chg="mod">
          <ac:chgData name="Benoît DE KEYN" userId="49f98b14-d7ba-444f-8e95-98e83ead80a0" providerId="ADAL" clId="{D95B8DFB-F7C7-4215-A7F6-0EB1425B571E}" dt="2026-01-15T14:07:16.747" v="2273"/>
          <ac:inkMkLst>
            <pc:docMk/>
            <pc:sldMk cId="2124000422" sldId="268"/>
            <ac:inkMk id="204" creationId="{E6B5CBD9-8880-4DE5-0C27-7C7D1D8FCA0F}"/>
          </ac:inkMkLst>
        </pc:inkChg>
        <pc:inkChg chg="del">
          <ac:chgData name="Benoît DE KEYN" userId="49f98b14-d7ba-444f-8e95-98e83ead80a0" providerId="ADAL" clId="{D95B8DFB-F7C7-4215-A7F6-0EB1425B571E}" dt="2026-01-15T14:07:16.677" v="2166"/>
          <ac:inkMkLst>
            <pc:docMk/>
            <pc:sldMk cId="2124000422" sldId="268"/>
            <ac:inkMk id="205" creationId="{C26A67C4-8437-E345-0F38-DB9EFA36805B}"/>
          </ac:inkMkLst>
        </pc:inkChg>
        <pc:inkChg chg="del mod">
          <ac:chgData name="Benoît DE KEYN" userId="49f98b14-d7ba-444f-8e95-98e83ead80a0" providerId="ADAL" clId="{D95B8DFB-F7C7-4215-A7F6-0EB1425B571E}" dt="2026-01-15T14:07:16.747" v="2268"/>
          <ac:inkMkLst>
            <pc:docMk/>
            <pc:sldMk cId="2124000422" sldId="268"/>
            <ac:inkMk id="206" creationId="{486D0FEB-095F-CEB6-9919-8AE812AD4E58}"/>
          </ac:inkMkLst>
        </pc:inkChg>
        <pc:inkChg chg="del mod">
          <ac:chgData name="Benoît DE KEYN" userId="49f98b14-d7ba-444f-8e95-98e83ead80a0" providerId="ADAL" clId="{D95B8DFB-F7C7-4215-A7F6-0EB1425B571E}" dt="2026-01-15T14:07:16.747" v="2280"/>
          <ac:inkMkLst>
            <pc:docMk/>
            <pc:sldMk cId="2124000422" sldId="268"/>
            <ac:inkMk id="210" creationId="{45BF4A77-DC00-E1C1-BB92-A6781586C4C6}"/>
          </ac:inkMkLst>
        </pc:inkChg>
        <pc:inkChg chg="del mod">
          <ac:chgData name="Benoît DE KEYN" userId="49f98b14-d7ba-444f-8e95-98e83ead80a0" providerId="ADAL" clId="{D95B8DFB-F7C7-4215-A7F6-0EB1425B571E}" dt="2026-01-15T14:07:16.747" v="2274"/>
          <ac:inkMkLst>
            <pc:docMk/>
            <pc:sldMk cId="2124000422" sldId="268"/>
            <ac:inkMk id="211" creationId="{2B61453B-1BB9-0FE9-92EC-006D82C92008}"/>
          </ac:inkMkLst>
        </pc:inkChg>
        <pc:inkChg chg="del">
          <ac:chgData name="Benoît DE KEYN" userId="49f98b14-d7ba-444f-8e95-98e83ead80a0" providerId="ADAL" clId="{D95B8DFB-F7C7-4215-A7F6-0EB1425B571E}" dt="2026-01-15T14:07:16.668" v="2161"/>
          <ac:inkMkLst>
            <pc:docMk/>
            <pc:sldMk cId="2124000422" sldId="268"/>
            <ac:inkMk id="212" creationId="{C31482C4-D938-AEE0-B73E-19FC0BFDE9CD}"/>
          </ac:inkMkLst>
        </pc:inkChg>
        <pc:inkChg chg="del mod">
          <ac:chgData name="Benoît DE KEYN" userId="49f98b14-d7ba-444f-8e95-98e83ead80a0" providerId="ADAL" clId="{D95B8DFB-F7C7-4215-A7F6-0EB1425B571E}" dt="2026-01-15T14:07:16.747" v="2282"/>
          <ac:inkMkLst>
            <pc:docMk/>
            <pc:sldMk cId="2124000422" sldId="268"/>
            <ac:inkMk id="214" creationId="{40921411-C62B-52D9-A660-408EFB9DABE4}"/>
          </ac:inkMkLst>
        </pc:inkChg>
        <pc:inkChg chg="del">
          <ac:chgData name="Benoît DE KEYN" userId="49f98b14-d7ba-444f-8e95-98e83ead80a0" providerId="ADAL" clId="{D95B8DFB-F7C7-4215-A7F6-0EB1425B571E}" dt="2026-01-15T14:07:16.731" v="2245"/>
          <ac:inkMkLst>
            <pc:docMk/>
            <pc:sldMk cId="2124000422" sldId="268"/>
            <ac:inkMk id="215" creationId="{1C23F88E-6BE6-DD5C-ADEA-8FBA7B9A34A3}"/>
          </ac:inkMkLst>
        </pc:inkChg>
        <pc:inkChg chg="del mod">
          <ac:chgData name="Benoît DE KEYN" userId="49f98b14-d7ba-444f-8e95-98e83ead80a0" providerId="ADAL" clId="{D95B8DFB-F7C7-4215-A7F6-0EB1425B571E}" dt="2026-01-15T14:09:52.063" v="2326"/>
          <ac:inkMkLst>
            <pc:docMk/>
            <pc:sldMk cId="2124000422" sldId="268"/>
            <ac:inkMk id="216" creationId="{398A6A1B-0B28-0F99-97C5-A1D71663C5F7}"/>
          </ac:inkMkLst>
        </pc:inkChg>
        <pc:inkChg chg="del">
          <ac:chgData name="Benoît DE KEYN" userId="49f98b14-d7ba-444f-8e95-98e83ead80a0" providerId="ADAL" clId="{D95B8DFB-F7C7-4215-A7F6-0EB1425B571E}" dt="2026-01-15T14:07:16.652" v="2144"/>
          <ac:inkMkLst>
            <pc:docMk/>
            <pc:sldMk cId="2124000422" sldId="268"/>
            <ac:inkMk id="220" creationId="{852B4783-CBE9-9F9E-0925-A00E232BA53B}"/>
          </ac:inkMkLst>
        </pc:inkChg>
        <pc:inkChg chg="mod">
          <ac:chgData name="Benoît DE KEYN" userId="49f98b14-d7ba-444f-8e95-98e83ead80a0" providerId="ADAL" clId="{D95B8DFB-F7C7-4215-A7F6-0EB1425B571E}" dt="2026-01-15T14:07:16.652" v="2143"/>
          <ac:inkMkLst>
            <pc:docMk/>
            <pc:sldMk cId="2124000422" sldId="268"/>
            <ac:inkMk id="226" creationId="{10574D96-4CF8-341E-E193-C7839AD265ED}"/>
          </ac:inkMkLst>
        </pc:inkChg>
        <pc:inkChg chg="del mod">
          <ac:chgData name="Benoît DE KEYN" userId="49f98b14-d7ba-444f-8e95-98e83ead80a0" providerId="ADAL" clId="{D95B8DFB-F7C7-4215-A7F6-0EB1425B571E}" dt="2026-01-15T14:07:26.941" v="2295"/>
          <ac:inkMkLst>
            <pc:docMk/>
            <pc:sldMk cId="2124000422" sldId="268"/>
            <ac:inkMk id="232" creationId="{7C580340-1896-BF10-7F8A-2738444DD4CB}"/>
          </ac:inkMkLst>
        </pc:inkChg>
        <pc:inkChg chg="mod">
          <ac:chgData name="Benoît DE KEYN" userId="49f98b14-d7ba-444f-8e95-98e83ead80a0" providerId="ADAL" clId="{D95B8DFB-F7C7-4215-A7F6-0EB1425B571E}" dt="2026-01-15T14:07:16.715" v="2220"/>
          <ac:inkMkLst>
            <pc:docMk/>
            <pc:sldMk cId="2124000422" sldId="268"/>
            <ac:inkMk id="233" creationId="{381B137D-0F14-7E46-BD6C-46DB3D346BAF}"/>
          </ac:inkMkLst>
        </pc:inkChg>
        <pc:inkChg chg="mod">
          <ac:chgData name="Benoît DE KEYN" userId="49f98b14-d7ba-444f-8e95-98e83ead80a0" providerId="ADAL" clId="{D95B8DFB-F7C7-4215-A7F6-0EB1425B571E}" dt="2026-01-15T14:07:16.747" v="2273"/>
          <ac:inkMkLst>
            <pc:docMk/>
            <pc:sldMk cId="2124000422" sldId="268"/>
            <ac:inkMk id="234" creationId="{C800FB16-44B6-C246-D7D3-CC3579ABD4CD}"/>
          </ac:inkMkLst>
        </pc:inkChg>
        <pc:inkChg chg="del mod">
          <ac:chgData name="Benoît DE KEYN" userId="49f98b14-d7ba-444f-8e95-98e83ead80a0" providerId="ADAL" clId="{D95B8DFB-F7C7-4215-A7F6-0EB1425B571E}" dt="2026-01-15T14:07:26.941" v="2294"/>
          <ac:inkMkLst>
            <pc:docMk/>
            <pc:sldMk cId="2124000422" sldId="268"/>
            <ac:inkMk id="237" creationId="{BA5FD392-98EA-51FC-39A4-793D13222AF9}"/>
          </ac:inkMkLst>
        </pc:inkChg>
        <pc:inkChg chg="del mod">
          <ac:chgData name="Benoît DE KEYN" userId="49f98b14-d7ba-444f-8e95-98e83ead80a0" providerId="ADAL" clId="{D95B8DFB-F7C7-4215-A7F6-0EB1425B571E}" dt="2026-01-15T14:07:26.936" v="2293"/>
          <ac:inkMkLst>
            <pc:docMk/>
            <pc:sldMk cId="2124000422" sldId="268"/>
            <ac:inkMk id="238" creationId="{58EC0AED-9D9C-00EE-DD59-2D92DAF4F66E}"/>
          </ac:inkMkLst>
        </pc:inkChg>
        <pc:inkChg chg="del mod">
          <ac:chgData name="Benoît DE KEYN" userId="49f98b14-d7ba-444f-8e95-98e83ead80a0" providerId="ADAL" clId="{D95B8DFB-F7C7-4215-A7F6-0EB1425B571E}" dt="2026-01-15T14:07:26.932" v="2291"/>
          <ac:inkMkLst>
            <pc:docMk/>
            <pc:sldMk cId="2124000422" sldId="268"/>
            <ac:inkMk id="239" creationId="{09586956-3ACE-A6DD-104E-AE64C815FBED}"/>
          </ac:inkMkLst>
        </pc:inkChg>
        <pc:inkChg chg="del mod">
          <ac:chgData name="Benoît DE KEYN" userId="49f98b14-d7ba-444f-8e95-98e83ead80a0" providerId="ADAL" clId="{D95B8DFB-F7C7-4215-A7F6-0EB1425B571E}" dt="2026-01-15T14:07:26.926" v="2289"/>
          <ac:inkMkLst>
            <pc:docMk/>
            <pc:sldMk cId="2124000422" sldId="268"/>
            <ac:inkMk id="240" creationId="{76D328A6-A4A7-E73A-7A3E-F087DC73AD3B}"/>
          </ac:inkMkLst>
        </pc:inkChg>
        <pc:inkChg chg="del mod">
          <ac:chgData name="Benoît DE KEYN" userId="49f98b14-d7ba-444f-8e95-98e83ead80a0" providerId="ADAL" clId="{D95B8DFB-F7C7-4215-A7F6-0EB1425B571E}" dt="2026-01-15T14:07:16.731" v="2230"/>
          <ac:inkMkLst>
            <pc:docMk/>
            <pc:sldMk cId="2124000422" sldId="268"/>
            <ac:inkMk id="242" creationId="{8EC62E54-E90C-300F-EE82-C08614C07FB9}"/>
          </ac:inkMkLst>
        </pc:inkChg>
        <pc:inkChg chg="del mod">
          <ac:chgData name="Benoît DE KEYN" userId="49f98b14-d7ba-444f-8e95-98e83ead80a0" providerId="ADAL" clId="{D95B8DFB-F7C7-4215-A7F6-0EB1425B571E}" dt="2026-01-15T14:07:26.922" v="2287"/>
          <ac:inkMkLst>
            <pc:docMk/>
            <pc:sldMk cId="2124000422" sldId="268"/>
            <ac:inkMk id="243" creationId="{6D475906-178A-B216-A086-46FBEDAD6C14}"/>
          </ac:inkMkLst>
        </pc:inkChg>
        <pc:inkChg chg="del mod">
          <ac:chgData name="Benoît DE KEYN" userId="49f98b14-d7ba-444f-8e95-98e83ead80a0" providerId="ADAL" clId="{D95B8DFB-F7C7-4215-A7F6-0EB1425B571E}" dt="2026-01-15T14:07:16.731" v="2232"/>
          <ac:inkMkLst>
            <pc:docMk/>
            <pc:sldMk cId="2124000422" sldId="268"/>
            <ac:inkMk id="253" creationId="{5EDF0C5A-F7FD-C12C-6606-330E74C9FCD8}"/>
          </ac:inkMkLst>
        </pc:inkChg>
        <pc:inkChg chg="del mod">
          <ac:chgData name="Benoît DE KEYN" userId="49f98b14-d7ba-444f-8e95-98e83ead80a0" providerId="ADAL" clId="{D95B8DFB-F7C7-4215-A7F6-0EB1425B571E}" dt="2026-01-15T14:07:26.941" v="2296"/>
          <ac:inkMkLst>
            <pc:docMk/>
            <pc:sldMk cId="2124000422" sldId="268"/>
            <ac:inkMk id="260" creationId="{D6C48642-BACF-DC86-581A-F982B9E73D60}"/>
          </ac:inkMkLst>
        </pc:inkChg>
        <pc:inkChg chg="del mod">
          <ac:chgData name="Benoît DE KEYN" userId="49f98b14-d7ba-444f-8e95-98e83ead80a0" providerId="ADAL" clId="{D95B8DFB-F7C7-4215-A7F6-0EB1425B571E}" dt="2026-01-15T14:07:26.928" v="2290"/>
          <ac:inkMkLst>
            <pc:docMk/>
            <pc:sldMk cId="2124000422" sldId="268"/>
            <ac:inkMk id="261" creationId="{E3D4ECD3-828B-BE9A-98B4-017B0298943C}"/>
          </ac:inkMkLst>
        </pc:inkChg>
        <pc:inkChg chg="del mod">
          <ac:chgData name="Benoît DE KEYN" userId="49f98b14-d7ba-444f-8e95-98e83ead80a0" providerId="ADAL" clId="{D95B8DFB-F7C7-4215-A7F6-0EB1425B571E}" dt="2026-01-15T14:07:26.922" v="2288"/>
          <ac:inkMkLst>
            <pc:docMk/>
            <pc:sldMk cId="2124000422" sldId="268"/>
            <ac:inkMk id="262" creationId="{2F6EC934-9789-1BE4-52C9-6FEC4573FC52}"/>
          </ac:inkMkLst>
        </pc:inkChg>
      </pc:sldChg>
      <pc:sldChg chg="delSp add mod">
        <pc:chgData name="Benoît DE KEYN" userId="49f98b14-d7ba-444f-8e95-98e83ead80a0" providerId="ADAL" clId="{D95B8DFB-F7C7-4215-A7F6-0EB1425B571E}" dt="2026-01-15T18:03:07.387" v="3101" actId="478"/>
        <pc:sldMkLst>
          <pc:docMk/>
          <pc:sldMk cId="3526587852" sldId="269"/>
        </pc:sldMkLst>
        <pc:spChg chg="del">
          <ac:chgData name="Benoît DE KEYN" userId="49f98b14-d7ba-444f-8e95-98e83ead80a0" providerId="ADAL" clId="{D95B8DFB-F7C7-4215-A7F6-0EB1425B571E}" dt="2026-01-15T18:03:04.325" v="3098" actId="478"/>
          <ac:spMkLst>
            <pc:docMk/>
            <pc:sldMk cId="3526587852" sldId="269"/>
            <ac:spMk id="5" creationId="{DF345335-8C62-A0F7-2FC5-CBEC00B98F7E}"/>
          </ac:spMkLst>
        </pc:spChg>
        <pc:spChg chg="del">
          <ac:chgData name="Benoît DE KEYN" userId="49f98b14-d7ba-444f-8e95-98e83ead80a0" providerId="ADAL" clId="{D95B8DFB-F7C7-4215-A7F6-0EB1425B571E}" dt="2026-01-15T18:03:06.323" v="3100" actId="478"/>
          <ac:spMkLst>
            <pc:docMk/>
            <pc:sldMk cId="3526587852" sldId="269"/>
            <ac:spMk id="6" creationId="{50F271D0-76C5-D4DE-653D-DD9601844D04}"/>
          </ac:spMkLst>
        </pc:spChg>
        <pc:spChg chg="del">
          <ac:chgData name="Benoît DE KEYN" userId="49f98b14-d7ba-444f-8e95-98e83ead80a0" providerId="ADAL" clId="{D95B8DFB-F7C7-4215-A7F6-0EB1425B571E}" dt="2026-01-15T18:03:07.387" v="3101" actId="478"/>
          <ac:spMkLst>
            <pc:docMk/>
            <pc:sldMk cId="3526587852" sldId="269"/>
            <ac:spMk id="7" creationId="{34B430BA-7617-C6AB-A5CE-F34327EFF6EF}"/>
          </ac:spMkLst>
        </pc:spChg>
        <pc:spChg chg="del">
          <ac:chgData name="Benoît DE KEYN" userId="49f98b14-d7ba-444f-8e95-98e83ead80a0" providerId="ADAL" clId="{D95B8DFB-F7C7-4215-A7F6-0EB1425B571E}" dt="2026-01-15T18:03:05.370" v="3099" actId="478"/>
          <ac:spMkLst>
            <pc:docMk/>
            <pc:sldMk cId="3526587852" sldId="269"/>
            <ac:spMk id="9" creationId="{A79FA3E3-9C93-0C52-1FF3-3F99ACEB87D5}"/>
          </ac:spMkLst>
        </pc:spChg>
      </pc:sldChg>
      <pc:sldChg chg="addSp delSp modSp add mod">
        <pc:chgData name="Benoît DE KEYN" userId="49f98b14-d7ba-444f-8e95-98e83ead80a0" providerId="ADAL" clId="{D95B8DFB-F7C7-4215-A7F6-0EB1425B571E}" dt="2026-01-15T18:27:22.116" v="3207" actId="20577"/>
        <pc:sldMkLst>
          <pc:docMk/>
          <pc:sldMk cId="1978986674" sldId="270"/>
        </pc:sldMkLst>
        <pc:spChg chg="add mod">
          <ac:chgData name="Benoît DE KEYN" userId="49f98b14-d7ba-444f-8e95-98e83ead80a0" providerId="ADAL" clId="{D95B8DFB-F7C7-4215-A7F6-0EB1425B571E}" dt="2026-01-15T18:26:42.083" v="3191" actId="20577"/>
          <ac:spMkLst>
            <pc:docMk/>
            <pc:sldMk cId="1978986674" sldId="270"/>
            <ac:spMk id="4" creationId="{6925B2C6-83EE-E20E-14F2-2249C1BDD1C3}"/>
          </ac:spMkLst>
        </pc:spChg>
        <pc:spChg chg="add mod">
          <ac:chgData name="Benoît DE KEYN" userId="49f98b14-d7ba-444f-8e95-98e83ead80a0" providerId="ADAL" clId="{D95B8DFB-F7C7-4215-A7F6-0EB1425B571E}" dt="2026-01-15T18:27:22.116" v="3207" actId="20577"/>
          <ac:spMkLst>
            <pc:docMk/>
            <pc:sldMk cId="1978986674" sldId="270"/>
            <ac:spMk id="5" creationId="{C39979E1-6583-B9B8-1DEE-BE53E40598F4}"/>
          </ac:spMkLst>
        </pc:spChg>
        <pc:spChg chg="del">
          <ac:chgData name="Benoît DE KEYN" userId="49f98b14-d7ba-444f-8e95-98e83ead80a0" providerId="ADAL" clId="{D95B8DFB-F7C7-4215-A7F6-0EB1425B571E}" dt="2026-01-15T18:24:45.129" v="3103" actId="478"/>
          <ac:spMkLst>
            <pc:docMk/>
            <pc:sldMk cId="1978986674" sldId="270"/>
            <ac:spMk id="184" creationId="{610AAA33-C5D1-AA67-7E78-1AB8838D630F}"/>
          </ac:spMkLst>
        </pc:spChg>
        <pc:spChg chg="del">
          <ac:chgData name="Benoît DE KEYN" userId="49f98b14-d7ba-444f-8e95-98e83ead80a0" providerId="ADAL" clId="{D95B8DFB-F7C7-4215-A7F6-0EB1425B571E}" dt="2026-01-15T18:24:45.129" v="3103" actId="478"/>
          <ac:spMkLst>
            <pc:docMk/>
            <pc:sldMk cId="1978986674" sldId="270"/>
            <ac:spMk id="187" creationId="{F46C1FAD-5C4A-5FDB-FC48-27F7EB4AA3C4}"/>
          </ac:spMkLst>
        </pc:spChg>
        <pc:spChg chg="del">
          <ac:chgData name="Benoît DE KEYN" userId="49f98b14-d7ba-444f-8e95-98e83ead80a0" providerId="ADAL" clId="{D95B8DFB-F7C7-4215-A7F6-0EB1425B571E}" dt="2026-01-15T18:24:45.129" v="3103" actId="478"/>
          <ac:spMkLst>
            <pc:docMk/>
            <pc:sldMk cId="1978986674" sldId="270"/>
            <ac:spMk id="188" creationId="{4062DB5D-EC2F-5CD4-A470-2815099E8642}"/>
          </ac:spMkLst>
        </pc:spChg>
        <pc:grpChg chg="del">
          <ac:chgData name="Benoît DE KEYN" userId="49f98b14-d7ba-444f-8e95-98e83ead80a0" providerId="ADAL" clId="{D95B8DFB-F7C7-4215-A7F6-0EB1425B571E}" dt="2026-01-15T18:24:45.129" v="3103" actId="478"/>
          <ac:grpSpMkLst>
            <pc:docMk/>
            <pc:sldMk cId="1978986674" sldId="270"/>
            <ac:grpSpMk id="35" creationId="{AFF24E29-8019-C4C9-C957-4A17876D81F7}"/>
          </ac:grpSpMkLst>
        </pc:grpChg>
        <pc:grpChg chg="del">
          <ac:chgData name="Benoît DE KEYN" userId="49f98b14-d7ba-444f-8e95-98e83ead80a0" providerId="ADAL" clId="{D95B8DFB-F7C7-4215-A7F6-0EB1425B571E}" dt="2026-01-15T18:24:45.129" v="3103" actId="478"/>
          <ac:grpSpMkLst>
            <pc:docMk/>
            <pc:sldMk cId="1978986674" sldId="270"/>
            <ac:grpSpMk id="63" creationId="{2615B452-1E8C-481C-0459-6D48162804AB}"/>
          </ac:grpSpMkLst>
        </pc:grpChg>
        <pc:grpChg chg="del">
          <ac:chgData name="Benoît DE KEYN" userId="49f98b14-d7ba-444f-8e95-98e83ead80a0" providerId="ADAL" clId="{D95B8DFB-F7C7-4215-A7F6-0EB1425B571E}" dt="2026-01-15T18:24:45.129" v="3103" actId="478"/>
          <ac:grpSpMkLst>
            <pc:docMk/>
            <pc:sldMk cId="1978986674" sldId="270"/>
            <ac:grpSpMk id="134" creationId="{7DE34D28-F100-9C0C-1A17-CB1AAEB9B1C1}"/>
          </ac:grpSpMkLst>
        </pc:grpChg>
        <pc:picChg chg="del">
          <ac:chgData name="Benoît DE KEYN" userId="49f98b14-d7ba-444f-8e95-98e83ead80a0" providerId="ADAL" clId="{D95B8DFB-F7C7-4215-A7F6-0EB1425B571E}" dt="2026-01-15T18:24:45.129" v="3103" actId="478"/>
          <ac:picMkLst>
            <pc:docMk/>
            <pc:sldMk cId="1978986674" sldId="270"/>
            <ac:picMk id="186" creationId="{32678901-1262-7586-C183-F50C49140CE6}"/>
          </ac:picMkLst>
        </pc:picChg>
        <pc:picChg chg="add del mod">
          <ac:chgData name="Benoît DE KEYN" userId="49f98b14-d7ba-444f-8e95-98e83ead80a0" providerId="ADAL" clId="{D95B8DFB-F7C7-4215-A7F6-0EB1425B571E}" dt="2026-01-15T18:25:03.097" v="3110" actId="478"/>
          <ac:picMkLst>
            <pc:docMk/>
            <pc:sldMk cId="1978986674" sldId="270"/>
            <ac:picMk id="1026" creationId="{DE66E7DB-AB53-137B-1A67-BF079F74DDD2}"/>
          </ac:picMkLst>
        </pc:picChg>
        <pc:picChg chg="add mod">
          <ac:chgData name="Benoît DE KEYN" userId="49f98b14-d7ba-444f-8e95-98e83ead80a0" providerId="ADAL" clId="{D95B8DFB-F7C7-4215-A7F6-0EB1425B571E}" dt="2026-01-15T18:25:39.513" v="3119" actId="1076"/>
          <ac:picMkLst>
            <pc:docMk/>
            <pc:sldMk cId="1978986674" sldId="270"/>
            <ac:picMk id="1028" creationId="{A7522E15-32C9-41ED-6CF3-FF9D5F90F177}"/>
          </ac:picMkLst>
        </pc:picChg>
        <pc:inkChg chg="del">
          <ac:chgData name="Benoît DE KEYN" userId="49f98b14-d7ba-444f-8e95-98e83ead80a0" providerId="ADAL" clId="{D95B8DFB-F7C7-4215-A7F6-0EB1425B571E}" dt="2026-01-15T18:24:45.129" v="3103" actId="478"/>
          <ac:inkMkLst>
            <pc:docMk/>
            <pc:sldMk cId="1978986674" sldId="270"/>
            <ac:inkMk id="2" creationId="{7E095DCC-F57E-92EC-EE57-4526A16BB3C8}"/>
          </ac:inkMkLst>
        </pc:inkChg>
        <pc:inkChg chg="del">
          <ac:chgData name="Benoît DE KEYN" userId="49f98b14-d7ba-444f-8e95-98e83ead80a0" providerId="ADAL" clId="{D95B8DFB-F7C7-4215-A7F6-0EB1425B571E}" dt="2026-01-15T18:24:45.129" v="3103" actId="478"/>
          <ac:inkMkLst>
            <pc:docMk/>
            <pc:sldMk cId="1978986674" sldId="270"/>
            <ac:inkMk id="3" creationId="{9F6B1E8E-0B86-A934-F3A3-3183C795ACB1}"/>
          </ac:inkMkLst>
        </pc:inkChg>
        <pc:inkChg chg="del">
          <ac:chgData name="Benoît DE KEYN" userId="49f98b14-d7ba-444f-8e95-98e83ead80a0" providerId="ADAL" clId="{D95B8DFB-F7C7-4215-A7F6-0EB1425B571E}" dt="2026-01-15T18:24:45.129" v="3103" actId="478"/>
          <ac:inkMkLst>
            <pc:docMk/>
            <pc:sldMk cId="1978986674" sldId="270"/>
            <ac:inkMk id="58" creationId="{DEF9B7AC-29FD-18AF-282A-AE9EA5309283}"/>
          </ac:inkMkLst>
        </pc:inkChg>
      </pc:sldChg>
      <pc:sldChg chg="add del">
        <pc:chgData name="Benoît DE KEYN" userId="49f98b14-d7ba-444f-8e95-98e83ead80a0" providerId="ADAL" clId="{D95B8DFB-F7C7-4215-A7F6-0EB1425B571E}" dt="2026-01-15T18:24:49.408" v="3105" actId="47"/>
        <pc:sldMkLst>
          <pc:docMk/>
          <pc:sldMk cId="1124923127" sldId="27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1:48.46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583.19141"/>
      <inkml:brushProperty name="anchorY" value="-100884.53906"/>
      <inkml:brushProperty name="scaleFactor" value="0.5"/>
    </inkml:brush>
  </inkml:definitions>
  <inkml:trace contextRef="#ctx0" brushRef="#br0">62 438 88 0 0,'0'0'0'0'0,"-1"0"88"0"0,-3 0 383 0 0,-2 0-343 0 0,-2 4 233 0 0,-3 1 299 0 0,0 4-386 0 0,1 2 295 0 0,4 2-143 0 0,2 1-74 0 0,4-1 5 0 0,3-1 205 0 0,3-1-354 0 0,3-1 486 0 0,3-2-240 0 0,2-2-89 0 0,3-1 26 0 0,2-4 165 0 0,3-2-334 0 0,3-3 414 0 0,2-1-194 0 0,2-3-67 0 0,1-1-65 0 0,2-1 259 0 0,1 0-458 0 0,3-1 534 0 0,1 1-277 0 0,2 1-89 0 0,2 0-50 0 0,2 1 93 0 0,4 0-208 0 0,4 0 147 0 0,3 2-87 0 0,4 0-98 0 0,9 0 151 0 0,4 2-6 0 0,8 1-61 0 0,7 1 82 0 0,6 1-92 0 0,5 1 19 0 0,9 0-64 0 0,7 0 99 0 0,7 0-144 0 0,6 0 221 0 0,2 0-169 0 0,2 2 8 0 0,5-1-48 0 0,5 0 16 0 0,6 0 0 0 0,6 0 46 0 0,5 2-32 0 0,6 0-6 0 0,7 1 31 0 0,6-1-20 0 0,6 0 16 0 0,8 1 5 0 0,8-2-67 0 0,11 0 48 0 0,13-1-82 0 0,16-3 4 0 0,17-3 33 0 0,16-3 80 0 0,15-3-96 0 0,9-3 34 0 0,10-2-66 0 0,10-1 63 0 0,12-2-59 0 0,12 0 64 0 0,13-3 19 0 0,12 0-14 0 0,13 0-104 0 0,12-2 31 0 0,8 1-34 0 0,9 0 182 0 0,8 1-91 0 0,6-1 37 0 0,13-2-193 0 0,7 1 138 0 0,9 2-98 0 0,4 1 147 0 0,3 4-32 0 0,4 1-23 0 0,8 4-90 0 0,8 3 98 0 0,6 4-110 0 0,3 2 200 0 0,3 1-87 0 0,4 0 69 0 0,9 1-108 0 0,8-1 14 0 0,7 2 29 0 0,6 2 43 0 0,4-1-21 0 0,6 1-16 0 0,8-1 71 0 0,8 2-172 0 0,6-2 193 0 0,10 1-118 0 0,6-1-2 0 0,5 0 60 0 0,7-1-88 0 0,8 0 37 0 0,10 0 7 0 0,8 1 88 0 0,4 1-32 0 0,0 1 6 0 0,6 0-139 0 0,6 1 151 0 0,6 2-164 0 0,3 2 151 0 0,-3 0-27 0 0,-5 1 0 0 0,1 2-107 0 0,-1 2 143 0 0,1 3-160 0 0,-1 1 197 0 0,-4-1-133 0 0,-4 1-50 0 0,-2-2 71 0 0,-5-1-66 0 0,-1 2 93 0 0,-4 1 10 0 0,-5 2-92 0 0,-12-1 31 0 0,-7 2-32 0 0,-8-1-13 0 0,-6-1 40 0 0,-7 2 99 0 0,-14-1-102 0 0,-16 0 38 0 0,-13 0-30 0 0,-10-1 25 0 0,-9-3-9 0 0,-11-2-15 0 0,-17-2-14 0 0,-22-2-16 0 0,-16-2-54 0 0,-13-2 70 0 0,-11 0-42 0 0,-8-2 87 0 0,-14-1 14 0 0,-16-1-75 0 0,-18 1 8 0 0,-21 1 50 0 0,-19-1-74 0 0,-17 0 43 0 0,-15 2-14 0 0,-15 0 3 0 0,-14 0-18 0 0,-12-2-14 0 0,-16 2 21 0 0,-14-1 48 0 0,-18 1-50 0 0,-18 0 0 0 0,-17-1-113 0 0,-18-1-26 0 0,-16-1 0 0 0,-15-1-269 0 0,-15 0 111 0 0,-12-1-38 0 0,-11-2-6 0 0,-9-2-249 0 0,-10-3 117 0 0,-8-1-1645 0 0,-9-2 61 0 0,-8-3-243 0 0,-7-2-2467 0 0,-9-3 4424 0 0,-4 3-5722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5.75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4588.07813"/>
      <inkml:brushProperty name="anchorY" value="-148512.875"/>
      <inkml:brushProperty name="scaleFactor" value="0.5"/>
    </inkml:brush>
  </inkml:definitions>
  <inkml:trace contextRef="#ctx0" brushRef="#br0">2335 1 160 0 0,'0'0'0'0'0,"-3"3"280"0"0,-8 10 598 0 0,-8 9-769 0 0,-9 12 592 0 0,-7 14-330 0 0,-6 12 203 0 0,-4 11-232 0 0,-6 14 49 0 0,-3 10-67 0 0,-5 11-92 0 0,-8 15-70 0 0,-6 10 76 0 0,-8 9-171 0 0,-8 12 86 0 0,-5 5-77 0 0,-4 5-46 0 0,-7 6-54 0 0,-3 1 56 0 0,-1 0-70 0 0,-4 4 114 0 0,-2-2-70 0 0,1 1-5 0 0,-3 4-25 0 0,4-2 4 0 0,6-4-4 0 0,7-5-37 0 0,9-12-18 0 0,14-13-6 0 0,9-13-105 0 0,14-14-55 0 0,13-14 102 0 0,12-13-561 0 0,11-14-211 0 0,15-58 506 0 0,-1 29 1 0 0,4-4-1582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10.8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3:12.765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04468.13281"/>
      <inkml:brushProperty name="anchorY" value="-360309.9375"/>
      <inkml:brushProperty name="scaleFactor" value="0.5"/>
    </inkml:brush>
  </inkml:definitions>
  <inkml:trace contextRef="#ctx0" brushRef="#br0">2 473 136 0 0,'-1'0'14272'0'0,"8"3"-13546"0"0,1-1 215 0 0,2-1-504 0 0,2 1 505 0 0,1 0-309 0 0,2 0-85 0 0,2-2-111 0 0,3-2 183 0 0,2-3-348 0 0,3-1 282 0 0,3-3-204 0 0,2-2-100 0 0,1-2-9 0 0,3-4 26 0 0,1-1-110 0 0,1-4 126 0 0,0-2-124 0 0,2-2-19 0 0,0 0-62 0 0,0 1 21 0 0,0 0-40 0 0,0 0 65 0 0,-1 0-57 0 0,0 0-10 0 0,1 1-53 0 0,-1 1 77 0 0,-1 2-82 0 0,-2 1 72 0 0,-2 3-13 0 0,-3 2-42 0 0,-3 2 52 0 0,-4 2-8 0 0,-5 2-16 0 0,-3 3 7 0 0,-5 1-3 0 0,-2 2-19 0 0,-1 3 541 0 0,-6-1-572 0 0,0-1-14 0 0,0 0 22 0 0,0 0-9 0 0,0 0 3 0 0,0 0 0 0 0,0 1 0 0 0,0 0 0 0 0,-2 1 0 0 0,0 3-9 0 0,-4 2 21 0 0,-1 4-16 0 0,-4 3-23 0 0,-3 4 26 0 0,-3 5-38 0 0,-4 3 48 0 0,-4 3-23 0 0,-3 5-2 0 0,-3 3-27 0 0,-3 1 35 0 0,-4 4-31 0 0,-1 0 66 0 0,-2 0-19 0 0,0 0-1 0 0,-1-1-45 0 0,0-1 50 0 0,-1-2-45 0 0,1-2 41 0 0,2-3 25 0 0,1-4-53 0 0,1-2-56 0 0,4-3 99 0 0,2-3-119 0 0,3-3 120 0 0,2-3-8 0 0,3-3-24 0 0,2-2-81 0 0,5-2 134 0 0,3-2-138 0 0,3-2 163 0 0,3 0-66 0 0,2-2-5 0 0,3-1-32 0 0,1-1 43 0 0,1-2-43 0 0,3-1 22 0 0,2-2 13 0 0,2-1-24 0 0,4 0-10 0 0,3-1 78 0 0,6-1-62 0 0,2-1 77 0 0,4 1-2 0 0,3-2-45 0 0,4 0-67 0 0,3 0 129 0 0,3 0-137 0 0,2-1 145 0 0,0 0-24 0 0,0 0-56 0 0,-1-1 2 0 0,-1 0 100 0 0,-1-1-136 0 0,-1-1 138 0 0,-1 1-41 0 0,0-1-15 0 0,-1 0-67 0 0,1-1 111 0 0,-2-3-121 0 0,1-2 112 0 0,0 0-24 0 0,-1-2-67 0 0,1 0 13 0 0,-2 0 114 0 0,0 0-139 0 0,-2 1 140 0 0,-3 2-51 0 0,-2 1-30 0 0,-2 1 2 0 0,-2 0-4 0 0,-2 0-10 0 0,-1 2-35 0 0,-1 2 37 0 0,-3 3-3 0 0,-1 2-37 0 0,-2 2 31 0 0,-3 1-39 0 0,0 2 11 0 0,-2 1-4 0 0,0 1-56 0 0,-1 2-124 0 0,-1 1 88 0 0,1 1-148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3:14.104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06362.94531"/>
      <inkml:brushProperty name="anchorY" value="-360551.71875"/>
      <inkml:brushProperty name="scaleFactor" value="0.5"/>
    </inkml:brush>
  </inkml:definitions>
  <inkml:trace contextRef="#ctx0" brushRef="#br0">649 714 8 0 0,'-48'-12'7220'0'0,"37"11"-6037"0"0,-1 1-239 0 0,-2 0-59 0 0,-1 0 187 0 0,-2 1-507 0 0,-2 0 405 0 0,2 0-367 0 0,0 0-141 0 0,2-1-94 0 0,2 0 50 0 0,3 1-182 0 0,2-1 49 0 0,2 0-114 0 0,3 0-48 0 0,1 0 31 0 0,2 0-98 0 0,1 0-68 0 0,-1 0-4 0 0,0 0 43 0 0,0 0 2 0 0,0-1-11 0 0,0-1-12 0 0,1-2 6 0 0,0-2 43 0 0,0-2-51 0 0,0-1 139 0 0,-1-1-50 0 0,1-2-17 0 0,0 0 9 0 0,1-1 42 0 0,3-1-69 0 0,2 1 96 0 0,2 0-47 0 0,4-1-31 0 0,2 1 11 0 0,3-1 2 0 0,2-1-2 0 0,1-1 47 0 0,2-1-50 0 0,1 0 18 0 0,1 0-53 0 0,1 0 79 0 0,2 0-44 0 0,0 1 108 0 0,0 0-48 0 0,1 1-28 0 0,-1-1-36 0 0,-1 0 100 0 0,0 1-98 0 0,-1-1 190 0 0,-2 2-92 0 0,0 0-14 0 0,0 0-103 0 0,0 1 193 0 0,-1 0-185 0 0,1 0 245 0 0,-1 1-108 0 0,1 0-75 0 0,-1 1-1 0 0,1 0 48 0 0,1-1-57 0 0,1-1 56 0 0,1 0-63 0 0,1 0-28 0 0,1 0-3 0 0,1 2 6 0 0,1-1-4 0 0,-2 1-18 0 0,-1 1 6 0 0,-1 1-31 0 0,-4 1-2 0 0,-1 2 46 0 0,-3 2-52 0 0,-1 0 83 0 0,-3 1-34 0 0,-3 2-25 0 0,-1 0-9 0 0,-2 0 65 0 0,-2 1-59 0 0,-1 0 95 0 0,-1-1-45 0 0,-2 0-50 0 0,-1 0 7 0 0,1-1 50 0 0,-1 0 90 0 0,-1-1-127 0 0,-2-1 7 0 0,0 0 8 0 0,-2-1-52 0 0,-1 0 71 0 0,-1 0 5 0 0,0 0-37 0 0,-2 1 14 0 0,1 0-164 0 0,-3 1 121 0 0,0 3-110 0 0,0 0 150 0 0,0 3-43 0 0,-1 0-30 0 0,1 2-14 0 0,0 1 38 0 0,0 1-51 0 0,1 1 43 0 0,1 0-50 0 0,1 0-42 0 0,1-1 76 0 0,0 0-45 0 0,0 1 62 0 0,0 0 11 0 0,0 0-57 0 0,-1 2 20 0 0,0 0-8 0 0,-3 2-9 0 0,-2 2 30 0 0,-4 4-18 0 0,-3 3 15 0 0,-4 2-22 0 0,-4 1-30 0 0,-4 4 35 0 0,-3 1-41 0 0,-5 2 59 0 0,-1 0-18 0 0,-2 1 7 0 0,0 0-84 0 0,-1-1 99 0 0,0 0-90 0 0,2-1 148 0 0,1-2-42 0 0,3-1-48 0 0,1-2-10 0 0,4-1 18 0 0,0-2-29 0 0,3-2 37 0 0,1-3 8 0 0,2-3-2 0 0,2 0-16 0 0,-1-4-22 0 0,1 0 33 0 0,0-2-12 0 0,0 0 4 0 0,-1 0 28 0 0,-1-1-111 0 0,-2-1 109 0 0,-1 1-102 0 0,-2-1 141 0 0,-1 0-97 0 0,-3-2-15 0 0,-1 0-22 0 0,-1 0 20 0 0,-1-1 9 0 0,0-1 44 0 0,2-1-20 0 0,2 0-28 0 0,3-1-28 0 0,4 0 52 0 0,3 0-47 0 0,4 0 118 0 0,4 0-62 0 0,4 0 14 0 0,3 2-58 0 0,2 0 52 0 0,3 0-27 0 0,2 0 63 0 0,0 0-17 0 0,2-1-20 0 0,0 0-11 0 0,1-1 58 0 0,1-1-56 0 0,2 0 46 0 0,1 0-4 0 0,1 1-35 0 0,1-1 30 0 0,1 0 36 0 0,2-1-58 0 0,-1-1 30 0 0,1 1 10 0 0,-1-1-14 0 0,0 1-32 0 0,-1 0 37 0 0,0 0-41 0 0,0 2 59 0 0,-1-1-9 0 0,-2 0-4 0 0,1 0-34 0 0,-1 1 46 0 0,1-1-62 0 0,-1 1 38 0 0,0 2-32 0 0,1 0 9 0 0,1 2-22 0 0,0 0 34 0 0,1 1-20 0 0,0 1 99 0 0,2 1-55 0 0,0 2 2 0 0,2 0-35 0 0,1 2 16 0 0,2-1-7 0 0,1 0 29 0 0,2 1 1 0 0,1 1-17 0 0,1 0-40 0 0,1 3 58 0 0,1 2-58 0 0,0 3 73 0 0,1 1-30 0 0,0 2-37 0 0,1 2 13 0 0,-1 2 21 0 0,-1 2-27 0 0,-1 0 47 0 0,-1 1-13 0 0,-1 1 5 0 0,0 1 0 0 0,-1-2-47 0 0,1 0 33 0 0,1-1-22 0 0,0-2-4 0 0,0 0 10 0 0,1-1-3 0 0,-1 0 20 0 0,0-1-15 0 0,-1 2 14 0 0,-2 1-31 0 0,0-1 0 0 0,-1 1-2 0 0,-1-1 8 0 0,-2 0 8 0 0,-1-1 25 0 0,-1-1-15 0 0,-1-3-12 0 0,-1-1 22 0 0,-1-1-36 0 0,0-3 30 0 0,-1-2-28 0 0,1-2 7 0 0,-1-3-2 0 0,0-2-65 0 0,-1-3 112 0 0,0-1-121 0 0,-1-3 188 0 0,0 0-74 0 0,-1-2-11 0 0,-1-1-1 0 0,1-1-12 0 0,-2-1 11 0 0,-1-1-33 0 0,0-1 48 0 0,-1-1 3 0 0,-1-1-56 0 0,0-2 47 0 0,0 1-62 0 0,-1-3 63 0 0,0 0-10 0 0,-1-2 3 0 0,0-1-35 0 0,1-2 10 0 0,1-1-14 0 0,1-4 21 0 0,1-1 21 0 0,1-3-14 0 0,2-3-59 0 0,1-2 73 0 0,2-1-81 0 0,2-4 90 0 0,1-1-28 0 0,1-1-27 0 0,1-3-18 0 0,1-3 69 0 0,1-3-70 0 0,1-3 78 0 0,1-2-31 0 0,2-2-8 0 0,0-1-6 0 0,1-3-9 0 0,1 0 1 0 0,0-1 27 0 0,-1 0-36 0 0,0 2 12 0 0,0 2-41 0 0,-1 2 57 0 0,-1 3-19 0 0,0 4 35 0 0,-3 3 20 0 0,-1 4-50 0 0,-1 4-2 0 0,0 4 8 0 0,-1 3-24 0 0,-1 4 25 0 0,-1 3-17 0 0,-2 3-13 0 0,0 4 31 0 0,-1 2-10 0 0,-2 2 14 0 0,0 2-22 0 0,-2 2-31 0 0,-1 1 8 0 0,0 1-70 0 0,0 1 46 0 0,2-2-45 0 0,0-2 3 0 0,2-1-49 0 0,1-3-52 0 0,3-1-222 0 0,1 0 94 0 0,2-1-118 0 0,3 1-151 0 0,2 1-417 0 0,1 2-184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3:15.346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07980.25781"/>
      <inkml:brushProperty name="anchorY" value="-360561.125"/>
      <inkml:brushProperty name="scaleFactor" value="0.5"/>
    </inkml:brush>
  </inkml:definitions>
  <inkml:trace contextRef="#ctx0" brushRef="#br0">1043 0 512 0 0,'-39'15'10629'0'0,"21"-4"-8697"0"0,7-6-1093 0 0,-1 0-213 0 0,-2-2-123 0 0,-1 0 227 0 0,-1-1-454 0 0,-2 0 473 0 0,-1 0-299 0 0,-3 0-95 0 0,-1-1-52 0 0,-3 0 109 0 0,-1-1-231 0 0,-3 1 238 0 0,-2 0-150 0 0,-2 0-57 0 0,-3 2-9 0 0,0 1 49 0 0,-2 1-122 0 0,-1 1 102 0 0,0 2-90 0 0,0 3-11 0 0,-1 1-54 0 0,1 3 2 0 0,0 1-34 0 0,1 1 82 0 0,1 1-63 0 0,1 1-7 0 0,1-1-90 0 0,2 1 125 0 0,3-2-155 0 0,4-2 169 0 0,3-2-70 0 0,5-2-43 0 0,4-3-68 0 0,3-2 109 0 0,4-1-96 0 0,2-3 152 0 0,2-1-71 0 0,2-2-22 0 0,2-1-28 0 0,-1-2 23 0 0,2 0-20 0 0,-1-1 108 0 0,1 0-68 0 0,0-2-12 0 0,0 0-22 0 0,1 0 39 0 0,0 1-24 0 0,-1-1 65 0 0,1 1-37 0 0,0 0-42 0 0,-1 0-6 0 0,1 1 72 0 0,-1 0-70 0 0,0 1 108 0 0,0 2-41 0 0,0 0-22 0 0,-1 1-18 0 0,0 1 39 0 0,1 0-42 0 0,1 0 87 0 0,1 1-24 0 0,2 0-18 0 0,2 1-30 0 0,0 1 73 0 0,2 0-80 0 0,1 0 90 0 0,1-1-45 0 0,-1 1-32 0 0,2-1 1 0 0,1-1-3 0 0,1 1-2 0 0,0 0 28 0 0,0 0-27 0 0,1 1 19 0 0,0-1-80 0 0,-1 0 79 0 0,1-1-65 0 0,0 0 104 0 0,0 1-30 0 0,0 1-44 0 0,1 1-3 0 0,1 2 35 0 0,0 2-41 0 0,1 1 59 0 0,1 3 12 0 0,-1 2-21 0 0,1 2-46 0 0,0 2 106 0 0,1 3-118 0 0,-1 1 121 0 0,0 1-8 0 0,0 1-52 0 0,0 0-46 0 0,-1 1 96 0 0,1 0-118 0 0,-1-1 120 0 0,-2-1-45 0 0,1 0 5 0 0,-1-2-64 0 0,1 0 36 0 0,0-1-34 0 0,-1 0 46 0 0,-1-1-32 0 0,0 0 30 0 0,0-2-56 0 0,0-1 26 0 0,-2-1-28 0 0,1-2-2 0 0,-1-1 8 0 0,0-2-22 0 0,-1 0-12 0 0,0-2-34 0 0,0-1 16 0 0,0 0-241 0 0,2 0-99 0 0,-1 0-117 0 0,2 0-705 0 0,0 0 223 0 0,1 0-336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3:16.860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07249.08594"/>
      <inkml:brushProperty name="anchorY" value="-360788.03125"/>
      <inkml:brushProperty name="scaleFactor" value="0.5"/>
    </inkml:brush>
  </inkml:definitions>
  <inkml:trace contextRef="#ctx0" brushRef="#br0">44 548 8 0 0,'-44'86'13791'0'0,"51"-87"-13163"0"0,1-3-122 0 0,2-1 26 0 0,1-1 124 0 0,4-1-307 0 0,3 0 358 0 0,3-2-187 0 0,3-1-62 0 0,4-1-42 0 0,4-1 113 0 0,3-1-265 0 0,6-1 211 0 0,4-1-144 0 0,3 1-54 0 0,6 0-58 0 0,3-1 35 0 0,2 1-120 0 0,3 0 89 0 0,0 0-69 0 0,-1 0-36 0 0,2 1-46 0 0,-1 1 54 0 0,0 1-95 0 0,0-1 102 0 0,-1 1-59 0 0,-3 0 8 0 0,1-1-122 0 0,-1-1 118 0 0,1-1-117 0 0,1-1 155 0 0,1-1-64 0 0,1-2-33 0 0,0 1-62 0 0,0-2 70 0 0,-1-1-65 0 0,-2 1 113 0 0,-4-1-32 0 0,-2 2-34 0 0,-5 2 42 0 0,-4 1-43 0 0,-3 3 30 0 0,-5 1-36 0 0,-4 2 19 0 0,-3 2 3 0 0,-4 1-39 0 0,-4 2 59 0 0,-3 1-56 0 0,-2 0 92 0 0,-2 1-36 0 0,-4 0-23 0 0,-1 0-20 0 0,-2 0 31 0 0,-2-2-31 0 0,0 1 66 0 0,-3-1-28 0 0,1 0-27 0 0,-1-1 18 0 0,-1 1-7 0 0,-1-1 1 0 0,-1-1 9 0 0,-1 1-2 0 0,-2 0-8 0 0,0 1-45 0 0,-1 1 32 0 0,-1 1-22 0 0,0 1 70 0 0,0 1-19 0 0,0 0-19 0 0,0 1-20 0 0,-1 1-5 0 0,1 0-2 0 0,-2 3 46 0 0,1 0-51 0 0,0 0 17 0 0,-1 0 4 0 0,1 0-21 0 0,0-1 44 0 0,0 0 15 0 0,0 0-12 0 0,0-1-3 0 0,-1 1-64 0 0,1 0 45 0 0,-1-1-36 0 0,0 1 66 0 0,0-1-19 0 0,1 0 8 0 0,-1 0-37 0 0,0 0 10 0 0,2 0-14 0 0,0 1 67 0 0,0-1-47 0 0,0 1 8 0 0,1-1-2 0 0,0 1-20 0 0,2-1 15 0 0,-2 2 32 0 0,1 0-56 0 0,-1 1 38 0 0,0-1-32 0 0,1 0 28 0 0,0-1-9 0 0,0 1 59 0 0,1 0-35 0 0,-1 0-42 0 0,0 2 50 0 0,0-2-18 0 0,0 2 14 0 0,0-1-30 0 0,-1 0 18 0 0,0 1-25 0 0,-1-2-30 0 0,0 2 72 0 0,0 0-79 0 0,-2 0 146 0 0,0 2-61 0 0,-1 1-14 0 0,-1 2-30 0 0,-1 1 52 0 0,-1 0-47 0 0,0 3 15 0 0,-2 1 15 0 0,0 1-43 0 0,-1 3 4 0 0,-1 0 34 0 0,-1 2-48 0 0,0 0 34 0 0,0 1 17 0 0,-1 2-23 0 0,0 0-20 0 0,0 1 44 0 0,-2 2-53 0 0,1 1 44 0 0,1 1-13 0 0,-1 0-24 0 0,0 1 8 0 0,1 3 43 0 0,-2 2-51 0 0,1 2 17 0 0,1 2-23 0 0,-1 1-24 0 0,1 2 44 0 0,1 0-53 0 0,-2 1 63 0 0,2 0 9 0 0,0 0-47 0 0,-1-2 16 0 0,2-2-15 0 0,1-1-7 0 0,1-2 29 0 0,2-2 38 0 0,1-3-56 0 0,2-2-18 0 0,0-3 51 0 0,0-1-37 0 0,1-1 58 0 0,-1 1-44 0 0,2-2 6 0 0,-1-2-39 0 0,1-1 19 0 0,0-1 19 0 0,0-3-24 0 0,-1-2 46 0 0,0-1-23 0 0,1-1-1 0 0,0-2-55 0 0,-1-1 62 0 0,0-1-59 0 0,1-1 64 0 0,-1-2 9 0 0,1-2-20 0 0,0 1-46 0 0,0-3 60 0 0,2 0-78 0 0,-1 0 88 0 0,2-1-26 0 0,-1 0-28 0 0,2-1 10 0 0,0 0 14 0 0,2 0-15 0 0,0-1 42 0 0,1 0-48 0 0,-1-3-41 0 0,0-1 58 0 0,0-2-50 0 0,1-3 62 0 0,-1-1-55 0 0,1-2 45 0 0,0-1-4 0 0,-1-2-54 0 0,-1-1 45 0 0,0-3-72 0 0,-2-2 11 0 0,0-1 41 0 0,-2-2-15 0 0,-3-3-86 0 0,-3 1 82 0 0,-1-1-94 0 0,-4 0 175 0 0,0 1-70 0 0,-2 0-10 0 0,-2 1-21 0 0,-1-1 59 0 0,-2 1-48 0 0,0 0 53 0 0,0 1 14 0 0,0 1-31 0 0,0-1-25 0 0,-1 0 109 0 0,0-1-110 0 0,0 0 112 0 0,0 1-70 0 0,1-1-26 0 0,1 1 18 0 0,0 0 28 0 0,2 1-9 0 0,0 2 61 0 0,1-1-53 0 0,1 2-1 0 0,0 1 10 0 0,0 0-24 0 0,0-1 35 0 0,-1 1-30 0 0,0-1 10 0 0,-1 0 6 0 0,-1 0-58 0 0,1-1 110 0 0,-1-2-109 0 0,0 0 147 0 0,-1-1-71 0 0,0 1-32 0 0,1 1 3 0 0,-1 1 22 0 0,2 2-28 0 0,1 2 75 0 0,2 0-30 0 0,2 3-26 0 0,3 2 0 0 0,1 2 25 0 0,1 2-37 0 0,1 3 40 0 0,1 2-21 0 0,0 0-13 0 0,0 1-23 0 0,2 1 61 0 0,0 1-57 0 0,1 0 111 0 0,1 1-40 0 0,1 1-22 0 0,-1 1-56 0 0,2 0 60 0 0,0 3-60 0 0,2 2 110 0 0,1 1-50 0 0,1 3-18 0 0,3 1-49 0 0,2 2 67 0 0,2 3-61 0 0,2 2 102 0 0,1 2-48 0 0,1 2-19 0 0,0 1 16 0 0,2 2-16 0 0,2 1 22 0 0,1 0 12 0 0,1 1-12 0 0,1 0-23 0 0,0 0-49 0 0,0 0 59 0 0,0-2-69 0 0,0-1 86 0 0,-1-2-16 0 0,-1-1-2 0 0,-1-1-62 0 0,-1-1 17 0 0,1-1-18 0 0,-2-1 39 0 0,0 1-76 0 0,-1 0-42 0 0,1 0-38 0 0,-1-1-154 0 0,0-1 95 0 0,1 1-907 0 0,0-2 50 0 0,0 1-354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4:21.305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13368.85938"/>
      <inkml:brushProperty name="anchorY" value="-362211.96875"/>
      <inkml:brushProperty name="scaleFactor" value="0.5"/>
    </inkml:brush>
  </inkml:definitions>
  <inkml:trace contextRef="#ctx0" brushRef="#br0">17 59 8 0 0,'-17'6'3654'0'0,"19"-10"-3459"0"0,0-2 404 0 0,32-48 6031 0 0,-33 58-6487 0 0,2 3 631 0 0,0-1-366 0 0,1 2-103 0 0,-1 0-158 0 0,1 0 193 0 0,0 0-366 0 0,1 0 369 0 0,-1 0-237 0 0,0 0-50 0 0,0 0-48 0 0,-2 0 29 0 0,1-2-73 0 0,-1 1 11 0 0,-1-1-43 0 0,0-1-28 0 0,-1-1-266 0 0,2-1 119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10.113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14817.41406"/>
      <inkml:brushProperty name="anchorY" value="-363807.375"/>
      <inkml:brushProperty name="scaleFactor" value="0.5"/>
    </inkml:brush>
  </inkml:definitions>
  <inkml:trace contextRef="#ctx0" brushRef="#br0">1 205 8 0 0,'7'-21'7614'0'0,"-6"13"-6970"0"0,1 0-120 0 0,-1 0-147 0 0,0 1 194 0 0,-1 1-458 0 0,1 1 489 0 0,-1 1-343 0 0,0-3 549 0 0,-1 9-708 0 0,0 0-83 0 0,0 3 47 0 0,-1 2-8 0 0,1 1-40 0 0,-1 3 79 0 0,0 1-71 0 0,0 2 13 0 0,1 2-41 0 0,1 1 56 0 0,-1 1-65 0 0,1 1 122 0 0,0-1-63 0 0,1-1-34 0 0,1-2-54 0 0,0-1 86 0 0,0-1-86 0 0,1-3 147 0 0,1-1-70 0 0,0-2-31 0 0,-1-1-72 0 0,1-2 90 0 0,-1-1-79 0 0,0-2 136 0 0,0 0-30 0 0,-1-2-33 0 0,1-2-97 0 0,0-2 109 0 0,-1-2-124 0 0,1-2 185 0 0,0-1-92 0 0,0-1-14 0 0,1-1-2 0 0,-1 0-22 0 0,1-2 22 0 0,-1-1-54 0 0,0-1 62 0 0,0-1-29 0 0,-1 0-37 0 0,0-1 105 0 0,0 0-127 0 0,0-1 125 0 0,-1 2-10 0 0,-1 0-15 0 0,1 0-74 0 0,-1 1 123 0 0,0 1-124 0 0,0 0 159 0 0,0 2-37 0 0,0 2-13 0 0,0 0-75 0 0,0 3 76 0 0,0 0-84 0 0,0 1 154 0 0,0 1-35 0 0,-1 1-3 0 0,0 1-152 0 0,0 1 164 0 0,-1 1 37 0 0,2 3-83 0 0,0 2 6 0 0,-1 1-28 0 0,0 0 26 0 0,-1 1-8 0 0,1 2-54 0 0,0 0 81 0 0,0 2-73 0 0,0-1 135 0 0,1 2-58 0 0,0 0-16 0 0,0 2-38 0 0,0 0 26 0 0,0 1-30 0 0,0 1 73 0 0,0 0-49 0 0,0 1 7 0 0,1 0-131 0 0,0 0 166 0 0,0 1-139 0 0,1-1 210 0 0,0 0-98 0 0,0 1-58 0 0,1-1 12 0 0,-1 1 18 0 0,0-2-20 0 0,1 0 26 0 0,0-3-16 0 0,1-2-4 0 0,0-3-8 0 0,1-2 11 0 0,1-2-4 0 0,0-2 10 0 0,0-2-2 0 0,0-2-18 0 0,-1-2-116 0 0,0-1 154 0 0,1-1-146 0 0,-1-2 269 0 0,0-3-116 0 0,0 0-22 0 0,-1-1-70 0 0,0 0 79 0 0,-1 0-68 0 0,0-1 114 0 0,-1 1-23 0 0,0 1-17 0 0,0 1-141 0 0,0 1 208 0 0,0 2-229 0 0,-1 1 191 0 0,0 1-11 0 0,0 2-70 0 0,-1 1 9 0 0,0 2 60 0 0,0 3-29 0 0,-1 1-1 0 0,0 0-26 0 0,0 3-56 0 0,0 0 79 0 0,-1 2-94 0 0,1-1 19 0 0,-1 3-72 0 0,1 1-85 0 0,-1 1-46 0 0,2 2 5 0 0,-1 0-29 0 0,1 1-452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4:50.193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18 2 512 0 0,'-2'-1'321'0'0,"2"1"-336"0"0,0 0 0 0 0,-1 0 1 0 0,1 0-1 0 0,0 0 1 0 0,-1 0-1 0 0,1 0 0 0 0,0 0 1 0 0,-1 0-1 0 0,1 0 0 0 0,0 0 1 0 0,-1 0-1 0 0,1 0 1 0 0,-1 0-1 0 0,1 0 0 0 0,0 0 1 0 0,-1 0-1 0 0,1 0 0 0 0,0 0 1 0 0,-1 1-1 0 0,1-1 1 0 0,0 0-1 0 0,-1 0 0 0 0,1 0 1 0 0,0 1-1 0 0,0-1 0 0 0,-1 0 1 0 0,1 0-1 0 0,0 1 1 0 0,0-1-1 0 0,-1 0 0 0 0,1 1 1 0 0,0-1-1 0 0,0 0 0 0 0,0 0 1 0 0,-1 1-1 0 0,1-1 1 0 0,0 1-1 0 0,0-1 0 0 0,0 0 1 0 0,0 1-1 0 0,0-1 0 0 0,0 0 1 0 0,0 1-1 0 0,0-1 1 0 0,0 0-1 0 0,0 1 0 0 0,0-1 1 0 0,0 1-1 0 0,-4 42 1757 0 0,4-42-1616 0 0,0 1 1 0 0,0-1-1 0 0,1 1 1 0 0,-1-1 0 0 0,1 1-1 0 0,-1-1 1 0 0,1 1-1 0 0,-1-1 1 0 0,1 1-1 0 0,0-1 1 0 0,0 0-1 0 0,0 1 1 0 0,0-1 0 0 0,0 0-1 0 0,1 2 1 0 0,8 12 988 0 0,3 0-162 0 0,-3-4-39 0 0,4 4-182 0 0,0 1-1 0 0,1-2 0 0 0,1 0 0 0 0,26 19 0 0 0,-31-26-639 0 0,47 29 591 0 0,-40-25-494 0 0,1-1 0 0 0,0-1 0 0 0,33 12 0 0 0,-9-4 123 0 0,-6-5-16 0 0,1 0-1 0 0,74 11 1 0 0,-6-1 263 0 0,-71-14-395 0 0,65 19 252 0 0,28 25-23 0 0,-87-34-197 0 0,49 18 84 0 0,67 32 115 0 0,-83-34-295 0 0,-66-31-56 0 0,1 1 0 0 0,0-2 0 0 0,15 4 0 0 0,-15-4-11 0 0,0 0-1 0 0,0 1 0 0 0,13 6 0 0 0,-15-6 2 0 0,10 7 210 0 0,-17-10-242 0 0,0 0 0 0 0,0 0 0 0 0,1 0 1 0 0,-1 0-1 0 0,0 0 0 0 0,0 0 0 0 0,0 1 0 0 0,0-1 1 0 0,0 0-1 0 0,0 0 0 0 0,0 0 0 0 0,0 0 1 0 0,0 0-1 0 0,0 0 0 0 0,0 0 0 0 0,0 0 0 0 0,0 0 1 0 0,0 0-1 0 0,0 0 0 0 0,0 1 0 0 0,0-1 0 0 0,0 0 1 0 0,0 0-1 0 0,0 0 0 0 0,-1 0 0 0 0,1 0 0 0 0,0 0 1 0 0,0 0-1 0 0,0 0 0 0 0,0 0 0 0 0,0 0 0 0 0,0 0 1 0 0,0 0-1 0 0,0 1 0 0 0,0-1 0 0 0,0 0 0 0 0,0 0 1 0 0,0 0-1 0 0,0 0 0 0 0,0 0 0 0 0,0 0 0 0 0,-1 0 1 0 0,1 0-1 0 0,0 0 0 0 0,0 0 0 0 0,0 0 0 0 0,0 0 1 0 0,0 0-1 0 0,0 0 0 0 0,0 0 0 0 0,0 0 0 0 0,0 0 1 0 0,-1 0-1 0 0,-12 1 56 0 0,-15-1-95 0 0,1 0 0 0 0,-1-2-1 0 0,1-1 1 0 0,0-2-1 0 0,-28-7 1 0 0,-76-28 85 0 0,-61-19-8 0 0,-17 2-47 0 0,106 31-26 0 0,26 2 9 0 0,-73-34-1 0 0,86 32 54 0 0,31 13-48 0 0,-1 2-1 0 0,-42-9 0 0 0,65 16-2 0 0,-4 0 68 0 0,-2 0-34 0 0,16 4-40 0 0,2 1-19 0 0,0 0 55 0 0,0 0 0 0 0,0 0-1 0 0,-1 0 1 0 0,1 0-1 0 0,0-1 1 0 0,0 1-1 0 0,0 0 1 0 0,1 0 0 0 0,-1-1-1 0 0,0 1 1 0 0,2 1-1 0 0,0-1-15 0 0,11 7 33 0 0,-1-2 0 0 0,1 0 0 0 0,0 0 0 0 0,22 5 0 0 0,63 8 162 0 0,-55-11-134 0 0,9 1 76 0 0,-23-5-56 0 0,0 2 1 0 0,34 10 0 0 0,20 14 177 0 0,126 62 0 0 0,-186-79-257 0 0,39 21 89 0 0,0-2 1 0 0,70 23-1 0 0,-94-42-29 0 0,190 68-10 0 0,-172-59 63 0 0,77 35-29 0 0,-85-37-41 0 0,-35-14-9 0 0,0-1-1 0 0,0 2 1 0 0,20 12 0 0 0,-22-11-3 0 0,0-2 0 0 0,1 1 0 0 0,0-2 0 0 0,23 8 0 0 0,14 5 52 0 0,-30-10-67 0 0,1 0-1 0 0,0-1 0 0 0,29 4 1 0 0,-34-5 53 0 0,-13-5-69 0 0,-1 0 1 0 0,0 0 0 0 0,1 0 0 0 0,-1 0 0 0 0,0-1-1 0 0,1 1 1 0 0,4 0 0 0 0,22 7 184 0 0,-29-8-177 0 0,1 1-1 0 0,0-1 1 0 0,-1 0 0 0 0,1 0 0 0 0,0 0 0 0 0,-1 0 0 0 0,1 1 0 0 0,-1-1 0 0 0,1 0-1 0 0,0 1 1 0 0,-1-1 0 0 0,1 0 0 0 0,-1 1 0 0 0,1-1 0 0 0,-1 1 0 0 0,1-1-1 0 0,-1 1 1 0 0,0-1 0 0 0,1 1 0 0 0,-1-1 0 0 0,1 1 0 0 0,-1-1 0 0 0,0 1 0 0 0,1 0-1 0 0,-1 0 1 0 0,0 0 6 0 0,1 0-1 0 0,-1 0 0 0 0,1-1 0 0 0,0 1 1 0 0,-1 0-1 0 0,1 0 0 0 0,-1 0 1 0 0,1-1-1 0 0,0 1 0 0 0,0 0 0 0 0,1 0 1 0 0,-1 0-5 0 0,0-1 0 0 0,0 1 0 0 0,1 0 1 0 0,-1-1-1 0 0,0 1 0 0 0,0 0 0 0 0,0 0 0 0 0,-1 0 1 0 0,1 0-1 0 0,0 0 0 0 0,0 0 0 0 0,0 0 0 0 0,-1 0 1 0 0,1 0-1 0 0,0 0 0 0 0,-1 0 0 0 0,1 0 1 0 0,-1 0-1 0 0,0 1 0 0 0,1-1 0 0 0,-1 2 0 0 0,1-2-4 0 0,0 1-1 0 0,0-1 0 0 0,-1 1 0 0 0,1-1 0 0 0,0 1 0 0 0,0-1 1 0 0,0 0-1 0 0,0 1 0 0 0,1-1 0 0 0,1 2 0 0 0,-2-2-15 0 0,46 33-735 0 0,-46-33 617 0 0,0 0-1 0 0,0 0 1 0 0,1-1 0 0 0,-1 1 0 0 0,0 0 0 0 0,1 0 0 0 0,-1-1-1 0 0,0 1 1 0 0,1-1 0 0 0,-1 1 0 0 0,1-1 0 0 0,-1 0-1 0 0,0 1 1 0 0,1-1 0 0 0,-1 0 0 0 0,1 0 0 0 0,-1 0-1 0 0,1 0 1 0 0,1-1 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4:51.46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67 109 8 0 0,'-39'-44'6796'0'0,"36"42"-6563"0"0,1 0 1 0 0,0 0-1 0 0,0 1 0 0 0,0-2 1 0 0,1 1-1 0 0,-1 0 0 0 0,0 0 1 0 0,1 0-1 0 0,-1-1 0 0 0,1 1 1 0 0,0-1-1 0 0,0 1 0 0 0,0-1 1 0 0,0 1-1 0 0,0-1 0 0 0,1 0 1 0 0,-1 1-1 0 0,1-1 0 0 0,0-5 0 0 0,-1 0 8 0 0,1 4 26 0 0,10 3-29 0 0,0 1-73 0 0,-1 1 1 0 0,1 0 0 0 0,0 0-1 0 0,-1 1 1 0 0,1 0-1 0 0,10 4 1 0 0,131 38 1320 0 0,87 51 258 0 0,-197-76-1600 0 0,61 31 368 0 0,-57-27-218 0 0,84 31 1 0 0,9 4 90 0 0,-122-50-350 0 0,25 13 108 0 0,1-2 1 0 0,86 28-1 0 0,-60-24 57 0 0,-25-7-125 0 0,-32-12-22 0 0,38 10-18 0 0,-41-12-14 0 0,0 1 1 0 0,-1 0 0 0 0,10 4-1 0 0,8 4-26 0 0,-23-10 34 0 0,0 0 0 0 0,-1 0 0 0 0,1 0 0 0 0,0 0 0 0 0,-1 0-1 0 0,1 1 1 0 0,-1-1 0 0 0,2 2 0 0 0,-209-51-208 0 0,-135-52 66 0 0,223 53 189 0 0,11 12-176 0 0,-24-8 69 0 0,-64-47 38 0 0,56 17-36 0 0,136 71 22 0 0,-2-1 10 0 0,0 1 1 0 0,0-1 0 0 0,-1 1-1 0 0,1 0 1 0 0,-1 1 0 0 0,-7-3-1 0 0,0 2 2 0 0,13 1 28 0 0,8 0-1 0 0,7 2-13 0 0,27 5 1 0 0,-28-4-3 0 0,29 2 0 0 0,16 1 23 0 0,-23 0-11 0 0,97 16 44 0 0,-37-4 18 0 0,-66-12-39 0 0,31 10 0 0 0,0 0 23 0 0,-37-9-42 0 0,44 18-1 0 0,-21-7 14 0 0,109 39 63 0 0,-91-28-93 0 0,1 0 92 0 0,54 23 39 0 0,-77-32-138 0 0,76 29 153 0 0,-52-22-17 0 0,-28-14-53 0 0,-11-5 23 0 0,-24-7-106 0 0,0 1-1 0 0,0-1 0 0 0,-1 1 1 0 0,1 0-1 0 0,0 0 0 0 0,-1 1 1 0 0,1-1-1 0 0,-1 1 0 0 0,7 4 1 0 0,17 15 0 0 0,31 31 0 0 0,-57-50-83 0 0,0-1-1 0 0,0-1 0 0 0,0 1 1 0 0,0 0-1 0 0,1 0 0 0 0,-1 0 1 0 0,0 0-1 0 0,0-1 0 0 0,0 1 0 0 0,1-1 1 0 0,-1 1-1 0 0,0-1 0 0 0,0 1 1 0 0,1-1-1 0 0,-1 0 0 0 0,1 1 1 0 0,-1-1-1 0 0,0 0 0 0 0,1 0 0 0 0,-1 0 1 0 0,0 0-1 0 0,1 0 0 0 0,-1-1 1 0 0,0 1-1 0 0,1 0 0 0 0,-1-1 1 0 0,0 1-1 0 0,3-1 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4:57.955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1787 109 8 0 0,'5'35'5175'0'0,"12"-24"-3157"0"0,-12-8-1400 0 0,0-1 1 0 0,10 3 0 0 0,-13-4-453 0 0,1-1 0 0 0,-1 1 1 0 0,1-1-1 0 0,0 0 1 0 0,-1 1-1 0 0,1-1 1 0 0,0 0-1 0 0,-1 0 1 0 0,1-1-1 0 0,-1 1 0 0 0,1-1 1 0 0,0 1-1 0 0,2-2 1 0 0,4-1 319 0 0,-1-1 0 0 0,13-8 0 0 0,-13 8-86 0 0,-1-1 0 0 0,15-4 1 0 0,10-2 96 0 0,5-2 170 0 0,53-11 1 0 0,31 6 248 0 0,-77 12-313 0 0,64-18 0 0 0,-83 17-441 0 0,-13 4-49 0 0,-1 0 1 0 0,14-2 0 0 0,133 1 466 0 0,-102 5-320 0 0,18-6-4 0 0,25 1 56 0 0,-69 5-243 0 0,34 6 0 0 0,-23-1 5 0 0,-26-4-35 0 0,0 2 0 0 0,0 0 0 0 0,0 1 1 0 0,0 0-1 0 0,-1 1 0 0 0,0 1 0 0 0,25 16 0 0 0,-26-14-2 0 0,0 0 0 0 0,-1 1 0 0 0,0 0 0 0 0,-1 1 0 0 0,11 13 0 0 0,21 14 43 0 0,13 18 72 0 0,-24-20-107 0 0,-18-22 1 0 0,-1 1 0 0 0,0 0 0 0 0,16 27 0 0 0,-1 3-27 0 0,-18-31 25 0 0,-1-1 0 0 0,-1 1 0 0 0,9 22 0 0 0,-11-18 13 0 0,0 0 1 0 0,-1 0-1 0 0,0 1 1 0 0,-2 0 0 0 0,0 0-1 0 0,0 31 1 0 0,-4 14 155 0 0,-2 0 0 0 0,-19 102 1 0 0,20-153-179 0 0,1-1 0 0 0,0 14 1 0 0,1-16-5 0 0,-1 0 0 0 0,0 0 0 0 0,0 1 0 0 0,-1-2 0 0 0,-3 12 0 0 0,-25 87 113 0 0,17-63-90 0 0,6-19 18 0 0,0-1 0 0 0,-2 1 0 0 0,-1-2-1 0 0,-22 42 1 0 0,-50 76 246 0 0,74-129-273 0 0,-1-1 1 0 0,0 0 0 0 0,-1-1 0 0 0,-21 19 0 0 0,6-7 14 0 0,-78 76 117 0 0,78-71-73 0 0,-40 56-1 0 0,16-18 21 0 0,11-15-48 0 0,19-24 0 0 0,-36 38 0 0 0,40-50-31 0 0,1 0-1 0 0,-2-2 0 0 0,0 0 1 0 0,-1 0-1 0 0,0-2 1 0 0,-35 18-1 0 0,38-23-27 0 0,1 1 0 0 0,-1 1-1 0 0,1 0 1 0 0,1 0 0 0 0,-1 2 0 0 0,2-1 0 0 0,-13 13 0 0 0,-27 21-4 0 0,38-33 2 0 0,0 1-1 0 0,0 0 1 0 0,-18 23 0 0 0,12-10 28 0 0,-2 4 10 0 0,-1-1 0 0 0,-1-1-1 0 0,-47 42 1 0 0,66-65-52 0 0,-7 7 16 0 0,-1-2-1 0 0,1 1 1 0 0,-1-2 0 0 0,0 1-1 0 0,-1-2 1 0 0,-26 11 0 0 0,-216 58 124 0 0,197-52-101 0 0,44-17-25 0 0,0 0 0 0 0,-1 0 0 0 0,-23 4 0 0 0,6-4-4 0 0,0-1 1 0 0,0-2-1 0 0,-1-1 0 0 0,1-2 0 0 0,0-1 1 0 0,-35-5-1 0 0,37 0-6 0 0,-49-18-1 0 0,63 19 1 0 0,-1 1 0 0 0,1 0 0 0 0,-1 2 0 0 0,0-1 0 0 0,-18 1 0 0 0,6 3 2 0 0,1 1-1 0 0,-35 6 1 0 0,-46 16 1 0 0,75-15-8 0 0,1-1 1 0 0,-1-2 0 0 0,-59 3-1 0 0,76-9-14 0 0,-5 1 59 0 0,-43-6 0 0 0,27 0-71 0 0,-28-7 3 0 0,27 1 32 0 0,-48-22 1 0 0,22 7-26 0 0,37 14 10 0 0,-48-27 0 0 0,51 25 8 0 0,12 5-3 0 0,0 0 0 0 0,-12-10-1 0 0,12 8 4 0 0,-24-14 0 0 0,27 18-5 0 0,1 1-1 0 0,-1-1 1 0 0,2-1 0 0 0,-1 0-1 0 0,-12-14 1 0 0,-33-50-15 0 0,7 11 23 0 0,32 40-14 0 0,9 13 3 0 0,0-1 0 0 0,0 0-1 0 0,1 0 1 0 0,0-1 0 0 0,0 1-1 0 0,1-1 1 0 0,1 0 0 0 0,-4-11 0 0 0,3 0 12 0 0,1 13 1 0 0,2-1 1 0 0,-1 1-1 0 0,0-17 1 0 0,2 16-29 0 0,0 6 21 0 0,-1 0-1 0 0,1 0 1 0 0,0 0-1 0 0,0 0 1 0 0,1 0-1 0 0,-1 1 0 0 0,1-1 1 0 0,-1 0-1 0 0,1 0 1 0 0,0 0-1 0 0,0 1 1 0 0,0-1-1 0 0,3-3 1 0 0,5-10-10 0 0,-6 11 7 0 0,0-1 0 0 0,0 2 0 0 0,1-1 0 0 0,-1 0 0 0 0,1 1 0 0 0,6-7 0 0 0,37-33-15 0 0,12-11 26 0 0,-42 38-4 0 0,1 0-1 0 0,0 1 1 0 0,40-26 0 0 0,98-61-7 0 0,-141 94-15 0 0,0 0 0 0 0,31-12 0 0 0,-7 4 60 0 0,-7 7-13 0 0,15-3-54 0 0,-42 12 31 0 0,0-1 0 0 0,0 1-1 0 0,0-1 1 0 0,0 1-1 0 0,0 1 1 0 0,0-1-1 0 0,7 1 1 0 0,19-4-18 0 0,-22 3 2 0 0,-7 0 8 0 0,-1 1 0 0 0,1 0 0 0 0,0 0 0 0 0,-1 0 0 0 0,1-1 0 0 0,-1 1 0 0 0,1-1 0 0 0,-1 0 1 0 0,0 1-1 0 0,1-1 0 0 0,-1 0 0 0 0,3-1 0 0 0,-4 1 8 0 0,2-2 6 0 0,8 2 15 0 0,-1 3 36 0 0,-14 1-58 0 0,3-2-7 0 0,1-1-1 0 0,-1 1 0 0 0,1 0 1 0 0,-1 0-1 0 0,1 0 0 0 0,0 0 1 0 0,-1 0-1 0 0,1 0 0 0 0,0 0 1 0 0,0 0-1 0 0,0 0 0 0 0,0 0 1 0 0,-2 3-1 0 0,0 2 14 0 0,0-1 1 0 0,0 0-1 0 0,0 0 1 0 0,-1 0-1 0 0,-7 8 1 0 0,-1 1-37 0 0,-32 42 40 0 0,38-50-18 0 0,-1 1 1 0 0,1-1 0 0 0,-1 0 0 0 0,-12 7 0 0 0,9-7 2 0 0,1 1 1 0 0,-9 8-1 0 0,13-10-3 0 0,-1 0 0 0 0,0 0-1 0 0,-11 5 1 0 0,-9 8-12 0 0,17-11 18 0 0,1 1-1 0 0,0 1 1 0 0,1 0-1 0 0,0 0 1 0 0,0 0-1 0 0,1 1 1 0 0,-8 15-1 0 0,11-18-9 0 0,1 0-1 0 0,0-1 1 0 0,-2 11 0 0 0,-2 7 31 0 0,-20 75-24 0 0,19-78-29 0 0,5-15 31 0 0,0-1 0 0 0,0 1 1 0 0,1 0-1 0 0,-1 0 0 0 0,1 0 0 0 0,0 9 1 0 0,0 8-33 0 0,0-21 32 0 0,0 1 1 0 0,1 0-1 0 0,0 0 1 0 0,0 0 0 0 0,0 0-1 0 0,0 0 1 0 0,0 0 0 0 0,0 0-1 0 0,1 0 1 0 0,-1 0-1 0 0,1 0 1 0 0,0-1 0 0 0,0 1-1 0 0,0 0 1 0 0,0 0 0 0 0,1-1-1 0 0,1 4 1 0 0,5 8-16 0 0,2 3 17 0 0,-3-10-7 0 0,0 0 1 0 0,0-1 0 0 0,1 0 0 0 0,0 0-1 0 0,16 9 1 0 0,88 45 13 0 0,-98-54-16 0 0,-1 0 1 0 0,2-1 0 0 0,-1 0-1 0 0,22 3 1 0 0,-10-2-11 0 0,101 24 73 0 0,42 10-20 0 0,-118-25-28 0 0,61 25 0 0 0,-63-21 16 0 0,80 18 1 0 0,-104-32-19 0 0,-1-1 1 0 0,1-1-1 0 0,1-1 1 0 0,38-2-1 0 0,99-16 43 0 0,-153 14-51 0 0,42-3-2 0 0,-24 2-7 0 0,54-12 0 0 0,39-21 21 0 0,40-10 55 0 0,14-10-61 0 0,-91 27 19 0 0,206-95 52 0 0,-228 95-33 0 0,56-33-26 0 0,-25 12-31 0 0,-31 16 14 0 0,66-50 1 0 0,-71 46 29 0 0,105-83-57 0 0,-86 61 53 0 0,-19 18 29 0 0,99-100 0 0 0,-143 128-68 0 0,11-11 29 0 0,-1-2 1 0 0,22-32-1 0 0,-37 47-12 0 0,88-142-28 0 0,-69 106 14 0 0,28-67 1 0 0,-24 42 42 0 0,19-52-34 0 0,-45 107 12 0 0,0 0 0 0 0,-1 0 0 0 0,0 0 0 0 0,-2 0 0 0 0,1-23 0 0 0,-7-56 57 0 0,2 82-67 0 0,-1-1 0 0 0,0 1 0 0 0,-1 0 1 0 0,-6-18-1 0 0,-24-72 19 0 0,32 97-24 0 0,-4-10 4 0 0,-2 2-1 0 0,0-1 1 0 0,0 1-1 0 0,-2 1 0 0 0,0-1 1 0 0,-19-20-1 0 0,7 9 11 0 0,-29-28 1 0 0,39 44-5 0 0,0 0 1 0 0,-1 1 0 0 0,0 1 0 0 0,-27-15-1 0 0,22 16-9 0 0,-1 0 0 0 0,0 1-1 0 0,0 1 1 0 0,-1 0 0 0 0,1 2-1 0 0,-1 0 1 0 0,0 2-1 0 0,-35-1 1 0 0,-6 2 36 0 0,-55 1-28 0 0,-14 0 18 0 0,91-2-36 0 0,0 2 0 0 0,-60 7 0 0 0,84-4 11 0 0,-25 3 2 0 0,-66 20-1 0 0,-89 52 28 0 0,113-43-24 0 0,-99 57-10 0 0,72-33 8 0 0,15-9 27 0 0,-25 12 5 0 0,78-45-36 0 0,-17 10-2 0 0,29-12 6 0 0,-1 1 2 0 0,0 0 1 0 0,2 2 0 0 0,-32 26-1 0 0,21-14-38 0 0,26-21 31 0 0,1 0 0 0 0,0 1 1 0 0,-16 18-1 0 0,15-13-3 0 0,-16 12 0 0 0,5-4-35 0 0,14-17 38 0 0,10-6 3 0 0,0 0-1 0 0,0 0 1 0 0,-1 0 0 0 0,1 0 0 0 0,0 0 0 0 0,0-1 0 0 0,-1 1-1 0 0,1 0 1 0 0,0 0 0 0 0,0 0 0 0 0,-1 0 0 0 0,1 0 0 0 0,0 0 0 0 0,0-1-1 0 0,0 1 1 0 0,-1 0 0 0 0,1 0 0 0 0,0 0 0 0 0,0 0 0 0 0,0-1-1 0 0,-1 1 1 0 0,1 0 0 0 0,0 0 0 0 0,0 0 0 0 0,0-1 0 0 0,0 0-1 0 0,-1 0 1 0 0,1 1 0 0 0,0-1 0 0 0,0 0 0 0 0,0 0-1 0 0,0 0 1 0 0,-1 0 0 0 0,1 0 0 0 0,1 1-1 0 0,-1-1 1 0 0,0 0 0 0 0,0 0 0 0 0,0 0-1 0 0,0 0 1 0 0,1 0 0 0 0,-1 1 0 0 0,0-1-1 0 0,1 0 1 0 0,-1 0 0 0 0,1 0 0 0 0,51-74-16 0 0,-34 43 30 0 0,-14 24-23 0 0,1 1 1 0 0,-1-1 0 0 0,1 0 0 0 0,11-11 0 0 0,1-2-43 0 0,-15 17 55 0 0,1 0 1 0 0,1 0 0 0 0,-1 0-1 0 0,8-7 1 0 0,2 0 28 0 0,16-19 0 0 0,-7 6-59 0 0,27-32-13 0 0,-33 37 59 0 0,0 1-1 0 0,19-17 1 0 0,-5 15-49 0 0,-12 9 10 0 0,82-50 8 0 0,-83 50 25 0 0,0 1 0 0 0,36-15 0 0 0,-10 5 0 0 0,-26 13-14 0 0,0 1-1 0 0,1 0 0 0 0,29-4 1 0 0,-42 9-3 0 0,-1 1 1 0 0,0 0-1 0 0,1 0 0 0 0,-1 0 1 0 0,1 0-1 0 0,-1 1 1 0 0,0 0-1 0 0,1 0 1 0 0,-1 0-1 0 0,0 0 1 0 0,0 1-1 0 0,0 0 0 0 0,0-1 1 0 0,0 1-1 0 0,5 4 1 0 0,6 2-13 0 0,12 7-46 0 0,-22-11 60 0 0,0-1 1 0 0,1 0 0 0 0,0 0 0 0 0,-1 0-1 0 0,1 0 1 0 0,0-1 0 0 0,1 0 0 0 0,-1-1-1 0 0,0 1 1 0 0,12 0 0 0 0,-11-1-9 0 0,-1-1 1 0 0,1 1 0 0 0,11 4 0 0 0,-12-3 6 0 0,1-1 1 0 0,-1 0-1 0 0,11 1 1 0 0,1 0-33 0 0,-15-2 20 0 0,1 1 0 0 0,-1-1 0 0 0,0 0 0 0 0,0 0 0 0 0,1 0 0 0 0,-1-1-1 0 0,4 0 1 0 0,-5 0 0 0 0,1 1 0 0 0,-1-1 0 0 0,0 1 0 0 0,0 0 0 0 0,1 0-1 0 0,-1-1 1 0 0,0 2 0 0 0,1-1 0 0 0,-1 0 0 0 0,0 0 0 0 0,1 1-1 0 0,-1-1 1 0 0,4 2 0 0 0,-5-1 3 0 0,1 0-1 0 0,-1 0 1 0 0,0 0 0 0 0,1 0 0 0 0,-1 0-1 0 0,0 0 1 0 0,0 0 0 0 0,0 1-1 0 0,0-1 1 0 0,0 0 0 0 0,0 1-1 0 0,0-1 1 0 0,0 1 0 0 0,0-1-1 0 0,-1 1 1 0 0,1-1 0 0 0,-1 1-1 0 0,1-1 1 0 0,-1 1 0 0 0,1 1-1 0 0,-1 1-15 0 0,1 0 0 0 0,-1 0 0 0 0,0 0-1 0 0,0 0 1 0 0,0 0 0 0 0,0 0 0 0 0,-1 0-1 0 0,0 0 1 0 0,-1 5 0 0 0,-15 32-357 0 0,6-18 149 0 0,4-9-46 0 0,-1 0-1 0 0,0-1 1 0 0,-11 14-1 0 0,-17 26-1764 0 0,-23 44-5296 0 0,36-60 2789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00.914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2451 491 8 0 0,'-1'-5'-24'0'0,"-1"-2"329"0"0,0 1 2 0 0,-1 0-1 0 0,1-1 0 0 0,-1 1 0 0 0,0 0 0 0 0,-1 0 0 0 0,-7-10 1 0 0,-27-28 3719 0 0,13 20-2154 0 0,-33-25 1 0 0,51 43-1615 0 0,2 3 60 0 0,1-1 0 0 0,-1 1 0 0 0,1 0 0 0 0,-1 0 0 0 0,0 0 0 0 0,-7-2 0 0 0,-6 1 1269 0 0,-27-1 0 0 0,26 3-617 0 0,-25-5-1 0 0,31 5-736 0 0,-1 0 0 0 0,0 1 1 0 0,1 0-1 0 0,-1 1 0 0 0,-18 2 0 0 0,21 0-20 0 0,-24 7 0 0 0,-8 1-9 0 0,-1-5 70 0 0,1 3 0 0 0,-62 19 0 0 0,-79 37 192 0 0,173-59-430 0 0,-74 25 178 0 0,-121 52 421 0 0,68-9-331 0 0,109-55-218 0 0,1 1-1 0 0,-41 35 0 0 0,-80 71 179 0 0,104-88-207 0 0,-46 44 44 0 0,-22 27 39 0 0,73-68-93 0 0,15-12-11 0 0,1 1 1 0 0,-24 37-1 0 0,6-7 51 0 0,16-21-58 0 0,2 2-1 0 0,-20 42 1 0 0,40-71-13 0 0,0-1 0 0 0,0 1 0 0 0,2-1 0 0 0,-1 1 0 0 0,1 0 0 0 0,0 12 0 0 0,0-8-7 0 0,-7 31 0 0 0,-18 63 30 0 0,11-41 23 0 0,13-52-58 0 0,0-1-1 0 0,0 0 1 0 0,1 1-1 0 0,1-1 1 0 0,1 1-1 0 0,0 0 1 0 0,3 15-1 0 0,2 15-2 0 0,-2-20 7 0 0,7 35 0 0 0,-7-46 27 0 0,1-1 1 0 0,0 0-1 0 0,1 0 0 0 0,0-1 0 0 0,1 0 0 0 0,10 17 0 0 0,-10-21-10 0 0,4 6 26 0 0,16 19-1 0 0,-21-29-33 0 0,0 0 0 0 0,0 0 0 0 0,1-1 0 0 0,-1 1-1 0 0,1-1 1 0 0,11 6 0 0 0,25 11 14 0 0,35 17 57 0 0,-1-2-16 0 0,-42-19 8 0 0,68 23 0 0 0,-33-22-7 0 0,112 15 0 0 0,-130-29-27 0 0,88-4 0 0 0,-36-12-3 0 0,-63 6-27 0 0,189-40 33 0 0,-5-20-12 0 0,-48 14-15 0 0,-89 23-23 0 0,108-52 0 0 0,-57 22 46 0 0,-15 10-26 0 0,148-84 0 0 0,-234 110-7 0 0,-2-2-1 0 0,-1-1 1 0 0,-1-1-1 0 0,-1-2 0 0 0,-2-1 1 0 0,-1-2-1 0 0,-1-1 1 0 0,26-41-1 0 0,-30 36-5 0 0,31-68 0 0 0,8-46-11 0 0,-48 114 29 0 0,116-278-6 0 0,-77 179-37 0 0,-31 76 14 0 0,-18 45 9 0 0,0 0 0 0 0,0-1 0 0 0,-1 1 0 0 0,-1-1 0 0 0,-1 1 0 0 0,0-25 0 0 0,-3 33-7 0 0,0 1 0 0 0,-1-1 0 0 0,0 1 0 0 0,0 0 0 0 0,-1 0 0 0 0,0 0 0 0 0,0 0 0 0 0,0 0 0 0 0,-8-10 0 0 0,4 6 19 0 0,-17-17-1 0 0,-1-3-12 0 0,-31-39-3 0 0,40 52 2 0 0,0 0 0 0 0,-24-20 0 0 0,3 3-5 0 0,-6-8 14 0 0,-60-45 1 0 0,83 73-5 0 0,0 2 0 0 0,-1 0 1 0 0,0 1-1 0 0,-1 1 1 0 0,0 1-1 0 0,-26-8 1 0 0,6 7-7 0 0,-1 2 1 0 0,-1 2 0 0 0,1 2-1 0 0,-75 1 1 0 0,77 5 4 0 0,1 2 0 0 0,-50 10-1 0 0,-77 27 48 0 0,88-16-36 0 0,-128 57-1 0 0,-67 55-19 0 0,67-31-21 0 0,-183 104 102 0 0,323-166-91 0 0,-65 57 0 0 0,61-45 11 0 0,-96 84-36 0 0,75-60 23 0 0,13-7 33 0 0,-71 84 0 0 0,89-90-10 0 0,-30 41-56 0 0,61-68 43 0 0,1 1 0 0 0,-32 62 0 0 0,42-70-29 0 0,12-17 31 0 0,0 0-1 0 0,1 1 1 0 0,0 0 0 0 0,1 0 0 0 0,1 0 0 0 0,0 0-1 0 0,2 1 1 0 0,0-1 0 0 0,0 1 0 0 0,2 0 0 0 0,0-1-1 0 0,1 1 1 0 0,0 0 0 0 0,8 29 0 0 0,-1-15 10 0 0,17 42 0 0 0,7 15-48 0 0,18 37 84 0 0,-43-111-42 0 0,2 4-8 0 0,0-1 0 0 0,24 34 0 0 0,-29-46 9 0 0,1 1 0 0 0,0-1 0 0 0,0 0 0 0 0,1-1 0 0 0,-1 1 0 0 0,1-1 0 0 0,0 0 0 0 0,0 0 0 0 0,1-1 0 0 0,-1 0 0 0 0,1 0 0 0 0,8 3 0 0 0,2-2-6 0 0,-1-1 1 0 0,1 0-1 0 0,30 1 0 0 0,55-7 22 0 0,-40-4-8 0 0,-1-3 0 0 0,80-23 0 0 0,-69 15 9 0 0,55-4 13 0 0,63-13-20 0 0,-37 5-30 0 0,-97 15 43 0 0,-1-3 1 0 0,84-38-1 0 0,98-66-53 0 0,-218 111 28 0 0,352-215 12 0 0,-238 141-4 0 0,131-105 58 0 0,-250 178-56 0 0,0 2-19 0 0,23-25 0 0 0,83-104-12 0 0,-114 130 36 0 0,0 0 0 0 0,0 0-1 0 0,-1 0 1 0 0,0-1 0 0 0,-1 0 0 0 0,0 0 0 0 0,-1 0-1 0 0,4-16 1 0 0,3-10-80 0 0,-6 25 61 0 0,-2-1 0 0 0,0 0 0 0 0,1-20 0 0 0,-2 18 10 0 0,5-27 0 0 0,12-54-42 0 0,-16 86 35 0 0,-1-1 0 0 0,1 0 0 0 0,-2 1 0 0 0,1-1 1 0 0,-2 0-1 0 0,1 0 0 0 0,-1 0 0 0 0,-1 1 0 0 0,1-1 0 0 0,-2 0 0 0 0,1 1 0 0 0,-2 0 0 0 0,1-1 0 0 0,-1 1 0 0 0,0 1 1 0 0,-1-1-1 0 0,0 1 0 0 0,-10-14 0 0 0,-17-12 21 0 0,-52-44 0 0 0,79 74-8 0 0,-13-10-33 0 0,-1 1 0 0 0,0 1 1 0 0,-37-18-1 0 0,51 28 32 0 0,-121-54-43 0 0,101 45 26 0 0,-47-14 0 0 0,35 14-33 0 0,15 4 40 0 0,0 2 1 0 0,0 1-1 0 0,-33-3 0 0 0,38 6-2 0 0,-1 1-1 0 0,1 1 0 0 0,-1 0 0 0 0,1 1 0 0 0,-1 1 0 0 0,1 1 0 0 0,0 0 0 0 0,-18 7 0 0 0,-85 30-49 0 0,83-27 56 0 0,1 2 0 0 0,0 2 0 0 0,1 1 0 0 0,2 2 0 0 0,-39 30 0 0 0,-6 7-4 0 0,-55 44-49 0 0,-11 14 23 0 0,23-20 21 0 0,101-77-9 0 0,1 0 0 0 0,1 2 0 0 0,1 0 0 0 0,1 0 0 0 0,-24 42 0 0 0,23-34 16 0 0,1 2 0 0 0,1 0-1 0 0,-11 34 1 0 0,14-30-44 0 0,4-17 48 0 0,2 1-1 0 0,1 0 1 0 0,-6 36-1 0 0,8-32 0 0 0,1-4-17 0 0,0 1 1 0 0,1-1-1 0 0,0 0 0 0 0,2 0 0 0 0,0 0 0 0 0,5 23 0 0 0,-5-37 12 0 0,1-1-1 0 0,-1 1 1 0 0,1-1 0 0 0,0 0 0 0 0,0 0 0 0 0,1 0 0 0 0,-1 0-1 0 0,1 0 1 0 0,0 0 0 0 0,0-1 0 0 0,0 1 0 0 0,7 5 0 0 0,-4-5-3 0 0,0 1 1 0 0,0-1-1 0 0,0-1 1 0 0,1 1-1 0 0,0-1 1 0 0,-1-1-1 0 0,12 4 1 0 0,0-2-5 0 0,0-1-1 0 0,1 0 1 0 0,-1-2 0 0 0,0 0 0 0 0,35-3 0 0 0,-14-2 5 0 0,-1-2 0 0 0,1-2 0 0 0,-1-1 0 0 0,-1-2 0 0 0,0-2 0 0 0,56-27-1 0 0,136-59-3 0 0,-73 34 33 0 0,-85 35-15 0 0,-25 11-12 0 0,-1-1 0 0 0,49-32 0 0 0,-73 38 1 0 0,0 0 0 0 0,-2-2 0 0 0,0-1 0 0 0,0 0 0 0 0,30-39 0 0 0,-33 36-9 0 0,71-98 23 0 0,-61 86 34 0 0,-25 31-48 0 0,0 0 0 0 0,-1 0 0 0 0,1 0 0 0 0,0 0 0 0 0,-1 0 0 0 0,1 0 0 0 0,-1 0 0 0 0,1 0 0 0 0,-1 0 0 0 0,0 0 0 0 0,0 0 0 0 0,1 0 0 0 0,-1-2 0 0 0,0 3-1 0 0,-1-1-1 0 0,1 0 1 0 0,-1 0 0 0 0,1 1 0 0 0,-1-1-1 0 0,0 0 1 0 0,1 1 0 0 0,-1-1 0 0 0,0 1-1 0 0,1-1 1 0 0,-1 1 0 0 0,0-1 0 0 0,0 1-1 0 0,0-1 1 0 0,1 1 0 0 0,-1 0 0 0 0,0-1-1 0 0,0 1 1 0 0,0 0 0 0 0,-1 0 0 0 0,-21-7 13 0 0,0 1 0 0 0,0 2 0 0 0,0 0 0 0 0,-1 1 0 0 0,-38 1 0 0 0,31 4-10 0 0,1 0 1 0 0,0 2 0 0 0,0 1-1 0 0,0 2 1 0 0,-35 12 0 0 0,-28 10-18 0 0,-451 155 11 0 0,307-74-53 0 0,198-91 81 0 0,-12 8-34 0 0,1 3 1 0 0,-62 47-1 0 0,96-65-2 0 0,0 2 1 0 0,2 0-1 0 0,-1 1 0 0 0,-18 25 0 0 0,28-34 7 0 0,0 0 0 0 0,1 1 1 0 0,0 0-1 0 0,0 0 0 0 0,1 0 0 0 0,0 0 0 0 0,0 1 0 0 0,1-1 0 0 0,0 1 0 0 0,0-1 1 0 0,1 1-1 0 0,0 0 0 0 0,0 0 0 0 0,1 13 0 0 0,1-15 0 0 0,0-1 0 0 0,0 1-1 0 0,1-1 1 0 0,0 1 0 0 0,0-1 0 0 0,1 0 0 0 0,-1 1-1 0 0,1-1 1 0 0,0-1 0 0 0,0 1 0 0 0,1 0 0 0 0,-1-1-1 0 0,1 1 1 0 0,0-1 0 0 0,1 0 0 0 0,-1-1 0 0 0,0 1-1 0 0,1-1 1 0 0,6 4 0 0 0,5 2-8 0 0,0-1 0 0 0,1-1-1 0 0,-1 0 1 0 0,32 7 0 0 0,-22-9 15 0 0,-1-1 0 0 0,1-2 0 0 0,-1-1 0 0 0,1 0 0 0 0,26-4 0 0 0,-7-1-9 0 0,0-2 0 0 0,0-2 0 0 0,46-14 0 0 0,129-52 20 0 0,173-94-29 0 0,-348 146 22 0 0,-2-2 0 0 0,0-1 0 0 0,-1-3 0 0 0,62-54 0 0 0,-88 67 2 0 0,-1-1-1 0 0,0-1 1 0 0,18-28-1 0 0,-26 34-4 0 0,0 0 0 0 0,-1-1 0 0 0,0 0 0 0 0,-1 0 0 0 0,0-1 0 0 0,-1 1 0 0 0,2-15 0 0 0,-5 19 0 0 0,0 0 0 0 0,0 0 0 0 0,-1 0 0 0 0,-1 0 0 0 0,1 0 0 0 0,-1 0-1 0 0,-1 0 1 0 0,1 0 0 0 0,-1 0 0 0 0,-1 1 0 0 0,1-1 0 0 0,-1 1 0 0 0,-1 0 0 0 0,1-1 0 0 0,-1 1 0 0 0,-1 1 0 0 0,1-1 0 0 0,-1 1 0 0 0,0-1 0 0 0,0 2 0 0 0,-1-1 0 0 0,0 0 0 0 0,0 1 0 0 0,0 0 0 0 0,-1 1 0 0 0,1-1 0 0 0,-1 1 0 0 0,-14-6 0 0 0,2 2 3 0 0,-1 1 0 0 0,0 1 0 0 0,0 0 0 0 0,0 2 0 0 0,-28-4 0 0 0,-35 6-18 0 0,-142 12 0 0 0,147 0 4 0 0,-110 29 0 0 0,138-25 5 0 0,1 3-1 0 0,1 1 1 0 0,-58 32-1 0 0,48-18-11 0 0,1 2 0 0 0,-60 48-1 0 0,94-63 5 0 0,0 0 0 0 0,2 2 0 0 0,1 0 0 0 0,0 1 0 0 0,1 1-1 0 0,2 1 1 0 0,-19 33 0 0 0,30-46 0 0 0,0 0 1 0 0,1 1-1 0 0,0-1 1 0 0,-4 16-1 0 0,9-23 6 0 0,-1-1 1 0 0,0 0-1 0 0,1 0 1 0 0,0 0-1 0 0,0 0 0 0 0,0 1 1 0 0,0-1-1 0 0,0 0 1 0 0,1 0-1 0 0,-1 0 0 0 0,1 0 1 0 0,0 0-1 0 0,0 1 1 0 0,0-1-1 0 0,0-1 1 0 0,0 1-1 0 0,1 0 0 0 0,-1 0 1 0 0,1 0-1 0 0,0-1 1 0 0,0 1-1 0 0,3 2 0 0 0,2 1-9 0 0,0 0 0 0 0,1 0 0 0 0,-1-1 0 0 0,1 0 0 0 0,1 0 1 0 0,15 6-1 0 0,0-2 11 0 0,32 7 0 0 0,-24-10-13 0 0,0-2 1 0 0,1 0-1 0 0,0-3 0 0 0,-1 0 0 0 0,1-2 1 0 0,58-10-1 0 0,-33-1 14 0 0,0-3 1 0 0,-1-2-1 0 0,78-36 0 0 0,-71 25 4 0 0,-2-4-1 0 0,-1-2 0 0 0,69-50 0 0 0,-60 31-6 0 0,-2-3 0 0 0,69-74 0 0 0,-81 67 14 0 0,-2-1 0 0 0,48-78-1 0 0,-92 128 3 0 0,-1-1-1 0 0,0 0 1 0 0,-2-1-1 0 0,0 1 0 0 0,0-1 1 0 0,-1-1-1 0 0,-2 1 1 0 0,1-1-1 0 0,1-20 0 0 0,-5 31-6 0 0,-2 0 0 0 0,1-1 0 0 0,-1 1 0 0 0,0 0 0 0 0,0-1 0 0 0,0 1 0 0 0,-1 0 0 0 0,0 0 0 0 0,-1 0 0 0 0,1 0 0 0 0,-1 1 0 0 0,0-1-1 0 0,0 1 1 0 0,-1-1 0 0 0,0 1 0 0 0,1 0 0 0 0,-2 1 0 0 0,-7-9 0 0 0,0 3-4 0 0,0 1 1 0 0,0 0-1 0 0,-1 0 1 0 0,0 2-1 0 0,0-1 0 0 0,-26-9 1 0 0,27 13-4 0 0,0 1 1 0 0,1 0-1 0 0,-1 1 1 0 0,0 0-1 0 0,-14 0 1 0 0,1 2 14 0 0,-38 4 0 0 0,47-2 0 0 0,1 1 0 0 0,-1 1 0 0 0,1 0 0 0 0,0 1 1 0 0,-26 13-1 0 0,-68 45-16 0 0,88-50-14 0 0,-38 26-31 0 0,-106 91 0 0 0,141-108 32 0 0,1 1-1 0 0,1 1 0 0 0,-35 49 1 0 0,49-61-78 0 0,0 0 1 0 0,1 1-1 0 0,1-1 1 0 0,0 1-1 0 0,1 1 1 0 0,0-1-1 0 0,1 1 1 0 0,0 0 0 0 0,1 0-1 0 0,1 0 1 0 0,-1 19-1 0 0,3-32-6 0 0,0 1 1 0 0,0-1-1 0 0,0 1 0 0 0,0-1 1 0 0,1 1-1 0 0,-1-1 0 0 0,0 1 0 0 0,1-1 1 0 0,-1 1-1 0 0,1-1 0 0 0,-1 0 0 0 0,1 1 1 0 0,0-1-1 0 0,-1 0 0 0 0,1 1 1 0 0,0-1-1 0 0,0 0 0 0 0,0 0 0 0 0,0 0 1 0 0,0 0-1 0 0,0 0 0 0 0,3 2 0 0 0,54-9-6332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2.13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4397 482 88 0 0,'46'-70'1256'0'0,"-2"2"4003"0"0,-42 66-5069 0 0,-1 0 0 0 0,1-1 0 0 0,-1 1 0 0 0,0 0 0 0 0,0 0 0 0 0,0-1 0 0 0,0 1 1 0 0,0 0-1 0 0,0-1 0 0 0,-1 1 0 0 0,1-1 0 0 0,-1 1 0 0 0,1-1 0 0 0,-1 0 0 0 0,0 1 0 0 0,0-1 0 0 0,0 1 1 0 0,-1-1-1 0 0,1 1 0 0 0,-2-4 0 0 0,1 2-17 0 0,0 1 0 0 0,-1 0 1 0 0,0 0-1 0 0,0 0 0 0 0,0 0 0 0 0,0 0 1 0 0,-1 1-1 0 0,1-1 0 0 0,-1 0 0 0 0,1 1 1 0 0,-1 0-1 0 0,0 0 0 0 0,0 0 0 0 0,-4-2 0 0 0,-64-34 2196 0 0,-136-51 0 0 0,186 81-2116 0 0,-183-65 1539 0 0,164 62-1520 0 0,-1 2 0 0 0,1 1 0 0 0,-56-2 1 0 0,12 9-2 0 0,0 3 1 0 0,0 4-1 0 0,-119 23 1 0 0,75-1 87 0 0,-187 68 0 0 0,187-48-168 0 0,-121 65 1 0 0,163-67-85 0 0,2 4 0 0 0,-94 74 0 0 0,126-83-57 0 0,2 2 0 0 0,-73 81-1 0 0,64-51-15 0 0,3 3 0 0 0,3 2-1 0 0,-48 96 1 0 0,-1 41 135 0 0,87-178-82 0 0,3 1 0 0 0,1 1-1 0 0,-12 76 1 0 0,19-78-22 0 0,2-1 0 0 0,2 0 0 0 0,1 1 0 0 0,11 70 0 0 0,-7-80-15 0 0,2 0 1 0 0,1 0-1 0 0,1-1 0 0 0,1-1 1 0 0,1 1-1 0 0,1-2 1 0 0,19 29-1 0 0,-7-18 5 0 0,3-2 0 0 0,1-1-1 0 0,1 0 1 0 0,2-3-1 0 0,0 0 1 0 0,3-2-1 0 0,0-1 1 0 0,1-2 0 0 0,53 26-1 0 0,-20-16 25 0 0,2-4 0 0 0,2-2 0 0 0,0-4 0 0 0,104 20 0 0 0,372 53 163 0 0,-17-5 86 0 0,-383-59-176 0 0,222 80 0 0 0,-275-74-90 0 0,-2 4-1 0 0,116 72 0 0 0,-86-35 210 0 0,114 98 0 0 0,-180-130-98 0 0,-4 3 0 0 0,-1 3 0 0 0,60 79 0 0 0,-84-92 1 0 0,40 75 0 0 0,-64-109-167 0 0,8 17 88 0 0,0 0 1 0 0,-2 1 0 0 0,0 0-1 0 0,-2 1 1 0 0,-1 0-1 0 0,-1 0 1 0 0,-1 0-1 0 0,-2 1 1 0 0,0-1 0 0 0,-2 1-1 0 0,-1 0 1 0 0,-1 0-1 0 0,-1 0 1 0 0,-1-1-1 0 0,-2 1 1 0 0,0-1 0 0 0,-12 31-1 0 0,2-19 112 0 0,-1-2 0 0 0,-2 1 1 0 0,-1-2-1 0 0,-2-1 0 0 0,-47 60 0 0 0,27-47 72 0 0,-1-3 0 0 0,-3-1-1 0 0,-57 43 1 0 0,30-31-279 0 0,-2-2 0 0 0,-2-4 0 0 0,-140 66 0 0 0,122-77 0 0 0,-2-4 0 0 0,-2-5 0 0 0,-128 22 0 0 0,-308 13 0 0 0,-70-49 0 0 0,1-45 0 0 0,93-16 0 0 0,-69-4 0 0 0,457 43-23 0 0,-172-14-244 0 0,200 11-46 0 0,-100-26 0 0 0,167 30-368 0 0,-1-1 0 0 0,1-2 1 0 0,1-1-1 0 0,-27-14 0 0 0,45 20-17 0 0,0-1-1 0 0,0 0 0 0 0,1 0 1 0 0,-1 0-1 0 0,1-1 0 0 0,1 0 1 0 0,-1-1-1 0 0,1 0 0 0 0,0 0 1 0 0,0 0-1 0 0,1 0 0 0 0,0-1 1 0 0,0 0-1 0 0,1 0 1 0 0,0 0-1 0 0,-4-13 0 0 0,0-42-6909 0 0,14-6 4335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19.790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372 183 512 0 0,'-5'-18'11859'0'0,"6"18"-11793"0"0,-1 1 0 0 0,0 0-1 0 0,0-1 1 0 0,0 1 0 0 0,0 0 0 0 0,0 0 0 0 0,0-1 0 0 0,0 1 0 0 0,-1 0 0 0 0,1-1 0 0 0,0 1 0 0 0,0 0 0 0 0,0-1 0 0 0,-1 1 0 0 0,1 0 0 0 0,0-1-1 0 0,-1 1 1 0 0,1 0 0 0 0,-3 1 264 0 0,3-1-264 0 0,-1-1 0 0 0,1 1 0 0 0,-2-1 0 0 0,1 1 11 0 0,-1-1-1 0 0,0 0 1 0 0,0 0 0 0 0,0 0 0 0 0,0 0-1 0 0,0 0 1 0 0,0 0 0 0 0,0 0 0 0 0,-1-1 0 0 0,-24-9 688 0 0,18 6-630 0 0,-32-17 591 0 0,12 5-345 0 0,-4-5-20 0 0,29 17-309 0 0,-2 0 1 0 0,1 1-1 0 0,0 0 1 0 0,-1 0-1 0 0,0 0 1 0 0,1 0 0 0 0,-11-2-1 0 0,14 5-44 0 0,-1-1 1 0 0,1 0-1 0 0,0 0 0 0 0,0 0 1 0 0,0 0-1 0 0,0 0 0 0 0,0-1 0 0 0,-3-1 1 0 0,-13-7 71 0 0,14 8-48 0 0,1-1-1 0 0,0 1 1 0 0,0 0 0 0 0,0-1 0 0 0,-5-5 0 0 0,6 7-40 0 0,-4-8 33 0 0,6 8-14 0 0,0 0 0 0 0,-1 0 0 0 0,1 1 0 0 0,-1-1 0 0 0,1 0 0 0 0,-1 0 0 0 0,0 0 0 0 0,1 1 0 0 0,-1-1 0 0 0,0 0 0 0 0,1 1 0 0 0,-1-1 0 0 0,0 1 0 0 0,0-1 0 0 0,0 1 0 0 0,-1-1 0 0 0,-14-6 73 0 0,13 5-62 0 0,0 0 0 0 0,0 1 0 0 0,-1 0 0 0 0,1-1 0 0 0,-1 1 0 0 0,1 1 1 0 0,-1-1-1 0 0,1 0 0 0 0,-6 1 0 0 0,1-1 148 0 0,21 6-129 0 0,26 7-80 0 0,2 0 50 0 0,-5-2-63 0 0,-6 0 54 0 0,-17-6 30 0 0,-1 1 1 0 0,25 11 0 0 0,-20-6-41 0 0,38 23-39 0 0,-41-24 59 0 0,0-1 1 0 0,23 10-1 0 0,8 4-60 0 0,33 21 150 0 0,-73-40-103 0 0,14 9 1 0 0,1-1 1 0 0,0-1-1 0 0,1-1 0 0 0,0 0 1 0 0,27 6-1 0 0,-31-13 14 0 0,-1 0-1 0 0,28-1 1 0 0,-41-1-11 0 0,13-4-78 0 0,-16 4 113 0 0,-1-6-44 0 0,-3 1 4 0 0,-1 0 1 0 0,1 0-1 0 0,-1 1 0 0 0,0-1 0 0 0,0 1 0 0 0,-8-4 0 0 0,0 4-16 0 0,3 3-17 0 0,-20-9-29 0 0,29 9 65 0 0,-1-1 0 0 0,1 1 0 0 0,-1 0 0 0 0,1 0 0 0 0,-1-1 0 0 0,1 1 0 0 0,0-1 0 0 0,0 1 0 0 0,-1-3 0 0 0,1 3-6 0 0,0-1 0 0 0,0 1 0 0 0,0-1 0 0 0,-1 1 0 0 0,1 0 0 0 0,0-1 0 0 0,0 1 0 0 0,-1 0 0 0 0,1 0 0 0 0,-1 0 0 0 0,1 0 0 0 0,-4-2 0 0 0,-10-3 25 0 0,-6-2-67 0 0,16 7 43 0 0,-6-2-27 0 0,0 2 0 0 0,-22-2 0 0 0,42-3 26 0 0,-8 6 2 0 0,0-1 0 0 0,0 1-1 0 0,0-1 1 0 0,0 1 0 0 0,0 0 0 0 0,0-1 0 0 0,0 1 0 0 0,0 0 0 0 0,0 0 0 0 0,0 0 0 0 0,1 0 0 0 0,-1 0 0 0 0,0 0 0 0 0,0 0 0 0 0,0 0 0 0 0,0 0 0 0 0,0 0 0 0 0,0 0-1 0 0,0 1 1 0 0,0-1 0 0 0,0 0 0 0 0,0 1 0 0 0,0-1 0 0 0,0 1 0 0 0,0 0 0 0 0,-1-1 0 0 0,2 2 0 0 0,3 0 1 0 0,17 11-6 0 0,-17-9 12 0 0,1 0 0 0 0,0-1 0 0 0,11 5 0 0 0,-12-6-4 0 0,-1 0 0 0 0,0 1 0 0 0,0 0 0 0 0,0-1 0 0 0,0 1 0 0 0,0 1 0 0 0,0-1 0 0 0,-1 1 0 0 0,7 7 0 0 0,-6-6 3 0 0,1 0 0 0 0,0 0 0 0 0,9 7 0 0 0,1-2-62 0 0,-2 0 0 0 0,20 18 1 0 0,-29-25-20 0 0,0 1 1 0 0,1-1 0 0 0,-1-1 0 0 0,1 1-1 0 0,0-1 1 0 0,0 1 0 0 0,0-1 0 0 0,0-1-1 0 0,8 3 1 0 0,19 7-919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20.850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426 254 8 0 0,'-26'-26'6351'0'0,"20"26"-6038"0"0,1 0 1 0 0,0 0 0 0 0,0 0 0 0 0,0-1-1 0 0,0 0 1 0 0,0 0 0 0 0,0 0-1 0 0,0-1 1 0 0,0 1 0 0 0,1-1 0 0 0,-1 0-1 0 0,0-1 1 0 0,1 1 0 0 0,0-1-1 0 0,-1 0 1 0 0,-5-5 0 0 0,-19-14 711 0 0,21 14-665 0 0,-1 1 0 0 0,-13-9-1 0 0,12 9-96 0 0,9 5-238 0 0,0 1-1 0 0,0 0 1 0 0,-1 0 0 0 0,1-1 0 0 0,-1 1-1 0 0,1 0 1 0 0,-1 1 0 0 0,0-1-1 0 0,1 0 1 0 0,-1 0 0 0 0,0 1 0 0 0,1-1-1 0 0,-1 1 1 0 0,-3-1 0 0 0,-10-3 162 0 0,13 3-162 0 0,0 0 1 0 0,0 0-1 0 0,0 1 0 0 0,0-1 0 0 0,-1 1 1 0 0,1 0-1 0 0,-3-1 0 0 0,3 1-9 0 0,-1-1-1 0 0,0 1 1 0 0,1-1 0 0 0,-1 0-1 0 0,0 0 1 0 0,1 0 0 0 0,-1 0-1 0 0,1 0 1 0 0,-4-3 0 0 0,-16-6 50 0 0,18 8-44 0 0,0 0 0 0 0,0 0 0 0 0,0-1 0 0 0,0 1 0 0 0,0-1 0 0 0,0 0 0 0 0,1 0 0 0 0,-4-4 0 0 0,-11-9 51 0 0,-12-11 37 0 0,29 26-102 0 0,-1 0-9 0 0,0 0 0 0 0,1 0 1 0 0,-1 0-1 0 0,1 0 0 0 0,-1 0 0 0 0,1-1 0 0 0,0 1 0 0 0,-1-1 1 0 0,1 1-1 0 0,-2-3 0 0 0,3 3-2 0 0,0 1 0 0 0,0 0-1 0 0,0-1 1 0 0,-1 1 0 0 0,1-1 0 0 0,0 1 0 0 0,0 0 0 0 0,-1-1-1 0 0,1 1 1 0 0,0 0 0 0 0,-1 0 0 0 0,1-1 0 0 0,-1 1-1 0 0,1 0 1 0 0,0 0 0 0 0,-1-1 0 0 0,1 1 0 0 0,-1 0 0 0 0,1 0-1 0 0,0 0 1 0 0,-1 0 0 0 0,1 0 0 0 0,-1-1 0 0 0,1 1-1 0 0,-1 0 1 0 0,1 0 0 0 0,-1 0 0 0 0,1 0 0 0 0,-1 0 0 0 0,1 1-1 0 0,0-1 1 0 0,-1 0 0 0 0,0 0 0 0 0,1 0-4 0 0,-1 1 0 0 0,1-1 0 0 0,0 0 0 0 0,-1 0 0 0 0,1 0 0 0 0,0 1 0 0 0,0-1 0 0 0,0 0 1 0 0,-1 0-1 0 0,1 1 0 0 0,0-1 0 0 0,0 0 0 0 0,0 1 0 0 0,0-1 0 0 0,0 0 0 0 0,-1 1 0 0 0,1-1 0 0 0,0 0 0 0 0,0 1 0 0 0,0-1 1 0 0,0 0-1 0 0,0 1 0 0 0,0-1 0 0 0,0 0 0 0 0,0 1 0 0 0,0-1 0 0 0,0 0 0 0 0,0 1 0 0 0,0-1 0 0 0,0 0 0 0 0,1 1 1 0 0,-1-1-1 0 0,0 0 0 0 0,0 0 0 0 0,0 1 0 0 0,0-1 0 0 0,1 0 0 0 0,-1 1 0 0 0,0-1 0 0 0,0 0 0 0 0,0 0 0 0 0,1 1 0 0 0,-1-1 1 0 0,0 0-1 0 0,0 0 0 0 0,1 0 0 0 0,-1 1 0 0 0,3 0-232 0 0,-1 0 130 0 0,-1-1 1 0 0,1 1-1 0 0,0 0 1 0 0,-1 0-1 0 0,1 0 1 0 0,-1 0-1 0 0,2 1 1 0 0,11 6-1464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21.54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5 0 8 0 0,'-5'26'2298'0'0,"5"-26"-2298"0"0,0 0 0 0 0,1 0 0 0 0,-1 0 0 0 0,0 0 0 0 0,0 0-1 0 0,0 0 1 0 0,0 0 0 0 0,0 0 0 0 0,0 0 0 0 0,1 0 0 0 0,-1 0 0 0 0,0 0 0 0 0,0 0 0 0 0,0 0 0 0 0,0 0 0 0 0,0 0 0 0 0,0 0 0 0 0,1 0 0 0 0,-1 0 0 0 0,0 0-1 0 0,0 0 1 0 0,0 0 0 0 0,0 0 0 0 0,0 0 0 0 0,1 0 0 0 0,-1 0 0 0 0,0 0 0 0 0,0 0 0 0 0,0 0 0 0 0,0 0 0 0 0,0 0 0 0 0,0 0 0 0 0,0 1 0 0 0,0-1 0 0 0,1 0 0 0 0,-1 0-1 0 0,0 0 1 0 0,0 0 0 0 0,0 0 0 0 0,0 0 0 0 0,0 0 0 0 0,0 1 0 0 0,0-1 0 0 0,0 0 0 0 0,0 0 0 0 0,0 0 0 0 0,0 0 0 0 0,0 0 0 0 0,0 0 0 0 0,0 1 0 0 0,0-1 0 0 0,5 5-9 0 0,28 34-1682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27.649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394 737 8 0 0,'-44'-18'-9'0'0,"-107"-37"816"0"0,127 48-534 0 0,3 2 100 0 0,-1-1-1 0 0,1-1 1 0 0,0-1-1 0 0,-28-15 1 0 0,34 15-212 0 0,-2-2 241 0 0,20 10-389 0 0,1 1 1 0 0,-1 0-1 0 0,0 1 1 0 0,0-1-1 0 0,1 0 1 0 0,-1 1 0 0 0,0 0-1 0 0,0 0 1 0 0,0 0-1 0 0,4 4 1 0 0,1 0 11 0 0,13 6 54 0 0,1 0-1 0 0,33 12 0 0 0,-25-11 10 0 0,35 12 312 0 0,96 22 0 0 0,-53-16 154 0 0,-85-24-394 0 0,27 7 130 0 0,-1 3 0 0 0,48 23 1 0 0,-72-27 259 0 0,49 16 1 0 0,-55-27-64 0 0,-12-2 104 0 0,-7-2-514 0 0,0 1 0 0 0,0-1 0 0 0,0 1 0 0 0,0 0 0 0 0,0-1 0 0 0,-1 1 0 0 0,1 0 0 0 0,0-1 0 0 0,-1 1 0 0 0,0-3 0 0 0,0 1-32 0 0,-1 0 0 0 0,1-1 1 0 0,-1 1-1 0 0,0 0 0 0 0,0 0 1 0 0,0 0-1 0 0,0 0 0 0 0,-3-3 1 0 0,-23-22 96 0 0,19 19-59 0 0,-6-4-27 0 0,0 2 1 0 0,0 0-1 0 0,-1 0 0 0 0,0 2 1 0 0,-20-9-1 0 0,8 3-20 0 0,-12-3 116 0 0,-1 2 0 0 0,0 1 0 0 0,-61-13 0 0 0,4 1 76 0 0,28 6-64 0 0,-68-22-16 0 0,124 38-132 0 0,-94-29 26 0 0,108 34-40 0 0,-1 0-1 0 0,1-1 1 0 0,0 1-1 0 0,-1 0 0 0 0,1 0 1 0 0,-1 0-1 0 0,1 0 0 0 0,-1 0 1 0 0,1 0-1 0 0,-1 0 0 0 0,1 0 1 0 0,-1 0-1 0 0,1 0 0 0 0,0 0 1 0 0,-1 0-1 0 0,1 0 0 0 0,-1 0 1 0 0,1 1-1 0 0,-1-1 0 0 0,1 0 1 0 0,1 7 50 0 0,12 8 20 0 0,-1-3-69 0 0,0-1 0 0 0,1-1 1 0 0,1 0-1 0 0,28 15 1 0 0,37 18-16 0 0,17 10 15 0 0,-27-23 101 0 0,48 23-3 0 0,186 97-134 0 0,-212-105 93 0 0,171 74-60 0 0,-181-87 36 0 0,112 28 0 0 0,-33-13 78 0 0,-126-38 118 0 0,-32-9-214 0 0,0 1-1 0 0,0-1 1 0 0,0 0-1 0 0,0 0 1 0 0,0 0-1 0 0,0 0 1 0 0,0 0-1 0 0,0 0 1 0 0,0-1-1 0 0,0 1 1 0 0,0-1 0 0 0,-1 1-1 0 0,1-1 1 0 0,3-1-1 0 0,-5 2 6 0 0,1-1 1 0 0,-1 1-1 0 0,1-1 0 0 0,-1 1 0 0 0,1-1 0 0 0,-1 0 1 0 0,0 1-1 0 0,1-1 0 0 0,-1 0 0 0 0,0 1 1 0 0,0-1-1 0 0,1 0 0 0 0,-1 1 0 0 0,0-1 1 0 0,0 0-1 0 0,0 0 0 0 0,0 1 0 0 0,0-1 1 0 0,0 0-1 0 0,0 0 0 0 0,0 1 0 0 0,0-1 0 0 0,0 0 1 0 0,0 0-1 0 0,0 1 0 0 0,-1-1 0 0 0,1 0 1 0 0,0 1-1 0 0,-1-1 0 0 0,1 0 0 0 0,-12-20 295 0 0,4 10-141 0 0,-1 1 0 0 0,-11-10 0 0 0,0-1 58 0 0,-12-12-46 0 0,-2 3 0 0 0,-1 1 0 0 0,-1 1 0 0 0,-1 2 0 0 0,-54-28 0 0 0,-210-88 240 0 0,288 137-413 0 0,-206-99 194 0 0,32 14-157 0 0,140 68-43 0 0,13 6-48 0 0,0 1-1 0 0,-51-14 1 0 0,85 29 39 0 0,0 0-1 0 0,-1-1 1 0 0,1 1 0 0 0,0 0-1 0 0,-1 0 1 0 0,1 0 0 0 0,0 0 0 0 0,-1 0-1 0 0,1 0 1 0 0,-1 0 0 0 0,1 0 0 0 0,0 0-1 0 0,-1 0 1 0 0,1 0 0 0 0,0 0 0 0 0,-1 0-1 0 0,1 0 1 0 0,0 0 0 0 0,-1 0 0 0 0,1 1-1 0 0,0-1 1 0 0,-1 0 0 0 0,3 7-25 0 0,14 9-41 0 0,-13-13 65 0 0,31 29-1 0 0,2-1 1 0 0,1-2 0 0 0,48 28 0 0 0,131 63 49 0 0,189 64-23 0 0,-290-135-32 0 0,27 11 29 0 0,190 53 0 0 0,-76-51 65 0 0,-131-29 179 0 0,-84-24-53 0 0,-25-5-20 0 0,-1-1-1 0 0,1 0 1 0 0,22 0-1 0 0,-40-7 125 0 0,-4-1-231 0 0,-106-64 483 0 0,87 55-527 0 0,-81-42 98 0 0,-348-129 66 0 0,-10-4-261 0 0,298 119 68 0 0,-160-74-138 0 0,311 136 142 0 0,13 7-25 0 0,0-1-1 0 0,0 1 1 0 0,0 0 0 0 0,0 0 0 0 0,0 0 0 0 0,0 1 0 0 0,0-1 0 0 0,0 0 0 0 0,-5 0 0 0 0,6 1-36 0 0,7 6 23 0 0,12 10-1 0 0,2 0 0 0 0,0-1 0 0 0,23 12 0 0 0,-10-6 6 0 0,12 6 54 0 0,1-2 0 0 0,88 35 0 0 0,104 19-36 0 0,-44-15 73 0 0,430 152-33 0 0,-536-186-43 0 0,131 27 0 0 0,88-14 275 0 0,-302-43-263 0 0,-1 0 0 0 0,0 0 0 0 0,1 0 0 0 0,-1 0 0 0 0,0-1 0 0 0,1 1 0 0 0,-1-1-1 0 0,0 0 1 0 0,5-2 0 0 0,-8 2-6 0 0,0 1 0 0 0,0-1-1 0 0,-1 1 1 0 0,1-1-1 0 0,0 1 1 0 0,0-1 0 0 0,0 0-1 0 0,0 1 1 0 0,-1-1-1 0 0,1 0 1 0 0,0 0 0 0 0,-1 1-1 0 0,1-1 1 0 0,-1 0-1 0 0,1 0 1 0 0,-1 0 0 0 0,1 0-1 0 0,-1 0 1 0 0,0 0-1 0 0,1 0 1 0 0,-1 0 0 0 0,0 0-1 0 0,0 0 1 0 0,0 0-1 0 0,1 0 1 0 0,-1 0 0 0 0,0 0-1 0 0,0 0 1 0 0,-1 0 0 0 0,1 0-1 0 0,0 0 1 0 0,0 0-1 0 0,0 0 1 0 0,-1 0 0 0 0,1 0-1 0 0,-1 0 1 0 0,1 0-1 0 0,0 0 1 0 0,-1 0 0 0 0,-1-1-1 0 0,-7-14 22 0 0,-1 1-1 0 0,-1 0 1 0 0,-1 0-1 0 0,0 2 1 0 0,-1-1-1 0 0,-15-12 1 0 0,19 19-15 0 0,-38-33 15 0 0,-95-62 0 0 0,127 92-24 0 0,-479-268 70 0 0,280 179-82 0 0,109 51 10 0 0,-173-63-45 0 0,-6 19 16 0 0,110 32-37 0 0,252 94-84 0 0,82 23 91 0 0,81 18 53 0 0,-58-17-25 0 0,92 42 117 0 0,-8 17-103 0 0,-122-52 27 0 0,21 10 30 0 0,184 75 91 0 0,-338-145-125 0 0,-6-2 9 0 0,1-1 0 0 0,-1 1 0 0 0,1-1 0 0 0,-1 0 0 0 0,1-1 0 0 0,-1 0 0 0 0,1 0 0 0 0,0 0 0 0 0,11-1 0 0 0,-18 0-13 0 0,1 0 0 0 0,0 0 0 0 0,0 0 0 0 0,-1 0 0 0 0,1 0 0 0 0,0-1 0 0 0,-1 1 0 0 0,1 0 0 0 0,0 0-1 0 0,0-1 1 0 0,-1 1 0 0 0,1-1 0 0 0,-1 1 0 0 0,1 0 0 0 0,0-1 0 0 0,-1 1 0 0 0,1-1 0 0 0,-1 0 0 0 0,1 1 0 0 0,-1-1 0 0 0,1 1 0 0 0,-1-1 0 0 0,0 0 0 0 0,1 1 0 0 0,-1-1 0 0 0,0 0 0 0 0,1 1 0 0 0,-1-1 0 0 0,0 0 0 0 0,0 0 0 0 0,0 1 0 0 0,1-1-1 0 0,-1 0 1 0 0,0 0 0 0 0,0 1 0 0 0,0-1 0 0 0,0 0 0 0 0,-1 0 0 0 0,1 1 0 0 0,0-1 0 0 0,0 0 0 0 0,0 0 0 0 0,-1 1 0 0 0,1-1 0 0 0,0 0 0 0 0,0 1 0 0 0,-1-1 0 0 0,0-1 0 0 0,-3-5 39 0 0,0 0 1 0 0,-1 0 0 0 0,-8-11-1 0 0,7 11-49 0 0,-7-10 31 0 0,-2 1 0 0 0,0 0 0 0 0,-1 2 0 0 0,-32-25 0 0 0,-81-43 135 0 0,105 68-141 0 0,-142-82 146 0 0,-192-80 0 0 0,-501-175-142 0 0,598 259-96 0 0,247 88 47 0 0,15 5-33 0 0,20 9-36 0 0,-17-9 97 0 0,134 49-18 0 0,-64-25-46 0 0,203 62 43 0 0,-3-1 33 0 0,357 151 42 0 0,-533-194-55 0 0,138 53 77 0 0,-108-48-55 0 0,12 4 48 0 0,-116-44-43 0 0,1-2 0 0 0,0 0 0 0 0,0-2 0 0 0,1-1 0 0 0,27 1-1 0 0,-53-4-25 0 0,1 0-1 0 0,-1 0 0 0 0,0-1 0 0 0,0 1 0 0 0,1 0 1 0 0,-1 0-1 0 0,0 0 0 0 0,0 0 0 0 0,1 0 0 0 0,-1 0 0 0 0,0 0 1 0 0,0 0-1 0 0,1-1 0 0 0,-1 1 0 0 0,0 0 0 0 0,0 0 0 0 0,0 0 1 0 0,1 0-1 0 0,-1-1 0 0 0,0 1 0 0 0,0 0 0 0 0,0 0 1 0 0,0-1-1 0 0,0 1 0 0 0,1 0 0 0 0,-1 0 0 0 0,0-1 0 0 0,0 1 1 0 0,0 0-1 0 0,0 0 0 0 0,0-1 0 0 0,0 1 0 0 0,0 0 0 0 0,0 0 1 0 0,0-1-1 0 0,0 1 0 0 0,0 0 0 0 0,0 0 0 0 0,0-1 1 0 0,0 1-1 0 0,0 0 0 0 0,0 0 0 0 0,-1-1 0 0 0,-5-13 79 0 0,-13-8-57 0 0,-2 1 1 0 0,-1 0-1 0 0,0 2 0 0 0,-1 0 1 0 0,-1 2-1 0 0,-1 1 0 0 0,-52-26 0 0 0,-13 2 3 0 0,-97-29 0 0 0,92 35-9 0 0,-66-21-34 0 0,-292-84 28 0 0,216 73-62 0 0,149 41-81 0 0,85 25 111 0 0,6 1-2 0 0,15 7-22 0 0,23 8 27 0 0,87 34-36 0 0,-13-4 47 0 0,120 25-25 0 0,-63-22 30 0 0,-96-25 28 0 0,384 134 42 0 0,-437-149-88 0 0,25 10 55 0 0,0 3 1 0 0,68 40 0 0 0,-116-62-32 0 0,0 0 0 0 0,0 0-1 0 0,0 0 1 0 0,0 0 0 0 0,0 0 0 0 0,0-1-1 0 0,0 1 1 0 0,0 0 0 0 0,0 0 0 0 0,0 0-1 0 0,0 0 1 0 0,0 0 0 0 0,0 0 0 0 0,0 0-1 0 0,0 0 1 0 0,1 0 0 0 0,-1-1 0 0 0,0 1-1 0 0,0 0 1 0 0,0 0 0 0 0,0 0 0 0 0,0 0-1 0 0,0 0 1 0 0,0 0 0 0 0,0 0 0 0 0,0 0-1 0 0,0 0 1 0 0,0 0 0 0 0,0 0 0 0 0,1 0-1 0 0,-1 0 1 0 0,0 0 0 0 0,0 0 0 0 0,0 0-1 0 0,0 0 1 0 0,0 0 0 0 0,0 0 0 0 0,0 0-1 0 0,0 0 1 0 0,1 0 0 0 0,-8-9 8 0 0,-26-16 19 0 0,0 2 0 0 0,-48-23 0 0 0,-78-31 21 0 0,96 48-25 0 0,-603-239-91 0 0,394 182 83 0 0,60 21-34 0 0,60 32 2 0 0,13 3 10 0 0,134 29 5 0 0,-1 0-11 0 0,0-1 0 0 0,0 1 0 0 0,0-2-1 0 0,0 1 1 0 0,0 0 0 0 0,0-1 0 0 0,-8-6-1 0 0,13 8-3 0 0,11 1 3 0 0,-2 1 3 0 0,0 0 0 0 0,0 1-1 0 0,0 0 1 0 0,0 0 0 0 0,0 1-1 0 0,10 5 1 0 0,12 3-18 0 0,76 21-16 0 0,14 3-33 0 0,55 24 32 0 0,255 93 19 0 0,219 136 26 0 0,-381-164 57 0 0,-163-69 7 0 0,-49-24-10 0 0,30 21-36 0 0,-81-49-34 0 0,6 2 65 0 0,-8-7 8 0 0,-4-4 18 0 0,-3-3-68 0 0,0 2-1 0 0,-1-1 0 0 0,1 0 1 0 0,-2 1-1 0 0,1 0 1 0 0,-1 0-1 0 0,0 0 1 0 0,-13-10-1 0 0,4 3 6 0 0,-54-49 4 0 0,-96-67 1 0 0,140 111-18 0 0,-180-115 13 0 0,-11 17 6 0 0,-188-60-24 0 0,283 134-10 0 0,102 38-9 0 0,0 0-1 0 0,-1 2 1 0 0,1 0-1 0 0,-28 0 1 0 0,60 13-70 0 0,2-3 92 0 0,23 9 1 0 0,-4-1-29 0 0,22 11 10 0 0,88 27 1 0 0,508 176-40 0 0,-431-130 93 0 0,-43-21-83 0 0,-98-43 53 0 0,44 16 126 0 0,-12-20-105 0 0,-98-27 1 0 0,-11-3-28 0 0,-1 0 1 0 0,0 0-1 0 0,1-1 1 0 0,-1 1-1 0 0,1-1 1 0 0,-1 1-1 0 0,1-1 1 0 0,-1 0-1 0 0,1 0 1 0 0,-1 0-1 0 0,1 0 1 0 0,0 0-1 0 0,-1-1 1 0 0,1 1-1 0 0,-1-1 1 0 0,5-1-1 0 0,-6 1 4 0 0,-1 1 0 0 0,1-1 0 0 0,-1 0 1 0 0,1 1-1 0 0,-1-1 0 0 0,1 0 0 0 0,-1 1 0 0 0,0-1 0 0 0,1 0 0 0 0,-1 1 0 0 0,0-1 0 0 0,1 0 1 0 0,-1 0-1 0 0,0 1 0 0 0,0-1 0 0 0,0 0 0 0 0,0 0 0 0 0,1 1 0 0 0,-1-1 0 0 0,0 0 0 0 0,-1 0 0 0 0,1 0 1 0 0,0 1-1 0 0,0-1 0 0 0,0-1 0 0 0,-1 0-6 0 0,1 0-1 0 0,-1 0 1 0 0,0 1 0 0 0,1-1 0 0 0,-1 0 0 0 0,0 1-1 0 0,0-1 1 0 0,0 0 0 0 0,0 1 0 0 0,-1-2 0 0 0,-19-16 20 0 0,-1 0 1 0 0,0 2 0 0 0,-37-22-1 0 0,-80-36 7 0 0,90 50 2 0 0,-547-235-70 0 0,535 239 60 0 0,-91-19 1 0 0,103 31-109 0 0,53 10 89 0 0,-1-1 0 0 0,0 1 0 0 0,1 0 1 0 0,-1 0-1 0 0,0 0 0 0 0,0 1 0 0 0,4 1 0 0 0,12 5-31 0 0,288 75 22 0 0,109 59-30 0 0,-244-69 48 0 0,-19-7 36 0 0,-132-58-53 0 0,274 103 36 0 0,-261-101-36 0 0,39 6 1 0 0,-2-1 91 0 0,-65-14-74 0 0,0 0 0 0 0,0 0 0 0 0,0 0 0 0 0,9-1 1 0 0,-15 0-8 0 0,0 0 1 0 0,0 0 0 0 0,1 0 0 0 0,-1 0 0 0 0,0 0 0 0 0,0 0-1 0 0,1 0 1 0 0,-1 0 0 0 0,0 0 0 0 0,0 0 0 0 0,1-1 0 0 0,-1 1 0 0 0,0 0-1 0 0,0 0 1 0 0,0 0 0 0 0,1 0 0 0 0,-1 0 0 0 0,0-1 0 0 0,0 1-1 0 0,0 0 1 0 0,0 0 0 0 0,1 0 0 0 0,-1-1 0 0 0,0 1 0 0 0,0 0 0 0 0,0 0-1 0 0,0-1 1 0 0,0 1 0 0 0,0 0 0 0 0,0 0 0 0 0,0-1 0 0 0,0 1-1 0 0,0 0 1 0 0,0 0 0 0 0,0-1 0 0 0,0 1 0 0 0,0 0 0 0 0,0 0 0 0 0,0-1-1 0 0,0 1 1 0 0,0 0 0 0 0,0 0 0 0 0,0-1 0 0 0,0 1 0 0 0,0 0-1 0 0,0 0 1 0 0,0 0 0 0 0,0-1 0 0 0,-1 1 0 0 0,1 0 0 0 0,0-1-1 0 0,-9-11-19 0 0,-10-2 47 0 0,-1 2 0 0 0,-1 0 0 0 0,1 2 0 0 0,-38-14 0 0 0,-95-20 24 0 0,-16 11-39 0 0,83 18 10 0 0,-278-49-46 0 0,302 56 11 0 0,-14-2-71 0 0,56 7 101 0 0,17 3-25 0 0,-1-1 0 0 0,0 1 0 0 0,1-1 0 0 0,-1 0 0 0 0,-5-1 0 0 0,8 1-13 0 0,10 1-10 0 0,12 0 1 0 0,0 1 0 0 0,1 2 0 0 0,-1 0 0 0 0,0 1 1 0 0,0 1-1 0 0,26 9 0 0 0,194 83 49 0 0,-141-56 19 0 0,-40-17-26 0 0,-15-7-19 0 0,61 32 0 0 0,-88-39 21 0 0,-6-3-7 0 0,-1-1 1 0 0,1 1-1 0 0,-2 1 1 0 0,19 16 0 0 0,-25-20-9 0 0,1 0 4 0 0,0 1 0 0 0,-1 0 0 0 0,0 0 0 0 0,0 1 0 0 0,4 5 0 0 0,-7-9-3 0 0,-1-1 0 0 0,1 1 0 0 0,0-1 1 0 0,-1 1-1 0 0,1-1 0 0 0,-1 1 0 0 0,0 0 0 0 0,1-1 0 0 0,-1 1 1 0 0,0-1-1 0 0,0 1 0 0 0,0 0 0 0 0,0-1 0 0 0,0 1 0 0 0,-1 0 1 0 0,1-1-1 0 0,0 1 0 0 0,-1-1 0 0 0,1 1 0 0 0,-1-1 0 0 0,0 1 1 0 0,1-1-1 0 0,-1 1 0 0 0,0-1 0 0 0,-2 3 0 0 0,1-1 1 0 0,0-1-1 0 0,-1 1 1 0 0,1-1 0 0 0,-1 0-1 0 0,1 0 1 0 0,-1 0 0 0 0,0 0-1 0 0,0 0 1 0 0,0-1-1 0 0,0 1 1 0 0,0-1 0 0 0,0 0-1 0 0,-1 0 1 0 0,1 0-1 0 0,0 0 1 0 0,-1 0 0 0 0,1-1-1 0 0,-5 1 1 0 0,-61 3 29 0 0,-74-4 1 0 0,-8-1-68 0 0,119 3 41 0 0,1 1-1 0 0,-53 12 1 0 0,51-7 43 0 0,-69 19-41 0 0,84-21-8 0 0,0 1 0 0 0,1 0 0 0 0,-25 15 0 0 0,-79 52-38 0 0,109-65 47 0 0,0 0-1 0 0,-15 17 0 0 0,-9 8-55 0 0,31-30 48 0 0,0 0 0 0 0,1 0 1 0 0,-1 1-1 0 0,1 0 1 0 0,0 0-1 0 0,1 0 0 0 0,-1 0 1 0 0,1 1-1 0 0,-5 11 1 0 0,7-16 0 0 0,1 1 1 0 0,-1-1-1 0 0,0 0 1 0 0,0 1-1 0 0,0-1 1 0 0,0 0 0 0 0,0 0-1 0 0,-1 1 1 0 0,1-1-1 0 0,-2 1 1 0 0,-9 10-35 0 0,-1 10 149 0 0,10-17-116 0 0,0 1 0 0 0,-1 0 0 0 0,1-1 0 0 0,-1 0 0 0 0,0 0 0 0 0,0 0 0 0 0,-7 5 0 0 0,-14 11 80 0 0,-31 23 42 0 0,33-28-109 0 0,12-8 29 0 0,0-1-1 0 0,0 0 1 0 0,-16 7 0 0 0,1 3-23 0 0,23-14-6 0 0,-1-1-1 0 0,0 1 1 0 0,0-1 0 0 0,0 1-1 0 0,0-1 1 0 0,0 0 0 0 0,-8 2-1 0 0,-19 2 109 0 0,-50 15 0 0 0,24-13 51 0 0,-21 18-14 0 0,66-22-138 0 0,-1 1-1 0 0,1 0 0 0 0,0 1 1 0 0,0 1-1 0 0,1 0 0 0 0,0 0 0 0 0,0 1 1 0 0,0 1-1 0 0,1 0 0 0 0,1 0 1 0 0,-1 1-1 0 0,-12 17 0 0 0,16-17-12 0 0,-1-1 11 0 0,1 0 1 0 0,0 1-1 0 0,1 0 1 0 0,0 0-1 0 0,-7 19 1 0 0,11-27-18 0 0,0 0 0 0 0,0 1 0 0 0,0-1 1 0 0,0 0-1 0 0,-1 0 0 0 0,1 0 0 0 0,-1 0 0 0 0,0 0 1 0 0,0-1-1 0 0,-2 3 0 0 0,-9 10 10 0 0,12-12-8 0 0,-1-1 0 0 0,0 1 0 0 0,0-1 0 0 0,0 0 0 0 0,0 1 0 0 0,0-1 0 0 0,-1 0 1 0 0,1 0-1 0 0,-4 1 0 0 0,-4 2 27 0 0,-2 1 7 0 0,1-1 0 0 0,-20 5 1 0 0,-10 3 51 0 0,23-5-42 0 0,14-6-41 0 0,0 0 0 0 0,0 0-1 0 0,0 1 1 0 0,0 0 0 0 0,0 0-1 0 0,-6 4 1 0 0,5-2 2 0 0,-1 1 0 0 0,1 0 1 0 0,0 0-1 0 0,1 0 0 0 0,-1 0 0 0 0,-4 7 0 0 0,7-8-4 0 0,0 0 0 0 0,0 0-1 0 0,1 0 1 0 0,-1 1-1 0 0,1-1 1 0 0,0 0 0 0 0,0 0-1 0 0,0 1 1 0 0,1-1 0 0 0,-1 8-1 0 0,1-4 1 0 0,1 0 0 0 0,0 0 0 0 0,0-1-1 0 0,0 1 1 0 0,1-1 0 0 0,0 1 0 0 0,0-1-1 0 0,1 0 1 0 0,0 1 0 0 0,7 11 0 0 0,-8-16-2 0 0,0-1 1 0 0,-1 1-1 0 0,0-1 1 0 0,1 1 0 0 0,-1 0-1 0 0,0 0 1 0 0,-1 0-1 0 0,1-1 1 0 0,0 1 0 0 0,-1 0-1 0 0,0 0 1 0 0,1 0-1 0 0,-1 0 1 0 0,0 0-1 0 0,-1 4 1 0 0,-1 1 15 0 0,1-1 1 0 0,-2 1-1 0 0,1 0 1 0 0,-5 8-1 0 0,2-4 45 0 0,4-9-57 0 0,-1-1 1 0 0,1 1-1 0 0,-1-1 1 0 0,1 0-1 0 0,-1 1 1 0 0,-2 1-1 0 0,2-2-7 0 0,1 0 1 0 0,-1-1-1 0 0,1 1 0 0 0,0 0 0 0 0,-1 0 0 0 0,1 0 0 0 0,0 0 0 0 0,-1 5 0 0 0,-5 16 54 0 0,2-10-40 0 0,1 1-1 0 0,1 0 1 0 0,0 1 0 0 0,-1 21-1 0 0,2-3 51 0 0,1-26-62 0 0,0 0 0 0 0,1 1 0 0 0,0-1 0 0 0,0 0 0 0 0,1 0 0 0 0,0 0 0 0 0,0 0 0 0 0,4 13 0 0 0,6 24 35 0 0,-10-37-36 0 0,4 27 68 0 0,-2 0 0 0 0,-1 61 0 0 0,-2-57 15 0 0,0-24-68 0 0,2 0 0 0 0,-1 1 0 0 0,2-1 0 0 0,8 28 0 0 0,-7-27-6 0 0,-4-12-8 0 0,0-1 0 0 0,1 1 0 0 0,0-1 0 0 0,-1 1 0 0 0,1 0 0 0 0,0-1 0 0 0,0 0-1 0 0,1 1 1 0 0,1 2 0 0 0,4 6 10 0 0,-5-9-18 0 0,-1 1-1 0 0,1 0 1 0 0,0-1-1 0 0,0 1 1 0 0,0-1 0 0 0,0 1-1 0 0,1-1 1 0 0,-1 0-1 0 0,1 0 1 0 0,3 2-1 0 0,2 0 49 0 0,-5-2-37 0 0,-1-1 1 0 0,1 1-1 0 0,0-1 0 0 0,0 0 1 0 0,0 0-1 0 0,3 1 0 0 0,7 1 2 0 0,26 10-1 0 0,-24-7 12 0 0,22 6 1 0 0,133 17 85 0 0,-7-1-52 0 0,-100-16 17 0 0,99 27 146 0 0,-137-32-173 0 0,0-1 1 0 0,0-1 0 0 0,42 4-1 0 0,78-6 201 0 0,-136-3-214 0 0,-2 0-7 0 0,0-1 0 0 0,0 1 1 0 0,0-2-1 0 0,0 1 1 0 0,0-1-1 0 0,0 0 0 0 0,-1 0 1 0 0,11-6-1 0 0,3-3 82 0 0,25-18-1 0 0,-23 14-57 0 0,-13 9-46 0 0,0-1 31 0 0,1 1 0 0 0,13-6 1 0 0,97-32 249 0 0,-96 36-228 0 0,59-26 181 0 0,-37 16-192 0 0,-30 11-9 0 0,-1 1 0 0 0,1 1 0 0 0,34-6-1 0 0,122-20 128 0 0,-161 27-157 0 0,0 1 1 0 0,0-1-1 0 0,19-12 0 0 0,16-4 65 0 0,-18 9-15 0 0,41-22-1 0 0,-15 7 19 0 0,8-7-10 0 0,-38 20 5 0 0,25-11 0 0 0,-28 16-57 0 0,-3 0-11 0 0,0 1 0 0 0,21-4 1 0 0,47-11 52 0 0,44-13 36 0 0,-119 33-71 0 0,-1 0 0 0 0,1-1 0 0 0,0 0 0 0 0,-1-1 0 0 0,0 0 0 0 0,1 0 0 0 0,-2-2 0 0 0,17-9-1 0 0,-17 8 9 0 0,-4 2-22 0 0,1 1 0 0 0,-1 0 1 0 0,1 0-1 0 0,0 1 0 0 0,0 0 0 0 0,0 0 0 0 0,10-3 0 0 0,3 0 31 0 0,-1-1-1 0 0,29-14 1 0 0,-9 4-21 0 0,-18 6 7 0 0,1-1 0 0 0,-2 0 0 0 0,36-30 0 0 0,-19 14-6 0 0,28-21-9 0 0,34-29 129 0 0,-69 54-112 0 0,-8 8 1 0 0,39-23 0 0 0,-56 36-14 0 0,19-12 3 0 0,-2-2-1 0 0,0 0 1 0 0,27-29 0 0 0,-39 35-10 0 0,0-1 1 0 0,0 1 0 0 0,-2-1 0 0 0,8-14 0 0 0,-7 11 12 0 0,3-5 1 0 0,-8 12-19 0 0,1 0 1 0 0,1 1-1 0 0,6-10 1 0 0,-6 10 5 0 0,0-1 0 0 0,7-13 0 0 0,-3 4 17 0 0,-2 5-11 0 0,-5 7-8 0 0,0 1 0 0 0,1-1 0 0 0,-1 1 0 0 0,8-8 0 0 0,34-41 57 0 0,-22 29-68 0 0,-2-1 0 0 0,32-51 1 0 0,-25 30-1 0 0,29-72 0 0 0,-53 110 22 0 0,0 0 1 0 0,0 0-1 0 0,0 0 1 0 0,-1 0-1 0 0,2-15 1 0 0,-1 6-9 0 0,2-16 5 0 0,0-85 41 0 0,-5 110-46 0 0,0 0 1 0 0,-1 0-1 0 0,0 0 0 0 0,0 1 0 0 0,0-1 1 0 0,-4-10-1 0 0,2 8-4 0 0,0 0-1 0 0,1-1 1 0 0,-2-12 0 0 0,-1-10 12 0 0,0 14-9 0 0,0 0-1 0 0,-1 0 0 0 0,0 1 1 0 0,-2-1-1 0 0,0 1 1 0 0,-11-16-1 0 0,4 13 9 0 0,0 0 0 0 0,-1 2 0 0 0,-24-24 0 0 0,4 6-22 0 0,13 12 6 0 0,-47-38 0 0 0,59 56-1 0 0,-1 0 1 0 0,0 0-1 0 0,-22-8 0 0 0,14 7 27 0 0,4 2-7 0 0,-30-8 0 0 0,21 8-9 0 0,5 2-11 0 0,0 1 1 0 0,0 1-1 0 0,0 1 0 0 0,-27 2 0 0 0,18-1 6 0 0,2 0-4 0 0,0 0 0 0 0,1-2 1 0 0,-1-1-1 0 0,-38-9 1 0 0,-18-7 4 0 0,-16-5 4 0 0,76 18-10 0 0,-1 0 0 0 0,0 2 0 0 0,-29-1 0 0 0,8 0-1 0 0,30 4 6 0 0,1 0-1 0 0,-1 1 1 0 0,0 0-1 0 0,1 2 0 0 0,-1-1 1 0 0,1 2-1 0 0,-18 5 1 0 0,12-2-4 0 0,1 1 1 0 0,0 1-1 0 0,0 1 1 0 0,-27 17-1 0 0,1 1 22 0 0,-2-2 0 0 0,-50 19-1 0 0,-102 29-47 0 0,180-68 34 0 0,1-1-1 0 0,-21 3 1 0 0,-20 4 0 0 0,-79 19-76 0 0,97-22-481 0 0,2 2-1 0 0,-65 24 0 0 0,88-26-1383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30.54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936 703 8 0 0,'-5'-1'289'0'0,"1"1"0"0"0,-1-1 0 0 0,0 0 1 0 0,1-1-1 0 0,-1 1 0 0 0,1-1 0 0 0,-1 0 0 0 0,-6-4 0 0 0,4 3 304 0 0,0-1 0 0 0,0 2 0 0 0,-8-3 0 0 0,-23-6 666 0 0,0-1-1 0 0,1-1 1 0 0,1-2-1 0 0,0-2 1 0 0,-58-37-1 0 0,23 11-188 0 0,-1 4-1 0 0,-107-43 1 0 0,161 74-958 0 0,0 2 0 0 0,-1-1 1 0 0,0 2-1 0 0,0 1 0 0 0,0 0 0 0 0,-33-2 1 0 0,52 6-107 0 0,-1 0 0 0 0,0 0 0 0 0,1 0 0 0 0,-1 0 0 0 0,0 0 1 0 0,1 0-1 0 0,-1 0 0 0 0,1 0 0 0 0,-1 0 0 0 0,0 1 0 0 0,1-1 1 0 0,-1 0-1 0 0,0 0 0 0 0,1 1 0 0 0,-1-1 0 0 0,1 0 1 0 0,-1 0-1 0 0,0 1 0 0 0,1-1 0 0 0,-1 1 0 0 0,1-1 0 0 0,-1 1 1 0 0,1-1-1 0 0,0 0 0 0 0,-1 1 0 0 0,1 0 0 0 0,-1-1 1 0 0,1 1-1 0 0,0-1 0 0 0,-1 1 0 0 0,1-1 0 0 0,0 1 0 0 0,0 0 1 0 0,0-1-1 0 0,-1 1 0 0 0,1 0 0 0 0,0-1 0 0 0,0 1 0 0 0,0 0 1 0 0,0-1-1 0 0,0 1 0 0 0,0 0 0 0 0,0-1 0 0 0,0 1 1 0 0,0-1-1 0 0,1 1 0 0 0,-1 0 0 0 0,0-1 0 0 0,1 2 0 0 0,0 2 2 0 0,0-1-1 0 0,1 1 0 0 0,-1-1 1 0 0,1 1-1 0 0,0-1 0 0 0,5 6 1 0 0,5 2 0 0 0,0 1 1 0 0,1-2 0 0 0,0 0 0 0 0,1 0 0 0 0,14 7 0 0 0,-19-12-13 0 0,140 92 92 0 0,-18-11-20 0 0,388 207 95 0 0,-477-273-176 0 0,96 40 177 0 0,-120-53-142 0 0,0-2 0 0 0,0 0 1 0 0,1-1-1 0 0,0-1 1 0 0,34 1-1 0 0,-52-4-11 0 0,0 0 0 0 0,1 0 0 0 0,-1 0 0 0 0,0 0 0 0 0,1 0 0 0 0,-1 0 0 0 0,0-1 0 0 0,1 1-1 0 0,-1 0 1 0 0,0-1 0 0 0,0 0 0 0 0,0 1 0 0 0,1-1 0 0 0,-1 1 0 0 0,0-1 0 0 0,0 0 0 0 0,1-1 0 0 0,-1 1-4 0 0,-1 1 0 0 0,0-1 0 0 0,1 0 0 0 0,-1 1 0 0 0,0-1 0 0 0,0 0 0 0 0,1 1 1 0 0,-1-1-1 0 0,0 0 0 0 0,0 0 0 0 0,0 1 0 0 0,0-1 0 0 0,0 0 0 0 0,0 0 0 0 0,0 0 0 0 0,0 1 0 0 0,0-1 0 0 0,0 0 1 0 0,0 0-1 0 0,-1 1 0 0 0,1-1 0 0 0,0 0 0 0 0,0 1 0 0 0,-1-1 0 0 0,1 0 0 0 0,-1 1 0 0 0,1-1 0 0 0,0 0 0 0 0,-2 0 1 0 0,-2-5 38 0 0,-1 0 0 0 0,0 1 0 0 0,-1-1 0 0 0,-11-8 0 0 0,-1-1 45 0 0,-11-8 31 0 0,-1 1 0 0 0,-1 1 0 0 0,-59-28 0 0 0,45 25-26 0 0,-168-75 133 0 0,92 47-85 0 0,19 6-123 0 0,32 17-4 0 0,2-4 0 0 0,-71-46 0 0 0,109 61-43 0 0,-46-20-1 0 0,33 18 0 0 0,42 19 27 0 0,1 1-1 0 0,0 0 0 0 0,-1 0 1 0 0,1-1-1 0 0,-1 1 0 0 0,1 0 1 0 0,-1 0-1 0 0,1 0 0 0 0,0-1 0 0 0,-1 1 1 0 0,1 0-1 0 0,-1 0 0 0 0,1 0 1 0 0,-1 0-1 0 0,1 0 0 0 0,-1 0 0 0 0,1 0 1 0 0,-1 0-1 0 0,1 0 0 0 0,-1 0 1 0 0,1 0-1 0 0,-1 1 0 0 0,1-1 1 0 0,0 0-1 0 0,-1 0 0 0 0,1 0 0 0 0,-1 0 1 0 0,1 1-1 0 0,-1-1 0 0 0,1 0 1 0 0,0 1-1 0 0,-1-1 0 0 0,1 0 0 0 0,0 1 1 0 0,-1-1-1 0 0,1 0 0 0 0,0 1 1 0 0,-1-1-1 0 0,1 0 0 0 0,0 1 1 0 0,0-1-1 0 0,0 1 0 0 0,-1-1 0 0 0,1 1 1 0 0,0 0-1 0 0,0 0-3 0 0,0 0 0 0 0,-1 0 0 0 0,1 0 0 0 0,0 0 0 0 0,0 0 0 0 0,0 0 0 0 0,0 0 0 0 0,1 0 0 0 0,-1 0 0 0 0,0 1 0 0 0,0-1-1 0 0,1 0 1 0 0,-1 0 0 0 0,0 0 0 0 0,1-1 0 0 0,-1 1 0 0 0,1 0 0 0 0,-1 0 0 0 0,1 0 0 0 0,0 1 0 0 0,29 20 56 0 0,-4-4-40 0 0,4 6-17 0 0,0-1 0 0 0,62 34-1 0 0,73 26 7 0 0,-130-67 59 0 0,151 63-83 0 0,-132-58 78 0 0,-29-11-33 0 0,1-1 0 0 0,0-1-1 0 0,0-1 1 0 0,42 6-1 0 0,-61-13-17 0 0,29 2 44 0 0,-34-2-48 0 0,0 0 1 0 0,0 0-1 0 0,0 0 1 0 0,0-1 0 0 0,0 1-1 0 0,0 0 1 0 0,0-1-1 0 0,0 0 1 0 0,-1 1 0 0 0,1-1-1 0 0,0 0 1 0 0,0 0-1 0 0,0 0 1 0 0,1-1-1 0 0,-3 1 3 0 0,0 1 0 0 0,0 0 0 0 0,0-1 0 0 0,1 1 0 0 0,-1-1 0 0 0,0 1 0 0 0,0 0-1 0 0,0-1 1 0 0,0 1 0 0 0,0-1 0 0 0,0 1 0 0 0,0 0 0 0 0,0-1 0 0 0,0 1 0 0 0,0-1-1 0 0,0 1 1 0 0,-1 0 0 0 0,1-1 0 0 0,0 1 0 0 0,0 0 0 0 0,0-1 0 0 0,0 1 0 0 0,-1-1-1 0 0,1 1 1 0 0,0 0 0 0 0,0-1 0 0 0,0 1 0 0 0,-1 0 0 0 0,1-1 0 0 0,-10-9-27 0 0,9 8 25 0 0,-30-24 10 0 0,0 0-1 0 0,-2 2 1 0 0,0 1-1 0 0,-51-25 1 0 0,47 28 10 0 0,-325-164 46 0 0,165 90-136 0 0,153 72 82 0 0,23 11 20 0 0,13 6-45 0 0,0 1-1 0 0,0 0 1 0 0,0 0-1 0 0,0 1 1 0 0,-1 0 0 0 0,1 1-1 0 0,-1-1 1 0 0,0 2-1 0 0,-13-2 1 0 0,22 3 12 0 0,-1 0-1 0 0,1 1 1 0 0,-1-1-1 0 0,0 0 1 0 0,1 1 0 0 0,-1-1-1 0 0,1 0 1 0 0,-1 1 0 0 0,1-1-1 0 0,-1 1 1 0 0,1-1 0 0 0,-1 1-1 0 0,1-1 1 0 0,-1 1 0 0 0,1 0-1 0 0,0-1 1 0 0,-1 1 0 0 0,1-1-1 0 0,0 1 1 0 0,0 0 0 0 0,0-1-1 0 0,-1 1 1 0 0,1 0 0 0 0,0-1-1 0 0,0 1 1 0 0,0 0 0 0 0,0-1-1 0 0,0 1 1 0 0,0 0 0 0 0,0-1-1 0 0,0 2 1 0 0,2 24-35 0 0,2-7 35 0 0,1 0-1 0 0,1 0 0 0 0,1 0 0 0 0,14 27 0 0 0,8 22 5 0 0,-1 11-8 0 0,23 111 0 0 0,-48-170-5 0 0,-2-11 51 0 0,1 0 0 0 0,5 17 0 0 0,-7-26-42 0 0,0 1 0 0 0,0-1 0 0 0,0 1 0 0 0,0-1 0 0 0,0 1 0 0 0,1-1 0 0 0,-1 0 0 0 0,0 1 0 0 0,0-1 0 0 0,1 1 0 0 0,-1-1 0 0 0,0 0 0 0 0,1 1 0 0 0,-1-1 0 0 0,0 0 0 0 0,1 1 0 0 0,-1-1 0 0 0,0 0 0 0 0,1 1 0 0 0,-1-1 0 0 0,1 0 0 0 0,-1 0 0 0 0,1 1 0 0 0,-1-1 0 0 0,0 0 1 0 0,1 0-1 0 0,-1 0 0 0 0,1 0 0 0 0,-1 0 0 0 0,1 0 0 0 0,-1 0 0 0 0,1 0 0 0 0,0 0 0 0 0,0-13-68 0 0,0-29 28 0 0,1 27 43 0 0,-2 0 0 0 0,0 1 0 0 0,-3-26 0 0 0,-49-193 1 0 0,29 173 23 0 0,7 21-16 0 0,6 15 2 0 0,-1 1 0 0 0,-17-26 0 0 0,16 28-10 0 0,9 16 1 0 0,0 1 1 0 0,0 0 0 0 0,0 0-1 0 0,0 0 1 0 0,-7-6-1 0 0,9 9-1 0 0,0 0 0 0 0,0 0-1 0 0,0 0 1 0 0,-1 0-1 0 0,1 0 1 0 0,0 1 0 0 0,0-1-1 0 0,0 0 1 0 0,-1 1 0 0 0,1-1-1 0 0,0 1 1 0 0,-1 0 0 0 0,1-1-1 0 0,-1 1 1 0 0,1 0-1 0 0,0 0 1 0 0,-1-1 0 0 0,1 1-1 0 0,-1 0 1 0 0,1 1 0 0 0,-1-1-1 0 0,1 0 1 0 0,0 0 0 0 0,-1 1-1 0 0,-1 0 1 0 0,2 1-8 0 0,0 0 1 0 0,0 0-1 0 0,0 0 1 0 0,0 0-1 0 0,0 0 0 0 0,0 0 1 0 0,1 1-1 0 0,-1-1 1 0 0,1 0-1 0 0,0 1 1 0 0,-1-1-1 0 0,1 0 0 0 0,1 5 1 0 0,-2 82 49 0 0,6 153-10 0 0,21-80-79 0 0,-8-62 49 0 0,-12-60-3 0 0,2-1-1 0 0,2 0 0 0 0,26 67 1 0 0,-34-102-7 0 0,0 0 0 0 0,0 1 0 0 0,1-1 1 0 0,-1 0-1 0 0,1-1 0 0 0,3 5 0 0 0,-5-7 7 0 0,-1-1-1 0 0,1 1 0 0 0,-1-1 1 0 0,1 1-1 0 0,-1-1 0 0 0,1 0 1 0 0,0 1-1 0 0,-1-1 0 0 0,1 1 1 0 0,-1-1-1 0 0,1 0 0 0 0,0 0 1 0 0,-1 0-1 0 0,1 1 0 0 0,0-1 1 0 0,-1 0-1 0 0,1 0 0 0 0,0 0 1 0 0,0 0-1 0 0,-1 0 0 0 0,1 0 1 0 0,0 0-1 0 0,-1 0 0 0 0,1 0 1 0 0,0 0-1 0 0,-1-1 0 0 0,1 1 1 0 0,0 0-1 0 0,-1 0 0 0 0,1-1 1 0 0,0 1-1 0 0,-1 0 0 0 0,1-1 1 0 0,-1 1-1 0 0,1-1 0 0 0,0 1 1 0 0,-1-1-1 0 0,1 1 0 0 0,-1-1 1 0 0,0 1-1 0 0,1-1 0 0 0,-1 1 1 0 0,1-1-1 0 0,-1 1 0 0 0,0-1 1 0 0,1 0-1 0 0,-1 1 0 0 0,0-2 1 0 0,4-4-4 0 0,-2 0 0 0 0,1 0 1 0 0,-1-1-1 0 0,0 1 0 0 0,0-1 1 0 0,-1 1-1 0 0,2-12 0 0 0,-1-51 12 0 0,-2 60-13 0 0,1-89 5 0 0,-2-118 40 0 0,-38-87 26 0 0,35 277-46 0 0,3 16-16 0 0,0 0-1 0 0,-1 0 1 0 0,-1 1-1 0 0,1-1 0 0 0,-6-10 1 0 0,8 20-6 0 0,0 0 0 0 0,0-1 0 0 0,-1 1 0 0 0,1 0 0 0 0,0 0 0 0 0,0-1 0 0 0,0 1 0 0 0,0 0 0 0 0,-1-1 0 0 0,1 1 0 0 0,0 0 0 0 0,0-1 0 0 0,0 1 0 0 0,0-1 0 0 0,0 1 0 0 0,0 0 0 0 0,0-1 0 0 0,0 1 0 0 0,0 0 0 0 0,0-1 0 0 0,0 1 0 0 0,0 0 0 0 0,0-1 0 0 0,0 1 0 0 0,0-1 0 0 0,0 1 0 0 0,0 0 0 0 0,1-1 0 0 0,-1 1 0 0 0,0 0 0 0 0,0 0 0 0 0,0-1 0 0 0,1 1 0 0 0,-1 0 0 0 0,0-1 0 0 0,0 1 0 0 0,1 0 0 0 0,-1 0 0 0 0,0-1 0 0 0,0 1 0 0 0,1 0 0 0 0,-1 0 0 0 0,0 0 0 0 0,1-1 0 0 0,-1 1 0 0 0,0 0 0 0 0,1 0 0 0 0,-1 0 0 0 0,0 0 0 0 0,1 0 0 0 0,-1 0 0 0 0,0 0 0 0 0,1 0 0 0 0,-1 0 0 0 0,1 0 0 0 0,0 0 0 0 0,12-5 45 0 0,-12 5-46 0 0,1 0-1 0 0,0 0 1 0 0,0 0-1 0 0,0-1 1 0 0,0 1 0 0 0,-1-1-1 0 0,1 0 1 0 0,0 1-1 0 0,-1-1 1 0 0,1 0 0 0 0,0 0-1 0 0,-1 0 1 0 0,1 0 0 0 0,-1 0-1 0 0,0 0 1 0 0,1-1-1 0 0,-1 1 1 0 0,0 0 0 0 0,0-1-1 0 0,1 1 1 0 0,-1-1-1 0 0,0 1 1 0 0,-1-1 0 0 0,1 0-1 0 0,0 1 1 0 0,1-4 0 0 0,-2 3 0 0 0,2 0 11 0 0,4 2 9 0 0,-5 1-12 0 0,0 1 0 0 0,0-1 0 0 0,0 1 0 0 0,0-1 0 0 0,0 1 0 0 0,-1 0 0 0 0,1 0 0 0 0,0-1 0 0 0,-1 3 0 0 0,2 0-7 0 0,15 49 13 0 0,-13-39-14 0 0,1 0 0 0 0,0 0 1 0 0,0-1-1 0 0,15 25 1 0 0,-3-15 36 0 0,28 30 0 0 0,-2-3-39 0 0,-37-43 4 0 0,1-1 1 0 0,0 1-1 0 0,1-2 0 0 0,-1 1 0 0 0,1-1 1 0 0,0 0-1 0 0,0 0 0 0 0,1-1 1 0 0,14 6-1 0 0,11 5 11 0 0,-17-7-23 0 0,0-1 0 0 0,34 10 0 0 0,-41-15 21 0 0,-1 0 0 0 0,0 0 0 0 0,0-1 0 0 0,1 0 0 0 0,-1-1 0 0 0,0 0 0 0 0,18-3 0 0 0,-25 3-9 0 0,1-1 0 0 0,-1 0 0 0 0,0 0 0 0 0,0 0 0 0 0,1 0 0 0 0,-1 0 0 0 0,0-1 0 0 0,0 1 0 0 0,0-1 0 0 0,0 1 0 0 0,0-1 0 0 0,-1 0 0 0 0,1 0 0 0 0,0 0 0 0 0,-1 0 0 0 0,1 0 0 0 0,-1 0 0 0 0,0 0 0 0 0,0 0 0 0 0,0-1 0 0 0,0 1 0 0 0,0 0 0 0 0,0-1 0 0 0,-1 1 0 0 0,1-3 0 0 0,2-8 12 0 0,-2 1 1 0 0,1-1-1 0 0,-2-20 0 0 0,0 27-9 0 0,0-7 0 0 0,-2 1 0 0 0,1 0 0 0 0,-1-1 0 0 0,-1 1 0 0 0,-6-16 1 0 0,-1 1 1 0 0,-16-30 0 0 0,21 47-1 0 0,-1 1 0 0 0,0-1 0 0 0,-1 1 0 0 0,0 1 0 0 0,-1-1 0 0 0,0 1 0 0 0,-9-7 0 0 0,-65-46 48 0 0,78 60-54 0 0,1-1 0 0 0,-1 1 0 0 0,0-1 0 0 0,1 1 0 0 0,-1 0 0 0 0,0 0 0 0 0,0 1 1 0 0,0-1-1 0 0,0 1 0 0 0,0 0 0 0 0,0 0 0 0 0,0 0 0 0 0,1 0 0 0 0,-9 3 0 0 0,12-3 0 0 0,-1 0 1 0 0,1 0-1 0 0,-1 0 1 0 0,1 0-1 0 0,0 0 1 0 0,-1 1-1 0 0,1-1 1 0 0,-1 0-1 0 0,1 0 1 0 0,-1 1-1 0 0,1-1 1 0 0,0 0-1 0 0,-1 1 1 0 0,1-1-1 0 0,0 1 1 0 0,-1-1-1 0 0,1 0 1 0 0,0 1-1 0 0,-1-1 1 0 0,1 1-1 0 0,0-1 0 0 0,0 1 1 0 0,-1-1-1 0 0,1 1 1 0 0,0-1-1 0 0,0 0 1 0 0,0 1-1 0 0,0 0 1 0 0,0 1-1 0 0,0-1 1 0 0,0 0-1 0 0,1 0 0 0 0,-1 0 1 0 0,0 1-1 0 0,1-1 0 0 0,-1 0 1 0 0,1 0-1 0 0,-1 0 0 0 0,1 0 1 0 0,1 2-1 0 0,1 0-3 0 0,0 1-1 0 0,0-1 1 0 0,0 0 0 0 0,0 0 0 0 0,7 5 0 0 0,-1-4-3 0 0,0-1 1 0 0,-1-1 0 0 0,1 1-1 0 0,0-1 1 0 0,18 1-1 0 0,-25-3 8 0 0,106 9 57 0 0,126-7 0 0 0,-121-3-78 0 0,25 1 195 0 0,-138 0-172 0 0,0 0-1 0 0,0-1 1 0 0,1 1-1 0 0,-1 0 1 0 0,0 0-1 0 0,0 0 1 0 0,0 0-1 0 0,0 0 1 0 0,0-1 0 0 0,0 1-1 0 0,0 0 1 0 0,0 0-1 0 0,0 0 1 0 0,0 0-1 0 0,0-1 1 0 0,0 1-1 0 0,0 0 1 0 0,0 0-1 0 0,0 0 1 0 0,0-1 0 0 0,0 1-1 0 0,0 0 1 0 0,0 0-1 0 0,0 0 1 0 0,0 0-1 0 0,0-1 1 0 0,0 1-1 0 0,0 0 1 0 0,0 0-1 0 0,0 0 1 0 0,0 0 0 0 0,-1 0-1 0 0,1-1 1 0 0,0 1-1 0 0,0 0 1 0 0,0 0-1 0 0,0 0 1 0 0,0 0-1 0 0,0 0 1 0 0,-1 0-1 0 0,1 0 1 0 0,0-1 0 0 0,0 1-1 0 0,-5-3 8 0 0,1-1 0 0 0,-1 1 1 0 0,1 0-1 0 0,-1 0 0 0 0,0 1 0 0 0,0-1 1 0 0,0 1-1 0 0,0 0 0 0 0,-1 0 0 0 0,-7-1 0 0 0,-12-2 18 0 0,-26-1-1 0 0,13 2-15 0 0,-226-29 52 0 0,99 14 0 0 0,110 15-96 0 0,33 4 13 0 0,-21-4 0 0 0,42 3 17 0 0,-1 1-1 0 0,1 0 0 0 0,-1 0 0 0 0,1-1 1 0 0,0 1-1 0 0,-1 0 0 0 0,1 0 0 0 0,-1 0 1 0 0,1 1-1 0 0,-1-1 0 0 0,1 0 0 0 0,-1 0 1 0 0,1 1-1 0 0,0-1 0 0 0,-1 1 1 0 0,-2 1-1 0 0,4-2-5 0 0,11 1 11 0 0,0-1 0 0 0,-1 0 0 0 0,1-1 0 0 0,0-1 1 0 0,0 0-1 0 0,-1 0 0 0 0,1-1 0 0 0,-1 0 0 0 0,1-1 0 0 0,12-6 0 0 0,-12 5-6 0 0,1 0 0 0 0,-1 1 0 0 0,0 1-1 0 0,21-4 1 0 0,-5 1-23 0 0,5-2 34 0 0,0 2 0 0 0,1 1 1 0 0,56-2-1 0 0,-59 5-22 0 0,-24 1 17 0 0,-1 0 0 0 0,1 1 0 0 0,0-1 0 0 0,-1 1 0 0 0,1 1 0 0 0,0-1-1 0 0,-1 1 1 0 0,8 1 0 0 0,-11-1-10 0 0,11 2 57 0 0,-12-2-4 0 0,-7-1 5 0 0,-28 1-51 0 0,1 0-1 0 0,-1 3 1 0 0,-57 12 0 0 0,-57 16 62 0 0,64-16-107 0 0,-67 5 66 0 0,109-17-53 0 0,-2-3 10 0 0,44-1-22 0 0,0-1 43 0 0,0 0-1 0 0,1 1 1 0 0,-1-1 0 0 0,1 0 0 0 0,-1 1-1 0 0,1-1 1 0 0,-1 0 0 0 0,1 1 0 0 0,-1-1 0 0 0,1 1-1 0 0,0-1 1 0 0,-1 1 0 0 0,1-1 0 0 0,0 1-1 0 0,-1-1 1 0 0,1 1 0 0 0,0 0 0 0 0,0-1-1 0 0,-1 1 1 0 0,2 0 0 0 0,16-6-33 0 0,40-4 70 0 0,83-3 0 0 0,61 9 21 0 0,-184 4-45 0 0,29-6 1 0 0,-8 0 2 0 0,-29 5-13 0 0,0-1 0 0 0,0 0 0 0 0,0-1 1 0 0,0 0-1 0 0,-1-1 0 0 0,15-7 0 0 0,-23 11 1 0 0,-1 0 0 0 0,0 0 1 0 0,0 0-1 0 0,0 0 0 0 0,0 0 1 0 0,0 0-1 0 0,0 0 0 0 0,1 0 1 0 0,-1 0-1 0 0,0-1 0 0 0,0 1 1 0 0,0 0-1 0 0,0 0 0 0 0,0 0 1 0 0,0 0-1 0 0,0 0 0 0 0,0 0 1 0 0,0 0-1 0 0,0-1 0 0 0,0 1 0 0 0,0 0 1 0 0,1 0-1 0 0,-1 0 0 0 0,0 0 1 0 0,0 0-1 0 0,0 0 0 0 0,0-1 1 0 0,0 1-1 0 0,0 0 0 0 0,0 0 1 0 0,0 0-1 0 0,0 0 0 0 0,0 0 1 0 0,0-1-1 0 0,-1 1 0 0 0,1 0 1 0 0,0 0-1 0 0,0 0 0 0 0,0 0 1 0 0,0 0-1 0 0,0 0 0 0 0,0-1 1 0 0,0 1-1 0 0,0 0 0 0 0,0 0 0 0 0,0 0 1 0 0,0 0-1 0 0,0 0 0 0 0,-1 0 1 0 0,1 0-1 0 0,0 0 0 0 0,0 0 1 0 0,0 0-1 0 0,0-1 0 0 0,0 1 1 0 0,0 0-1 0 0,-1 0 0 0 0,-12-7 63 0 0,-17-2 15 0 0,-42-6-42 0 0,-1 4 0 0 0,-98-3 0 0 0,36-3 49 0 0,84 9-96 0 0,49 8 6 0 0,0 0 0 0 0,0 0 0 0 0,0 0 0 0 0,0 0 1 0 0,-1 0-1 0 0,1 0 0 0 0,0 0 0 0 0,0 1 0 0 0,0-1 0 0 0,0 1 0 0 0,0-1 0 0 0,-4 3 0 0 0,5-3 1 0 0,0 1-1 0 0,0 0 1 0 0,0-1-1 0 0,0 1 0 0 0,1 0 1 0 0,-1 0-1 0 0,0 0 1 0 0,0 0-1 0 0,1 0 1 0 0,-1 0-1 0 0,0 0 0 0 0,1 0 1 0 0,-1 0-1 0 0,1 0 1 0 0,-1 0-1 0 0,1 0 0 0 0,0 0 1 0 0,0 1-1 0 0,-1-1 1 0 0,1 0-1 0 0,0 0 0 0 0,0 0 1 0 0,0 2-1 0 0,0 0 5 0 0,0-1 0 0 0,-1 1 0 0 0,1-1 0 0 0,-1 1 0 0 0,1-1 0 0 0,-1 1 0 0 0,0-1 0 0 0,0 1 0 0 0,0-1 0 0 0,-3 4 0 0 0,0 2-64 0 0,3-7 65 0 0,-1 0 0 0 0,0 0 0 0 0,0 0-1 0 0,1-1 1 0 0,-1 1 0 0 0,0-1 0 0 0,0 1 0 0 0,0-1-1 0 0,0 1 1 0 0,0-1 0 0 0,0 0 0 0 0,-3 0 0 0 0,-6 1-18 0 0,9-1 13 0 0,0 0-1 0 0,-1 0 1 0 0,1 0 0 0 0,0 0-1 0 0,-1 0 1 0 0,1 0-1 0 0,0-1 1 0 0,0 1-1 0 0,0-1 1 0 0,-1 0 0 0 0,1 1-1 0 0,0-1 1 0 0,-3-2-1 0 0,5 3 2 0 0,0 0 0 0 0,0-1 0 0 0,0 1-1 0 0,-1 0 1 0 0,1 0 0 0 0,0 0 0 0 0,0 0-1 0 0,0 0 1 0 0,0-1 0 0 0,0 1 0 0 0,0 0-1 0 0,0 0 1 0 0,0 0 0 0 0,0 0 0 0 0,-1-1-1 0 0,1 1 1 0 0,0 0 0 0 0,0 0 0 0 0,0 0-1 0 0,0 0 1 0 0,0-1 0 0 0,0 1 0 0 0,0 0-1 0 0,0 0 1 0 0,0 0 0 0 0,0-1 0 0 0,1 1-1 0 0,-1 0 1 0 0,0 0 0 0 0,0 0 0 0 0,0 0-1 0 0,0-1 1 0 0,0 1 0 0 0,0 0 0 0 0,0 0-1 0 0,0 0 1 0 0,0 0 0 0 0,1 0 0 0 0,-1-1-1 0 0,0 1 1 0 0,0 0 0 0 0,0 0 0 0 0,0 0 0 0 0,0 0-1 0 0,1 0 1 0 0,-1 0 0 0 0,0 0 0 0 0,0 0-1 0 0,0-1 1 0 0,0 1 0 0 0,1 0 0 0 0,-1 0-1 0 0,0 0 1 0 0,0 0 0 0 0,0 0 0 0 0,0 0-1 0 0,1 0 1 0 0,8-2-16 0 0,-1 2 21 0 0,0-1 0 0 0,0-1 0 0 0,0 1 0 0 0,-1-1 0 0 0,1-1 0 0 0,-1 1 0 0 0,13-8 0 0 0,-19 9-7 0 0,-5-1 2 0 0,-16 1 5 0 0,-32 0 6 0 0,45 1-11 0 0,-1 0 7 0 0,0-1-1 0 0,0 0 1 0 0,0-1-1 0 0,1 0 1 0 0,-14-5 0 0 0,14 4-1 0 0,0 1 0 0 0,0 0 1 0 0,-1 0-1 0 0,1 1 0 0 0,-14-2 1 0 0,21 3-7 0 0,-1 0 1 0 0,0 0-1 0 0,1 0 1 0 0,-1 0 0 0 0,0 0-1 0 0,1 0 1 0 0,-1 0 0 0 0,0 0-1 0 0,0 0 1 0 0,1 0-1 0 0,-1 1 1 0 0,0-1 0 0 0,1 0-1 0 0,-1 0 1 0 0,0 1-1 0 0,1-1 1 0 0,-1 0 0 0 0,1 1-1 0 0,-1-1 1 0 0,1 0 0 0 0,-1 1-1 0 0,0-1 1 0 0,0 2-1 0 0,1-1 0 0 0,0 0-1 0 0,0 0 0 0 0,0 0 0 0 0,0 0 0 0 0,0 0 0 0 0,0 0 0 0 0,0 0 0 0 0,0 0 1 0 0,0 0-1 0 0,1 0 0 0 0,-1 0 0 0 0,1 2 0 0 0,0 2-5 0 0,0-2 5 0 0,0-1-1 0 0,0 0 1 0 0,0 0 0 0 0,1 1-1 0 0,-1-1 1 0 0,0 0-1 0 0,1 0 1 0 0,-1-1 0 0 0,1 1-1 0 0,0 0 1 0 0,0 0 0 0 0,0-1-1 0 0,2 2 1 0 0,7 7-71 0 0,-84-14 151 0 0,26-5-72 0 0,46 9 9 0 0,5 5-55 0 0,1 11 68 0 0,-5-15 13 0 0,1-1-83 0 0,1 1 41 0 0,-1-1 1 0 0,1 0 0 0 0,-1 0-1 0 0,1 0 1 0 0,0 0-1 0 0,-1-1 1 0 0,1 1 0 0 0,-1 0-1 0 0,1-1 1 0 0,-1 1-1 0 0,1-1 1 0 0,-1 1 0 0 0,1-1-1 0 0,1-1 1 0 0,1 1-4 0 0,1-1 0 0 0,-1 1 1 0 0,0 0-1 0 0,1 0 0 0 0,4-1 1 0 0,-3 2-6 0 0,5 0 0 0 0,0 0 0 0 0,0 1 0 0 0,14 2 0 0 0,-3 2 4 0 0,29 1 0 0 0,1 1 26 0 0,-12-2-12 0 0,0-2 0 0 0,50-2 0 0 0,27 2-46 0 0,-28 1 56 0 0,-52-3 15 0 0,-1 1 1 0 0,70 13-1 0 0,-86-9-16 0 0,0-2-1 0 0,0-1 0 0 0,28 2 1 0 0,30-1-25 0 0,-74-4 8 0 0,0 1-1 0 0,0-1 0 0 0,0 1 1 0 0,0 0-1 0 0,0 0 0 0 0,0 0 1 0 0,0 0-1 0 0,-1 1 0 0 0,1-1 1 0 0,0 1-1 0 0,-1 0 0 0 0,1 0 1 0 0,-1 1-1 0 0,0-1 0 0 0,6 6 1 0 0,1 3-285 0 0,0 0 0 0 0,-1 1 0 0 0,8 13 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40.736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336 0 512 0 0,'-16'25'4629'0'0,"15"16"-1283"0"0,1-34-2872 0 0,9 33 1941 0 0,-5-27-1444 0 0,-4-12-900 0 0,0 1 0 0 0,0-1 1 0 0,0 1-1 0 0,0-1 0 0 0,-1 1 1 0 0,1-1-1 0 0,0 1 0 0 0,-1-1 0 0 0,1 1 1 0 0,-1-1-1 0 0,0 0 0 0 0,1 1 1 0 0,-1-1-1 0 0,0 0 0 0 0,0 0 1 0 0,0 1-1 0 0,0-1 0 0 0,0 0 1 0 0,0 0-1 0 0,0 0 0 0 0,0 0 0 0 0,-1 0 1 0 0,1 0-1 0 0,-3 1 0 0 0,-2 0 148 0 0,0 1-1 0 0,-1-1 1 0 0,1 0-1 0 0,-12 1 1 0 0,13-2-92 0 0,-1 0 1 0 0,1 0 0 0 0,0 0 0 0 0,0 1-1 0 0,0-1 1 0 0,0 1 0 0 0,-9 5-1 0 0,-5 5 184 0 0,15-10-239 0 0,0 0-1 0 0,1 0 1 0 0,-1 1 0 0 0,1-1-1 0 0,-1 1 1 0 0,1-1 0 0 0,0 1-1 0 0,0 0 1 0 0,0 0 0 0 0,-4 7-1 0 0,-6 14 123 0 0,7-14-51 0 0,1-1 1 0 0,0 1 0 0 0,-6 19 0 0 0,9-21-83 0 0,-1-2-1 0 0,0 1 1 0 0,-1 0 0 0 0,-4 7 0 0 0,-2 5 123 0 0,8-16-148 0 0,-1 0 1 0 0,1 1 0 0 0,-1-2 0 0 0,1 1 0 0 0,-1 0 0 0 0,0 0-1 0 0,-5 3 1 0 0,-5 5 103 0 0,-13 7 375 0 0,24-16-490 0 0,1 1-1 0 0,-1-1 1 0 0,0 0-1 0 0,1 0 1 0 0,-1 1-1 0 0,1-1 1 0 0,0 0-1 0 0,0 1 1 0 0,0 0-1 0 0,0-1 1 0 0,0 1-1 0 0,1-1 1 0 0,-1 1-1 0 0,1 0 1 0 0,-1 0-1 0 0,1 3 1 0 0,-3 14 176 0 0,2-9-147 0 0,0 0 0 0 0,1 0 0 0 0,2 20 1 0 0,-1 0 65 0 0,0-26-106 0 0,-1-1-1 0 0,1 1 1 0 0,0 0-1 0 0,3 6 1 0 0,1 11 70 0 0,-2-14-57 0 0,-1 1-1 0 0,2-1 0 0 0,-1 0 1 0 0,1 0-1 0 0,0-1 1 0 0,0 1-1 0 0,9 10 1 0 0,-7-9-16 0 0,29 33 274 0 0,-28-32-209 0 0,-5-7-64 0 0,0 0 0 0 0,0 0 0 0 0,0 0 0 0 0,0 0 0 0 0,-1 0 0 0 0,1 0 0 0 0,-1 0 0 0 0,0 0 0 0 0,0 1 0 0 0,1 4 0 0 0,2 15 65 0 0,2 1-1 0 0,0-1 0 0 0,18 41 1 0 0,-18-52-51 0 0,0 0 1 0 0,0 0 0 0 0,1-1-1 0 0,0 0 1 0 0,1-1 0 0 0,16 18-1 0 0,106 88 477 0 0,-119-106-384 0 0,0 1-1 0 0,19 23 1 0 0,6 7 172 0 0,-27-32-260 0 0,-7-6-16 0 0,0-1 0 0 0,0 0 0 0 0,0 0 0 0 0,0 0 1 0 0,1 0-1 0 0,-1 0 0 0 0,0 0 0 0 0,1-1 0 0 0,0 1 0 0 0,-1-1 0 0 0,1 0 0 0 0,0 0 1 0 0,4 2-1 0 0,-2-2-7 0 0,1 0 1 0 0,0 0-1 0 0,-1-1 1 0 0,1 0-1 0 0,-1 0 1 0 0,1 0-1 0 0,-1 0 1 0 0,1-1-1 0 0,-1 0 1 0 0,1 0-1 0 0,-1 0 1 0 0,7-3-1 0 0,23-9 64 0 0,-30 12-60 0 0,0 1 0 0 0,0-1 0 0 0,-1 1 0 0 0,1 0 0 0 0,0 0 0 0 0,0 0 0 0 0,-1 1 0 0 0,1 0 0 0 0,9 2 0 0 0,19 2 43 0 0,37 4 85 0 0,-9-5-72 0 0,-56-3-60 0 0,0-1-1 0 0,1 1 1 0 0,-1 0-1 0 0,8 3 0 0 0,-8-3 4 0 0,1 1 0 0 0,-1-1-1 0 0,1 0 1 0 0,8 0 0 0 0,-9 0-1 0 0,0-1-1 0 0,1 1 1 0 0,-1 0 0 0 0,0 1 0 0 0,0-1 0 0 0,8 5-1 0 0,21 5 5 0 0,21 6 81 0 0,-35-14-25 0 0,1 0 1 0 0,34-1-1 0 0,-26-6-74 0 0,-25 3 10 0 0,0 1 0 0 0,1-1 0 0 0,-1 0-1 0 0,1 1 1 0 0,-1 0 0 0 0,1 0-1 0 0,-1 1 1 0 0,6 0 0 0 0,36 3 125 0 0,-18 1-87 0 0,-20-4-28 0 0,-7-1-16 0 0,0 0 0 0 0,0 0 0 0 0,0 0 0 0 0,0 0 0 0 0,0 0 0 0 0,0 1 0 0 0,0-1 1 0 0,0 0-1 0 0,0 1 0 0 0,0-1 0 0 0,0 0 0 0 0,1 2 0 0 0,2 0 9 0 0,1 0 1 0 0,0 0-1 0 0,0-1 1 0 0,0 1-1 0 0,9 0 0 0 0,7 3 44 0 0,-19-4-49 0 0,0-1-1 0 0,1 0 0 0 0,-1 0 1 0 0,0 0-1 0 0,1 0 1 0 0,-1 0-1 0 0,1 0 0 0 0,-1 0 1 0 0,0-1-1 0 0,0 0 1 0 0,1 1-1 0 0,-1-1 0 0 0,0 0 1 0 0,0 0-1 0 0,0 0 0 0 0,0 0 1 0 0,0 0-1 0 0,3-3 1 0 0,16-6 35 0 0,22-8 47 0 0,-33 15-74 0 0,6-2-7 0 0,8 3-29 0 0,-20 1 35 0 0,0 0 1 0 0,1 0-1 0 0,-1 1 1 0 0,1 0-1 0 0,-1 0 1 0 0,0 0-1 0 0,7 2 1 0 0,58 14 81 0 0,-57-14-65 0 0,1 0 1 0 0,0 0-1 0 0,0-1 0 0 0,0-1 0 0 0,23-1 0 0 0,-2 0-95 0 0,10-4 187 0 0,-24 6-108 0 0,-9-1-5 0 0,0 0 0 0 0,1 0 0 0 0,-1-1-1 0 0,11-2 1 0 0,-15 2-3 0 0,0 0-1 0 0,1 1 1 0 0,-1 0-1 0 0,0 0 0 0 0,15 2 1 0 0,10 1 82 0 0,-29-3-80 0 0,1 0 0 0 0,-1-1 1 0 0,1 0-1 0 0,-1 0 0 0 0,0 0 0 0 0,0 0 0 0 0,1 0 0 0 0,-1-1 1 0 0,6-3-1 0 0,8-3 9 0 0,-3 2 4 0 0,0 1 0 0 0,0-2 0 0 0,-1 0 0 0 0,0 0 0 0 0,0-1 0 0 0,20-17-1 0 0,-22 13-16 0 0,3-2 20 0 0,21-17 0 0 0,4-8-65 0 0,-29 30 37 0 0,0 1 0 0 0,12-16-1 0 0,-15 15 29 0 0,1 1-1 0 0,0 0 0 0 0,18-12 1 0 0,-19 15-20 0 0,-1 0-1 0 0,1 0 1 0 0,-1 0 0 0 0,1 0-1 0 0,-2-1 1 0 0,9-10 0 0 0,-13 15 2 0 0,0 0 0 0 0,-1 0 1 0 0,1 1-1 0 0,0-1 0 0 0,-1 1 1 0 0,1-1-1 0 0,0 1 0 0 0,0-1 1 0 0,0 1-1 0 0,0-1 0 0 0,-1 1 1 0 0,2-1-1 0 0,9-5-3 0 0,3-6-3 0 0,-11 10 7 0 0,0 1 1 0 0,-1-1 0 0 0,0-1 0 0 0,1 1 0 0 0,-1 0 0 0 0,4-5 0 0 0,36-40 5 0 0,-10 11 23 0 0,-25 28-29 0 0,0 0 0 0 0,0 1 1 0 0,0 0-1 0 0,1 1 0 0 0,11-8 0 0 0,13-11 61 0 0,-15 10-53 0 0,56-55 63 0 0,-64 61-83 0 0,-1 0 1 0 0,0 0-1 0 0,-1-1 1 0 0,9-14 0 0 0,-8 11 0 0 0,2-3 15 0 0,-2-2-1 0 0,0 1 1 0 0,0-1-1 0 0,-2 0 1 0 0,5-25-1 0 0,12-31-148 0 0,-15 54 120 0 0,8-25-1010 0 0,2 0-1 0 0,36-62 1 0 0,5 16-2917 0 0,-28 32 2310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44.4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620 161 512 0 0,'15'0'45'0'0,"-1"1"0"0"0,1 1-1 0 0,-1 0 1 0 0,20 6 0 0 0,54 24 613 0 0,9 1 814 0 0,491 147 2309 0 0,-238-69-2224 0 0,-343-109-1540 0 0,295 99 1081 0 0,-280-92-1029 0 0,-1-1 1 0 0,1 0-1 0 0,1-2 0 0 0,-1-1 0 0 0,1 0 0 0 0,41 2 0 0 0,-62-7-61 0 0,0-1-1 0 0,0 1 1 0 0,0 0-1 0 0,0-1 0 0 0,0 1 1 0 0,1-1-1 0 0,-1 1 1 0 0,0-1-1 0 0,0 0 0 0 0,-1 0 1 0 0,5-2-1 0 0,-6 2-5 0 0,1 1-1 0 0,-1-1 0 0 0,1 1 1 0 0,-1-1-1 0 0,1 1 0 0 0,-1-1 1 0 0,1 1-1 0 0,-1-1 1 0 0,1 0-1 0 0,-1 1 0 0 0,0-1 1 0 0,1 0-1 0 0,-1 1 1 0 0,0-1-1 0 0,0 0 0 0 0,0 1 1 0 0,1-1-1 0 0,-1 0 0 0 0,0 0 1 0 0,0 1-1 0 0,0-1 1 0 0,0 0-1 0 0,0 0 0 0 0,0 1 1 0 0,-1-1-1 0 0,1 0 0 0 0,0 1 1 0 0,0-1-1 0 0,0 0 1 0 0,-1 1-1 0 0,1-1 0 0 0,0 0 1 0 0,-1 1-1 0 0,1-1 1 0 0,0 0-1 0 0,-1 1 0 0 0,1-1 1 0 0,-1 1-1 0 0,0-2 0 0 0,-4-3-3 0 0,1 0 0 0 0,-1 0-1 0 0,0 1 1 0 0,-1 0 0 0 0,1 0-1 0 0,-1 0 1 0 0,0 0 0 0 0,0 1-1 0 0,0 0 1 0 0,-9-4 0 0 0,-6 1 53 0 0,-41-9 1 0 0,6 3 25 0 0,-334-84 51 0 0,265 69-191 0 0,-156-33 35 0 0,53 5-177 0 0,136 32 137 0 0,-322-118-366 0 0,402 136 449 0 0,-104-30-42 0 0,15 5 76 0 0,30 11-92 0 0,21 7-20 0 0,-92-18 213 0 0,51 12 124 0 0,42 5 95 0 0,60 18 20 0 0,123 49 881 0 0,-96-40-1078 0 0,85 29 413 0 0,178 37 0 0 0,51-11-3 0 0,-68-10-332 0 0,-162-32-140 0 0,157 47 107 0 0,-5 15-16 0 0,-228-74-160 0 0,383 106 238 0 0,-392-113-219 0 0,-1-2 1 0 0,59 2 0 0 0,-95-8-79 0 0,0 0-1 0 0,0 0 0 0 0,0 0 0 0 0,0-1 1 0 0,0 1-1 0 0,0 0 0 0 0,0 0 0 0 0,0 0 1 0 0,1 0-1 0 0,-1 0 0 0 0,0 0 0 0 0,0-1 1 0 0,0 1-1 0 0,0 0 0 0 0,0 0 1 0 0,-1 0-1 0 0,1 0 0 0 0,0 0 0 0 0,0-1 1 0 0,0 1-1 0 0,0 0 0 0 0,0 0 0 0 0,0 0 1 0 0,0 0-1 0 0,0 0 0 0 0,0 0 0 0 0,0 0 1 0 0,0-1-1 0 0,0 1 0 0 0,0 0 0 0 0,0 0 1 0 0,-1 0-1 0 0,1 0 0 0 0,0 0 1 0 0,0 0-1 0 0,0 0 0 0 0,0 0 0 0 0,0 0 1 0 0,-8-4-6 0 0,0 0 0 0 0,0 0 0 0 0,0 1 0 0 0,-1 1 0 0 0,1-1 0 0 0,-12 0 0 0 0,-14-5 78 0 0,-248-69 8 0 0,-253-57-570 0 0,-205-32-1258 0 0,447 101 1486 0 0,275 61 245 0 0,0-1 0 0 0,0 0 1 0 0,0-2-1 0 0,1 0 0 0 0,-23-12 1 0 0,37 15 20 0 0,5 3 92 0 0,8 3 71 0 0,44 24 505 0 0,-37-16-416 0 0,0-2-1 0 0,29 11 1 0 0,317 68 569 0 0,-301-74-778 0 0,470 113 319 0 0,-187-30-194 0 0,-213-59-164 0 0,65 26 20 0 0,52 13-972 0 0,-151-59-1218 0 0,-66-12 763 0 0,11-1-940 0 0,1-3-135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44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402 1 8 0 0,'-6'1'5'0'0,"1"0"1"0"0,-1 0-1 0 0,1 1 1 0 0,0 0-1 0 0,-1 0 1 0 0,1 0-1 0 0,0 1 1 0 0,0-1-1 0 0,-8 7 1 0 0,-9 4 304 0 0,1-2 276 0 0,-1 2 0 0 0,2 0-1 0 0,-1 1 1 0 0,2 2 0 0 0,-20 18-1 0 0,24-18-349 0 0,1 1 0 0 0,0 1 0 0 0,2 0 0 0 0,0 1 0 0 0,1 0 0 0 0,0 1 0 0 0,-10 28 0 0 0,5-3 8 0 0,2 1 1 0 0,-11 65-1 0 0,21-80-189 0 0,0-1 0 0 0,2 1-1 0 0,1 0 1 0 0,1 0 0 0 0,2 0 0 0 0,1 0 0 0 0,2 0-1 0 0,1-1 1 0 0,1 0 0 0 0,11 30 0 0 0,-7-30-140 0 0,0-1-1 0 0,2 0 1 0 0,28 45 0 0 0,-33-62-270 0 0,1 1 0 0 0,1-1-1 0 0,0-1 1 0 0,0 0 0 0 0,1 0 0 0 0,1-1 0 0 0,0-1-1 0 0,0 0 1 0 0,21 12 0 0 0,-2-7-462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5:45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154 664 8 0 0,'-5'-1'77'0'0,"0"0"-1"0"0,0 0 1 0 0,-1 1-1 0 0,1-1 1 0 0,0 1-1 0 0,-1 0 1 0 0,1 1-1 0 0,0-1 1 0 0,-6 3-1 0 0,7-2 153 0 0,1 0 0 0 0,-1 1 0 0 0,1-1 0 0 0,0 1 0 0 0,-1 0 0 0 0,1 0 0 0 0,0 1 0 0 0,0-1 0 0 0,1 1 0 0 0,-1-1 0 0 0,0 1 0 0 0,1 0 0 0 0,-4 5 1 0 0,0 1 98 0 0,1 0 1 0 0,1 0 0 0 0,0 0 0 0 0,0 0-1 0 0,0 1 1 0 0,1-1 0 0 0,-2 12 0 0 0,1 6 789 0 0,-4 39 0 0 0,6-21-574 0 0,2 0 1 0 0,2 1-1 0 0,1-1 1 0 0,3-1-1 0 0,2 1 0 0 0,1-1 1 0 0,3 0-1 0 0,29 74 1 0 0,-25-85-452 0 0,1-1 0 0 0,2 0 0 0 0,1-1 0 0 0,1-2 0 0 0,1 0 0 0 0,2-1 0 0 0,1-1 0 0 0,30 25 0 0 0,6-8 286 0 0,5 4 126 0 0,-59-41-426 0 0,1-1 0 0 0,1 0-1 0 0,-1 0 1 0 0,1 0 0 0 0,0-1-1 0 0,1-1 1 0 0,-1 0 0 0 0,1 0-1 0 0,0-1 1 0 0,-1 0 0 0 0,2 0 0 0 0,-1-1-1 0 0,14 1 1 0 0,3-2 82 0 0,-17 0-87 0 0,1-1 1 0 0,-1 0-1 0 0,10-2 1 0 0,71-6 282 0 0,4 2-24 0 0,-55 1-274 0 0,-14 3 44 0 0,-1-1-1 0 0,0-1 1 0 0,36-12 0 0 0,-40 10-47 0 0,0 0-1 0 0,28-3 1 0 0,-26 6 35 0 0,37-12 0 0 0,-14 0 65 0 0,150-47 266 0 0,-105 40-189 0 0,-24 4-102 0 0,10-4 62 0 0,-58 15-168 0 0,0-1 0 0 0,0-1-1 0 0,-1 0 1 0 0,0-1 0 0 0,31-25-1 0 0,-21 9 58 0 0,31-37 0 0 0,-2 1 44 0 0,-49 52-111 0 0,0 0 1 0 0,8-11-1 0 0,-9 10 13 0 0,1 1-1 0 0,10-11 1 0 0,15-11-55 0 0,38-40 62 0 0,-63 63-20 0 0,14-16-30 0 0,-2-1-1 0 0,30-47 0 0 0,-7 3 75 0 0,-37 57-70 0 0,0 2 14 0 0,-1 0 1 0 0,0 0-1 0 0,0 0 0 0 0,2-15 0 0 0,-2-5 35 0 0,-2-1-1 0 0,-2-50 1 0 0,-1 58-44 0 0,-4-75-14 0 0,-1 47 30 0 0,1 0-48 0 0,3 37 56 0 0,0 1-1 0 0,-1 0 1 0 0,-6-19 0 0 0,2 5-56 0 0,4 21 37 0 0,-1-1-1 0 0,0 1 1 0 0,-1 0 0 0 0,0 0-1 0 0,0 0 1 0 0,0 0 0 0 0,-1 0-1 0 0,0 1 1 0 0,-7-8 0 0 0,-7-9-6 0 0,13 17 16 0 0,0 0-1 0 0,0 0 1 0 0,0 1 0 0 0,-1 0 0 0 0,-9-6-1 0 0,-9-6 15 0 0,13 9-15 0 0,-1 0 0 0 0,1 1 0 0 0,-1 1 0 0 0,-1 0 1 0 0,1 1-1 0 0,-1 0 0 0 0,-15-3 0 0 0,-14-4-35 0 0,-19-7 128 0 0,27 9-48 0 0,0-2 1 0 0,-35-17 0 0 0,-69-35-12 0 0,114 54-42 0 0,-2 2 0 0 0,1 1-1 0 0,-1 0 1 0 0,0 2-1 0 0,0 2 1 0 0,-1 0-1 0 0,1 1 1 0 0,-35 4-1 0 0,33 0 13 0 0,1 2-1 0 0,0 2 0 0 0,1 0 0 0 0,-49 18 0 0 0,26-3-1 0 0,-73 41 0 0 0,31 2-105 0 0,49-33 61 0 0,43-31 35 0 0,-190 142-337 0 0,158-114-599 0 0,1 1-1 0 0,1 1 1 0 0,-41 54-1 0 0,30-20-1308 0 0,20-31 1023 0 0,0-5 151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6:29.148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53 756 512 0 0,'-1'2'201'0'0,"0"0"0"0"0,1 0 1 0 0,-1-1-1 0 0,0 1 0 0 0,0 0 0 0 0,0 0 0 0 0,0-1 0 0 0,0 1 0 0 0,-1-1 0 0 0,1 1 1 0 0,0-1-1 0 0,-1 0 0 0 0,1 1 0 0 0,-1-1 0 0 0,-2 1 0 0 0,-4 6 357 0 0,5-4-63 0 0,0 0 0 0 0,0 0 0 0 0,0 0 1 0 0,0 0-1 0 0,-2 7 0 0 0,4-10-422 0 0,1 0 0 0 0,-1 0 0 0 0,1 0 0 0 0,0 0-1 0 0,-1 0 1 0 0,1 0 0 0 0,0 0 0 0 0,0 0 0 0 0,0 0 0 0 0,0 0 0 0 0,0 0-1 0 0,0 1 1 0 0,0-1 0 0 0,0 0 0 0 0,1 0 0 0 0,-1 0 0 0 0,0 0-1 0 0,0 0 1 0 0,1 0 0 0 0,-1 0 0 0 0,1 0 0 0 0,-1 0 0 0 0,1 0 0 0 0,-1-1-1 0 0,1 1 1 0 0,0 0 0 0 0,-1 0 0 0 0,1 0 0 0 0,1 0 0 0 0,4 4 144 0 0,0-1 0 0 0,0-1 0 0 0,0 1 0 0 0,1-1 0 0 0,-1-1 0 0 0,9 4 0 0 0,45 9 503 0 0,-12-4-321 0 0,22 13 92 0 0,112 56 0 0 0,-173-75-469 0 0,41 22 153 0 0,71 51 0 0 0,-73-45-41 0 0,136 95 211 0 0,19 13 26 0 0,439 230 717 0 0,-10-101-147 0 0,-502-218-712 0 0,1041 412 976 0 0,7 42-624 0 0,-440-162-204 0 0,189 85-24 0 0,-183-114-279 0 0,132 58 12 0 0,-243-100 6 0 0,-442-189-26 0 0,381 171-10 0 0,-11 22-40 0 0,275 180-28 0 0,-181-96 131 0 0,157 87-129 0 0,-184-97 92 0 0,-76-41-85 0 0,-491-276 22 0 0,829 470 51 0 0,116 68-26 0 0,-223-194 158 0 0,-363-175-105 0 0,371 183 75 0 0,-98-105-104 0 0,-650-267-51 0 0,0-3 1 0 0,1-1-1 0 0,77 7 0 0 0,-111-16 3 0 0,0-1-1 0 0,0 0 1 0 0,0-1-1 0 0,0 0 1 0 0,0-1 0 0 0,-1 0-1 0 0,1 0 1 0 0,16-7-1 0 0,-23 7-3 0 0,0 1 0 0 0,0 0 0 0 0,0-1-1 0 0,0 0 1 0 0,-1 0 0 0 0,1 0 0 0 0,-1 0 0 0 0,1 0 0 0 0,-1-1-1 0 0,1 1 1 0 0,-1-1 0 0 0,0 1 0 0 0,0-1 0 0 0,-1 0 0 0 0,1 0-1 0 0,0 0 1 0 0,-1 0 0 0 0,0 0 0 0 0,0 0 0 0 0,0 0 0 0 0,0-1-1 0 0,0 1 1 0 0,0 0 0 0 0,-1-1 0 0 0,0 1 0 0 0,0 0 0 0 0,0-1-1 0 0,0-5 1 0 0,-1 3 10 0 0,-1 1 1 0 0,1-1-1 0 0,-1 0 0 0 0,0 1 0 0 0,0 0 1 0 0,-1-1-1 0 0,1 1 0 0 0,-1 0 0 0 0,-1 0 1 0 0,1 0-1 0 0,-4-4 0 0 0,-4-3 44 0 0,0 0 0 0 0,-23-18-1 0 0,-18-11 123 0 0,-2 3 0 0 0,-72-39 0 0 0,-238-134 112 0 0,151 85-113 0 0,-341-203 229 0 0,28 11 6 0 0,140 89-101 0 0,140 85-221 0 0,-307-180 28 0 0,-194-83-47 0 0,249 163-46 0 0,-9 24 51 0 0,-533-275 291 0 0,-130-138 409 0 0,15-30-318 0 0,620 349-384 0 0,-14 17-16 0 0,346 195-64 0 0,-358-184 53 0 0,-343-196-9 0 0,85 64-32 0 0,708 363-12 0 0,-584-310 10 0 0,13-18-27 0 0,15 35-13 0 0,359 193 26 0 0,189 94 9 0 0,-212-113 11 0 0,-1137-601 1 0 0,1207 653-8 0 0,-45-21-19 0 0,230 104-23 0 0,1-4 0 0 0,3-3 0 0 0,-116-95 0 0 0,147 107 6 0 0,1-2 0 0 0,-49-59 0 0 0,70 73-20 0 0,11 13 30 0 0,1 1-1 0 0,0-1 1 0 0,0 0 0 0 0,1 0-1 0 0,0-1 1 0 0,-7-17 0 0 0,13 27 7 0 0,0-1 1 0 0,0 1 0 0 0,-1 0-1 0 0,1-1 1 0 0,0 1 0 0 0,0-1-1 0 0,0 1 1 0 0,0-1 0 0 0,0 1-1 0 0,0 0 1 0 0,0-1 0 0 0,0 1-1 0 0,0-1 1 0 0,1 1 0 0 0,-1 0-1 0 0,0-1 1 0 0,0 1 0 0 0,0-1 0 0 0,0 1-1 0 0,0 0 1 0 0,1-1 0 0 0,-1 1-1 0 0,0 0 1 0 0,0-1 0 0 0,1 1-1 0 0,-1 0 1 0 0,0-1 0 0 0,1 1-1 0 0,-1 0 1 0 0,0 0 0 0 0,1-1-1 0 0,-1 1 1 0 0,0 0 0 0 0,1 0-1 0 0,-1 0 1 0 0,0-1 0 0 0,1 1-1 0 0,-1 0 1 0 0,1 0 0 0 0,21-3-46 0 0,-12 2 39 0 0,1-1-1 0 0,7-2-19 0 0,1 0 0 0 0,32 0 1 0 0,-22 3 10 0 0,-14 0 19 0 0,-1 1 0 0 0,23 3 0 0 0,-32-2-11 0 0,0 0 1 0 0,-1 1-1 0 0,1 0 1 0 0,-1 0-1 0 0,1 0 1 0 0,-1 1-1 0 0,0-1 1 0 0,7 7-1 0 0,30 27-110 0 0,-27-20 24 0 0,-1-1 0 0 0,15 23 1 0 0,-22-26-138 0 0,0 0 1 0 0,6 20 0 0 0,-2-6-738 0 0,-8-22 248 0 0,0 0 0 0 0,-1 0 0 0 0,0 0 0 0 0,0 0-1 0 0,0 0 1 0 0,0 1 0 0 0,-1-1 0 0 0,1 7 0 0 0,-1 2-2394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2.7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342 287 88 0 0,'-17'-18'-70'0'0,"-16"-15"3338"0"0,-47-37-1 0 0,79 69-3137 0 0,0 0 0 0 0,-1 0 0 0 0,1 0 0 0 0,-1 0-1 0 0,1 0 1 0 0,-1 0 0 0 0,1 1 0 0 0,-1-1 0 0 0,1 1-1 0 0,-1-1 1 0 0,0 1 0 0 0,1-1 0 0 0,-1 1 0 0 0,0 0-1 0 0,0 0 1 0 0,1 0 0 0 0,-1 0 0 0 0,0 0-1 0 0,1 0 1 0 0,-1 0 0 0 0,0 0 0 0 0,0 1 0 0 0,1-1-1 0 0,-1 1 1 0 0,1-1 0 0 0,-1 1 0 0 0,0 0 0 0 0,1 0-1 0 0,0 0 1 0 0,-1 0 0 0 0,1 0 0 0 0,-1 0 0 0 0,1 0-1 0 0,0 0 1 0 0,0 0 0 0 0,-1 0 0 0 0,1 1 0 0 0,0-1-1 0 0,-1 3 1 0 0,-9 21 491 0 0,1 0 0 0 0,1 1 0 0 0,-11 48-1 0 0,-19 200 1460 0 0,34-222-1756 0 0,-51 871 2224 0 0,82-300-1776 0 0,-6-453-478 0 0,69 274 0 0 0,88 98 331 0 0,-126-414-278 0 0,114 203 0 0 0,-125-263-150 0 0,3-3 0 0 0,3-1 0 0 0,87 94-1 0 0,-101-126-75 0 0,2-1-1 0 0,2-1 0 0 0,0-2 1 0 0,2-2-1 0 0,1-1 0 0 0,1-2 1 0 0,70 30-1 0 0,-68-38-42 0 0,0-2 1 0 0,2-1-1 0 0,-1-2 0 0 0,1-2 1 0 0,1-2-1 0 0,-1-2 0 0 0,1-2 0 0 0,0-2 1 0 0,0-2-1 0 0,52-9 0 0 0,-41 1-38 0 0,-2-2-1 0 0,0-3 0 0 0,0-2 1 0 0,-2-3-1 0 0,0-1 1 0 0,-1-3-1 0 0,85-55 0 0 0,-76 38-67 0 0,-2-3 0 0 0,-2-3 0 0 0,82-88 1 0 0,-68 54 8 0 0,112-168 0 0 0,91-229 117 0 0,-222 369-74 0 0,-5-2-1 0 0,51-187 1 0 0,-64 153-40 0 0,-6-2 0 0 0,-6-1 0 0 0,2-196 0 0 0,-25 210-109 0 0,-6 1 0 0 0,-39-213-1 0 0,-36-5-37 0 0,-22 5-137 0 0,31 130-53 0 0,53 163-4 0 0,-54-96 1 0 0,64 131 134 0 0,-1 0 1 0 0,0 1-1 0 0,-1 1 1 0 0,-27-27 0 0 0,33 37-64 0 0,0 0 0 0 0,0 0 0 0 0,0 1 0 0 0,-1 0 1 0 0,0 1-1 0 0,1 0 0 0 0,-2 0 0 0 0,1 1 0 0 0,0 0 0 0 0,-1 0 1 0 0,1 0-1 0 0,-1 2 0 0 0,-13-3 0 0 0,18 4-133 0 0,0 0 0 0 0,0 0 0 0 0,0 0 0 0 0,0 1 0 0 0,0-1 0 0 0,0 1 0 0 0,0 0 0 0 0,0 0 0 0 0,0 0 0 0 0,0 1-1 0 0,0-1 1 0 0,1 1 0 0 0,-1 0 0 0 0,0 0 0 0 0,1 0 0 0 0,-17 16-1672 0 0,2 4 162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6:30.805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494 369 512 0 0,'-48'-91'9'0'0,"45"88"-59"0"0,0-1 0 0 0,0 1-1 0 0,0 0 1 0 0,0 0 0 0 0,0 0 0 0 0,-1 1-1 0 0,0-1 1 0 0,1 1 0 0 0,-6-3-1 0 0,-9-6 41 0 0,9 5 10 0 0,0 1 0 0 0,0 0 0 0 0,-12-4 0 0 0,0-1 0 0 0,18 8 0 0 0,0 0 0 0 0,1 1 0 0 0,-1-1 0 0 0,1-1 0 0 0,0 1 0 0 0,-1 0 0 0 0,1-1 0 0 0,-2-3 0 0 0,-7-6 0 0 0,-13-6 0 0 0,-36-21 0 0 0,5 4 0 0 0,40 23 0 0 0,-2 1 0 0 0,1 1 0 0 0,-1 1 0 0 0,-1 0 0 0 0,0 1 0 0 0,-19-6 0 0 0,28 14 0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6:32.498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1306 571 8 0 0,'2'-114'-110'0'0,"-1"-71"3387"0"0,-3 153-1925 0 0,-1 1-1 0 0,-2-1 1 0 0,-15-55 0 0 0,17 79-972 0 0,0-1 1 0 0,0 1 0 0 0,-1 0-1 0 0,0 0 1 0 0,-1 0 0 0 0,-6-9-1 0 0,9 15-305 0 0,1 0 0 0 0,0 1-1 0 0,-1-1 1 0 0,1 0 0 0 0,-1 1 0 0 0,0-1-1 0 0,0 1 1 0 0,1 0 0 0 0,-1-1 0 0 0,0 1-1 0 0,0 0 1 0 0,0 0 0 0 0,0 0-1 0 0,0 1 1 0 0,0-1 0 0 0,-1 0 0 0 0,1 1-1 0 0,0-1 1 0 0,0 1 0 0 0,0 0 0 0 0,-1 0-1 0 0,1 0 1 0 0,0 0 0 0 0,0 0-1 0 0,-1 0 1 0 0,1 0 0 0 0,0 1 0 0 0,0-1-1 0 0,0 1 1 0 0,0 0 0 0 0,-5 2 0 0 0,0 1 90 0 0,0 0 1 0 0,1 1-1 0 0,-1 0 1 0 0,1 1-1 0 0,0-1 0 0 0,0 1 1 0 0,-9 11-1 0 0,-33 54 432 0 0,37-53-508 0 0,-206 351 1461 0 0,157-261-1282 0 0,-348 632 1034 0 0,201-311-953 0 0,169-336-258 0 0,-50 189 1 0 0,75-218-101 0 0,2 1 1 0 0,2 0-1 0 0,4 0 1 0 0,3 1 0 0 0,7 90-1 0 0,-2-123 5 0 0,1 0-1 0 0,2-1 1 0 0,2 1-1 0 0,0-1 0 0 0,2 0 1 0 0,2-1-1 0 0,1 0 1 0 0,1-1-1 0 0,34 53 1 0 0,-15-33 34 0 0,2-1 0 0 0,2-2 0 0 0,77 74-1 0 0,-94-102-3 0 0,2-1 0 0 0,0-1-1 0 0,1-1 1 0 0,1-1 0 0 0,0-1-1 0 0,1-1 1 0 0,1-2-1 0 0,0 0 1 0 0,0-2 0 0 0,36 9-1 0 0,-26-12 9 0 0,1-1 0 0 0,0-1 0 0 0,0-3 0 0 0,0-1 0 0 0,0-1 0 0 0,-1-2 1 0 0,1-2-1 0 0,-1-1 0 0 0,0-2 0 0 0,0-1 0 0 0,-1-2 0 0 0,0-2 0 0 0,-1-1 0 0 0,0-1 0 0 0,-1-2 0 0 0,40-28 0 0 0,6-12 8 0 0,-1-3-1 0 0,102-106 1 0 0,-83 63-4 0 0,94-130 0 0 0,33-108-2 0 0,-174 250-25 0 0,73-191 0 0 0,-31-14-33 0 0,-71 208 38 0 0,13-130 0 0 0,-18-27-43 0 0,-16 183 63 0 0,-15-119-1 0 0,5 119-38 0 0,-31-105-1 0 0,34 144 11 0 0,-2 1 0 0 0,0 0 0 0 0,-2 1 0 0 0,0 0 1 0 0,-2 1-1 0 0,0 0 0 0 0,-28-32 0 0 0,36 46 3 0 0,-1 0 0 0 0,-1 0 0 0 0,1 1 0 0 0,-1 0 0 0 0,0 0 0 0 0,0 0 0 0 0,0 1 0 0 0,-12-4 0 0 0,5 3 11 0 0,-1 0 0 0 0,1 2-1 0 0,-28-4 1 0 0,34 6-18 0 0,0 0 0 0 0,1 1 0 0 0,-1 0 1 0 0,1 1-1 0 0,-1 0 0 0 0,0 0 0 0 0,1 1 0 0 0,0-1 0 0 0,-10 5 0 0 0,6-2 9 0 0,0 2 0 0 0,0-1-1 0 0,1 1 1 0 0,-1 1 0 0 0,-10 9-1 0 0,-5 6 19 0 0,2 2-1 0 0,1 0 0 0 0,-25 35 1 0 0,-1 7 21 0 0,3 3 1 0 0,-59 117 0 0 0,-45 160-4 0 0,-132 536 18 0 0,174-426-39 0 0,89-344-58 0 0,6 0 1 0 0,0 127-1 0 0,13-213 20 0 0,2 0 0 0 0,0 0 0 0 0,12 47 1 0 0,-11-62 7 0 0,0 0 0 0 0,1-1 0 0 0,0 1 1 0 0,0-1-1 0 0,1 0 0 0 0,1 0 1 0 0,-1-1-1 0 0,2 0 0 0 0,-1 0 0 0 0,1 0 1 0 0,14 12-1 0 0,-15-16 1 0 0,0 0-1 0 0,1-1 1 0 0,-1 0 0 0 0,1 0 0 0 0,0-1 0 0 0,0 0 0 0 0,0 0-1 0 0,1 0 1 0 0,-1-1 0 0 0,1-1 0 0 0,0 1 0 0 0,-1-1-1 0 0,1 0 1 0 0,0-1 0 0 0,0 1 0 0 0,-1-2 0 0 0,1 1 0 0 0,0-1-1 0 0,0 0 1 0 0,13-5 0 0 0,0 0-7 0 0,-1-1 0 0 0,0-2 0 0 0,-1 0 0 0 0,0-1 1 0 0,0 0-1 0 0,24-20 0 0 0,14-14 79 0 0,94-95 0 0 0,37-68 24 0 0,-152 166-107 0 0,350-406 37 0 0,-304 348-5 0 0,-4-3-1 0 0,-5-4 0 0 0,109-209 1 0 0,-137 213 43 0 0,-39 85-53 0 0,0 0-1 0 0,-2 0 0 0 0,0-1 0 0 0,1-20 1 0 0,-4 34-2 0 0,-1-1 0 0 0,0 1 1 0 0,0 0-1 0 0,-1-1 1 0 0,1 1-1 0 0,-1 0 0 0 0,0 0 1 0 0,0-1-1 0 0,-3-6 1 0 0,3 9-4 0 0,0 0 0 0 0,0 0 1 0 0,0 1-1 0 0,-1-1 0 0 0,1 0 1 0 0,0 1-1 0 0,-1-1 1 0 0,1 1-1 0 0,-1-1 0 0 0,0 1 1 0 0,1 0-1 0 0,-1 0 0 0 0,0-1 1 0 0,0 1-1 0 0,1 0 1 0 0,-1 1-1 0 0,0-1 0 0 0,0 0 1 0 0,0 1-1 0 0,0-1 1 0 0,0 1-1 0 0,-4-1 0 0 0,-3 1 12 0 0,1-1-1 0 0,-1 2 0 0 0,1 0 0 0 0,-1 0 0 0 0,0 0 1 0 0,1 1-1 0 0,0 0 0 0 0,-1 1 0 0 0,1 0 1 0 0,0 0-1 0 0,0 0 0 0 0,-12 9 0 0 0,-6 5 18 0 0,0 2-1 0 0,-27 25 0 0 0,45-37-27 0 0,-42 40 68 0 0,2 1 0 0 0,-43 56 0 0 0,-76 118 25 0 0,152-201-93 0 0,-310 479 183 0 0,268-394-142 0 0,4 2 0 0 0,-74 224 0 0 0,105-257-64 0 0,4 0 0 0 0,2 1 0 0 0,4 0 0 0 0,-3 127 0 0 0,15-183 18 0 0,1 0 0 0 0,1 0 0 0 0,1 0 1 0 0,1 0-1 0 0,0-1 0 0 0,1 0 0 0 0,1 0 1 0 0,1 0-1 0 0,14 26 0 0 0,-17-36-4 0 0,2-1 0 0 0,-1 1 0 0 0,1-1 0 0 0,0-1 0 0 0,1 1 0 0 0,0-1 0 0 0,0 0 0 0 0,0 0 0 0 0,1-1 0 0 0,0 0 0 0 0,0 0-1 0 0,1-1 1 0 0,0 0 0 0 0,0-1 0 0 0,0 0 0 0 0,0 0 0 0 0,1-1 0 0 0,-1 0 0 0 0,1-1 0 0 0,14 2 0 0 0,-3-2 8 0 0,0-2 0 0 0,-1 0 0 0 0,1-2 0 0 0,0 0-1 0 0,-1-1 1 0 0,1-1 0 0 0,-1-1 0 0 0,0-1 0 0 0,36-15 0 0 0,-14 1 6 0 0,0-2 0 0 0,-2-2 1 0 0,50-38-1 0 0,16-20 18 0 0,-5-6 0 0 0,108-117 0 0 0,148-228 48 0 0,46-193-14 0 0,-371 568-27 0 0,-2-2 0 0 0,-3 0 0 0 0,36-123 0 0 0,-62 178-32 0 0,12-59 44 0 0,-12 59-42 0 0,0 0 0 0 0,-1-1 1 0 0,0 1-1 0 0,0-1 0 0 0,0 1 0 0 0,-1 0 1 0 0,0-1-1 0 0,0 1 0 0 0,-3-8 0 0 0,4 11-4 0 0,-1 1 0 0 0,0 0-1 0 0,0 0 1 0 0,1 0 0 0 0,-1 0 0 0 0,0 0 0 0 0,0 0-1 0 0,0 0 1 0 0,0 0 0 0 0,0 0 0 0 0,0 0-1 0 0,0 1 1 0 0,0-1 0 0 0,-1 0 0 0 0,1 1-1 0 0,0-1 1 0 0,0 1 0 0 0,-1-1 0 0 0,1 1-1 0 0,0 0 1 0 0,-1-1 0 0 0,1 1 0 0 0,0 0-1 0 0,-1 0 1 0 0,1 0 0 0 0,0 0 0 0 0,-1 0-1 0 0,1 0 1 0 0,0 0 0 0 0,-1 1 0 0 0,0-1-1 0 0,-5 2 16 0 0,0 0 0 0 0,1 0-1 0 0,0 0 1 0 0,-1 1-1 0 0,-5 3 1 0 0,-12 8 16 0 0,1 1 0 0 0,0 1 0 0 0,1 1 0 0 0,-22 22 0 0 0,-74 87-16 0 0,81-85-12 0 0,-32 35 34 0 0,-252 293-29 0 0,263-294-2 0 0,3 2 0 0 0,4 3 0 0 0,-48 101-1 0 0,66-104-5 0 0,3 0-1 0 0,3 2 0 0 0,3 0 1 0 0,4 2-1 0 0,4 1 1 0 0,-11 153-1 0 0,25 18 4 0 0,5-200-23 0 0,3-1 1 0 0,22 91-1 0 0,-21-120 14 0 0,0-1-1 0 0,2 1 1 0 0,1-2 0 0 0,0 1-1 0 0,2-2 1 0 0,0 1 0 0 0,26 32-1 0 0,-28-42 3 0 0,0 0 0 0 0,0 0 0 0 0,1-1 0 0 0,1 0 0 0 0,0-1 0 0 0,0 0-1 0 0,1-1 1 0 0,0 0 0 0 0,0-1 0 0 0,0-1 0 0 0,1 0 0 0 0,0-1-1 0 0,19 5 1 0 0,-13-6 0 0 0,0-1 0 0 0,1 0 0 0 0,0-2 0 0 0,-1 0 0 0 0,1-1 0 0 0,-1-2 0 0 0,1 0 0 0 0,-1-1 0 0 0,1-1 0 0 0,-1 0 0 0 0,36-15 0 0 0,-15 2-1 0 0,-1-3 0 0 0,-1-1 1 0 0,-1-2-1 0 0,53-41 0 0 0,-41 23 13 0 0,-2-2 1 0 0,63-75-1 0 0,66-116 27 0 0,-18-12-34 0 0,-96 148-21 0 0,408-751 86 0 0,-458 822-44 0 0,72-165 51 0 0,-74 164-65 0 0,-2 0 0 0 0,-2-1 0 0 0,0 0 1 0 0,5-59-1 0 0,-11 78 13 0 0,-1 0 1 0 0,-1 0-1 0 0,1-1 1 0 0,-2 1 0 0 0,-3-15-1 0 0,5 22-18 0 0,-1 0 1 0 0,0 0-1 0 0,0 0 0 0 0,-1 1 0 0 0,1-1 0 0 0,0 0 1 0 0,-1 1-1 0 0,0-1 0 0 0,1 0 0 0 0,-1 1 0 0 0,0 0 1 0 0,-1 0-1 0 0,1-1 0 0 0,0 1 0 0 0,0 1 0 0 0,-1-1 1 0 0,0 0-1 0 0,1 0 0 0 0,-1 1 0 0 0,0 0 0 0 0,1-1 1 0 0,-7-1-1 0 0,0 2 6 0 0,1 0 0 0 0,-1 0 0 0 0,0 1 0 0 0,0 0-1 0 0,1 0 1 0 0,-1 1 0 0 0,0 0 0 0 0,1 0 0 0 0,-1 1 0 0 0,1 0 0 0 0,-1 1 0 0 0,1 0 0 0 0,0 0 0 0 0,0 1 0 0 0,-14 8 0 0 0,-7 7 15 0 0,1 2-1 0 0,-43 38 1 0 0,59-49-22 0 0,-29 28 17 0 0,2 2 0 0 0,2 1 1 0 0,-64 92-1 0 0,63-73 0 0 0,3 2 0 0 0,-46 110 0 0 0,43-66-16 0 0,4 1 1 0 0,5 2 0 0 0,-29 214 0 0 0,47-208 0 0 0,4 1 0 0 0,12 168-1 0 0,-1-236-17 0 0,2 0 0 0 0,2 0 0 0 0,2-1 0 0 0,22 62 0 0 0,-26-95 9 0 0,0 0 0 0 0,0-1 0 0 0,1 0 0 0 0,1 0 0 0 0,0-1 0 0 0,1 0 0 0 0,0-1 0 0 0,1 0 0 0 0,0 0 0 0 0,0-1 0 0 0,21 16 0 0 0,-20-19 2 0 0,-1-1 0 0 0,2 1 0 0 0,-1-2 0 0 0,0 1 0 0 0,1-2 0 0 0,0 1-1 0 0,0-2 1 0 0,1 0 0 0 0,-1 0 0 0 0,1-1 0 0 0,-1 0 0 0 0,1-1 0 0 0,21-2 0 0 0,-11-1 4 0 0,0-2 0 0 0,0 0 0 0 0,0-1 0 0 0,-1-2 0 0 0,33-13 0 0 0,-11 0-8 0 0,67-42 0 0 0,-57 26 18 0 0,-2-3-1 0 0,-1-1 1 0 0,-3-3 0 0 0,-1-2 0 0 0,65-82-1 0 0,169-278 4 0 0,-205 274 18 0 0,-6-3-1 0 0,92-245 0 0 0,-126 271-21 0 0,-31 91-7 0 0,-1-1-1 0 0,-1 0 1 0 0,-1 0-1 0 0,1-19 0 0 0,-3 35 2 0 0,0 1-1 0 0,0 0 0 0 0,0 0 0 0 0,0 0 0 0 0,0 0 0 0 0,0 0 0 0 0,0 0 0 0 0,0 0 0 0 0,-1 0 1 0 0,1 0-1 0 0,0 0 0 0 0,-1 0 0 0 0,1 0 0 0 0,-1 0 0 0 0,1 0 0 0 0,-2-2 0 0 0,2 3-3 0 0,-1 0 0 0 0,1 0 0 0 0,-1 0 0 0 0,1-1 0 0 0,0 1 0 0 0,-1 0 0 0 0,1 0 0 0 0,-1 0 0 0 0,1 0 0 0 0,-1 0 0 0 0,1 1 0 0 0,0-1 0 0 0,-1 0 0 0 0,1 0 0 0 0,-1 0 0 0 0,1 0 0 0 0,0 0 0 0 0,-1 1 0 0 0,1-1 0 0 0,-1 0 0 0 0,1 0 0 0 0,0 0 0 0 0,-1 1 0 0 0,1-1 0 0 0,0 0 0 0 0,-1 1 0 0 0,1 0 0 0 0,-6 5 1 0 0,1 0-1 0 0,0 1 1 0 0,-5 8 0 0 0,7-12 0 0 0,-29 49 17 0 0,3 0-1 0 0,-25 62 1 0 0,-36 117 19 0 0,88-225-36 0 0,-218 732 194 0 0,116-170 32 0 0,95-492-226 0 0,3 1-1 0 0,3 0 0 0 0,9 98 1 0 0,-5-159 2 0 0,2-1 1 0 0,0 1 0 0 0,0-1 0 0 0,1 0 0 0 0,1 0-1 0 0,1 0 1 0 0,0 0 0 0 0,1-1 0 0 0,15 24 0 0 0,-18-33-9 0 0,0 0 1 0 0,0-1-1 0 0,1 0 1 0 0,0 1 0 0 0,-1-1-1 0 0,1-1 1 0 0,1 1 0 0 0,-1-1-1 0 0,1 0 1 0 0,-1 0-1 0 0,1-1 1 0 0,0 1 0 0 0,0-1-1 0 0,0-1 1 0 0,0 1-1 0 0,0-1 1 0 0,0 0 0 0 0,8 0-1 0 0,-2 0-4 0 0,-1-1 0 0 0,1-1 0 0 0,-1 0 0 0 0,1 0 0 0 0,-1-1 0 0 0,0-1 0 0 0,0 0-1 0 0,0 0 1 0 0,12-6 0 0 0,2-4 4 0 0,-1 0-1 0 0,0-2 1 0 0,-1 0 0 0 0,39-36-1 0 0,74-88 42 0 0,-67 56-41 0 0,110-174 0 0 0,19-114-36 0 0,57-259-188 0 0,-224 551 30 0 0,-31 78 183 0 0,0 0-1 0 0,1 0 1 0 0,-1 0-1 0 0,1 0 1 0 0,-1 0-1 0 0,1 0 0 0 0,-1 0 1 0 0,1 1-1 0 0,0-1 1 0 0,0 0-1 0 0,-1 0 1 0 0,1 0-1 0 0,0 1 0 0 0,0-1 1 0 0,0 0-1 0 0,0 1 1 0 0,1-1-1 0 0,-2 1 8 0 0,0 0 0 0 0,0 0 0 0 0,1 0 0 0 0,-1 0 0 0 0,0 0 0 0 0,0 0 0 0 0,1 0 0 0 0,-1 0 0 0 0,0 0 0 0 0,0 0 0 0 0,0 0 0 0 0,1 0 0 0 0,-1 0 0 0 0,0 0 0 0 0,0 1 0 0 0,0-1 0 0 0,1 0 0 0 0,-1 0 0 0 0,0 0 0 0 0,0 0 0 0 0,0 0 0 0 0,0 1 0 0 0,1-1 0 0 0,-1 0 0 0 0,0 0 0 0 0,0 0 0 0 0,0 1 0 0 0,3 11-190 0 0,2 70-929 0 0,0-20 359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6:37.98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115200.8125"/>
      <inkml:brushProperty name="anchorY" value="-364714.6875"/>
      <inkml:brushProperty name="scaleFactor" value="0.5"/>
    </inkml:brush>
  </inkml:definitions>
  <inkml:trace contextRef="#ctx0" brushRef="#br0">1413 6229 512 0 0,'0'0'0'0'0,"-9"4"1528"0"0,-10 7-1680 0 0,-2 6 975 0 0,-3 8-195 0 0,1 9 111 0 0,1 8 280 0 0,3 4-599 0 0,5 7 491 0 0,3 2-311 0 0,3 1-166 0 0,5 0-174 0 0,3-1 317 0 0,3-1-516 0 0,2-2 624 0 0,1-5-304 0 0,2-3-50 0 0,0-6-30 0 0,0-7 126 0 0,1-6 253 0 0,-3-12-48 0 0,-6-14-629 0 0,0 1-1 0 0,0 0 0 0 0,0 0 1 0 0,0 0-1 0 0,0 0 0 0 0,0 0 1 0 0,0 0-1 0 0,0 0 0 0 0,1 0 1 0 0,-1 0-1 0 0,0 0 1 0 0,0 0-1 0 0,0 0 0 0 0,0 0 1 0 0,0 0-1 0 0,0-1 0 0 0,0 1 1 0 0,0 0-1 0 0,0 0 0 0 0,0 0 1 0 0,0 0-1 0 0,0 0 1 0 0,0 0-1 0 0,0 0 0 0 0,0 0 1 0 0,1 0-1 0 0,-1 0 0 0 0,0 0 1 0 0,0 0-1 0 0,0 0 0 0 0,0 0 1 0 0,0 0-1 0 0,0 0 1 0 0,0 0-1 0 0,0 0 0 0 0,0 0 1 0 0,0 0-1 0 0,0 0 0 0 0,0 0 1 0 0,0 1-1 0 0,1-1 0 0 0,-1 0 1 0 0,0 0-1 0 0,0 0 1 0 0,0 0-1 0 0,0 0 0 0 0,0 0 1 0 0,0 0-1 0 0,0 0 0 0 0,0 0 1 0 0,0 0-1 0 0,0 0 0 0 0,0 0 1 0 0,0 0-1 0 0,0 0 1 0 0,0 0-1 0 0,0 0 0 0 0,0 0 1 0 0,0 1-1 0 0,0-1 0 0 0,0 0 1 0 0,0 0-1 0 0,0 0 0 0 0,0 0 1 0 0,0 0-1 0 0,-2-12 425 0 0,-5-14-304 0 0,-7-17 381 0 0,-7-14-163 0 0,-6-14-26 0 0,-8-18-2 0 0,-4-14 50 0 0,-6-14-140 0 0,-5-18 23 0 0,-3-11-76 0 0,-2-12-59 0 0,-2-17-54 0 0,1-13 83 0 0,-1-8-133 0 0,-2-9 114 0 0,1-1-45 0 0,-2 5-33 0 0,0 7 21 0 0,-1 15 0 0 0,2 15-30 0 0,1 15 76 0 0,3 16-70 0 0,4 13 13 0 0,3 10-41 0 0,4 9 65 0 0,4 9-49 0 0,5 6 175 0 0,6 10-59 0 0,5 8 26 0 0,6 11-30 0 0,6 11 148 0 0,6 12-119 0 0,5 12 284 0 0,1 21-437 0 0,0 1-1 0 0,0-1 0 0 0,0 1 1 0 0,0-1-1 0 0,0 1 0 0 0,1-1 0 0 0,-1 1 1 0 0,0 0-1 0 0,0-1 0 0 0,0 1 0 0 0,0-1 1 0 0,1 1-1 0 0,-1-1 0 0 0,0 1 1 0 0,0 0-1 0 0,1-1 0 0 0,-1 1 0 0 0,0-1 1 0 0,1 1-1 0 0,-1 0 0 0 0,1-1 0 0 0,0 1 1 0 0,-1 0-1 0 0,1 0 1 0 0,-1 0-1 0 0,1 0 1 0 0,-1 0-1 0 0,1 0 1 0 0,-1 0-1 0 0,1 0 1 0 0,-1 0-1 0 0,1 0 1 0 0,-1 0-1 0 0,0 0 1 0 0,1 0-1 0 0,-1 1 1 0 0,1-1-1 0 0,-1 0 1 0 0,1 0-1 0 0,-1 1 1 0 0,1-1-1 0 0,0 1 1 0 0,16 14 105 0 0,6 13 185 0 0,9 14-209 0 0,7 14 208 0 0,7 13-146 0 0,7 12-48 0 0,5 11-70 0 0,4 10 20 0 0,3 9-33 0 0,1 8 63 0 0,-3 5-56 0 0,-4 5 9 0 0,-4 3-40 0 0,-7 4 9 0 0,-5 1-5 0 0,-6 1-9 0 0,-6-5 2 0 0,-6-6-10 0 0,-5-11-44 0 0,-6-13 67 0 0,-3-14-78 0 0,-4-19 90 0 0,-3-19-84 0 0,-2-20-39 0 0,-3-21-9 0 0,-2-23-31 0 0,-2-22 52 0 0,-5-22-9 0 0,-2-20 14 0 0,-4-20-10 0 0,-2-19 50 0 0,-2-17 22 0 0,-3-16-12 0 0,-3-13 54 0 0,-1-8-6 0 0,-1-4-23 0 0,-1-4-66 0 0,-1-2 102 0 0,-1-5-100 0 0,0-3 151 0 0,0-2-34 0 0,1 3-41 0 0,0 4-86 0 0,1 7 125 0 0,2 10-129 0 0,1 12 198 0 0,3 16-77 0 0,3 15-27 0 0,1 15-6 0 0,3 15 17 0 0,1 14-28 0 0,2 12 102 0 0,1 14-66 0 0,4 13-5 0 0,1 12 40 0 0,3 11 33 0 0,1 11 0 0 0,3 12 155 0 0,2 10-89 0 0,3 13-40 0 0,4 12-98 0 0,5 13 144 0 0,4 14-145 0 0,4 11 175 0 0,3 10-88 0 0,2 9-45 0 0,2 6-50 0 0,1 6 46 0 0,1 6-67 0 0,-1 3 74 0 0,-1 2-40 0 0,-2-1 3 0 0,-2-2-74 0 0,-4-6 75 0 0,-2-9-72 0 0,-3-10 132 0 0,-3-14-66 0 0,-1-13-22 0 0,-2-12-85 0 0,-1-14 76 0 0,0-13-85 0 0,-2-10 118 0 0,1-11-36 0 0,-8-6 6 0 0,0 0 0 0 0,1 0 0 0 0,-1 0 0 0 0,0 0 0 0 0,1 0 0 0 0,-1-1 0 0 0,1 1 0 0 0,-1 0 0 0 0,0 0 0 0 0,1 0 0 0 0,-1 0 0 0 0,0 0 0 0 0,1-1 0 0 0,-1 1-1 0 0,0 0 1 0 0,0 0 0 0 0,1-1 0 0 0,-1 1 0 0 0,0 0 0 0 0,0 0 0 0 0,1-1 0 0 0,6-14-111 0 0,-1-12 125 0 0,-1-12-128 0 0,0-15 141 0 0,-2-15-42 0 0,-3-13-41 0 0,-2-15-30 0 0,-2-11 98 0 0,-2-12-99 0 0,-1-7 154 0 0,1-5-54 0 0,1-1-17 0 0,0 1 19 0 0,2 4-18 0 0,0 3-5 0 0,1 6 1 0 0,1 8-1 0 0,-1 8 10 0 0,-1 6-32 0 0,-1 8 66 0 0,0 5-66 0 0,-1 8 86 0 0,0 6-16 0 0,1 9-31 0 0,0 10-34 0 0,1 10 63 0 0,0 11-59 0 0,1 11 130 0 0,1 12-65 0 0,2 11-32 0 0,1 11 3 0 0,3 10 60 0 0,0 10-67 0 0,3 10 116 0 0,2 9-34 0 0,0 8-42 0 0,2 8-21 0 0,0 8 40 0 0,0 8-63 0 0,0 7 18 0 0,-1 6-6 0 0,-1 6-9 0 0,-2 5-7 0 0,-1 4 1 0 0,0 4-10 0 0,-2 2 30 0 0,1-2-18 0 0,1-3 6 0 0,0-4-57 0 0,4-5 35 0 0,1-8-42 0 0,3-11 67 0 0,1-12-20 0 0,4-13-20 0 0,-15-49-14 0 0,12 21-1 0 0,-14-29 38 0 0,0 0 1 0 0,1 0-1 0 0,-1 0 0 0 0,8 7 0 0 0,-9-10-3 0 0,1 0-1 0 0,-1-1 1 0 0,0 1-1 0 0,0-1 1 0 0,1 1 0 0 0,-1-1-1 0 0,1 0 1 0 0,0 0-1 0 0,2 1 1 0 0,-3-1 6 0 0,1-1 0 0 0,-1 1 1 0 0,0-1-1 0 0,1 0 0 0 0,-1 0 0 0 0,0 0 0 0 0,1 0 1 0 0,-1-1-1 0 0,0 1 0 0 0,5-2 0 0 0,-4 1-1 0 0,1-1 0 0 0,-1 1 1 0 0,1-1-1 0 0,-1 0 0 0 0,1 0 0 0 0,5-6 0 0 0,-2 2-11 0 0,0-1 0 0 0,-1 0 0 0 0,6-7 0 0 0,-1-1-45 0 0,11-22 1 0 0,11-33 59 0 0,0-17-133 0 0,1-18 172 0 0,-2-11-51 0 0,1-10-9 0 0,0-8-85 0 0,1-4 144 0 0,-1-2-133 0 0,-3 1 201 0 0,-1 3-67 0 0,-5 7-40 0 0,-3 5 8 0 0,-6 4 40 0 0,-4 5-43 0 0,-5 1 62 0 0,-3 3-18 0 0,-5 1-21 0 0,-4 2 8 0 0,-3 5 43 0 0,-4 3-51 0 0,-1 7 45 0 0,0 9-3 0 0,-1 11-9 0 0,0 12-24 0 0,1 12 63 0 0,1 11-66 0 0,0 10 114 0 0,3 11-80 0 0,1 9-1 0 0,9 8-65 0 0,-1 0 0 0 0,1-1-1 0 0,0 1 1 0 0,0 0 0 0 0,-1 0 0 0 0,1 0 0 0 0,0 0 0 0 0,0 0 0 0 0,-1 0 0 0 0,1 0 0 0 0,0 0 0 0 0,-1 0 0 0 0,1 0 0 0 0,0 0 0 0 0,0 0 0 0 0,-1 0 0 0 0,1 0 0 0 0,0 0 0 0 0,0 0 0 0 0,-1 0 0 0 0,1 1 0 0 0,0-1 0 0 0,0 0 0 0 0,-1 0 0 0 0,-5 10 49 0 0,2 9 6 0 0,2 11 35 0 0,2 11-19 0 0,2 13-19 0 0,3 11-13 0 0,2 13-8 0 0,2 12-9 0 0,2 11 20 0 0,1 7-6 0 0,1 6 2 0 0,1 3-84 0 0,0 2 89 0 0,1 0-77 0 0,0 0 88 0 0,-1 0-16 0 0,-1-3-21 0 0,1-1-85 0 0,0-3 70 0 0,1-3-92 0 0,1-4 110 0 0,2-8-53 0 0,2-9-1 0 0,1-10-16 0 0,1-15-44 0 0,1-13 57 0 0,-19-43 20 0 0,0 1 0 0 0,11 12 0 0 0,-13-18 8 0 0,1 1-1 0 0,-1-1 1 0 0,1 1 0 0 0,-1-1 0 0 0,1 0 0 0 0,5 3-1 0 0,-6-4 7 0 0,-1-1 0 0 0,1 1-1 0 0,-1-1 1 0 0,1 1 0 0 0,-1-1-1 0 0,1 1 1 0 0,-1-1 0 0 0,1 0-1 0 0,0 0 1 0 0,-1 0 0 0 0,1 0-1 0 0,0 0 1 0 0,1 0 0 0 0,-1-1-6 0 0,0 0 0 0 0,0 1 0 0 0,0-1 0 0 0,0 0 1 0 0,0 0-1 0 0,0 0 0 0 0,0 0 0 0 0,0 0 1 0 0,0-1-1 0 0,1-1 0 0 0,1-1-1 0 0,0 0 0 0 0,0-1 1 0 0,-1 1-1 0 0,5-8 0 0 0,16-35-61 0 0,-1-15 45 0 0,1-16-4 0 0,-1-16-16 0 0,1-12-40 0 0,0-14 95 0 0,-1-9-97 0 0,1-7 144 0 0,-2-3-52 0 0,0-2-8 0 0,-2-4-4 0 0,-2-3 37 0 0,-3-4-31 0 0,-2-2 39 0 0,-3 3-21 0 0,-2 7-20 0 0,-2 7 24 0 0,-1 9 1 0 0,0 12 9 0 0,-1 11 36 0 0,-1 14-28 0 0,0 15 11 0 0,0 16-41 0 0,-2 16 49 0 0,0 15-35 0 0,-1 16 104 0 0,0 17-48 0 0,0 19 0 0 0,1 21 49 0 0,0 23-53 0 0,0 27 55 0 0,1 28-91 0 0,0 28 27 0 0,2 25-21 0 0,0 23-90 0 0,1 15 82 0 0,2 8-77 0 0,1 6 96 0 0,2 1-55 0 0,3 3-29 0 0,4 5-18 0 0,3 3 38 0 0,5 2-33 0 0,1-1 29 0 0,1-10 2 0 0,-1-16-28 0 0,-2-19-29 0 0,-1-25 54 0 0,-2-25-65 0 0,-1-26 94 0 0,1-26-74 0 0,-1-26-4 0 0,-17-58 53 0 0,1-1 0 0 0,-1 0 0 0 0,8 10 0 0 0,-10-16 1 0 0,0 0 1 0 0,0-1 0 0 0,1 1 0 0 0,-1-1-1 0 0,0 1 1 0 0,1-1 0 0 0,0 1 0 0 0,-1-1-1 0 0,1 0 1 0 0,0 0 0 0 0,-1 1 0 0 0,4 0-1 0 0,-4-2 6 0 0,0 0-1 0 0,0 0 1 0 0,0 1-1 0 0,0-1 1 0 0,1 0 0 0 0,-1 0-1 0 0,0 0 1 0 0,0 0-1 0 0,0 0 1 0 0,0 0-1 0 0,1-1 1 0 0,-1 1-1 0 0,0 0 1 0 0,0-1-1 0 0,0 1 1 0 0,0 0-1 0 0,0-1 1 0 0,0 0-1 0 0,1 0 1 0 0,2-1-12 0 0,-1-1 1 0 0,0 0-1 0 0,0 1 0 0 0,0-1 1 0 0,0 0-1 0 0,-1-1 0 0 0,3-3 1 0 0,3-5-10 0 0,12-25 1 0 0,8-35-31 0 0,0-22 49 0 0,1-26-2 0 0,1-23-6 0 0,0-25 14 0 0,2-20 14 0 0,0-19-3 0 0,2-10-36 0 0,2-7 68 0 0,2 2-69 0 0,1 6 87 0 0,0 11-25 0 0,-2 14-19 0 0,-2 12-48 0 0,-3 10 96 0 0,-3 8-98 0 0,-3 9 134 0 0,-3 11-57 0 0,-3 13-46 0 0,-3 15-2 0 0,-3 18 70 0 0,-3 18-70 0 0,-2 19 173 0 0,-3 19-87 0 0,-5 21-42 0 0,-1 17-8 0 0,-2 4-11 0 0,-2 25 80 0 0,-5 25-54 0 0,-4 28 57 0 0,-3 28-35 0 0,-3 26-36 0 0,-5 22-26 0 0,-4 18 22 0 0,-4 15-39 0 0,-3 12 2 0 0,-2 10 7 0 0,0 8 16 0 0,0 10-70 0 0,2 10 68 0 0,2 4-79 0 0,3 2 98 0 0,3-8-49 0 0,2-11-21 0 0,3-14-57 0 0,2-14 107 0 0,3-15-92 0 0,2-16 141 0 0,3-16-59 0 0,4-18-25 0 0,3-16-83 0 0,5-16 77 0 0,3-15-86 0 0,4-17 61 0 0,5-17-18 0 0,-11-47 54 0 0,2 0 0 0 0,-1 1 1 0 0,1-2-1 0 0,3 7 0 0 0,-6-11 10 0 0,1 1 0 0 0,0-1-1 0 0,1 1 1 0 0,-1-1-1 0 0,0 0 1 0 0,0 1-1 0 0,0-1 1 0 0,1 0-1 0 0,-1 0 1 0 0,1 0 0 0 0,-1 0-1 0 0,3 1 1 0 0,-3-2 1 0 0,0 0 0 0 0,0 1 1 0 0,0-1-1 0 0,0 0 1 0 0,0 0-1 0 0,0 0 0 0 0,0 0 1 0 0,0 0-1 0 0,0 0 1 0 0,0 0-1 0 0,0 0 0 0 0,0-1 1 0 0,0 1-1 0 0,0 0 1 0 0,0-1-1 0 0,0 1 0 0 0,0-1 1 0 0,0 1-1 0 0,1-1 1 0 0,1-2-6 0 0,0 1 0 0 0,0-1 0 0 0,0 1 0 0 0,0-1 0 0 0,-1 0 0 0 0,5-6 0 0 0,1-3-14 0 0,10-22-1 0 0,11-35-8 0 0,2-22-12 0 0,4-22 52 0 0,2-18-14 0 0,2-18 6 0 0,2-12 9 0 0,-1-6-2 0 0,1-4 10 0 0,-2-2-58 0 0,0 0 54 0 0,-2 3-37 0 0,0 4 95 0 0,-2 11-55 0 0,-3 16-8 0 0,-1 17 4 0 0,-3 20-14 0 0,-5 20 32 0 0,-3 22-1 0 0,-3 23 20 0 0,-17 36-45 0 0,1 0 0 0 0,-1 0-1 0 0,1 0 1 0 0,-1 0 0 0 0,1 0-1 0 0,0 0 1 0 0,-1 1 0 0 0,1-1-1 0 0,0 0 1 0 0,0 0-1 0 0,-1 0 1 0 0,1 1 0 0 0,0-1-1 0 0,1 0 1 0 0,-1 1-3 0 0,-1 0 0 0 0,1 1 0 0 0,-1-1 0 0 0,0 0-1 0 0,1 0 1 0 0,-1 0 0 0 0,1 1 0 0 0,-1-1 0 0 0,0 0 0 0 0,1 1 0 0 0,-1-1 0 0 0,0 0 0 0 0,1 1-1 0 0,-1-1 1 0 0,0 1 0 0 0,0-1 0 0 0,1 0 0 0 0,-1 1 0 0 0,0-1 0 0 0,0 1 0 0 0,0-1 0 0 0,0 1-1 0 0,1-1 1 0 0,-1 1 0 0 0,0-1 0 0 0,0 0 0 0 0,0 1 0 0 0,0-1 0 0 0,0 1 0 0 0,3 36 81 0 0,-5 27-63 0 0,-5 29 48 0 0,-4 26-34 0 0,-4 26-46 0 0,-3 21 3 0 0,-5 19 33 0 0,-5 12-22 0 0,-4 10 27 0 0,-6 5-25 0 0,-4 3-20 0 0,-3 5-5 0 0,-1 4 18 0 0,1 1-6 0 0,0 0 2 0 0,2-6 0 0 0,1-10-19 0 0,3-15 34 0 0,2-16-39 0 0,3-19 40 0 0,1-19-50 0 0,3-22-22 0 0,2-21-22 0 0,3-21-92 0 0,0-22 14 0 0,23-49 127 0 0,-2 1 1 0 0,1-1-1 0 0,-1 0 0 0 0,-5 7 0 0 0,8-11 24 0 0,0 0-1 0 0,0 0 1 0 0,-1 0 0 0 0,1 0-1 0 0,0 0 1 0 0,0 0-1 0 0,-1-1 1 0 0,1 1-1 0 0,-1 0 1 0 0,1 0 0 0 0,0-1-1 0 0,-1 1 1 0 0,1-1-1 0 0,-3 1 1 0 0,3-2 4 0 0,0 1 0 0 0,-1 0 0 0 0,1 0 0 0 0,0 0 0 0 0,0-1 1 0 0,0 1-1 0 0,-1 0 0 0 0,1-1 0 0 0,0 1 0 0 0,0-1 0 0 0,0 1 0 0 0,0-1 0 0 0,0 0 0 0 0,0 0 1 0 0,0 1-1 0 0,0-1 0 0 0,-1-1 0 0 0,-2-3-17 0 0,1 1 0 0 0,-1 0 0 0 0,1-1 1 0 0,1 1-1 0 0,-4-7 0 0 0,-2-6-47 0 0,-6-23 1 0 0,-8-43 10 0 0,0-25-59 0 0,2-24 162 0 0,1-20-26 0 0,1-20-23 0 0,2-15-15 0 0,2-13 31 0 0,-1-6-40 0 0,-1 0 40 0 0,-1 6-2 0 0,-2 11 0 0 0,-2 13-44 0 0,-5 15 50 0 0,-3 16-64 0 0,-4 18 84 0 0,-4 18-26 0 0,-1 20-8 0 0,27 69-34 0 0,-19-28 0 0 0,23 38 43 0 0,0 1 1 0 0,-1 0 0 0 0,-11-10-1 0 0,14 14-17 0 0,0 1 0 0 0,0 1 0 0 0,0-1 0 0 0,-1 1 0 0 0,-10-6 0 0 0,12 8 22 0 0,0 0 0 0 0,1 0 0 0 0,-1 0 0 0 0,0 0 0 0 0,0 0 0 0 0,0 1 0 0 0,0 0 0 0 0,-8 0 0 0 0,8 0-6 0 0,0 1 0 0 0,0 0-1 0 0,-1 0 1 0 0,1 0 0 0 0,0 1-1 0 0,0 0 1 0 0,0-1-1 0 0,-5 4 1 0 0,2-1-4 0 0,0 1-1 0 0,1 0 1 0 0,-1 1-1 0 0,-8 8 1 0 0,4-1-21 0 0,0 0-1 0 0,-9 16 0 0 0,-24 45 116 0 0,0 19-164 0 0,0 18 183 0 0,2 12-72 0 0,2 12-70 0 0,5 10 43 0 0,2 8-19 0 0,5 6 13 0 0,6 6 15 0 0,4 0-32 0 0,6 0 11 0 0,5-4-88 0 0,4-7 90 0 0,5-8-78 0 0,2-11 134 0 0,3-13-56 0 0,2-13-36 0 0,2-16 5 0 0,1-16-15 0 0,2-17 1 0 0,-11-49 23 0 0,0-1-1 0 0,6 12 1 0 0,-7-20 11 0 0,-1 1 1 0 0,1 0-1 0 0,-1 0 0 0 0,1-1 1 0 0,0 1-1 0 0,0-1 0 0 0,3 3 1 0 0,-4-4 2 0 0,0-1 1 0 0,-1 1-1 0 0,1-1 1 0 0,0 1-1 0 0,0-1 1 0 0,-1 0 0 0 0,1 1-1 0 0,0-1 1 0 0,0 0-1 0 0,0 0 1 0 0,-1 1-1 0 0,1-1 1 0 0,0 0-1 0 0,0 0 1 0 0,0 0-1 0 0,0 0 1 0 0,-1 0 0 0 0,1 0-1 0 0,0 0 1 0 0,0 0-1 0 0,1-1 1 0 0,0 0-3 0 0,0 0 0 0 0,0 0 0 0 0,-1 0 0 0 0,1-1 0 0 0,0 1 0 0 0,-1 0 1 0 0,1-1-1 0 0,-1 1 0 0 0,1-1 0 0 0,2-3 0 0 0,1-3 19 0 0,0-1 0 0 0,7-14 0 0 0,13-41-32 0 0,2-21 134 0 0,1-20-37 0 0,2-19-21 0 0,1-21-18 0 0,1-17 31 0 0,1-15-40 0 0,2-10 22 0 0,1-3-26 0 0,0 2-22 0 0,-1 9 53 0 0,0 11-55 0 0,-3 16 55 0 0,-2 19-54 0 0,-5 22 35 0 0,-6 24-10 0 0,-5 23 39 0 0,-6 25 8 0 0,-6 24-9 0 0,-5 24 34 0 0,-6 25-10 0 0,-4 23-6 0 0,-3 29-99 0 0,-2 29 93 0 0,-2 30-99 0 0,1 29 113 0 0,1 25-44 0 0,2 18-22 0 0,2 13-74 0 0,2 4 74 0 0,2-3-75 0 0,3-5 96 0 0,3-10-37 0 0,4-10-24 0 0,7-10-74 0 0,7-11 83 0 0,7-11-96 0 0,8-15 66 0 0,7-19 8 0 0,5-20-22 0 0,4-24-74 0 0,-35-78 112 0 0,0-1 1 0 0,17 20-1 0 0,-21-30-17 0 0,1 1-1 0 0,0-1 0 0 0,0-1 1 0 0,14 11-1 0 0,-18-15 28 0 0,1 1 0 0 0,0-1 0 0 0,0 0 0 0 0,0 0 0 0 0,0-1 0 0 0,1 1 0 0 0,-1-1 0 0 0,0 0 0 0 0,7 1 1 0 0,-7-2-6 0 0,-1 0 1 0 0,1 0-1 0 0,0 0 1 0 0,-1-1-1 0 0,1 1 1 0 0,0-1-1 0 0,-1 0 1 0 0,1 0 0 0 0,-1 0-1 0 0,0-1 1 0 0,5-1-1 0 0,-3 0 0 0 0,1-1-1 0 0,-1 0 0 0 0,1 0 1 0 0,-1 0-1 0 0,0-1 1 0 0,7-9-1 0 0,-2 2 7 0 0,0-2 1 0 0,14-25-1 0 0,20-56 2 0 0,0-27 12 0 0,3-25 45 0 0,1-22-21 0 0,5-17-9 0 0,3-12-71 0 0,5-7 65 0 0,3-6-51 0 0,2 0 98 0 0,3 4-19 0 0,-1 7-37 0 0,0 14-107 0 0,-2 18 122 0 0,-2 23-128 0 0,-4 26 214 0 0,-5 28-81 0 0,-44 75-26 0 0,1 0-1 0 0,14-14 1 0 0,-22 26-3 0 0,1 0 0 0 0,-1 0-1 0 0,1 1 1 0 0,-1-1 0 0 0,1 1-1 0 0,11-5 1 0 0,-15 7-3 0 0,1 0-1 0 0,0 1 1 0 0,0-1 0 0 0,-1 1-1 0 0,1 0 1 0 0,0-1 0 0 0,0 1 0 0 0,0 0-1 0 0,0 0 1 0 0,0 0 0 0 0,-1 0-1 0 0,1 0 1 0 0,0 1 0 0 0,0-1 0 0 0,0 1-1 0 0,0-1 1 0 0,3 2 0 0 0,-2 0 0 0 0,-1 0 0 0 0,1 0 0 0 0,0 0 0 0 0,-1 1 1 0 0,1-1-1 0 0,-1 1 0 0 0,0-1 0 0 0,0 1 1 0 0,0 0-1 0 0,0-1 0 0 0,2 6 0 0 0,2 3 22 0 0,-1 1 0 0 0,-1 0 0 0 0,6 19 0 0 0,9 66 36 0 0,-6 30-14 0 0,-5 25-80 0 0,-6 19 85 0 0,-5 13-77 0 0,-6 6 116 0 0,-4-1-43 0 0,-3-3-30 0 0,-1-3-110 0 0,0-6 122 0 0,4-6-147 0 0,3-11 173 0 0,6-13-79 0 0,5-17-12 0 0,4-18-30 0 0,6-22 43 0 0,4-21-44 0 0,-12-61 61 0 0,-1 0 0 0 0,2 0 1 0 0,6 13-1 0 0,-10-20 1 0 0,1 1-1 0 0,1 0 1 0 0,-1-1-1 0 0,0 1 1 0 0,0 0-1 0 0,0-1 1 0 0,1 0 0 0 0,-1 1-1 0 0,1-1 1 0 0,-1 0-1 0 0,1 0 1 0 0,0 0-1 0 0,1 1 1 0 0,-2-2 1 0 0,0 1-1 0 0,0-1 1 0 0,0 0-1 0 0,0 0 1 0 0,0 0-1 0 0,0 0 1 0 0,0 0-1 0 0,0 0 1 0 0,0 0 0 0 0,0 0-1 0 0,0 0 1 0 0,-1 0-1 0 0,1-1 1 0 0,0 1-1 0 0,0 0 1 0 0,0-1 0 0 0,0 1-1 0 0,0-1 1 0 0,0 1-1 0 0,-1-1 1 0 0,1 1-1 0 0,1-2 1 0 0,1-1-6 0 0,0 0 0 0 0,0 0 0 0 0,-1 0 1 0 0,1-1-1 0 0,-1 1 0 0 0,0-1 0 0 0,3-3 0 0 0,3-10-9 0 0,8-22 0 0 0,10-42-27 0 0,2-22 69 0 0,3-20-9 0 0,1-16-21 0 0,3-13-75 0 0,2-9 113 0 0,2-4-94 0 0,0 0 150 0 0,1 6-42 0 0,-1 6-49 0 0,-1 10-18 0 0,0 11 39 0 0,0 12-54 0 0,-1 16 63 0 0,0 19-18 0 0,-27 65-12 0 0,17-24 1 0 0,-23 38 3 0 0,1 0 1 0 0,0-1-1 0 0,1 1 1 0 0,10-8-1 0 0,-14 12 0 0 0,0 1 0 0 0,0-1 0 0 0,1 1 0 0 0,-1 0 0 0 0,0-1 0 0 0,1 1 0 0 0,-1 0 0 0 0,1 1-1 0 0,-1-1 1 0 0,1 0 0 0 0,0 1 0 0 0,3-1 0 0 0,-4 1 0 0 0,1 0-1 0 0,-1 1 1 0 0,0-1-1 0 0,0 1 0 0 0,0-1 1 0 0,1 1-1 0 0,-1 0 1 0 0,0 0-1 0 0,0-1 0 0 0,0 2 1 0 0,0-1-1 0 0,0 0 1 0 0,0 0-1 0 0,2 2 1 0 0,0 2 10 0 0,0 0 1 0 0,0-1 0 0 0,0 1 0 0 0,-1 0-1 0 0,1 0 1 0 0,3 9 0 0 0,1 2 1 0 0,-1 1 0 0 0,5 19 1 0 0,11 59 26 0 0,-6 22-45 0 0,-5 16 39 0 0,-7 13-43 0 0,-5 9 77 0 0,-7 5-50 0 0,-4 2-21 0 0,-5 1-20 0 0,-1-1 11 0 0,0-2-34 0 0,2-7 37 0 0,3-11-22 0 0,4-13-11 0 0,2-18-80 0 0,4-19 49 0 0,4-21-58 0 0,4-21-22 0 0,-5-47 129 0 0,0 1-1 0 0,0 0 0 0 0,0-1 1 0 0,0 1-1 0 0,1-1 0 0 0,1 4 1 0 0,-3-6 14 0 0,1 0-1 0 0,-1-1 1 0 0,1 1 0 0 0,-1 0 0 0 0,0-1-1 0 0,1 1 1 0 0,-1-1 0 0 0,1 0 0 0 0,-1 1 0 0 0,1-1-1 0 0,-1 1 1 0 0,1-1 0 0 0,-1 0 0 0 0,1 1-1 0 0,0-1 1 0 0,-1 0 0 0 0,1 1 0 0 0,-1-1-1 0 0,1 0 1 0 0,0 0 0 0 0,-1 0 0 0 0,1 0 0 0 0,0 0-1 0 0,0 0 1 0 0,1 0-18 0 0,-1 0-1 0 0,0 0 1 0 0,1-1 0 0 0,-1 1-1 0 0,0-1 1 0 0,0 1 0 0 0,1-1-1 0 0,-1 1 1 0 0,0-1 0 0 0,0 0-1 0 0,0 0 1 0 0,0 0 0 0 0,2-1-1 0 0,21-24-334 0 0,5-12-66 0 0,5-9-186 0 0,5-7 31 0 0,4-4-106 0 0,3-2-45 0 0,2-1 35 0 0,0 0-35 0 0,1 2 8 0 0,-2 3 26 0 0,-2 6-55 0 0,-2 7 214 0 0,-3 7-129 0 0,-1 9 103 0 0,-2 9-771 0 0,-3 8-340 0 0,-30 9 1261 0 0,1 1 1 0 0,-1-1 0 0 0,1 1-1 0 0,7 1 1 0 0,10 1-6814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6:39.46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119560.48438"/>
      <inkml:brushProperty name="anchorY" value="-366002.125"/>
      <inkml:brushProperty name="scaleFactor" value="0.5"/>
    </inkml:brush>
  </inkml:definitions>
  <inkml:trace contextRef="#ctx0" brushRef="#br0">569 2022 512 0 0,'0'0'0'0'0,"-5"2"512"0"0,-8 4 588 0 0,-5 0-905 0 0,-3 0 845 0 0,-1 0 37 0 0,1-2 58 0 0,2-2 294 0 0,2-2-693 0 0,4-3 601 0 0,4-1-396 0 0,3-1-169 0 0,4 1-69 0 0,4 1 265 0 0,3 1-524 0 0,4 4 554 0 0,4 2-370 0 0,4 4-140 0 0,4 2-180 0 0,3 0 224 0 0,3 1-386 0 0,5-3 393 0 0,3-4-161 0 0,4-7-79 0 0,5-9-15 0 0,-32 7-89 0 0,22-13 1 0 0,-19 7-118 0 0,19-15 0 0 0,18-25 253 0 0,-1-16-105 0 0,1-12-46 0 0,-1-16-125 0 0,-1-13 104 0 0,-3-11-182 0 0,0-14 172 0 0,-3-8-82 0 0,-2-5-22 0 0,-2-4-37 0 0,-3 5 54 0 0,-3 6-68 0 0,-3 9 86 0 0,-5 14-6 0 0,-3 14-15 0 0,-5 15-2 0 0,-3 17 19 0 0,-4 15-35 0 0,-5 15 77 0 0,-4 14-5 0 0,-4 13 23 0 0,2 13-134 0 0,0-1-1 0 0,-1 1 1 0 0,1 0-1 0 0,0 0 1 0 0,0 0 0 0 0,0 0-1 0 0,0 0 1 0 0,0 0 0 0 0,0-1-1 0 0,0 1 1 0 0,-1 0-1 0 0,1 0 1 0 0,0 0 0 0 0,0 0-1 0 0,0 0 1 0 0,0 0-1 0 0,0 0 1 0 0,-1 0 0 0 0,1 0-1 0 0,0 0 1 0 0,0 0 0 0 0,0 0-1 0 0,0-1 1 0 0,-1 1-1 0 0,1 0 1 0 0,0 0 0 0 0,0 0-1 0 0,0 1 1 0 0,0-1 0 0 0,-1 0-1 0 0,1 0 1 0 0,0 0-1 0 0,0 0 1 0 0,0 0 0 0 0,0 0-1 0 0,0 0 1 0 0,-1 0-1 0 0,1 0 1 0 0,0 0 0 0 0,0 0-1 0 0,0 0 1 0 0,-10 11 153 0 0,-4 10-94 0 0,-3 11 131 0 0,-3 12-85 0 0,-3 12-10 0 0,-3 12-61 0 0,-3 12 13 0 0,-2 12-9 0 0,-3 13 28 0 0,0 10-17 0 0,0 8-3 0 0,-2 8-55 0 0,2 4 53 0 0,0 1-57 0 0,1-3 63 0 0,3-5-46 0 0,3-10-5 0 0,2-8 11 0 0,5-10-15 0 0,5-12 23 0 0,4-13-25 0 0,5-14-2 0 0,6-14-27 0 0,5-14 24 0 0,-5-30 7 0 0,1-1 0 0 0,0 0 0 0 0,-1 0 0 0 0,1 0 0 0 0,0 0 0 0 0,1 0-1 0 0,-1-1 1 0 0,2 4 0 0 0,-2-4 3 0 0,0 0 0 0 0,0 0-1 0 0,0 0 1 0 0,0 0 0 0 0,0-1-1 0 0,0 1 1 0 0,0 0 0 0 0,0-1 0 0 0,0 1-1 0 0,1-1 1 0 0,-1 1 0 0 0,0-1-1 0 0,2 1 1 0 0,-2-1 1 0 0,1 0 0 0 0,0 0 0 0 0,0 0-1 0 0,0 0 1 0 0,0 0 0 0 0,0 0 0 0 0,0 0 0 0 0,0-1-1 0 0,2 0 1 0 0,0 0 4 0 0,-1-1 0 0 0,1 0 0 0 0,0 0-1 0 0,6-4 1 0 0,19-18 17 0 0,4-13-92 0 0,3-10 112 0 0,3-10-104 0 0,3-8 162 0 0,1-6-56 0 0,2-3-44 0 0,0-1-85 0 0,2-1 150 0 0,-1 1-164 0 0,-1 3 210 0 0,0 3-71 0 0,-1 6-40 0 0,-2 6-76 0 0,-2 7 120 0 0,-2 6-126 0 0,-3 9 196 0 0,-3 7-75 0 0,-5 9-38 0 0,-24 18-10 0 0,0-1-1 0 0,0 1 1 0 0,0 0-1 0 0,0 0 0 0 0,6-1 1 0 0,-7 2 12 0 0,-1 0 0 0 0,1 0 1 0 0,-1 0-1 0 0,1 0 0 0 0,-1 0 0 0 0,1 0 0 0 0,-1 0 1 0 0,1 1-1 0 0,-1-1 0 0 0,1 1 0 0 0,1 0 1 0 0,-1 0-10 0 0,0 0 1 0 0,-1 1 0 0 0,1-1 0 0 0,-1 0 0 0 0,1 0-1 0 0,-1 1 1 0 0,1-1 0 0 0,-1 1 0 0 0,2 2 0 0 0,0 1 24 0 0,-1 0 0 0 0,1 0 1 0 0,-1 0-1 0 0,2 5 1 0 0,7 34 25 0 0,-2 12-35 0 0,-3 14-61 0 0,-2 13 98 0 0,-3 11-91 0 0,-2 11 158 0 0,-3 8-63 0 0,-1 7-32 0 0,-2 7-34 0 0,-1 6 24 0 0,0 4-21 0 0,1 4 43 0 0,1-1-3 0 0,2-2-16 0 0,2-5-49 0 0,-1-7 78 0 0,2-9-73 0 0,-1-13 116 0 0,0-13-52 0 0,-1-15-19 0 0,1-15-1 0 0,0-15-12 0 0,0-14 11 0 0,1-11-14 0 0,1-13-5 0 0,0-10 11 0 0,2-11-88 0 0,2-10 99 0 0,2-12-107 0 0,2-12 106 0 0,2-9-31 0 0,2-11-46 0 0,1-7-50 0 0,1-8 105 0 0,1-4-102 0 0,0-4 173 0 0,0 0-78 0 0,-1 0 9 0 0,-2 2-26 0 0,-3 2 33 0 0,-3 2-22 0 0,-3 4 26 0 0,-6 4-16 0 0,-4 6-50 0 0,-6 4-71 0 0,-8 6 64 0 0,13 42-2 0 0,-11-20 1 0 0,8 21 37 0 0,-13-17 0 0 0,-17-13-55 0 0,-7 5-20 0 0,-6 4-20 0 0,-7 4 60 0 0,-5 6-38 0 0,-4 3 162 0 0,-4 3-46 0 0,-3 1-15 0 0,-3 1 20 0 0,-2-1-9 0 0,-2-1 2 0 0,-2-2 19 0 0,2-2-6 0 0,0-2 22 0 0,3-1-80 0 0,5-4 51 0 0,2-2-46 0 0,6-2 50 0 0,6-3-16 0 0,6-1-3 0 0,6 1-54 0 0,6 1 71 0 0,7 1-70 0 0,6 3 123 0 0,6 5-54 0 0,6 5-18 0 0,5 6-66 0 0,3 8 99 0 0,3 9-90 0 0,4 10 196 0 0,2 10-93 0 0,2 13-31 0 0,4 12-5 0 0,2 15 51 0 0,2 13-46 0 0,2 13 128 0 0,3 12-54 0 0,0 12-8 0 0,3 12-87 0 0,1 11 69 0 0,1 10-73 0 0,3 7 75 0 0,3 5-40 0 0,2 0-34 0 0,3-1-36 0 0,3-5 62 0 0,0-9-40 0 0,0-11 124 0 0,-3-17-62 0 0,-4-18-13 0 0,-4-20-22 0 0,-5-20 31 0 0,-3-20-30 0 0,-4-17 74 0 0,-9-15-75 0 0,1 0-1 0 0,-1 0 1 0 0,0 0 0 0 0,0 0 0 0 0,0 0 0 0 0,0 0-1 0 0,1 0 1 0 0,-1 0 0 0 0,0 0 0 0 0,0 0-1 0 0,0 0 1 0 0,1 0 0 0 0,-1 0 0 0 0,0 0 0 0 0,0 0-1 0 0,0 0 1 0 0,1 0 0 0 0,-1 0 0 0 0,0 0 0 0 0,0 0-1 0 0,0 0 1 0 0,0 0 0 0 0,1 0 0 0 0,-1 0-1 0 0,0-1 1 0 0,0 1 0 0 0,0 0 0 0 0,0 0 0 0 0,1 0-1 0 0,-1 0 1 0 0,0 0 0 0 0,0-1 0 0 0,0 1-1 0 0,0 0 1 0 0,0 0 0 0 0,0 0 0 0 0,0 0 0 0 0,0-1-1 0 0,1 1 1 0 0,-1 0 0 0 0,0 0 0 0 0,0 0 0 0 0,0 0-1 0 0,0-1 1 0 0,0 1 0 0 0,4-23 59 0 0,-2-20-80 0 0,-2-22 107 0 0,-5-22-110 0 0,-2-22 164 0 0,-4-23-94 0 0,-1-19-6 0 0,-2-18-61 0 0,0-15 51 0 0,0-11-39 0 0,0-4 57 0 0,-1 1-6 0 0,1 4-43 0 0,-2 3-13 0 0,-2 5 29 0 0,-3 7-40 0 0,-2 10 58 0 0,-3 13-35 0 0,-2 15 2 0 0,-1 17-46 0 0,0 18 77 0 0,1 16-63 0 0,2 16 114 0 0,1 17-23 0 0,1 14-27 0 0,20 38-26 0 0,0 0 0 0 0,0 0-1 0 0,-7-7 1 0 0,9 10 2 0 0,0 0 0 0 0,0 1 1 0 0,0-1-1 0 0,0 1 0 0 0,0 0 0 0 0,0 0 0 0 0,0 0 0 0 0,-4-2 1 0 0,5 3-9 0 0,-1 0 1 0 0,1 0 0 0 0,0 0 0 0 0,-1-1 0 0 0,1 1-1 0 0,0 0 1 0 0,0 1 0 0 0,-1-1 0 0 0,1 0-1 0 0,0 0 1 0 0,-1 0 0 0 0,1 1 0 0 0,0-1 0 0 0,-2 2-1 0 0,1-1 17 0 0,-1 1-1 0 0,1-1 1 0 0,0 1-1 0 0,0 0 1 0 0,0 0-1 0 0,0 0 1 0 0,0 0-1 0 0,-2 3 1 0 0,-1 2 19 0 0,1 1-1 0 0,-7 14 1 0 0,-8 36 55 0 0,2 25-93 0 0,4 26 117 0 0,4 27-144 0 0,3 26 89 0 0,3 20-37 0 0,5 13-28 0 0,3 9 28 0 0,3 3-29 0 0,4-1 36 0 0,1-1-58 0 0,2-6 18 0 0,2-7-35 0 0,4-8-48 0 0,1-9 40 0 0,3-11-63 0 0,3-14-57 0 0,3-17-32 0 0,3-20-53 0 0,4-19-757 0 0,-27-74 482 0 0,23 35 0 0 0,-24-41 81 0 0,0-2 1 0 0,22 21 0 0 0,-21-23 88 0 0,1-1 0 0 0,-1 0 1 0 0,15 8-1 0 0,0-1-8539 0 0,0-3-1277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6:07.98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1 8 0 0,'-1'0'51'0'0,"0"1"0"0"0,0-1 1 0 0,0 0-1 0 0,0 1 0 0 0,1-1 0 0 0,-1 1 0 0 0,0 0 0 0 0,0-1 1 0 0,1 1-1 0 0,-1-1 0 0 0,0 1 0 0 0,1 0 0 0 0,-1 0 1 0 0,1-1-1 0 0,-1 1 0 0 0,1 0 0 0 0,-1 0 0 0 0,1 0 1 0 0,-1-1-1 0 0,1 1 0 0 0,0 0 0 0 0,-1 0 0 0 0,1 1 0 0 0,-5 23 2789 0 0,5-24-2747 0 0,1 0 1 0 0,-1 0 0 0 0,0 0 0 0 0,1 1 0 0 0,-1-1 0 0 0,1 0-1 0 0,-1 0 1 0 0,1 0 0 0 0,-1 0 0 0 0,1 0 0 0 0,0 0 0 0 0,0-1 0 0 0,-1 1-1 0 0,1 0 1 0 0,0 0 0 0 0,0 0 0 0 0,0-1 0 0 0,0 1 0 0 0,0 0-1 0 0,0-1 1 0 0,0 1 0 0 0,0-1 0 0 0,2 1 0 0 0,1 1 165 0 0,1 0 1 0 0,-1-1 0 0 0,0 0-1 0 0,10 1 1 0 0,135 3 3389 0 0,-62-3-2200 0 0,-16-1-766 0 0,81 5 454 0 0,124 37-427 0 0,-215-32-1800 0 0,83 26 1 0 0,-140-35 409 0 0,0-1 0 0 0,0 0 1 0 0,0 0-1 0 0,0 0 0 0 0,9 0 1 0 0,0-1-1397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6:46.41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 92 8 0 0,'1'0'220'0'0,"-1"0"0"0"0,1 0-1 0 0,0 0 1 0 0,0 0 0 0 0,0-1 0 0 0,-1 1 0 0 0,1 0-1 0 0,0-1 1 0 0,0 1 0 0 0,-1-1 0 0 0,1 1 0 0 0,0-1 0 0 0,-1 1-1 0 0,1-1 1 0 0,0 1 0 0 0,-1-1 0 0 0,1 0 0 0 0,-1 1-1 0 0,2-2 1 0 0,8-19 3648 0 0,-3 8-780 0 0,-3 8-2439 0 0,-1 0-1 0 0,1 0 1 0 0,0 1 0 0 0,0-1 0 0 0,0 1 0 0 0,0 0-1 0 0,1 0 1 0 0,0 1 0 0 0,7-5 0 0 0,-11 7-616 0 0,-1 1 1 0 0,0 0-1 0 0,1 0 1 0 0,-1 0-1 0 0,0 0 0 0 0,0 0 1 0 0,1 0-1 0 0,-1 0 1 0 0,0 0-1 0 0,1 0 1 0 0,-1 0-1 0 0,0 0 1 0 0,1 0-1 0 0,-1 0 0 0 0,0 0 1 0 0,1 0-1 0 0,-1 0 1 0 0,0 0-1 0 0,0 0 1 0 0,1 0-1 0 0,-1 0 0 0 0,0 0 1 0 0,1 0-1 0 0,-1 1 1 0 0,0-1-1 0 0,0 0 1 0 0,1 0-1 0 0,-1 0 1 0 0,0 1-1 0 0,0-1 0 0 0,0 0 1 0 0,1 0-1 0 0,-1 1 1 0 0,0-1-1 0 0,0 0 1 0 0,0 0-1 0 0,0 1 0 0 0,1-1 1 0 0,-1 0-1 0 0,0 0 1 0 0,0 1-1 0 0,0-1 1 0 0,0 0-1 0 0,0 1 1 0 0,3 16 458 0 0,-3-14-323 0 0,2 25 187 0 0,0-1 1 0 0,-2 1 0 0 0,-1-1 0 0 0,-5 29 0 0 0,-27 107 429 0 0,17-88-529 0 0,0-2-29 0 0,2-9-59 0 0,-12 114-1 0 0,26-138-203 0 0,0-36-4 0 0,1 0 1 0 0,-1-1-1 0 0,1 1 1 0 0,0 0-1 0 0,0 0 0 0 0,0-1 1 0 0,3 8-1 0 0,-4-11 15 0 0,0 1 0 0 0,1-1 0 0 0,-1 0 0 0 0,0 1 0 0 0,1-1 0 0 0,-1 1-1 0 0,0-1 1 0 0,1 0 0 0 0,-1 1 0 0 0,1-1 0 0 0,-1 0 0 0 0,1 0 0 0 0,-1 1 0 0 0,0-1-1 0 0,1 0 1 0 0,-1 0 0 0 0,1 0 0 0 0,-1 0 0 0 0,1 1 0 0 0,-1-1 0 0 0,1 0 0 0 0,-1 0-1 0 0,1 0 1 0 0,-1 0 0 0 0,1 0 0 0 0,-1 0 0 0 0,1 0 0 0 0,-1 0 0 0 0,1 0 0 0 0,-1-1 0 0 0,1 1-1 0 0,-1 0 1 0 0,1 0 0 0 0,-1 0 0 0 0,1-1 0 0 0,-1 1 0 0 0,1 0 0 0 0,-1 0 0 0 0,1-1-1 0 0,-1 1 1 0 0,0 0 0 0 0,1-1 0 0 0,-1 1 0 0 0,0 0 0 0 0,1-2 0 0 0,18-21-930 0 0,-14 17 473 0 0,23-29-5521 0 0,-11 15 1128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7:47.368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814 122 512 0 0,'0'-2'501'0'0,"-1"1"1"0"0,0-1-1 0 0,0 1 0 0 0,0 0 0 0 0,0 0 1 0 0,-1-1-1 0 0,1 1 0 0 0,0 0 0 0 0,0 0 1 0 0,-3-2-1 0 0,3 3-338 0 0,1 0 1 0 0,-1-1-1 0 0,1 1 1 0 0,-1 0-1 0 0,1 0 1 0 0,-1 0-1 0 0,1 0 1 0 0,-1-1-1 0 0,1 1 1 0 0,-1 0-1 0 0,1 0 1 0 0,-1 0-1 0 0,1 0 0 0 0,-1 0 1 0 0,1 0-1 0 0,0 0 1 0 0,-1 0-1 0 0,1 1 1 0 0,-1-1-1 0 0,1 0 1 0 0,-1 0-1 0 0,1 0 1 0 0,-1 0-1 0 0,1 1 1 0 0,-1-1-1 0 0,1 0 1 0 0,-2 2 816 0 0,1-2-816 0 0,1 1-1 0 0,0-1 1 0 0,-1 1-1 0 0,1-1 1 0 0,0 0-1 0 0,0 1 1 0 0,-1 0-1 0 0,-6 26 2488 0 0,-2 10-1142 0 0,6-22-1056 0 0,-1-1-1 0 0,-1 0 1 0 0,0 0-1 0 0,-9 19 1 0 0,0-11-62 0 0,-2-1-1 0 0,0 0 1 0 0,-33 32 0 0 0,21-23-205 0 0,-110 129 304 0 0,106-117-460 0 0,-53 89 0 0 0,79-120-26 0 0,0 0 0 0 0,1-1 0 0 0,1 2 0 0 0,0-1 0 0 0,0 1 0 0 0,-4 23 0 0 0,8-33 33 0 0,-2 18-123 0 0,6-14-36 0 0,-4-6 116 0 0,1 0 0 0 0,-1 0 0 0 0,1 0 0 0 0,-1 0 0 0 0,1 0 1 0 0,-1 0-1 0 0,1 0 0 0 0,-1 0 0 0 0,0-1 0 0 0,1 1 0 0 0,-1 0 1 0 0,1 0-1 0 0,-1 0 0 0 0,1-1 0 0 0,-1 1 0 0 0,0 0 0 0 0,1 0 1 0 0,-1-1-1 0 0,1 1 0 0 0,5-6-64 0 0,0 0 1 0 0,-1 0 0 0 0,0 0-1 0 0,0-1 1 0 0,8-13-1 0 0,2-3-96 0 0,66-101-546 0 0,15-20-72 0 0,73-80 128 0 0,-162 215 700 0 0,-1 0 0 0 0,0 0 0 0 0,0-1 0 0 0,-1 1 0 0 0,0-1 1 0 0,-1-1-1 0 0,0 1 0 0 0,2-12 0 0 0,-6 21-13 0 0,1-1 1 0 0,-1 1-1 0 0,0-1 1 0 0,0 0-1 0 0,0 1 1 0 0,-1-1-1 0 0,1 1 1 0 0,0-1-1 0 0,-1 1 1 0 0,1-1-1 0 0,0 1 1 0 0,-1-1-1 0 0,0 1 1 0 0,1-1-1 0 0,-1 1 0 0 0,0 0 1 0 0,0-1-1 0 0,0 1 1 0 0,-2-2-1 0 0,3 2-4 0 0,-1 0-1 0 0,0 1 1 0 0,0-1-1 0 0,0 1 1 0 0,0-1-1 0 0,0 1 1 0 0,0-1-1 0 0,0 1 1 0 0,0 0-1 0 0,0-1 1 0 0,0 1-1 0 0,0 0 1 0 0,0 0-1 0 0,0 0 1 0 0,-1 0-1 0 0,1 0 1 0 0,0 0-1 0 0,0 0 1 0 0,0 0-1 0 0,0 0 1 0 0,0 0-1 0 0,0 1 1 0 0,0-1-1 0 0,0 0 1 0 0,0 1-1 0 0,0-1 1 0 0,0 1-1 0 0,0-1 1 0 0,-1 2-1 0 0,-5 3 85 0 0,1 0-1 0 0,0 1 0 0 0,0-1 1 0 0,0 1-1 0 0,1 1 1 0 0,-9 13-1 0 0,1-2 34 0 0,-56 74 419 0 0,5-6-214 0 0,-97 101 0 0 0,139-163-349 0 0,0 2-1 0 0,2 0 1 0 0,1 2 0 0 0,1 0-1 0 0,1 1 1 0 0,2 0 0 0 0,1 1-1 0 0,1 1 1 0 0,2 0-1 0 0,-11 45 1 0 0,21-71-23 0 0,0 0-1 0 0,1 1 1 0 0,-1-1-1 0 0,1 8 1 0 0,0-13 20 0 0,0 0 0 0 0,0 0 0 0 0,0 0 1 0 0,0 0-1 0 0,0 1 0 0 0,0-1 0 0 0,0 0 0 0 0,0 0 0 0 0,0 0 1 0 0,0 0-1 0 0,0 0 0 0 0,0 0 0 0 0,0 1 0 0 0,0-1 0 0 0,0 0 1 0 0,0 0-1 0 0,0 0 0 0 0,0 0 0 0 0,1 0 0 0 0,-1 0 0 0 0,0 0 1 0 0,0 1-1 0 0,0-1 0 0 0,0 0 0 0 0,0 0 0 0 0,0 0 0 0 0,0 0 1 0 0,0 0-1 0 0,0 0 0 0 0,1 0 0 0 0,-1 0 0 0 0,0 0 0 0 0,0 0 1 0 0,0 0-1 0 0,0 0 0 0 0,0 0 0 0 0,0 0 0 0 0,1 0 0 0 0,-1 0 1 0 0,0 1-1 0 0,0-1 0 0 0,0 0 0 0 0,0-1 0 0 0,1 1 0 0 0,7-3-58 0 0,6-7 8 0 0,-3 0 0 0 0,-2 0-1 0 0,11-13 0 0 0,9-10-47 0 0,115-120-387 0 0,-63 58 117 0 0,81-120 0 0 0,-148 195 351 0 0,36-58 183 0 0,61-128 1 0 0,-107 197-108 0 0,-2 7-1 0 0,0-1 0 0 0,-1 0-1 0 0,0 0 1 0 0,1 0 0 0 0,-1 0 0 0 0,-1 0-1 0 0,1 0 1 0 0,0 0 0 0 0,-1 0 0 0 0,1-4 0 0 0,-11 10 234 0 0,3 4-190 0 0,0 0 0 0 0,0 0 1 0 0,1 0-1 0 0,0 1 0 0 0,-5 9 0 0 0,-11 12 35 0 0,-9 11-36 0 0,13-17-6 0 0,0 0-1 0 0,-35 31 1 0 0,-133 110 101 0 0,183-161-193 0 0,-120 111-48 0 0,101-89 47 0 0,1 1 0 0 0,2 1 1 0 0,0 0-1 0 0,-22 48 0 0 0,37-69-15 0 0,1 0 0 0 0,1 1 0 0 0,-1 0 1 0 0,1-1-1 0 0,0 1 0 0 0,1 0 0 0 0,0 0 0 0 0,-1 11 0 0 0,2-17 16 0 0,0-1 1 0 0,0 0-1 0 0,0 0 0 0 0,0 0 0 0 0,0 0 1 0 0,0 1-1 0 0,0-1 0 0 0,0 0 0 0 0,0 0 1 0 0,0 0-1 0 0,1 0 0 0 0,-1 0 0 0 0,0 0 1 0 0,0 1-1 0 0,0-1 0 0 0,0 0 0 0 0,0 0 1 0 0,0 0-1 0 0,0 0 0 0 0,1 0 0 0 0,-1 0 1 0 0,0 0-1 0 0,0 0 0 0 0,0 1 0 0 0,0-1 1 0 0,0 0-1 0 0,1 0 0 0 0,-1 0 0 0 0,0 0 1 0 0,0 0-1 0 0,0 0 0 0 0,0 0 0 0 0,0 0 1 0 0,1 0-1 0 0,-1 0 0 0 0,0 0 0 0 0,0 0 1 0 0,0 0-1 0 0,0 0 0 0 0,1 0 0 0 0,-1 0 1 0 0,0 0-1 0 0,0-1 0 0 0,0 1 0 0 0,0 0 1 0 0,0 0-1 0 0,1 0 0 0 0,-1 0 0 0 0,0 0 1 0 0,0 0-1 0 0,0 0 0 0 0,0 0 0 0 0,0 0 1 0 0,0-1-1 0 0,0 1 0 0 0,1 0 0 0 0,-1 0 1 0 0,0 0-1 0 0,0 0 0 0 0,10-9-21 0 0,25-30-73 0 0,50-71 1 0 0,-52 63 64 0 0,64-90-144 0 0,109-211 0 0 0,-198 333 197 0 0,-1 1 0 0 0,0-1-1 0 0,-1 0 1 0 0,-1-1 0 0 0,-1 1 0 0 0,0-1-1 0 0,-1 0 1 0 0,0 0 0 0 0,0-19 0 0 0,-4 35-20 0 0,1 0 1 0 0,-1-1-1 0 0,1 1 1 0 0,-1 0 0 0 0,1 0-1 0 0,0 0 1 0 0,-1 0-1 0 0,1 0 1 0 0,-1 0 0 0 0,1 0-1 0 0,-1 0 1 0 0,1 0-1 0 0,-1 0 1 0 0,1 0 0 0 0,-1 0-1 0 0,1 0 1 0 0,0 1-1 0 0,-1-1 1 0 0,1 0 0 0 0,-1 0-1 0 0,0 1 1 0 0,-5 4 54 0 0,-1 1 1 0 0,1 0 0 0 0,0 0-1 0 0,0 0 1 0 0,1 1 0 0 0,-1 0-1 0 0,-4 10 1 0 0,-6 6-4 0 0,-112 153 344 0 0,80-110-262 0 0,7-13-105 0 0,3 2 0 0 0,-33 65-1 0 0,44-66-29 0 0,-34 97 0 0 0,54-128-34 0 0,2-9 9 0 0,0 0-1 0 0,1 0 1 0 0,1 1-1 0 0,1-1 1 0 0,-2 23-1 0 0,4-37 20 0 0,0 0-1 0 0,0 1 0 0 0,-1-1 0 0 0,1 0 0 0 0,0 1 0 0 0,0-1 1 0 0,0 0-1 0 0,0 0 0 0 0,0 1 0 0 0,0-1 0 0 0,0 0 0 0 0,0 1 1 0 0,0-1-1 0 0,0 0 0 0 0,0 1 0 0 0,0-1 0 0 0,0 0 0 0 0,1 1 1 0 0,-1-1-1 0 0,0 0 0 0 0,0 0 0 0 0,0 1 0 0 0,0-1 0 0 0,0 0 1 0 0,1 0-1 0 0,-1 1 0 0 0,0-1 0 0 0,0 0 0 0 0,1 0 1 0 0,-1 1-1 0 0,0-1 0 0 0,0 0 0 0 0,1 0 0 0 0,-1 0 0 0 0,0 0 1 0 0,0 1-1 0 0,1-1 0 0 0,-1 0 0 0 0,0 0 0 0 0,1 0 0 0 0,-1 0 1 0 0,0 0-1 0 0,0 0 0 0 0,1 0 0 0 0,-1 0 0 0 0,0 0 0 0 0,1 0 1 0 0,-1 0-1 0 0,0 0 0 0 0,1 0 0 0 0,-1 0 0 0 0,0 0 0 0 0,1 0 1 0 0,-1 0-1 0 0,1-1 0 0 0,0 1-5 0 0,0-1 0 0 0,1 0 0 0 0,-1 0 0 0 0,0 0 0 0 0,0 0 0 0 0,0 0 0 0 0,0 0 0 0 0,0 0 0 0 0,0 0 0 0 0,1-2 0 0 0,9-17-76 0 0,-2 0 0 0 0,11-31 1 0 0,1-6-30 0 0,-15 45 114 0 0,58-129-187 0 0,-44 101 137 0 0,37-53 0 0 0,-52 87 45 0 0,16-26-17 0 0,-20 29 25 0 0,1 0-1 0 0,-1 0 1 0 0,1 1 0 0 0,-1-1 0 0 0,0-1-1 0 0,0 1 1 0 0,-1 0 0 0 0,2-6 0 0 0,-2 9 0 0 0,0-1 0 0 0,0 1 1 0 0,0 0-1 0 0,0 0 1 0 0,0 0-1 0 0,0-1 1 0 0,0 1-1 0 0,0 0 1 0 0,0 0-1 0 0,0 0 1 0 0,0 0-1 0 0,0-1 1 0 0,0 1-1 0 0,0 0 1 0 0,0 0-1 0 0,-1 0 0 0 0,1 0 1 0 0,0-1-1 0 0,0 1 1 0 0,0 0-1 0 0,0 0 1 0 0,0 0-1 0 0,0 0 1 0 0,0 0-1 0 0,-1 0 1 0 0,1-1-1 0 0,0 1 1 0 0,0 0-1 0 0,0 0 0 0 0,0 0 1 0 0,0 0-1 0 0,-1 0 1 0 0,1 0-1 0 0,0 0 1 0 0,0 0-1 0 0,-1 0 1 0 0,-7 2 67 0 0,-10 11 15 0 0,15-10-46 0 0,-14 10 46 0 0,1 1 0 0 0,-25 30 1 0 0,26-28-51 0 0,-29 33 97 0 0,1 1-1 0 0,-42 67 1 0 0,15 7-111 0 0,58-98-24 0 0,1 0 1 0 0,2 0-1 0 0,-7 31 0 0 0,9-30-2 0 0,3-11 4 0 0,0 0 1 0 0,1 0 0 0 0,-2 29 0 0 0,2 30-15 0 0,3-75 13 0 0,0 0 0 0 0,0 0-1 0 0,0 0 1 0 0,0 1 0 0 0,0-1-1 0 0,0 0 1 0 0,0 0 0 0 0,0 0-1 0 0,0 0 1 0 0,0 0 0 0 0,0 0-1 0 0,0 0 1 0 0,0 0 0 0 0,0 0-1 0 0,0 0 1 0 0,0 0-1 0 0,0 0 1 0 0,0 1 0 0 0,0-1-1 0 0,0 0 1 0 0,0 0 0 0 0,0 0-1 0 0,0 0 1 0 0,0 0 0 0 0,0 0-1 0 0,0 0 1 0 0,0 0 0 0 0,0 0-1 0 0,0 0 1 0 0,0 0 0 0 0,0 0-1 0 0,0 0 1 0 0,1 0 0 0 0,-1 0-1 0 0,0 0 1 0 0,0 1-1 0 0,0-1 1 0 0,0 0 0 0 0,0 0-1 0 0,0 0 1 0 0,0 0 0 0 0,0 0-1 0 0,0 0 1 0 0,0 0 0 0 0,0 0-1 0 0,0 0 1 0 0,0 0 0 0 0,1 0-1 0 0,-1 0 1 0 0,0 0 0 0 0,0 0-1 0 0,0 0 1 0 0,0 0 0 0 0,0 0-1 0 0,0 0 1 0 0,0 0 0 0 0,5-5-35 0 0,4-6 12 0 0,-2-4-40 0 0,0 0 0 0 0,7-21-1 0 0,7-15 57 0 0,2 8-92 0 0,9-18-35 0 0,-30 58 141 0 0,-1 0 0 0 0,0 0 0 0 0,0 0 0 0 0,0 0-1 0 0,-1 0 1 0 0,1-1 0 0 0,-1-4 0 0 0,-16 21 22 0 0,4-1-23 0 0,-7 6 40 0 0,-22 29 1 0 0,28-29-26 0 0,1 1-1 0 0,1 0 1 0 0,-15 33 0 0 0,21-41-10 0 0,3-8-3 0 0,0 0 0 0 0,1 1 0 0 0,-1-1 0 0 0,1 1-1 0 0,0-1 1 0 0,0 1 0 0 0,0 3 0 0 0,1-6-7 0 0,19-1 52 0 0,-18-1-51 0 0,-1 1 0 0 0,1 0-1 0 0,-1 0 1 0 0,1-1 0 0 0,-1 1-1 0 0,1 0 1 0 0,-1 0 0 0 0,1 0 0 0 0,-1 0-1 0 0,1-1 1 0 0,-1 1 0 0 0,1 0 0 0 0,-1 0-1 0 0,1 0 1 0 0,-1 0 0 0 0,1 0 0 0 0,-1 0-1 0 0,1 0 1 0 0,0 0 0 0 0,-1 1 0 0 0,1-1-1 0 0,-1 0 1 0 0,1 0 0 0 0,-1 0-1 0 0,1 1 1 0 0,-1-1 0 0 0,0 0 0 0 0,2 1-1 0 0,-2 0 3 0 0,1 0 1 0 0,-1 0-1 0 0,1-1 0 0 0,-1 1 0 0 0,1 0 0 0 0,-1 0 0 0 0,0 0 0 0 0,1 0 0 0 0,-1 0 0 0 0,0 0 0 0 0,0 0 0 0 0,0 1 0 0 0,0 0 0 0 0,0 4 16 0 0,0 1 0 0 0,0-1-1 0 0,-3 10 1 0 0,-9 68 3 0 0,4-18-8 0 0,7-60-5 0 0,-1 5 8 0 0,0-1 0 0 0,1 0-1 0 0,0 1 1 0 0,1-1 0 0 0,1 16 0 0 0,-1-25-17 0 0,0-1 1 0 0,0 1-1 0 0,0-1 0 0 0,0 1 0 0 0,0 0 0 0 0,0-1 0 0 0,0 1 0 0 0,1-1 0 0 0,-1 1 0 0 0,0 0 0 0 0,0-1 0 0 0,1 1 0 0 0,-1-1 0 0 0,0 1 0 0 0,0-1 0 0 0,1 1 0 0 0,-1-1 0 0 0,1 1 1 0 0,-1-1-1 0 0,0 1 0 0 0,1-1 0 0 0,-1 0 0 0 0,1 1 0 0 0,-1-1 0 0 0,1 0 0 0 0,-1 1 0 0 0,1-1 0 0 0,-1 0 0 0 0,1 0 0 0 0,-1 1 0 0 0,1-1 0 0 0,0 0 0 0 0,-1 0 0 0 0,1 0 0 0 0,-1 0 1 0 0,1 0-1 0 0,0 0 0 0 0,-1 0 0 0 0,1 0 0 0 0,-1 0 0 0 0,1 0 0 0 0,0 0 0 0 0,-1 0 0 0 0,1 0 0 0 0,-1 0 0 0 0,1-1 0 0 0,-1 1 0 0 0,1 0 0 0 0,-1 0 0 0 0,2-1 0 0 0,0-1-6 0 0,1 1-1 0 0,0-1 0 0 0,-1 0 0 0 0,0 0 0 0 0,1-1 0 0 0,-1 1 0 0 0,0 0 1 0 0,2-4-1 0 0,4-7 7 0 0,-1-1 0 0 0,0 0 0 0 0,-1 0 0 0 0,0 0 0 0 0,-2-1 0 0 0,0 0 1 0 0,4-27-1 0 0,-4 14-24 0 0,-2-1 1 0 0,-1 0-1 0 0,-3-34 0 0 0,1 49 36 0 0,-5-23-1 0 0,5 33-14 0 0,0 0-1 0 0,0 0 1 0 0,-1 0 0 0 0,1 0 0 0 0,-1 1 0 0 0,0-1 0 0 0,0 0-1 0 0,0 1 1 0 0,-5-7 0 0 0,6 10 5 0 0,0-1 0 0 0,0 0 0 0 0,1 1 0 0 0,-1-1 0 0 0,0 0 0 0 0,0 1 0 0 0,1-1 0 0 0,-1 1 0 0 0,0-1 0 0 0,0 1 0 0 0,0 0 0 0 0,0-1 0 0 0,0 1 0 0 0,0 0 0 0 0,0 0 0 0 0,0-1 0 0 0,0 1 0 0 0,0 0 0 0 0,0 0-1 0 0,0 0 1 0 0,0 0 0 0 0,0 0 0 0 0,0 0 0 0 0,1 1 0 0 0,-1-1 0 0 0,0 0 0 0 0,0 0 0 0 0,0 1 0 0 0,0-1 0 0 0,0 1 0 0 0,0-1 0 0 0,0 0 0 0 0,0 1 0 0 0,1 0 0 0 0,-1-1 0 0 0,0 1 0 0 0,0 0 0 0 0,1-1 0 0 0,-1 1 0 0 0,0 0 0 0 0,1-1 0 0 0,-2 3 0 0 0,0 0 9 0 0,0 0 0 0 0,0 1 0 0 0,0-1 0 0 0,0 1 0 0 0,0 0 0 0 0,1-1 0 0 0,0 1 0 0 0,-1 0 0 0 0,1 5 0 0 0,0-2 8 0 0,-1 2 3 0 0,1-1-1 0 0,0 1 1 0 0,0 0 0 0 0,1 0-1 0 0,1 0 1 0 0,-1 0 0 0 0,1-1-1 0 0,1 1 1 0 0,2 10 0 0 0,2-5 11 0 0,0 1 0 0 0,1-1 0 0 0,0 0 0 0 0,1 0 0 0 0,0-1 0 0 0,12 14 0 0 0,-2-6 40 0 0,2 0 0 0 0,34 28-1 0 0,-45-41-57 0 0,34 28 63 0 0,88 57 0 0 0,-117-85-68 0 0,84 47 67 0 0,-82-48-50 0 0,0 0 1 0 0,0-1 0 0 0,1-1 0 0 0,24 5-1 0 0,-20-3 10 0 0,-18-6-33 0 0,-1 0 0 0 0,0 0 0 0 0,1 0-1 0 0,-1-1 1 0 0,1 1 0 0 0,-1-1 0 0 0,1 1 0 0 0,-1-1 0 0 0,1 0 0 0 0,-1 0 0 0 0,1 0 0 0 0,-1 0 0 0 0,1 0 0 0 0,-1 0 0 0 0,1-1 0 0 0,2 0 0 0 0,-5 1 0 0 0,0 0-1 0 0,0 0 1 0 0,1 0 0 0 0,-1 0-1 0 0,0-1 1 0 0,0 1-1 0 0,0 0 1 0 0,0 0-1 0 0,0 0 1 0 0,0 0 0 0 0,0 0-1 0 0,0 0 1 0 0,1 0-1 0 0,-1 0 1 0 0,0 0-1 0 0,0 0 1 0 0,0-1-1 0 0,0 1 1 0 0,0 0 0 0 0,0 0-1 0 0,0 0 1 0 0,0 0-1 0 0,0 0 1 0 0,0 0-1 0 0,0-1 1 0 0,0 1-1 0 0,0 0 1 0 0,0 0 0 0 0,0 0-1 0 0,0 0 1 0 0,0 0-1 0 0,0-1 1 0 0,0 1-1 0 0,0 0 1 0 0,0 0 0 0 0,0 0-1 0 0,0 0 1 0 0,0 0-1 0 0,0 0 1 0 0,0-1-1 0 0,-6-4 61 0 0,-12-4-41 0 0,14 7-9 0 0,-20-8 30 0 0,0 1 0 0 0,-1 1 0 0 0,-32-6-1 0 0,-9-3-50 0 0,11 1 3 0 0,-89-29-11 0 0,43 12 19 0 0,73 26 13 0 0,27 7-15 0 0,-1-1-1 0 0,1 1 1 0 0,-1 0 0 0 0,1 0 0 0 0,0 0 0 0 0,-1 0 0 0 0,1 0-1 0 0,-1 0 1 0 0,1 0 0 0 0,-1 0 0 0 0,1 1 0 0 0,-1-1-1 0 0,1 0 1 0 0,-1 1 0 0 0,0 0 0 0 0,1 0 0 0 0,11 5-18 0 0,52 26 91 0 0,77 36 47 0 0,-99-50-50 0 0,65 18 0 0 0,79 25 125 0 0,-46-12-78 0 0,54 21 73 0 0,-116-38-106 0 0,86 23 0 0 0,-141-49-70 0 0,1-1 0 0 0,0-1 0 0 0,0-2 1 0 0,27 1-1 0 0,-48-3-16 0 0,1 0-1 0 0,-1 0 1 0 0,0 0 0 0 0,0 0-1 0 0,1 0 1 0 0,-1 0-1 0 0,0-1 1 0 0,0 1 0 0 0,0 0-1 0 0,0-1 1 0 0,1 1 0 0 0,-1-1-1 0 0,1 0 1 0 0,-2 1-1 0 0,0-1 1 0 0,1 1-1 0 0,-1 0 1 0 0,0-1-1 0 0,1 1 1 0 0,-1-1-1 0 0,0 1 1 0 0,1 0-1 0 0,-1-1 1 0 0,0 1-1 0 0,0-1 1 0 0,0 1-1 0 0,1-1 1 0 0,-1 1-1 0 0,0-1 1 0 0,0 1-1 0 0,0-1 1 0 0,0 1-1 0 0,0-1 1 0 0,0 1-1 0 0,0-1 1 0 0,0 0-1 0 0,-1-1 1 0 0,1 0-1 0 0,-1 0 1 0 0,0 0-1 0 0,0 0 1 0 0,0 0-1 0 0,0 0 1 0 0,0 0-1 0 0,-1 1 1 0 0,1-1-1 0 0,-1 0 1 0 0,1 1-1 0 0,-1-1 1 0 0,-2-2-1 0 0,-5-2-2 0 0,1 0 0 0 0,-1 1-1 0 0,0 0 1 0 0,-1 1 0 0 0,1-1 0 0 0,-1 2 0 0 0,-18-5-1 0 0,-76-11-102 0 0,-310-14-15 0 0,276 28 60 0 0,114 2 48 0 0,0 0 0 0 0,0-2 0 0 0,-40-13-1 0 0,20-3 2 0 0,26 11 47 0 0,15 9-50 0 0,4 0 13 0 0,10 3 22 0 0,20 6 26 0 0,-26-7-55 0 0,45 12 59 0 0,159 37 97 0 0,-184-45-125 0 0,338 59 223 0 0,-205-44-94 0 0,-2 7-1 0 0,226 68 1 0 0,-194-46 2 0 0,-103-28-79 0 0,-75-19-65 0 0,0 0-1 0 0,1 0 1 0 0,-1-1 0 0 0,0-1-1 0 0,0 1 1 0 0,0-2 0 0 0,11 0-1 0 0,-20 1-5 0 0,0-1-1 0 0,0 1 0 0 0,0 0 0 0 0,-1 0 1 0 0,1 0-1 0 0,0-1 0 0 0,0 1 1 0 0,0 0-1 0 0,0-1 0 0 0,0 1 1 0 0,-1-1-1 0 0,1 1 0 0 0,0-1 1 0 0,0 1-1 0 0,-1-1 0 0 0,1 0 0 0 0,0 1 1 0 0,-1-1-1 0 0,1 0 0 0 0,0 0-3 0 0,-1 0-1 0 0,0 1 0 0 0,0-1 1 0 0,0 0-1 0 0,1 1 0 0 0,-1-1 0 0 0,0 0 1 0 0,0 1-1 0 0,0-1 0 0 0,0 0 1 0 0,0 0-1 0 0,0 1 0 0 0,-1-1 1 0 0,1 0-1 0 0,0 1 0 0 0,0-1 0 0 0,0 0 1 0 0,-1 1-1 0 0,1-2 0 0 0,-1 0 1 0 0,-1 0-1 0 0,1 0 1 0 0,0 0 0 0 0,-1 0-1 0 0,1 0 1 0 0,-1 1-1 0 0,0-1 1 0 0,0 0-1 0 0,1 1 1 0 0,-1-1-1 0 0,0 1 1 0 0,-4-2 0 0 0,-10-3-23 0 0,1 2 1 0 0,-1 0 0 0 0,-28-4-1 0 0,17 4-20 0 0,1 0 21 0 0,-1 2 0 0 0,-37 2 0 0 0,32 1 21 0 0,-34-4 1 0 0,-4-4-55 0 0,23 3 18 0 0,-81-17 0 0 0,-67-36-10 0 0,142 41 37 0 0,-107-43-108 0 0,75 24 69 0 0,-98-37 33 0 0,7 19 22 0 0,137 34-24 0 0,61 21 35 0 0,0 1-1 0 0,0 0 1 0 0,29 9-1 0 0,7 1 15 0 0,86 14 4 0 0,183 31 83 0 0,35-6 71 0 0,-226-31-98 0 0,237 47 67 0 0,-324-56-118 0 0,0 1 12 0 0,95 13 0 0 0,-140-25-45 0 0,5 0-3 0 0,1-1 0 0 0,-1 1 0 0 0,0-2-1 0 0,15-1 1 0 0,-23 2-2 0 0,-1 0-1 0 0,1 0 1 0 0,-1 0-1 0 0,0 0 1 0 0,1 0-1 0 0,-1 0 1 0 0,1 0-1 0 0,-1 0 1 0 0,1 0-1 0 0,-1 0 1 0 0,0-1-1 0 0,1 1 0 0 0,-1 0 1 0 0,0 0-1 0 0,1-1 1 0 0,-1 1-1 0 0,1 0 1 0 0,-1 0-1 0 0,0-1 1 0 0,0 1-1 0 0,1 0 1 0 0,-1-1-1 0 0,0 1 1 0 0,0 0-1 0 0,1-1 1 0 0,-1 1-1 0 0,0-1 1 0 0,0 1-1 0 0,0 0 1 0 0,1-1-1 0 0,-1 1 1 0 0,0-1-1 0 0,0 1 1 0 0,0 0-1 0 0,0-1 0 0 0,0 1 1 0 0,0-1-1 0 0,0 1 1 0 0,0-1-1 0 0,0 1 1 0 0,0 0-1 0 0,0-1 1 0 0,0 1-1 0 0,0-1 1 0 0,-1 1-1 0 0,1-1 1 0 0,0 1-1 0 0,0 0 1 0 0,0-1-1 0 0,-1 1 1 0 0,1 0-1 0 0,0-1 1 0 0,0 1-1 0 0,-1 0 1 0 0,1-1-1 0 0,0 1 1 0 0,-1 0-1 0 0,1-1 0 0 0,-1 1 1 0 0,-1-3 2 0 0,-1 1-1 0 0,0-1 1 0 0,0 1 0 0 0,0 0 0 0 0,-5-3 0 0 0,-12-4-14 0 0,0 1 1 0 0,0 1 0 0 0,0 1-1 0 0,-1 0 1 0 0,-25-2-1 0 0,-109-5-77 0 0,124 11 80 0 0,-592-8-407 0 0,469 10 364 0 0,148 0 50 0 0,1-1 0 0 0,-1 0-1 0 0,0 0 1 0 0,0 0-1 0 0,1-1 1 0 0,-1 0-1 0 0,1 0 1 0 0,-9-5-1 0 0,14 7 4 0 0,0 0-1 0 0,0 0 1 0 0,-1 0-1 0 0,1 0 1 0 0,0 0-1 0 0,0 0 0 0 0,-1-1 1 0 0,1 1-1 0 0,0 0 1 0 0,0 0-1 0 0,0 0 1 0 0,-1-1-1 0 0,1 1 1 0 0,0 0-1 0 0,0 0 1 0 0,0 0-1 0 0,0-1 1 0 0,-1 1-1 0 0,1 0 1 0 0,0 0-1 0 0,0-1 1 0 0,0 1-1 0 0,0 0 1 0 0,0 0-1 0 0,0-1 1 0 0,0 1-1 0 0,0 0 0 0 0,0-1 1 0 0,0 1-1 0 0,0 0 1 0 0,0 0-1 0 0,0-1 1 0 0,0 1-1 0 0,0 0 1 0 0,0-1-1 0 0,0 1 1 0 0,0 0-1 0 0,0 0 1 0 0,0-1-1 0 0,0 1 1 0 0,1 0-1 0 0,-1 0 1 0 0,0 0-1 0 0,0-1 1 0 0,0 1-1 0 0,0 0 1 0 0,1 0-1 0 0,-1-1 0 0 0,1 0-1 0 0,0 1 0 0 0,-1-1 0 0 0,1 0 0 0 0,0 1 0 0 0,0-1 0 0 0,0 1 0 0 0,0-1 0 0 0,-1 1 0 0 0,1-1 0 0 0,0 1 0 0 0,2-1 0 0 0,5 0-3 0 0,0 1-1 0 0,-1 1 1 0 0,1-1-1 0 0,0 1 1 0 0,11 3-1 0 0,2 0 22 0 0,439 54 204 0 0,-296-43-149 0 0,-34-3-51 0 0,-67-6 3 0 0,61 8 75 0 0,3 17-93 0 0,-85-20-17 0 0,-7 1 9 0 0,-24-8-3 0 0,0 0 0 0 0,15 2 0 0 0,27 7-158 0 0,-41-9-295 0 0,0 0 0 0 0,0-2-1 0 0,0 1 1 0 0,1-1-1 0 0,-1-1 1 0 0,1 0-1 0 0,24-2 1 0 0,-33 0-200 0 0,0-1 0 0 0,0 1 1 0 0,0-1-1 0 0,0 1 0 0 0,0-1 0 0 0,0 0 0 0 0,0-1 1 0 0,0 1-1 0 0,5-5 0 0 0,14-15-2033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7:57.275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5898 603 8 0 0,'14'-14'986'0'0,"-1"-2"0"0"0,0 1 0 0 0,-2-2 0 0 0,18-29 0 0 0,25-78 5748 0 0,-2 17-1664 0 0,-51 92-674 0 0,-6 20-3765 0 0,-12 22 200 0 0,0 0 1 0 0,-24 59 0 0 0,12-24-389 0 0,28-59-428 0 0,-107 206 986 0 0,-16-9-380 0 0,-177 171 47 0 0,202-255-580 0 0,-286 348-6 0 0,340-405-73 0 0,3 1 0 0 0,2 3 1 0 0,3 1-1 0 0,3 1 0 0 0,-41 111 1 0 0,40-77-62 0 0,-52 137 20 0 0,60-172 36 0 0,-58 97 0 0 0,80-151-7 0 0,-2 0 1 0 0,1-1 0 0 0,-1 0-1 0 0,0 0 1 0 0,-1-1 0 0 0,0 0-1 0 0,0 0 1 0 0,-11 7-1 0 0,19-15 3 0 0,-1 1 0 0 0,1-1 0 0 0,0 0 0 0 0,-1 0 0 0 0,1 1 0 0 0,-1-1 0 0 0,1 0 0 0 0,-1 0 0 0 0,1 0 0 0 0,-1 1 0 0 0,1-1 0 0 0,0 0 0 0 0,-1 0 0 0 0,1 0 0 0 0,-1 0-1 0 0,1 0 1 0 0,-1 0 0 0 0,1 0 0 0 0,-1 0 0 0 0,1 0 0 0 0,-1 0 0 0 0,1 0 0 0 0,-1 0 0 0 0,1 0 0 0 0,-1-1 0 0 0,1 1 0 0 0,-1 0 0 0 0,0-1 0 0 0,1 1 0 0 0,-1-1 0 0 0,1 0 0 0 0,-1 1 0 0 0,1-1 0 0 0,0 0 1 0 0,-1 0-1 0 0,1 0 0 0 0,0 1 0 0 0,0-1 0 0 0,-1 0 0 0 0,1 0 1 0 0,0 0-1 0 0,0 0 0 0 0,0-1 0 0 0,0-6-7 0 0,1 1 1 0 0,3-14-1 0 0,-4 19 2 0 0,7-21 3 0 0,0 0-1 0 0,2 0 1 0 0,0 1-1 0 0,17-27 1 0 0,0-3-4 0 0,211-424-42 0 0,-165 348 53 0 0,142-191 0 0 0,-149 235-19 0 0,382-483-14 0 0,-304 385 53 0 0,-18 21-20 0 0,-92 118 3 0 0,-1-2 0 0 0,-2-1 0 0 0,42-91 0 0 0,-43 52 186 0 0,-26 68-155 0 0,-6 11 15 0 0,3 6-51 0 0,0 0-1 0 0,-1 0 1 0 0,1 0 0 0 0,0 0-1 0 0,0 0 1 0 0,-1 0 0 0 0,1 0-1 0 0,0 0 1 0 0,-1 0 0 0 0,1 1-1 0 0,0-1 1 0 0,0 0 0 0 0,-1 0-1 0 0,1 0 1 0 0,0 0 0 0 0,0 1-1 0 0,-1-1 1 0 0,1 0 0 0 0,0 0-1 0 0,0 1 1 0 0,0-1 0 0 0,0 0-1 0 0,-1 0 1 0 0,1 1 0 0 0,0-1 0 0 0,-60 82 182 0 0,-79 101 35 0 0,138-182-219 0 0,-273 324 263 0 0,-330 361-102 0 0,374-381-168 0 0,20 14-7 0 0,-9 13 40 0 0,61-80-82 0 0,113-167 39 0 0,43-79 13 0 0,5-6-5 0 0,3-3-10 0 0,2-5 6 0 0,-1 0 1 0 0,1 0 0 0 0,-2-1-1 0 0,12-17 1 0 0,-3 3 4 0 0,322-493-53 0 0,-244 357 59 0 0,326-521-21 0 0,-292 495 17 0 0,180-270-24 0 0,-16-8 23 0 0,-264 416 32 0 0,112-203 16 0 0,-116 206-18 0 0,-13 25 8 0 0,0-1-1 0 0,-1 0 1 0 0,8-28 0 0 0,-17 48-31 0 0,0 0-1 0 0,0 0 1 0 0,0 0 0 0 0,0 0 0 0 0,0 0 0 0 0,0 0 0 0 0,0 0-1 0 0,0 0 1 0 0,0 0 0 0 0,0 0 0 0 0,0 0 0 0 0,0 0 0 0 0,0 0-1 0 0,0 0 1 0 0,0-1 0 0 0,0 1 0 0 0,0 0 0 0 0,0 0 0 0 0,0 0-1 0 0,0 0 1 0 0,0 0 0 0 0,0 0 0 0 0,0 0 0 0 0,0 0 0 0 0,0 0-1 0 0,0 0 1 0 0,0 0 0 0 0,0 0 0 0 0,0 0 0 0 0,0 0 0 0 0,0 0-1 0 0,0-1 1 0 0,0 1 0 0 0,0 0 0 0 0,0 0 0 0 0,0 0 0 0 0,0 0-1 0 0,0 0 1 0 0,0 0 0 0 0,0 0 0 0 0,0 0 0 0 0,0 0 0 0 0,0 0-1 0 0,0 0 1 0 0,-1 0 0 0 0,1 0 0 0 0,0 0 0 0 0,0 0 0 0 0,0 0-1 0 0,0 0 1 0 0,0 0 0 0 0,0 0 0 0 0,0 0 0 0 0,0 0 0 0 0,0 0 0 0 0,0 0-1 0 0,0 0 1 0 0,0 0 0 0 0,0 0 0 0 0,0 0 0 0 0,0 0 0 0 0,-1 0-1 0 0,1 0 1 0 0,0 0 0 0 0,0 0 0 0 0,-6 4 27 0 0,-5 7 1 0 0,-4 8 7 0 0,-23 40 0 0 0,22-32-12 0 0,-85 143 32 0 0,-14 22-3 0 0,-343 470-116 0 0,363-544 53 0 0,-184 242-49 0 0,99-90-80 0 0,-212 428 1 0 0,222-357 71 0 0,163-327 56 0 0,1-3-2 0 0,1 0 0 0 0,-1 0 1 0 0,2 1-1 0 0,0 0 0 0 0,-3 12 0 0 0,7-24 10 0 0,0 1 0 0 0,0-1 0 0 0,0 0 0 0 0,-1 0 0 0 0,1 1 0 0 0,0-1 0 0 0,0 0 0 0 0,0 1 0 0 0,0-1 0 0 0,0 0 0 0 0,0 0 0 0 0,0 1 1 0 0,0-1-1 0 0,0 0 0 0 0,0 1 0 0 0,0-1 0 0 0,0 0 0 0 0,0 0 0 0 0,0 1 0 0 0,1-1 0 0 0,-1 0 0 0 0,0 0 0 0 0,0 1 0 0 0,0-1 0 0 0,0 0 0 0 0,0 0 0 0 0,1 1 0 0 0,-1-1 0 0 0,0 0 0 0 0,0 0 0 0 0,0 0 0 0 0,1 1 0 0 0,-1-1 0 0 0,0 0 0 0 0,0 0 0 0 0,1 0 1 0 0,-1 0-1 0 0,0 1 0 0 0,1-1 0 0 0,11-6-114 0 0,16-19-57 0 0,-26 23 166 0 0,123-130-651 0 0,-58 59 313 0 0,-62 67 326 0 0,87-96-267 0 0,-75 80 246 0 0,-1 0 0 0 0,-1 0 0 0 0,13-26 1 0 0,-23 37 73 0 0,-6 10-27 0 0,-3 7 45 0 0,0-1-24 0 0,0 0 0 0 0,0-1 0 0 0,-1 1 0 0 0,0-1 0 0 0,-6 5-1 0 0,4-4 22 0 0,1 0 1 0 0,-10 11-1 0 0,-5 5 17 0 0,16-17-54 0 0,0 1 0 0 0,0 0 1 0 0,1 0-1 0 0,-5 7 0 0 0,-12 18 40 0 0,-41 45 1 0 0,8-10 13 0 0,23-27-30 0 0,-1-1 0 0 0,-2-2 0 0 0,-1-1 0 0 0,-45 33 0 0 0,76-64-27 0 0,0 0 0 0 0,0-1 0 0 0,0 1 0 0 0,0-1 1 0 0,-7 2-1 0 0,10-4-7 0 0,1 1 0 0 0,-1-1 0 0 0,1 0 0 0 0,0 0 0 0 0,-1 0 0 0 0,1 0 0 0 0,0 0 0 0 0,-1 0 0 0 0,1 0 0 0 0,-1 0 0 0 0,1 0 0 0 0,0 0 0 0 0,-1 0 0 0 0,1 0 0 0 0,0 0 0 0 0,-1 0 0 0 0,1 0 0 0 0,-1 0 0 0 0,1-1 0 0 0,0 1 0 0 0,-1 0 0 0 0,1 0 0 0 0,0 0 0 0 0,-1-1 0 0 0,1 1 1 0 0,0 0-1 0 0,-1-1 0 0 0,1 0 1 0 0,0 0 0 0 0,0 0 0 0 0,-1 1 0 0 0,1-1 0 0 0,0 0 0 0 0,0 0 0 0 0,0 0 0 0 0,1 0 0 0 0,-1 0 0 0 0,0 0 0 0 0,0 0 0 0 0,0 0 0 0 0,1 0 0 0 0,-1 0 0 0 0,0 0 0 0 0,1 0 0 0 0,0 0 0 0 0,38-104-12 0 0,-12 42 30 0 0,25-85 1 0 0,-40 110-20 0 0,-7 26-1 0 0,-1-1 1 0 0,0 0-1 0 0,3-22 1 0 0,-6 29 4 0 0,-1-12 42 0 0,0 18-46 0 0,0 0 0 0 0,0-1 0 0 0,-1 1 0 0 0,1 0 1 0 0,0-1-1 0 0,-1 1 0 0 0,1 0 0 0 0,0-1 0 0 0,-1 1 0 0 0,1 0 0 0 0,0 0 0 0 0,-1 0 0 0 0,1-1 0 0 0,-1 1 0 0 0,1 0 0 0 0,0 0 1 0 0,-1 0-1 0 0,1 0 0 0 0,-1 0 0 0 0,1 0 0 0 0,-1 0 0 0 0,1 0 0 0 0,0 0 0 0 0,-1 0 0 0 0,1 0 0 0 0,-1 0 0 0 0,1 0 1 0 0,-1 0-1 0 0,1 0 0 0 0,0 0 0 0 0,-1 0 0 0 0,1 0 0 0 0,-1 1 0 0 0,1-1 0 0 0,0 0 0 0 0,-1 0 0 0 0,1 0 0 0 0,-1 1 0 0 0,-2 1 5 0 0,0-1-1 0 0,0 1 0 0 0,0 0 0 0 0,1 0 0 0 0,-1 0 0 0 0,1 1 0 0 0,-1-1 0 0 0,1 1 0 0 0,-2 2 0 0 0,-20 29 13 0 0,18-24-9 0 0,-27 39 32 0 0,2 2 0 0 0,2 1 0 0 0,-32 83 0 0 0,55-121-37 0 0,5-12-1 0 0,-1 0-1 0 0,1 0 0 0 0,0 1 0 0 0,0-1 0 0 0,0 1 1 0 0,1-1-1 0 0,-1 1 0 0 0,0-1 0 0 0,1 1 1 0 0,0-1-1 0 0,-1 1 0 0 0,1 2 0 0 0,0-5-1 0 0,0 1-1 0 0,0-1 1 0 0,1 0-1 0 0,-1 0 1 0 0,0 1-1 0 0,0-1 0 0 0,0 0 1 0 0,0 0-1 0 0,0 1 1 0 0,0-1-1 0 0,0 0 1 0 0,0 0-1 0 0,1 0 1 0 0,-1 1-1 0 0,0-1 1 0 0,0 0-1 0 0,0 0 1 0 0,0 0-1 0 0,1 0 1 0 0,-1 1-1 0 0,0-1 1 0 0,0 0-1 0 0,0 0 0 0 0,1 0 1 0 0,-1 0-1 0 0,0 0 1 0 0,0 0-1 0 0,1 0 1 0 0,-1 0-1 0 0,0 1 1 0 0,0-1-1 0 0,1 0 1 0 0,-1 0-1 0 0,0 0 1 0 0,0 0-1 0 0,1 0 1 0 0,-1 0-1 0 0,0 0 0 0 0,0-1 1 0 0,1 1-1 0 0,-1 0 1 0 0,0 0-1 0 0,0 0 1 0 0,0 0-1 0 0,1 0 1 0 0,-1 0-1 0 0,0 0 1 0 0,0 0-1 0 0,1-1 1 0 0,-1 1-1 0 0,0 0 1 0 0,0 0-1 0 0,9-9-7 0 0,18-34 9 0 0,-3 0 0 0 0,36-88 0 0 0,18-100 13 0 0,-77 230-15 0 0,3-13 3 0 0,1 1 1 0 0,-2-1-1 0 0,0 0 1 0 0,2-27-1 0 0,-5 40-3 0 0,0 1-1 0 0,0 0 1 0 0,0-1 0 0 0,0 1-1 0 0,0 0 1 0 0,0-1-1 0 0,0 1 1 0 0,0 0-1 0 0,0-1 1 0 0,0 1 0 0 0,0 0-1 0 0,0-1 1 0 0,-1 1-1 0 0,1 0 1 0 0,0-1 0 0 0,0 1-1 0 0,0 0 1 0 0,0-1-1 0 0,-1 1 1 0 0,1 0 0 0 0,0-1-1 0 0,0 1 1 0 0,0 0-1 0 0,-1 0 1 0 0,1-1-1 0 0,0 1 1 0 0,0 0 0 0 0,-1 0-1 0 0,1 0 1 0 0,0-1-1 0 0,-1 1 1 0 0,1 0 0 0 0,0 0-1 0 0,-1 0 1 0 0,1 0-1 0 0,0 0 1 0 0,-1 0-1 0 0,1 0 1 0 0,0 0 0 0 0,-1-1-1 0 0,1 1 1 0 0,0 0-1 0 0,-1 1 1 0 0,1-1 0 0 0,0 0-1 0 0,-1 0 1 0 0,1 0-1 0 0,-1 0 1 0 0,1 0-1 0 0,0 0 1 0 0,0 0 0 0 0,-1 0-1 0 0,0 1 1 0 0,-1 0 0 0 0,0 0 0 0 0,1 0 1 0 0,-1 0-1 0 0,0 0 0 0 0,0 0 1 0 0,1 1-1 0 0,-4 2 0 0 0,-7 12 36 0 0,0 1 1 0 0,2 1-1 0 0,-18 35 0 0 0,9-13-30 0 0,-4 6 21 0 0,-30 51 7 0 0,6-16 7 0 0,27-45-39 0 0,-2 0 1 0 0,-29 35-1 0 0,39-57 43 0 0,10-14-62 0 0,5-7-5 0 0,38-59 39 0 0,150-271-136 0 0,-132 219 125 0 0,-55 108 20 0 0,-5 7-19 0 0,-2 5-4 0 0,-3 5 3 0 0,-46 76 99 0 0,-5 8-12 0 0,-90 94-13 0 0,2-6-86 0 0,144-178 6 0 0,-9 13 3 0 0,-1 0 0 0 0,2 1 0 0 0,0 1 0 0 0,-13 29 0 0 0,22-45-3 0 0,0 0 0 0 0,0 0 0 0 0,0 0 0 0 0,0 0 0 0 0,0 0 0 0 0,0 0 0 0 0,0 1 0 0 0,-1-1 0 0 0,1 0 0 0 0,0 0-1 0 0,0 0 1 0 0,0 0 0 0 0,0 0 0 0 0,0 0 0 0 0,0 0 0 0 0,0 0 0 0 0,0 0 0 0 0,0 1 0 0 0,0-1 0 0 0,0 0 0 0 0,0 0 0 0 0,0 0 0 0 0,0 0 0 0 0,1 0 0 0 0,-1 0 0 0 0,0 0 0 0 0,0 0 0 0 0,0 0 0 0 0,0 0 0 0 0,0 1 0 0 0,0-1 0 0 0,0 0-1 0 0,0 0 1 0 0,0 0 0 0 0,0 0 0 0 0,0 0 0 0 0,0 0 0 0 0,0 0 0 0 0,0 0 0 0 0,0 0 0 0 0,1 0 0 0 0,-1 0 0 0 0,0 0 0 0 0,0 0 0 0 0,0 0 0 0 0,0 0 0 0 0,0 0 0 0 0,0 0 0 0 0,0 0 0 0 0,0 0 0 0 0,0 0 0 0 0,1 0 0 0 0,6-2-7 0 0,6-6-19 0 0,2-6 11 0 0,-1 0 0 0 0,0-2 0 0 0,-1 0 0 0 0,15-25 0 0 0,6-7-14 0 0,6-8-15 0 0,56-107 0 0 0,-93 157 42 0 0,0 0-1 0 0,0 0 0 0 0,-1-1 1 0 0,1 1-1 0 0,-1-1 0 0 0,-1 1 1 0 0,1-1-1 0 0,0-13 0 0 0,-2 20 4 0 0,0-1 0 0 0,0 1-1 0 0,0 0 1 0 0,0-1 0 0 0,0 1-1 0 0,0 0 1 0 0,-1-1 0 0 0,1 1-1 0 0,0 0 1 0 0,0-1 0 0 0,0 1-1 0 0,0 0 1 0 0,0-1 0 0 0,0 1-1 0 0,-1 0 1 0 0,1-1 0 0 0,0 1-1 0 0,0 0 1 0 0,-1 0 0 0 0,1-1 0 0 0,0 1-1 0 0,0 0 1 0 0,-1 0 0 0 0,1-1-1 0 0,0 1 1 0 0,0 0 0 0 0,-1 0-1 0 0,1 0 1 0 0,0 0 0 0 0,-1 0-1 0 0,1-1 1 0 0,0 1 0 0 0,-1 0-1 0 0,1 0 1 0 0,0 0 0 0 0,-1 0-1 0 0,1 0 1 0 0,0 0 0 0 0,-1 0-1 0 0,1 0 1 0 0,-1 0 0 0 0,1 0-1 0 0,0 0 1 0 0,-1 0 0 0 0,1 1 0 0 0,0-1-1 0 0,-1 0 1 0 0,1 0 0 0 0,0 0-1 0 0,0 0 1 0 0,-1 0 0 0 0,1 1-1 0 0,0-1 1 0 0,-1 0 0 0 0,1 1-1 0 0,-19 12 10 0 0,-38 53 27 0 0,9-9 24 0 0,10-13-40 0 0,-53 78 0 0 0,90-121-23 0 0,-16 27-8 0 0,16-26 8 0 0,1 0 0 0 0,-1-1 0 0 0,0 1 0 0 0,0 0 1 0 0,1 0-1 0 0,-1-1 0 0 0,1 1 0 0 0,-1 0 0 0 0,1 0 0 0 0,0 0 1 0 0,0 0-1 0 0,0 0 0 0 0,0-1 0 0 0,0 3 0 0 0,1-3 2 0 0,-1 0 0 0 0,1-1 0 0 0,-1 1 0 0 0,1 0 0 0 0,0-1-1 0 0,-1 1 1 0 0,1-1 0 0 0,-1 1 0 0 0,1-1 0 0 0,0 1 0 0 0,0-1-1 0 0,-1 0 1 0 0,1 1 0 0 0,0-1 0 0 0,0 0 0 0 0,-1 1 0 0 0,1-1-1 0 0,0 0 1 0 0,0 0 0 0 0,0 0 0 0 0,-1 0 0 0 0,1 0 0 0 0,0 0 0 0 0,0 0-1 0 0,0 0 1 0 0,-1 0 0 0 0,1 0 0 0 0,0 0 0 0 0,1-1 0 0 0,24-7-46 0 0,-2-3 18 0 0,0-2 0 0 0,35-27 1 0 0,-56 38 21 0 0,1 0 0 0 0,-1-1 1 0 0,0 1-1 0 0,0-1 0 0 0,-1 0 0 0 0,1 0 1 0 0,0 0-1 0 0,-1 0 0 0 0,0-1 0 0 0,0 1 1 0 0,0 0-1 0 0,2-6 0 0 0,-4 9 6 0 0,0 0-1 0 0,0 0 0 0 0,0 0 0 0 0,0-1 1 0 0,0 1-1 0 0,-1 0 0 0 0,1 0 1 0 0,0 0-1 0 0,0 0 0 0 0,0-1 1 0 0,0 1-1 0 0,0 0 0 0 0,-1 0 0 0 0,1 0 1 0 0,0 0-1 0 0,0 0 0 0 0,0 0 1 0 0,0 0-1 0 0,-1 0 0 0 0,1-1 0 0 0,0 1 1 0 0,0 0-1 0 0,0 0 0 0 0,-1 0 1 0 0,1 0-1 0 0,0 0 0 0 0,0 0 1 0 0,0 0-1 0 0,-1 0 0 0 0,1 0 0 0 0,0 0 1 0 0,0 0-1 0 0,0 0 0 0 0,-1 1 1 0 0,1-1-1 0 0,0 0 0 0 0,0 0 1 0 0,-1 0-1 0 0,-14 1 4 0 0,8 0 5 0 0,-10 0 2 0 0,-29 5-1 0 0,-2 1-28 0 0,22-5 11 0 0,0-1 0 0 0,0 0 0 0 0,0-3-1 0 0,0 0 1 0 0,-50-11 0 0 0,37 3-1 0 0,15 4-7 0 0,1-1 0 0 0,-41-17 0 0 0,46 16 12 0 0,0 1 0 0 0,0 0 1 0 0,-1 2-1 0 0,0 0 1 0 0,-21-2-1 0 0,0 2-7 0 0,-58 0 1 0 0,84 6-6 0 0,-1 0 0 0 0,1 1 0 0 0,0 1 0 0 0,-25 7 0 0 0,37-9 17 0 0,1-1 2 0 0,0 0-1 0 0,0 1 1 0 0,-1-1 0 0 0,1 1 0 0 0,0 0 0 0 0,0-1 0 0 0,0 1-1 0 0,0 0 1 0 0,0 0 0 0 0,-2 1 0 0 0,3-1-6 0 0,26 0 0 0 0,1 2-1 0 0,41 9 0 0 0,-38-6 20 0 0,44 4 1 0 0,84 3 23 0 0,-141-12-54 0 0,147 12-16 0 0,-163-13 30 0 0,0 0 1 0 0,0 0-1 0 0,0 0 1 0 0,0 1-1 0 0,0-1 1 0 0,0 0 0 0 0,0 1-1 0 0,0-1 1 0 0,-1 0-1 0 0,1 1 1 0 0,0-1 0 0 0,0 1-1 0 0,0-1 1 0 0,-1 1-1 0 0,1 0 1 0 0,0-1 0 0 0,-1 1-1 0 0,1 0 1 0 0,0-1-1 0 0,-1 1 1 0 0,1 0 0 0 0,-1 0-1 0 0,1-1 1 0 0,0 3-1 0 0,-1-2-1 0 0,0-1 0 0 0,0 1 0 0 0,0-1 0 0 0,0 1-1 0 0,-1 0 1 0 0,1-1 0 0 0,0 1 0 0 0,0-1 0 0 0,0 1 0 0 0,-1-1-1 0 0,1 1 1 0 0,0-1 0 0 0,-1 1 0 0 0,1 0 0 0 0,0-1 0 0 0,-1 0-1 0 0,1 1 1 0 0,0-1 0 0 0,-1 1 0 0 0,1-1 0 0 0,-1 1 0 0 0,1-1-1 0 0,-1 0 1 0 0,1 1 0 0 0,-1-1 0 0 0,1 0 0 0 0,-1 0 0 0 0,0 1-1 0 0,1-1 1 0 0,-1 0 0 0 0,1 0 0 0 0,-1 0 0 0 0,0 0 0 0 0,1 0-1 0 0,-1 0 1 0 0,1 0 0 0 0,-1 0 0 0 0,0 0 0 0 0,-14 1-15 0 0,1-1 1 0 0,0 0-1 0 0,-1-1 1 0 0,1-1-1 0 0,0 0 0 0 0,-18-6 1 0 0,-18-2-51 0 0,-263-59-106 0 0,73 5 43 0 0,171 45 113 0 0,-310-100-108 0 0,316 95 124 0 0,-93-20 1 0 0,-70 0-26 0 0,2 16 54 0 0,-67-12-72 0 0,258 35 50 0 0,0 1 1 0 0,-58 0-1 0 0,35 1-21 0 0,56 3 28 0 0,13-1-13 0 0,4-4-12 0 0,1-2 0 0 0,17-8 0 0 0,-1 0 47 0 0,-30 13-34 0 0,0-1 0 0 0,0 1 0 0 0,0-1 0 0 0,-1 0 0 0 0,1 0 0 0 0,-1-1 0 0 0,0 1 0 0 0,0-1 1 0 0,0 0-1 0 0,0 0 0 0 0,-1 0 0 0 0,1 0 0 0 0,3-8 0 0 0,-3 0-37 0 0,-3 12 35 0 0,0 0 0 0 0,1 0-1 0 0,-1-1 1 0 0,0 1 0 0 0,0 0-1 0 0,0 0 1 0 0,0-1 0 0 0,0 1-1 0 0,0 0 1 0 0,0 0 0 0 0,0-1-1 0 0,0 1 1 0 0,0 0 0 0 0,0 0-1 0 0,0-1 1 0 0,0 1 0 0 0,0 0-1 0 0,0 0 1 0 0,0-1 0 0 0,0 1-1 0 0,0 0 1 0 0,-1 0 0 0 0,1-1-1 0 0,0 1 1 0 0,0 0 0 0 0,0 0-1 0 0,0 0 1 0 0,0-1 0 0 0,-1 1-1 0 0,1 0 1 0 0,0 0 0 0 0,0 0-1 0 0,0 0 1 0 0,-1-1 0 0 0,1 1-1 0 0,-14-4-23 0 0,13 4 24 0 0,1-1-1 0 0,-1 1 0 0 0,0 0 1 0 0,1-1-1 0 0,-1 0 0 0 0,0 1 1 0 0,1-1-1 0 0,-1 1 0 0 0,1-1 1 0 0,-1 0-1 0 0,1 1 0 0 0,-1-1 1 0 0,1 0-1 0 0,-1 0 1 0 0,1 0-1 0 0,0 1 0 0 0,-1-1 1 0 0,1 0-1 0 0,0 0 0 0 0,0 0 1 0 0,0 1-1 0 0,-1-1 0 0 0,1 0 1 0 0,0 0-1 0 0,0-1 0 0 0,1 0 3 0 0,-1 0-1 0 0,0 0 0 0 0,0 1 1 0 0,1-1-1 0 0,-1 0 0 0 0,1 1 0 0 0,0-1 1 0 0,-1 0-1 0 0,1 1 0 0 0,0-1 1 0 0,2-2-1 0 0,80-115-18 0 0,-30 42 1 0 0,65-84 20 0 0,-91 120 14 0 0,-2-1 1 0 0,-1-2 0 0 0,-2 0-1 0 0,-3-1 1 0 0,-1-1 0 0 0,23-95-1 0 0,-34 103 18 0 0,-2 0 0 0 0,1-56 0 0 0,-1 9 58 0 0,-4 59-87 0 0,-1 18 21 0 0,0 1 0 0 0,0-1 0 0 0,1 1 1 0 0,3-12-1 0 0,-3 17 11 0 0,-2 3-7 0 0,-2 9 7 0 0,-2 0 1 0 0,-6 13-1 0 0,-8 6 0 0 0,-15 31 0 0 0,-15 24-51 0 0,-153 168 41 0 0,75-100-65 0 0,86-101 17 0 0,-1 1 9 0 0,-61 97 0 0 0,87-121-26 0 0,5-11 17 0 0,1 1 1 0 0,-15 37-1 0 0,26-52-53 0 0,4-5 51 0 0,6-6 2 0 0,76-79-51 0 0,-5 5 39 0 0,110-73 39 0 0,20-18 50 0 0,150-182-18 0 0,-339 329-30 0 0,31-48-1 0 0,-44 58 24 0 0,-1 0 1 0 0,0-1-1 0 0,-2-1 0 0 0,10-27 1 0 0,-17 44-29 0 0,1-1-1 0 0,-1 1 1 0 0,1-1 0 0 0,-1 1 0 0 0,0-1 0 0 0,0 0-1 0 0,0 1 1 0 0,0-1 0 0 0,0 1 0 0 0,0-1-1 0 0,0-1 1 0 0,0 3-3 0 0,-1 0 0 0 0,1-1 1 0 0,0 1-1 0 0,0 0 0 0 0,0 0 0 0 0,0 0 0 0 0,0 0 0 0 0,0 0 0 0 0,0-1 0 0 0,-1 1 0 0 0,1 0 0 0 0,0 0 1 0 0,0 0-1 0 0,0 0 0 0 0,0 0 0 0 0,0 0 0 0 0,-1 0 0 0 0,1 0 0 0 0,0-1 0 0 0,0 1 0 0 0,0 0 1 0 0,0 0-1 0 0,-1 0 0 0 0,1 0 0 0 0,0 0 0 0 0,0 0 0 0 0,0 0 0 0 0,-1 0 0 0 0,1 0 0 0 0,0 0 0 0 0,0 0 1 0 0,-11 6 33 0 0,-9 8 5 0 0,13-8-33 0 0,-1-1 1 0 0,-9 10-1 0 0,-120 125 156 0 0,-20 11-152 0 0,115-113-11 0 0,-350 279-52 0 0,238-203-7 0 0,119-88 26 0 0,-46 43 0 0 0,161-148-138 0 0,-11 15 171 0 0,165-146-19 0 0,-8 32-34 0 0,-109 86 100 0 0,-21 28-61 0 0,-70 49 41 0 0,-1-1 0 0 0,0-2 0 0 0,29-27 0 0 0,-83 68 146 0 0,-96 86-91 0 0,-439 318-66 0 0,263-231-58 0 0,52-23-72 0 0,179-121 98 0 0,38-26-19 0 0,25-19 19 0 0,-1 0 1 0 0,-1 0-1 0 0,1-1 0 0 0,-1 0 0 0 0,0-1 0 0 0,-14 6 1 0 0,23-11 13 0 0,0 1 1 0 0,-1-1 0 0 0,1 0 0 0 0,0 0 0 0 0,0 0 0 0 0,-1 0-1 0 0,1 0 1 0 0,0 0 0 0 0,-1 0 0 0 0,1 0 0 0 0,0 1 0 0 0,-1-1-1 0 0,1 0 1 0 0,0 0 0 0 0,-1 0 0 0 0,1-1 0 0 0,0 1 0 0 0,-1 0-1 0 0,1 0 1 0 0,0 0 0 0 0,-1 0 0 0 0,1 0 0 0 0,0 0 0 0 0,0 0-1 0 0,-1-1 1 0 0,1 1 0 0 0,0 0 0 0 0,-1 0 0 0 0,1 0 0 0 0,0 0-1 0 0,0-1 1 0 0,-1 1 0 0 0,1 0 0 0 0,0 0 0 0 0,0-1 0 0 0,0 1-1 0 0,0 0 1 0 0,-1-1 0 0 0,1 1 0 0 0,0 0 0 0 0,0 0 0 0 0,0-1-1 0 0,0 1 1 0 0,0 0 0 0 0,0-1 0 0 0,0 1 0 0 0,0 0 0 0 0,0-1-1 0 0,0 1 1 0 0,0 0 0 0 0,0-1 0 0 0,0 1 0 0 0,0 0 0 0 0,0-1-1 0 0,0 1 1 0 0,0 0 0 0 0,0-1 0 0 0,0 1 0 0 0,0 0 0 0 0,1-1-1 0 0,6-21-41 0 0,-5 19 40 0 0,0-2 1 0 0,0 1 0 0 0,0 0 0 0 0,1-1 0 0 0,-1 1 1 0 0,1 0-1 0 0,0 0 0 0 0,0 1 0 0 0,1-1 0 0 0,6-6 0 0 0,-3 5-3 0 0,-1 0 0 0 0,1 0-1 0 0,1 1 1 0 0,-1 0 0 0 0,10-5-1 0 0,-10 8 12 0 0,-1-1 0 0 0,1 1 0 0 0,0 0 0 0 0,-1 0 0 0 0,9 1 0 0 0,-12 1-7 0 0,-1 0 0 0 0,0 0 0 0 0,1 0 0 0 0,-1 0 1 0 0,0 1-1 0 0,0-1 0 0 0,0 1 0 0 0,0 0 0 0 0,0-1 1 0 0,0 1-1 0 0,0 0 0 0 0,2 3 0 0 0,2 2-1 0 0,-5-6 1 0 0,0-1 0 0 0,0 1 0 0 0,0 0 0 0 0,0 0 0 0 0,0 0 0 0 0,0 0 0 0 0,-1 0 0 0 0,1 1 0 0 0,0-1 0 0 0,-1 0 0 0 0,1 0 0 0 0,-1 0 0 0 0,1 1-1 0 0,-1-1 1 0 0,0 0 0 0 0,1 0 0 0 0,-1 1 0 0 0,0-1 0 0 0,0 3 0 0 0,0-3 0 0 0,-1 1 0 0 0,1-1 0 0 0,-1 0 0 0 0,0 1 0 0 0,0-1 1 0 0,1 0-1 0 0,-1 0 0 0 0,0 0 0 0 0,0 0 0 0 0,0 1 0 0 0,0-1 0 0 0,0 0 0 0 0,-1-1 0 0 0,1 1 0 0 0,0 0 0 0 0,0 0 0 0 0,-2 0 0 0 0,-2 1-4 0 0,0 0 1 0 0,0-1-1 0 0,0 0 1 0 0,0 0-1 0 0,0 0 1 0 0,0-1-1 0 0,0 1 0 0 0,0-1 1 0 0,-7-1-1 0 0,1 1-8 0 0,1-1 10 0 0,1 0-1 0 0,-1 0 1 0 0,1-1 0 0 0,-1 0 0 0 0,-14-5-1 0 0,-42-22-34 0 0,65 28 35 0 0,-1 0 1 0 0,0 0-1 0 0,1 0 0 0 0,-1 1 0 0 0,0-1 1 0 0,0 0-1 0 0,1 1 0 0 0,-1-1 0 0 0,0 1 1 0 0,0 0-1 0 0,0 0 0 0 0,0-1 0 0 0,0 1 1 0 0,0 1-1 0 0,0-1 0 0 0,1 0 0 0 0,-1 0 1 0 0,0 1-1 0 0,0-1 0 0 0,0 1 0 0 0,-2 0 1 0 0,-8 2 4 0 0,-12 4-5 0 0,24-7 2 0 0,0 0 0 0 0,-1 0 1 0 0,1 0-1 0 0,0 0 0 0 0,0 0 0 0 0,0 0 1 0 0,0 0-1 0 0,-1 0 0 0 0,1 0 0 0 0,0 0 1 0 0,0 1-1 0 0,0-1 0 0 0,0 0 0 0 0,0 0 1 0 0,0 0-1 0 0,-1 0 0 0 0,1 0 1 0 0,0 0-1 0 0,0 0 0 0 0,0 0 0 0 0,0 0 1 0 0,0 1-1 0 0,0-1 0 0 0,0 0 0 0 0,0 0 1 0 0,0 0-1 0 0,-1 0 0 0 0,1 0 0 0 0,0 1 1 0 0,0-1-1 0 0,0 0 0 0 0,0 0 0 0 0,0 0 1 0 0,0 0-1 0 0,0 0 0 0 0,0 1 0 0 0,0-1 1 0 0,0 0-1 0 0,7 2 22 0 0,13-1 9 0 0,56-2 25 0 0,123 5 2 0 0,21 20 83 0 0,251 60 0 0 0,-294-32 7 0 0,-170-49-136 0 0,-4-2 0 0 0,0 0 0 0 0,1 1 0 0 0,-1-1 0 0 0,0-1 0 0 0,1 1 0 0 0,6 0 0 0 0,-10-1-12 0 0,0 0 1 0 0,0 0-1 0 0,0 1 1 0 0,-1-1-1 0 0,1 0 1 0 0,0 0-1 0 0,0 0 1 0 0,0 0-1 0 0,0 0 1 0 0,0 0-1 0 0,0 0 1 0 0,0 0-1 0 0,0 0 1 0 0,0 0-1 0 0,0 0 1 0 0,0 0-1 0 0,0 0 1 0 0,0 0 0 0 0,0 1-1 0 0,0-1 1 0 0,0 0-1 0 0,0 0 1 0 0,0 0-1 0 0,0 0 1 0 0,0 0-1 0 0,0 0 1 0 0,0 0-1 0 0,0 0 1 0 0,0 0-1 0 0,0 0 1 0 0,1 0-1 0 0,-1 0 1 0 0,0 0-1 0 0,0 0 1 0 0,0 1-1 0 0,0-1 1 0 0,0 0-1 0 0,0 0 1 0 0,0 0-1 0 0,0 0 1 0 0,0 0-1 0 0,0 0 1 0 0,0 0 0 0 0,0 0-1 0 0,0 0 1 0 0,0 0-1 0 0,0 0 1 0 0,0 0-1 0 0,1 0 1 0 0,-1 0-1 0 0,0 0 1 0 0,-1 0 0 0 0,0 0 1 0 0,1 1 0 0 0,-1-1-1 0 0,0 0 1 0 0,1 0 0 0 0,-1 0-1 0 0,0 0 1 0 0,0 0 0 0 0,1 0-1 0 0,-1 0 1 0 0,0 0 0 0 0,1 0-1 0 0,-1 0 1 0 0,-1-1 0 0 0,-7-1 3 0 0,-1 1 1 0 0,1 0 0 0 0,0 0-1 0 0,0 1 1 0 0,-18 1 0 0 0,-1 0 4 0 0,-141 9 12 0 0,80-9-43 0 0,-74-1-26 0 0,125-1 34 0 0,22 1-8 0 0,1 0 0 0 0,-1-1 0 0 0,1-1 0 0 0,-1 0-1 0 0,1-1 1 0 0,-27-9 0 0 0,41 11 17 0 0,-1 1 1 0 0,1-1-1 0 0,-1 0 1 0 0,1 1-1 0 0,0-1 0 0 0,-1 0 1 0 0,1 0-1 0 0,0 0 1 0 0,0 0-1 0 0,0 0 0 0 0,0-1 1 0 0,-1 1-1 0 0,2 0 1 0 0,-1 0-1 0 0,0-1 0 0 0,0 1 1 0 0,0 0-1 0 0,1-1 1 0 0,-1 1-1 0 0,0-3 0 0 0,1 2-2 0 0,-1-1-1 0 0,1 1 0 0 0,0-1 1 0 0,0 0-1 0 0,0 1 0 0 0,0-1 1 0 0,1 1-1 0 0,-1-1 0 0 0,1 1 1 0 0,0-1-1 0 0,1-3 0 0 0,3-5-9 0 0,0 0 0 0 0,2 0 1 0 0,-1 1-1 0 0,9-11 0 0 0,-12 17 19 0 0,23-28-22 0 0,2 2 1 0 0,1 1-1 0 0,51-40 1 0 0,-32 29 19 0 0,210-175-13 0 0,-220 183-13 0 0,164-144 35 0 0,-90 74-4 0 0,21-21 43 0 0,27-29 48 0 0,-151 143-82 0 0,-1-1 0 0 0,0 1 0 0 0,-1-2 0 0 0,0 1 1 0 0,0-1-1 0 0,-1 0 0 0 0,-1-1 0 0 0,7-19 0 0 0,-9 25-15 0 0,1-8 33 0 0,-6 19-17 0 0,0-1-1 0 0,-1 1 1 0 0,1-1-1 0 0,-1 0 0 0 0,0 1 1 0 0,-6 6-1 0 0,-1 1 17 0 0,-29 40 12 0 0,-3-2 0 0 0,-91 85-1 0 0,-120 65 28 0 0,147-131-77 0 0,-155 73 1 0 0,145-82 5 0 0,-1-1-11 0 0,38-20-26 0 0,-107 69 0 0 0,-75 68-23 0 0,243-165 50 0 0,-1-1 1 0 0,1-1 0 0 0,-1 0-1 0 0,-1-1 1 0 0,1-2 0 0 0,-29 7-1 0 0,40-11 7 0 0,0-1-1 0 0,0 0 1 0 0,0-1 0 0 0,1 0-1 0 0,-1 0 1 0 0,0 0-1 0 0,-9-2 1 0 0,14 1-1 0 0,0 0-1 0 0,1 0 1 0 0,-1 0 0 0 0,0 0 0 0 0,0 0-1 0 0,0-1 1 0 0,1 1 0 0 0,-1-1-1 0 0,1 0 1 0 0,-1 0 0 0 0,1 0 0 0 0,0 0-1 0 0,-1 0 1 0 0,1 0 0 0 0,0 0 0 0 0,1-1-1 0 0,-1 1 1 0 0,0-1 0 0 0,1 0-1 0 0,-1 1 1 0 0,-1-5 0 0 0,2 1-6 0 0,-1 1-1 0 0,1-1 1 0 0,0 0 0 0 0,0 0-1 0 0,0-11 1 0 0,1 10 11 0 0,0 1 0 0 0,-1-1 0 0 0,0 1 0 0 0,-2-10 0 0 0,3 13-3 0 0,0 3 3 0 0,0-1-1 0 0,0 0 1 0 0,0 1 0 0 0,0-1-1 0 0,0 1 1 0 0,0-1 0 0 0,0 1-1 0 0,0-1 1 0 0,0 1-1 0 0,0-1 1 0 0,0 0 0 0 0,0 1-1 0 0,0-1 1 0 0,-1 1 0 0 0,1-1-1 0 0,0 1 1 0 0,0-1 0 0 0,-1 1-1 0 0,1-1 1 0 0,0 1 0 0 0,-1-1-1 0 0,0 1 1 0 0,1-1 8 0 0,-4 9-25 0 0,2-7 16 0 0,1 1-1 0 0,0-1 1 0 0,0 1-1 0 0,0 0 1 0 0,0-1-1 0 0,1 1 1 0 0,-1 0 0 0 0,0 0-1 0 0,1-1 1 0 0,-1 1-1 0 0,1 0 1 0 0,-1 0-1 0 0,1 0 1 0 0,0 2-1 0 0,0-3 0 0 0,0 0 0 0 0,0 0 0 0 0,0 0-1 0 0,0 0 1 0 0,0 0 0 0 0,0 0 0 0 0,1 0-1 0 0,-1 0 1 0 0,0 0 0 0 0,0 0 0 0 0,1 0-1 0 0,-1 0 1 0 0,1 0 0 0 0,-1 0 0 0 0,1 0 0 0 0,-1 0-1 0 0,1 0 1 0 0,0 0 0 0 0,-1-1 0 0 0,1 1-1 0 0,0 0 1 0 0,0 0 0 0 0,0-1 0 0 0,-1 1 0 0 0,1-1-1 0 0,0 1 1 0 0,0-1 0 0 0,1 1 0 0 0,18 5 16 0 0,33 4 0 0 0,-9-2-3 0 0,104 18-29 0 0,-131-23 23 0 0,2 0 19 0 0,-1 1 0 0 0,0 0 1 0 0,18 8-1 0 0,7 3-1 0 0,70 15 0 0 0,21 3 6 0 0,-86-23 2 0 0,18 4 14 0 0,78 6 0 0 0,40 2 55 0 0,-31-2-42 0 0,8-11 16 0 0,-61-5 4 0 0,-74-1-52 0 0,-1 0 1 0 0,40 11-1 0 0,49 21 73 0 0,-105-32-92 0 0,86 37 89 0 0,-1-2-48 0 0,-76-33-15 0 0,0 0-1 0 0,26 1 1 0 0,-25-3 13 0 0,32 8 1 0 0,-40-9-33 0 0,-1 0 1 0 0,15 1-1 0 0,14 3 82 0 0,62 20 92 0 0,-8 4-62 0 0,-73-23-124 0 0,-1 0 25 0 0,1-1 1 0 0,0 0-1 0 0,30 3 1 0 0,131-7 188 0 0,-93-3-142 0 0,28 8 42 0 0,-75-4-103 0 0,7 2 40 0 0,-1 2 1 0 0,60 17 0 0 0,-75-15-34 0 0,-8-1 29 0 0,32 4 0 0 0,134 21-7 0 0,-145-27-39 0 0,69 20 1 0 0,-60-11 13 0 0,-28-9-8 0 0,47 19 1 0 0,-47-12 42 0 0,-18-8-49 0 0,1-1-1 0 0,18 7 1 0 0,-23-10 2 0 0,0 1 1 0 0,1 0-1 0 0,-1 1 1 0 0,0-1-1 0 0,5 4 1 0 0,-6-4-3 0 0,0 1 1 0 0,0-1-1 0 0,0 0 1 0 0,0-1-1 0 0,1 1 1 0 0,-1-1-1 0 0,1 1 1 0 0,-1-1-1 0 0,1 0 1 0 0,-1 0-1 0 0,1 0 1 0 0,4 0-1 0 0,-4-1 0 0 0,-1 2-1 0 0,1-1 1 0 0,0 0-1 0 0,-1 1 1 0 0,1-1 0 0 0,4 4-1 0 0,1-1 24 0 0,-7-1-21 0 0,-1-3-6 0 0,-47-7-62 0 0,-41 2 118 0 0,3 1-81 0 0,40-2-13 0 0,-124-18 41 0 0,8 6 13 0 0,76 11-57 0 0,22 3 44 0 0,-62 5 1 0 0,-26-2 12 0 0,70-3-26 0 0,-93-8-27 0 0,-127-18-63 0 0,-144-15 22 0 0,329 28 73 0 0,5 2 10 0 0,11 1-30 0 0,-7 1 4 0 0,-1-5 0 0 0,-127-39 0 0 0,92 20 2 0 0,108 28 8 0 0,-22-4 3 0 0,45 11-18 0 0,0 0 0 0 0,-19-2 1 0 0,-13-2 12 0 0,12-6 10 0 0,29 11 1 0 0,0 0 1 0 0,-1 0 0 0 0,1 0-1 0 0,0-1 1 0 0,0 1 0 0 0,0-1-1 0 0,1 0 1 0 0,-1 1-1 0 0,0-1 1 0 0,-2-4 0 0 0,-2-3-33 0 0,5 8 31 0 0,0 1 1 0 0,0-1-1 0 0,1 0 0 0 0,-1 0 1 0 0,1 0-1 0 0,-1 0 0 0 0,1 0 1 0 0,-1 0-1 0 0,1 0 1 0 0,0 0-1 0 0,-1 0 0 0 0,1 0 1 0 0,0 0-1 0 0,0 0 0 0 0,0 0 1 0 0,-1-2-1 0 0,1 3 2 0 0,0 0 1 0 0,0-1-1 0 0,1 1 1 0 0,-1-1-1 0 0,0 1 0 0 0,0 0 1 0 0,0-1-1 0 0,0 1 0 0 0,0-1 1 0 0,0 1-1 0 0,0 0 0 0 0,1-1 1 0 0,-1 1-1 0 0,0 0 1 0 0,0-1-1 0 0,1 1 0 0 0,-1 0 1 0 0,0-1-1 0 0,0 1 0 0 0,1 0 1 0 0,-1 0-1 0 0,0-1 0 0 0,1 1 1 0 0,-1 0-1 0 0,0 0 1 0 0,1 0-1 0 0,-1-1 0 0 0,0 1 1 0 0,1 0-1 0 0,-1 0 0 0 0,1 0 1 0 0,-1 0-1 0 0,1 0 0 0 0,12 0 6 0 0,-12 0-9 0 0,108 7-24 0 0,71-12 9 0 0,-158 4 26 0 0,43-1 0 0 0,0 3 0 0 0,0 3 1 0 0,95 18-1 0 0,-3 10-3 0 0,-120-23 27 0 0,80 22-25 0 0,-100-29 5 0 0,-15-2-2 0 0,0 0-1 0 0,0 1 0 0 0,0-1 0 0 0,-1 0 1 0 0,1 1-1 0 0,0-1 0 0 0,0 1 1 0 0,0-1-1 0 0,0 1 0 0 0,-1 0 1 0 0,4 1-1 0 0,-9-3 5 0 0,0-1-1 0 0,0 1 1 0 0,-1 0-1 0 0,1 0 1 0 0,-6 0-1 0 0,-24-5 0 0 0,-102-31 54 0 0,18 6-63 0 0,-11-2-3 0 0,-155-20 0 0 0,253 48-1 0 0,-430-40-22 0 0,278 31 0 0 0,-4 1-34 0 0,131 8 40 0 0,4 1-39 0 0,-85-19 0 0 0,127 21 55 0 0,2 0 6 0 0,0 0 0 0 0,-1-1 0 0 0,-11-5 1 0 0,14 4-11 0 0,6 4 4 0 0,-1 0 0 0 0,1-1 0 0 0,0 1 0 0 0,-1 0 0 0 0,1 0 0 0 0,0-1 0 0 0,-1 1 0 0 0,1 0 0 0 0,0 0 0 0 0,-1-1 0 0 0,1 1 0 0 0,-1 0 0 0 0,1 0 0 0 0,0 0 0 0 0,-1 0 0 0 0,1 0 0 0 0,-1 0 0 0 0,1 0 0 0 0,-1 0 0 0 0,1 0-1 0 0,0 0 1 0 0,-1 0 0 0 0,0 0 0 0 0,0 0-16 0 0,1 0-46 0 0,1-1 59 0 0,0 1 0 0 0,0-1 0 0 0,0 1 0 0 0,0 0 0 0 0,0-1 0 0 0,0 1 0 0 0,0 0 0 0 0,0 0 0 0 0,0-1 0 0 0,0 1-1 0 0,1 0 1 0 0,-1 0 0 0 0,0 0 0 0 0,0 0 0 0 0,0 1 0 0 0,1-1 0 0 0,-1 0 1 0 0,20 0 6 0 0,-6-1-1 0 0,0 2 1 0 0,20 2 0 0 0,40 0-10 0 0,-61-2 12 0 0,0 0 0 0 0,0-2-1 0 0,0 1 1 0 0,0-2 0 0 0,16-3-1 0 0,25-12-4 0 0,-46 15-13 0 0,29-7 27 0 0,56-5 0 0 0,129-18 19 0 0,-159 15-25 0 0,100-39 0 0 0,-119 39-9 0 0,101-41 1 0 0,-66 25 24 0 0,136-38 21 0 0,-167 57-51 0 0,-38 11 19 0 0,-6 2-4 0 0,0 0 0 0 0,-1 0 0 0 0,1-1 0 0 0,-1 0 0 0 0,0 1 0 0 0,1-1 0 0 0,4-4 0 0 0,-9 6 20 0 0,-11 4-10 0 0,2 1-12 0 0,0 1 0 0 0,-1-2-1 0 0,-15 7 1 0 0,2-2-1 0 0,-33 15 16 0 0,-111 29-1 0 0,-64-1-39 0 0,27-8-51 0 0,76-10 41 0 0,-207 82 0 0 0,292-97 17 0 0,5-2-23 0 0,-61 19-1 0 0,90-34 32 0 0,0 1-1 0 0,0-1 1 0 0,0-1-1 0 0,0 0 1 0 0,0 0-1 0 0,-1-1 1 0 0,1 0-1 0 0,0 0 0 0 0,0-1 1 0 0,-1 0-1 0 0,-9-3 1 0 0,17 3 0 0 0,0 0 0 0 0,0 0 0 0 0,0-1 1 0 0,0 1-1 0 0,0 0 0 0 0,0-1 0 0 0,0 1 1 0 0,0-1-1 0 0,0 0 0 0 0,1 1 0 0 0,-1-1 1 0 0,1 0-1 0 0,-1 0 0 0 0,1 0 0 0 0,0 0 1 0 0,0 0-1 0 0,-2-5 0 0 0,1 2 2 0 0,1 0 0 0 0,-1 0 0 0 0,1-1 0 0 0,0 1 0 0 0,0 0 0 0 0,1-9-1 0 0,0 12 3 0 0,0 0-1 0 0,0 0 0 0 0,1 0 1 0 0,-1 0-1 0 0,1 0 0 0 0,0 1 1 0 0,-1-1-1 0 0,1 0 0 0 0,0 0 1 0 0,0 1-1 0 0,0-1 0 0 0,0 0 1 0 0,0 1-1 0 0,1-1 0 0 0,-1 1 1 0 0,0 0-1 0 0,1-1 0 0 0,-1 1 1 0 0,1 0-1 0 0,-1 0 0 0 0,1 0 1 0 0,0 0-1 0 0,-1 0 1 0 0,3-1-1 0 0,6-2-14 0 0,0 0 0 0 0,0 1 0 0 0,13-3 0 0 0,-10 3 9 0 0,119-38 41 0 0,-74 23-64 0 0,-29 7 35 0 0,48-25 0 0 0,-20 8-6 0 0,10-1 13 0 0,174-86 61 0 0,-97 37-85 0 0,38-23 0 0 0,-84 43 42 0 0,108-61-20 0 0,-56 25 1 0 0,-32 18-10 0 0,8 1 29 0 0,-69 37 1 0 0,-2 1-35 0 0,-48 32 1 0 0,0 0-1 0 0,0 0 0 0 0,0-1 1 0 0,7-8-1 0 0,-8 8 5 0 0,-1 1-1 0 0,2-1 1 0 0,-1 1-1 0 0,0 1 0 0 0,11-7 1 0 0,-10 5 6 0 0,-1 0 38 0 0,-7 6-46 0 0,-2 1 9 0 0,0 1-1 0 0,0-2 1 0 0,0 1 0 0 0,0 0 0 0 0,-5 0 0 0 0,5 0-12 0 0,1-1 0 0 0,-1 1 0 0 0,0 0 0 0 0,1 0 1 0 0,-1 1-1 0 0,-4 1 0 0 0,-8 5 1 0 0,9-6 8 0 0,-1 1-1 0 0,1 0 1 0 0,-9 6-1 0 0,10-5-5 0 0,0-1 0 0 0,0-1 0 0 0,0 1-1 0 0,0-1 1 0 0,-8 3 0 0 0,2-1-22 0 0,9-3 18 0 0,0 0 0 0 0,0-1-1 0 0,1 1 1 0 0,-1-1 0 0 0,0 1 0 0 0,0-1 0 0 0,-4 1-1 0 0,6-27 22 0 0,2 4-15 0 0,0 0 1 0 0,1 1-1 0 0,12-38 1 0 0,-4 12-21 0 0,-9 39 10 0 0,1 0-1 0 0,0 0 0 0 0,1 0 1 0 0,0 1-1 0 0,0-1 0 0 0,0 1 1 0 0,8-9-1 0 0,-2 1 10 0 0,-1 8-10 0 0,-9 7 9 0 0,0 0-1 0 0,0 0 1 0 0,0 0 0 0 0,0-1-1 0 0,0 1 1 0 0,0 0 0 0 0,1 0-1 0 0,-1 0 1 0 0,0 0 0 0 0,0 0-1 0 0,0 0 1 0 0,0 0 0 0 0,0 0-1 0 0,1-1 1 0 0,-1 1 0 0 0,0 0-1 0 0,0 0 1 0 0,0 0 0 0 0,0 0-1 0 0,1 0 1 0 0,-1 0 0 0 0,0 0-1 0 0,0 0 1 0 0,0 0 0 0 0,1 0-1 0 0,-1 0 1 0 0,0 0 0 0 0,0 0-1 0 0,0 0 1 0 0,0 0 0 0 0,1 0-1 0 0,-1 1 1 0 0,0-1 0 0 0,0 0-1 0 0,0 0 1 0 0,0 0 0 0 0,0 0-1 0 0,1 0 1 0 0,-1 0 0 0 0,0 0-1 0 0,0 0 1 0 0,0 1 0 0 0,0-1-1 0 0,0 0 1 0 0,0 0-1 0 0,0 0 1 0 0,1 0 0 0 0,-1 0-1 0 0,0 1 1 0 0,0-1 0 0 0,0 0-1 0 0,0 0 1 0 0,0 0 0 0 0,0 0-1 0 0,0 1 1 0 0,0-1 0 0 0,2 9 2 0 0,-2-8-3 0 0,0 0 0 0 0,0 0 1 0 0,1-1-1 0 0,-1 1 1 0 0,0 0-1 0 0,0 0 1 0 0,0 0-1 0 0,0 0 0 0 0,0 0 1 0 0,0 0-1 0 0,0 0 1 0 0,-1 0-1 0 0,1 0 1 0 0,0 0-1 0 0,0-1 1 0 0,-1 1-1 0 0,0 2 0 0 0,-4 11 1 0 0,5-13-2 0 0,0 1 1 0 0,0-1 0 0 0,-1 1-1 0 0,1-1 1 0 0,-1 0-1 0 0,1 1 1 0 0,-1-1 0 0 0,1 1-1 0 0,-1-1 1 0 0,0 0 0 0 0,0 0-1 0 0,0 1 1 0 0,0-1 0 0 0,0 0-1 0 0,0 0 1 0 0,0 0-1 0 0,0 0 1 0 0,-2 1 0 0 0,1 0 2 0 0,0 0 0 0 0,0 0 0 0 0,0 0 0 0 0,0 1 0 0 0,0-1 0 0 0,0 1 0 0 0,-1 3 0 0 0,-6 6 4 0 0,-60 68 27 0 0,-81 70 0 0 0,88-93-34 0 0,-42 37-37 0 0,-171 140 31 0 0,33-12-19 0 0,215-196 34 0 0,-30 33-23 0 0,55-57 9 0 0,-1 1 0 0 0,1 0-1 0 0,-1-1 1 0 0,1 1 0 0 0,-1-1 0 0 0,0 0-1 0 0,0 0 1 0 0,0 0 0 0 0,-5 3-1 0 0,7-5 7 0 0,1 0 0 0 0,0 0 0 0 0,0 0 0 0 0,0 0 0 0 0,0 0 0 0 0,-1 0 0 0 0,1 0 0 0 0,0 0 0 0 0,0-1 0 0 0,0 1 0 0 0,0 0 0 0 0,-1 0 0 0 0,1 0 0 0 0,0 0 0 0 0,0 0 0 0 0,0 0 0 0 0,0 0 0 0 0,0 0 0 0 0,-1 0 0 0 0,1-1 0 0 0,0 1 0 0 0,0 0 0 0 0,0 0 0 0 0,0 0 0 0 0,0 0 0 0 0,0 0 0 0 0,0-1 0 0 0,0 1 0 0 0,0 0 0 0 0,-1 0 0 0 0,1 0-1 0 0,0 0 1 0 0,0-1 0 0 0,0 1 0 0 0,0 0 0 0 0,0 0 0 0 0,0 0 0 0 0,0 0 0 0 0,0-1 0 0 0,0 1 0 0 0,0 0 0 0 0,0 0 0 0 0,0 0 0 0 0,0 0 0 0 0,1-1 0 0 0,-1-6 11 0 0,4-3-23 0 0,-1-1 1 0 0,1 1 0 0 0,1 0-1 0 0,0 0 1 0 0,0 0-1 0 0,12-14 1 0 0,46-51 21 0 0,-51 61-6 0 0,-1 2-3 0 0,235-257-72 0 0,-184 205 75 0 0,69-71 13 0 0,3-2 10 0 0,85-78-11 0 0,-204 202-19 0 0,1-1 0 0 0,24-30-1 0 0,-32 39 102 0 0,-12 10-74 0 0,-2 0-18 0 0,1 0-1 0 0,-1 0 1 0 0,1 0 0 0 0,1 0 0 0 0,-1 1 0 0 0,-5 9 0 0 0,4-6-11 0 0,-16 17-1 0 0,-18 11 22 0 0,-73 50-1 0 0,37-31 14 0 0,-74 58-33 0 0,-58 45 7 0 0,-33 44-32 0 0,205-169 9 0 0,-50 63 1 0 0,85-95 18 0 0,-1 0 1 0 0,1 0-1 0 0,0-1 0 0 0,-1 1 0 0 0,1 1 1 0 0,0-1-1 0 0,0 0 0 0 0,0 0 1 0 0,0 0-1 0 0,0 4 0 0 0,2-6-4 0 0,-1 0-1 0 0,1 0 1 0 0,0 0 0 0 0,0 0-1 0 0,0 0 1 0 0,0 0 0 0 0,0-1-1 0 0,-1 1 1 0 0,1 0 0 0 0,0 0-1 0 0,0-1 1 0 0,0 1 0 0 0,-1 0-1 0 0,2-2 1 0 0,38-24-27 0 0,54-48 0 0 0,-32 24 15 0 0,24-16 45 0 0,108-62 0 0 0,-180 119-35 0 0,-1 2-1 0 0,1 0 1 0 0,1 0 0 0 0,-1 2 0 0 0,1-1 0 0 0,0 2 0 0 0,22-4-1 0 0,-35 8 11 0 0,0-1-1 0 0,0 1 0 0 0,-1 0 1 0 0,1 0-1 0 0,0 0 0 0 0,0 0 1 0 0,0 1-1 0 0,0-1 0 0 0,-1 0 1 0 0,1 1-1 0 0,0-1 0 0 0,0 1 1 0 0,0 0-1 0 0,-1-1 0 0 0,1 1 0 0 0,1 1 1 0 0,-2-1 0 0 0,0 0 0 0 0,0 0-1 0 0,0 0 1 0 0,0 0 0 0 0,-1 0 0 0 0,1 0 0 0 0,0 1 0 0 0,-1-1 0 0 0,1 0-1 0 0,-1 0 1 0 0,1 0 0 0 0,-1 1 0 0 0,0-1 0 0 0,1 0 0 0 0,-1 0 0 0 0,0 1 0 0 0,0-1-1 0 0,0 2 1 0 0,-1 2 8 0 0,1 1 0 0 0,-1 0 0 0 0,-1-1-1 0 0,1 1 1 0 0,-1-1 0 0 0,0 1 0 0 0,0-1-1 0 0,-5 9 1 0 0,-6 8-3 0 0,-1-2 1 0 0,0 1-1 0 0,-2-2 0 0 0,-18 19 0 0 0,-77 66-22 0 0,84-80-6 0 0,-10 7 37 0 0,-65 42 0 0 0,-49 18 1 0 0,91-57-20 0 0,-448 223-23 0 0,436-222 19 0 0,-59 25-63 0 0,130-59 67 0 0,0-1 0 0 0,-1 1 0 0 0,1-1 0 0 0,0 0 0 0 0,0 0-1 0 0,-1 1 1 0 0,1-1 0 0 0,0 0 0 0 0,0 0 0 0 0,-1 0 0 0 0,1-1-1 0 0,-2 1 1 0 0,3 0 1 0 0,-1-1-1 0 0,1 1 0 0 0,0 0 0 0 0,-1 0 0 0 0,1 0 1 0 0,0-1-1 0 0,0 1 0 0 0,-1 0 0 0 0,1 0 1 0 0,0-1-1 0 0,0 1 0 0 0,-1 0 0 0 0,1-1 0 0 0,0 1 1 0 0,0 0-1 0 0,0-1 0 0 0,-1 1 0 0 0,1 0 1 0 0,0-1-1 0 0,0 1 0 0 0,0 0 0 0 0,0-1 0 0 0,0 1 1 0 0,0 0-1 0 0,0-1 0 0 0,0 1 0 0 0,0-1 1 0 0,0 1-1 0 0,0 0 0 0 0,0-1 0 0 0,0 1 0 0 0,0 0 1 0 0,0-1-1 0 0,0 1 0 0 0,1 0 0 0 0,-1-1 1 0 0,0 1-1 0 0,0 0 0 0 0,0-1 0 0 0,1 1 1 0 0,-1 0-1 0 0,0-1 0 0 0,0 1 0 0 0,1 0 0 0 0,-1 0 1 0 0,0-1-1 0 0,1 1 0 0 0,1-2 1 0 0,-1 0 1 0 0,1 0-1 0 0,0 0 0 0 0,0 1 1 0 0,0-1-1 0 0,0 0 0 0 0,0 1 1 0 0,0 0-1 0 0,1-1 0 0 0,-1 1 1 0 0,0 0-1 0 0,1 0 1 0 0,-1 1-1 0 0,1-1 0 0 0,-1 0 1 0 0,1 1-1 0 0,3-1 0 0 0,7 0-3 0 0,0 1 0 0 0,18 1-1 0 0,-9-1 3 0 0,-18 1 5 0 0,-1 0 0 0 0,0-1 0 0 0,0 1 0 0 0,0 0 0 0 0,0 0 0 0 0,0 0 0 0 0,5 4 0 0 0,16 5 12 0 0,17-3-22 0 0,1-1 1 0 0,60 0-1 0 0,-70-5 16 0 0,0 2 1 0 0,52 13-1 0 0,31 2 18 0 0,-85-16-20 0 0,-4 0 8 0 0,40 7 0 0 0,-29-1-27 0 0,-17-4 27 0 0,1 1 0 0 0,29 11-1 0 0,-33-10-12 0 0,33 7 0 0 0,-11-3-7 0 0,6 0 28 0 0,88 9 1 0 0,8 1-3 0 0,-7 4-9 0 0,-43-5 34 0 0,63 14 1 0 0,-89-21-37 0 0,8 3 45 0 0,-70-14-54 0 0,40 11 24 0 0,0-2 0 0 0,56 6 1 0 0,-78-14-33 0 0,61 2-53 0 0,-61-3 86 0 0,33 6 0 0 0,-33-3-5 0 0,36 0 1 0 0,-13-1-7 0 0,0 1 1 0 0,49 11 0 0 0,-10-1 19 0 0,-73-12-23 0 0,80 11 8 0 0,117 2 0 0 0,-132-15-6 0 0,0 4-1 0 0,0 3 0 0 0,109 24 1 0 0,-151-24 8 0 0,0-2 0 0 0,0-1 0 0 0,44 0 0 0 0,139-4 63 0 0,-190-3-74 0 0,-21 3-7 0 0,0-1 0 0 0,0 1 0 0 0,0-1-1 0 0,0 1 1 0 0,0 0 0 0 0,8 2-1 0 0,3 4-2 0 0,-14-5 1 0 0,0 0 0 0 0,0 0 0 0 0,1 0 0 0 0,-1 0 0 0 0,0-1 0 0 0,0 1 0 0 0,1-1 0 0 0,-1 0 1 0 0,3 1-1 0 0,-4-1-2 0 0,-1 0 1 0 0,1 0 0 0 0,-1 0-1 0 0,1 0 1 0 0,-1 0 0 0 0,1 0 0 0 0,-1 0-1 0 0,1 0 1 0 0,-1 0 0 0 0,1-1-1 0 0,-1 1 1 0 0,1 0 0 0 0,-1 0-1 0 0,1 0 1 0 0,-1 0 0 0 0,1-1 0 0 0,-1 1-1 0 0,0 0 1 0 0,1-1 0 0 0,-1 1-1 0 0,1 0 1 0 0,-1 0 0 0 0,0-1-1 0 0,1 1 1 0 0,-1-1 0 0 0,0 1 0 0 0,0 0-1 0 0,1-1 1 0 0,-1 1 0 0 0,0-1-1 0 0,0 1 1 0 0,1-1 0 0 0,-1 1-1 0 0,0-1 1 0 0,0 1 0 0 0,0-1 0 0 0,0 1-1 0 0,0-1 1 0 0,0 1 0 0 0,0-1-1 0 0,0 1 1 0 0,0-1 0 0 0,0 1-1 0 0,0 0 1 0 0,0-1 0 0 0,0 1 0 0 0,0-1-1 0 0,-1 1 1 0 0,1-1 0 0 0,0 1-1 0 0,0-1 1 0 0,0 1 0 0 0,-1-1-1 0 0,1 1 1 0 0,0 0 0 0 0,-1-1 0 0 0,1 1-1 0 0,-1-1 1 0 0,-2-1 2 0 0,0 1-1 0 0,-1-1 1 0 0,1 1-1 0 0,-1 0 1 0 0,-6-1-1 0 0,-8-3 3 0 0,4 1 2 0 0,1 0 1 0 0,-23-2-1 0 0,-5-2 10 0 0,-27-6-26 0 0,0 3 0 0 0,-100-4 0 0 0,130 13 4 0 0,13 0-22 0 0,0 1 0 0 0,-41 3-1 0 0,55-1 23 0 0,8-1 5 0 0,0 0-1 0 0,0 0 1 0 0,0 1 0 0 0,0-1-1 0 0,0 1 1 0 0,0 0-1 0 0,0-1 1 0 0,0 1 0 0 0,0 0-1 0 0,0 1 1 0 0,0-1-1 0 0,1 1 1 0 0,-4 1 0 0 0,6-3-1 0 0,0 1 1 0 0,-1-1 0 0 0,1 0-1 0 0,0 0 1 0 0,0 0 0 0 0,-1 0 0 0 0,1 1-1 0 0,0-1 1 0 0,0 0 0 0 0,0 0-1 0 0,0 1 1 0 0,-1-1 0 0 0,1 0-1 0 0,0 1 1 0 0,0-1 0 0 0,0 0 0 0 0,0 0-1 0 0,0 1 1 0 0,0-1 0 0 0,0 0-1 0 0,0 1 1 0 0,0-1 0 0 0,0 0 0 0 0,0 0-1 0 0,0 1 1 0 0,0-1 0 0 0,0 0-1 0 0,0 1 1 0 0,0-1 0 0 0,0 1-1 0 0,9 2-20 0 0,20-2-25 0 0,-21-1 40 0 0,0 0 0 0 0,0 1-1 0 0,1 1 1 0 0,15 4-1 0 0,4 1-2 0 0,13-1 18 0 0,1-1 0 0 0,0-2-1 0 0,65-4 1 0 0,-92-1-12 0 0,-1-1 1 0 0,1 0-1 0 0,-1-1 1 0 0,24-10-1 0 0,10-2 31 0 0,-22 7-22 0 0,36-17 0 0 0,-38 15-5 0 0,44-15 0 0 0,-35 16-4 0 0,-22 6 1 0 0,0 0 0 0 0,0 1 0 0 0,18-3 1 0 0,-10 3 6 0 0,-1-2 1 0 0,1 0 0 0 0,-1-1 0 0 0,0 0 0 0 0,0-2 0 0 0,19-11 0 0 0,60-26-26 0 0,-89 42 16 0 0,-3 0 8 0 0,0 1 0 0 0,1 0 0 0 0,9-2 0 0 0,-9 2 11 0 0,10-3-39 0 0,-16 5 24 0 0,1 0 0 0 0,-1 0-1 0 0,0 0 1 0 0,1 0 0 0 0,-1 0-1 0 0,0 0 1 0 0,1 1 0 0 0,-1-1-1 0 0,0 0 1 0 0,1 0 0 0 0,-1 0 0 0 0,0 0-1 0 0,1 1 1 0 0,-1-1 0 0 0,0 0-1 0 0,1 0 1 0 0,-1 0 0 0 0,0 1-1 0 0,0-1 1 0 0,1 0 0 0 0,-1 1-1 0 0,0-1 1 0 0,0 0 0 0 0,0 1 0 0 0,1-1-1 0 0,-1 0 1 0 0,0 1 0 0 0,0-1-1 0 0,0 0 1 0 0,0 1 0 0 0,0-1-1 0 0,0 0 1 0 0,1 1 0 0 0,-1-1-1 0 0,0 0 1 0 0,0 1 0 0 0,0-1 0 0 0,0 1-1 0 0,-1-1 1 0 0,1 1 0 0 0,-2 14-56 0 0,-1-1 1 0 0,-9 25 0 0 0,11-37 46 0 0,0-1 0 0 0,-1 1 1 0 0,1 0-1 0 0,-1-1 0 0 0,1 1 0 0 0,-1-1 0 0 0,0 0 0 0 0,1 0 0 0 0,-1 1 0 0 0,0-1 1 0 0,0 0-1 0 0,0-1 0 0 0,0 1 0 0 0,0 0 0 0 0,-3 0 0 0 0,-10 6-49 0 0,9-4 12 0 0,-1 0-1 0 0,1-1 1 0 0,-1 0-1 0 0,1 0 1 0 0,-1-1-1 0 0,-12 2 1 0 0,19-5 30 0 0,0 0 1 0 0,-1 0 0 0 0,1 1 0 0 0,0-1-1 0 0,0 0 1 0 0,0 0 0 0 0,1-3 0 0 0,-1 4 2 0 0,2-10-10 0 0,0 1 0 0 0,1-1 0 0 0,0 1 0 0 0,1 0-1 0 0,7-14 1 0 0,7-16 31 0 0,-6 12 20 0 0,-7 16-29 0 0,0 1-1 0 0,3-15 0 0 0,7-17 63 0 0,-12 35-54 0 0,-1 0 0 0 0,0 0-1 0 0,0 0 1 0 0,0-1 0 0 0,-1 1-1 0 0,0 0 1 0 0,-1 0 0 0 0,0-1-1 0 0,0 1 1 0 0,0 0 0 0 0,-1-1-1 0 0,-1 1 1 0 0,-2-9 0 0 0,3 14-4 0 0,0 0 1 0 0,0 1-1 0 0,0-1 1 0 0,0 1-1 0 0,-1-1 1 0 0,1 1-1 0 0,-1-1 1 0 0,0 1-1 0 0,1 0 1 0 0,-1 0-1 0 0,0 0 1 0 0,0 0 0 0 0,-1 0-1 0 0,1 0 1 0 0,0 0-1 0 0,-1 1 1 0 0,1-1-1 0 0,-1 1 1 0 0,-2-1-1 0 0,2 1 4 0 0,-1 0-1 0 0,1 0 0 0 0,0 0 1 0 0,-1 1-1 0 0,1 0 0 0 0,-1 0 1 0 0,1 0-1 0 0,-1 0 0 0 0,1 0 1 0 0,0 1-1 0 0,-1-1 0 0 0,1 1 1 0 0,0 0-1 0 0,-1 0 0 0 0,-4 3 1 0 0,-13 5 4 0 0,0 1 1 0 0,1 1-1 0 0,0 0 1 0 0,-19 16-1 0 0,34-23-8 0 0,-8 6 3 0 0,0 0 0 0 0,1 1 0 0 0,0 1 0 0 0,1 0 0 0 0,0 0 0 0 0,-10 15 0 0 0,19-23-3 0 0,-9 14-9 0 0,0 0 1 0 0,1 1-1 0 0,1 1 1 0 0,-9 29-1 0 0,17-49 6 0 0,1 1-1 0 0,0-1 1 0 0,0 1 0 0 0,0-1-1 0 0,0 1 1 0 0,-1-1 0 0 0,1 1-1 0 0,0-1 1 0 0,0 1 0 0 0,0-1-1 0 0,0 1 1 0 0,0-1-1 0 0,0 1 1 0 0,0-1 0 0 0,0 1-1 0 0,1-1 1 0 0,-1 1 0 0 0,0-1-1 0 0,0 1 1 0 0,0-1 0 0 0,0 1-1 0 0,1-1 1 0 0,-1 1-1 0 0,0-1 1 0 0,0 1 0 0 0,1 0-1 0 0,0-1 1 0 0,-1 0 0 0 0,1 0-1 0 0,0 0 1 0 0,-1 0 0 0 0,1 0 0 0 0,-1 0-1 0 0,1 0 1 0 0,0 0 0 0 0,-1 0-1 0 0,1 0 1 0 0,-1 0 0 0 0,1 0-1 0 0,0-1 1 0 0,-1 1 0 0 0,1 0 0 0 0,-1 0-1 0 0,1-1 1 0 0,0 1 0 0 0,3-2-4 0 0,-1 0 1 0 0,1-1 0 0 0,-1 1 0 0 0,0-1 0 0 0,5-4-1 0 0,99-140-4 0 0,2-4 15 0 0,-60 87-13 0 0,59-103 0 0 0,-66 98 1 0 0,61-106 61 0 0,-78 132-20 0 0,-22 37-39 0 0,1 0 1 0 0,0 0 0 0 0,8-9-1 0 0,-10 15-15 0 0,-5 10 36 0 0,-112 166 20 0 0,-21 34-21 0 0,125-188-29 0 0,2 0 1 0 0,-10 31-1 0 0,15-40-12 0 0,4-13 24 0 0,0 0 0 0 0,0-1 0 0 0,0 1 0 0 0,0 0 0 0 0,1 0 0 0 0,-1 0 0 0 0,0 0 0 0 0,0 0 0 0 0,0 0 0 0 0,0 0 0 0 0,0 0 0 0 0,0 0 0 0 0,0 0 0 0 0,0 0 0 0 0,1 0 0 0 0,-1 0 0 0 0,0 0 0 0 0,0 0 0 0 0,0 0 0 0 0,0 1 0 0 0,0-1 0 0 0,0 0 0 0 0,0 0 0 0 0,0 0 0 0 0,0 0 0 0 0,1 0 0 0 0,-1 0 0 0 0,0 0 0 0 0,0 0-1 0 0,0 0 1 0 0,0 0 0 0 0,0 0 0 0 0,0 0 0 0 0,0 0 0 0 0,0 1 0 0 0,0-1 0 0 0,0 0 0 0 0,0 0 0 0 0,0 0 0 0 0,0 0 0 0 0,0 0 0 0 0,0 0 0 0 0,0 0 0 0 0,0 0 0 0 0,0 0 0 0 0,0 1 0 0 0,0-1 0 0 0,0 0 0 0 0,0 0 0 0 0,0 0 0 0 0,0 0 0 0 0,0 0 0 0 0,0 0 0 0 0,0 0 0 0 0,0 0 0 0 0,0 1 0 0 0,0-1 0 0 0,0 0 0 0 0,0 0-1 0 0,0 0 1 0 0,0 0 0 0 0,0 0 0 0 0,0 0 0 0 0,0 0 0 0 0,0 0 0 0 0,0 0 0 0 0,-1 1 0 0 0,13-9 18 0 0,10-16-26 0 0,41-71-25 0 0,-27 37 21 0 0,234-369-36 0 0,-165 230 11 0 0,12-20 59 0 0,-46 102-10 0 0,146-250 31 0 0,-113 189-23 0 0,-54 94 8 0 0,-23 40 25 0 0,47-56 1 0 0,-73 96-54 0 0,1 1 1 0 0,-1-1 0 0 0,1 1-1 0 0,0-1 1 0 0,-1 1-1 0 0,1 0 1 0 0,0 0 0 0 0,0 0-1 0 0,0 0 1 0 0,0 0-1 0 0,0 0 1 0 0,0 0 0 0 0,0 1-1 0 0,1-1 1 0 0,-1 1-1 0 0,0 0 1 0 0,0-1 0 0 0,0 1-1 0 0,4 0 1 0 0,-5 21-13 0 0,-2-17 16 0 0,1 0 0 0 0,-1 1 0 0 0,0-1 0 0 0,0 0 0 0 0,0 0 0 0 0,-1 0 1 0 0,-2 7-1 0 0,-19 30-6 0 0,10-18 7 0 0,-50 83 60 0 0,-103 131 1 0 0,1-35-52 0 0,27-37-16 0 0,99-113-5 0 0,-43 75 0 0 0,75-115 7 0 0,-147 268-16 0 0,22 11-42 0 0,129-275 33 0 0,6-13 8 0 0,4-9 1 0 0,32-46 9 0 0,42-73-1 0 0,-45 67-2 0 0,59-98 56 0 0,101-147-43 0 0,-106 184-8 0 0,74-103-22 0 0,-77 92 61 0 0,87-176-1 0 0,-14-30 7 0 0,-158 330-44 0 0,-3 6 6 0 0,-9 13 11 0 0,-13 24-7 0 0,-39 84 48 0 0,-59 91-73 0 0,108-189 24 0 0,-43 69-32 0 0,49-82-8 0 0,-1-1 1 0 0,1 1 0 0 0,-1-2-1 0 0,-1 1 1 0 0,0-1 0 0 0,-18 12-1 0 0,25-19 7 0 0,0 1 0 0 0,-1-1 0 0 0,1 0 0 0 0,-1-1 0 0 0,0 1 0 0 0,1 0 0 0 0,-1-1 0 0 0,0 1 1 0 0,0-1-1 0 0,1 0 0 0 0,-1 0 0 0 0,0 0 0 0 0,1 0 0 0 0,-1 0 0 0 0,0-1 0 0 0,0 1 0 0 0,1-1 0 0 0,-1 0 0 0 0,1 0 0 0 0,-1 0 0 0 0,-4-2 0 0 0,-4-3-307 0 0,1 0 0 0 0,1-1 0 0 0,-17-13 0 0 0,-47-49-3543 0 0,-3-2-1746 0 0,-3 5-3369 0 0,40 31 3979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00.439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1102 1586 8 0 0,'0'-15'41'0'0,"-1"9"85"0"0,1 1 0 0 0,0-1 0 0 0,0 0 0 0 0,1 0 0 0 0,2-8 1 0 0,-3 10 1039 0 0,0 11-509 0 0,0-6-672 0 0,2 20 115 0 0,-2-21-96 0 0,0 0 1 0 0,0 1-1 0 0,1-1 1 0 0,-1 0-1 0 0,0 0 1 0 0,0 1-1 0 0,0-1 1 0 0,0 0-1 0 0,0 0 0 0 0,1 1 1 0 0,-1-1-1 0 0,0 0 1 0 0,0 0-1 0 0,0 1 1 0 0,1-1-1 0 0,-1 0 1 0 0,0 0-1 0 0,0 0 0 0 0,1 0 1 0 0,-1 1-1 0 0,0-1 1 0 0,1 0-1 0 0,-1 0 1 0 0,1 0-5 0 0,-1 0 1 0 0,1 0-1 0 0,0 0 1 0 0,-1 0-1 0 0,1-1 1 0 0,-1 1-1 0 0,1 0 1 0 0,-1 0-1 0 0,1-1 1 0 0,-1 1-1 0 0,1 0 1 0 0,-1-1-1 0 0,1 1 1 0 0,-1 0-1 0 0,1-1 1 0 0,-1 1-1 0 0,1-1 1 0 0,63-67 272 0 0,-52 52-366 0 0,-11 14 106 0 0,1-1-1 0 0,0 1 1 0 0,0-1-1 0 0,0 1 0 0 0,0 0 1 0 0,0 0-1 0 0,0 0 1 0 0,5-3-1 0 0,-2 1 95 0 0,1 0 0 0 0,-1 0-1 0 0,0-1 1 0 0,0 0 0 0 0,-1 0 0 0 0,1 0-1 0 0,-1 0 1 0 0,0-1 0 0 0,-1 0 0 0 0,5-8-1 0 0,6-9 506 0 0,7-12 220 0 0,-16 25-591 0 0,0 1 0 0 0,1 0 0 0 0,0 0 0 0 0,1 1 0 0 0,-1 0 0 0 0,13-12 0 0 0,1 4 774 0 0,-1-1 1 0 0,-1-1-1 0 0,-1-1 1 0 0,30-41-1 0 0,-30 37-135 0 0,-11 15-350 0 0,0 0-1 0 0,8-15 1 0 0,2-1 452 0 0,-13 19-769 0 0,0 1 0 0 0,0-1 0 0 0,0 0 0 0 0,0 0 0 0 0,2-6 0 0 0,14-30 1627 0 0,-19 41-1821 0 0,-1 0 0 0 0,1 0-1 0 0,0 0 1 0 0,0 0-1 0 0,0 0 1 0 0,0 0 0 0 0,-1 0-1 0 0,1 0 1 0 0,0 0 0 0 0,0 0-1 0 0,0 0 1 0 0,0 0-1 0 0,0 0 1 0 0,-1 0 0 0 0,1 0-1 0 0,0 0 1 0 0,0 0-1 0 0,0 0 1 0 0,0 0 0 0 0,-1 0-1 0 0,1 0 1 0 0,0 0-1 0 0,0 0 1 0 0,0 0 0 0 0,0 0-1 0 0,0 0 1 0 0,-1 0 0 0 0,1 0-1 0 0,0-1 1 0 0,0 1-1 0 0,0 0 1 0 0,0 0 0 0 0,0 0-1 0 0,0 0 1 0 0,-1 0-1 0 0,1 0 1 0 0,0-1 0 0 0,0 1-1 0 0,0 0 1 0 0,0 0-1 0 0,0 0 1 0 0,0 0 0 0 0,0 0-1 0 0,0-1 1 0 0,0 1 0 0 0,0 0-1 0 0,0 0 1 0 0,0 0-1 0 0,0 0 1 0 0,0-1 0 0 0,0 1-1 0 0,0 0 1 0 0,0 0-1 0 0,0 0 1 0 0,0 0 0 0 0,0 0-1 0 0,0-1 1 0 0,0 1-1 0 0,0 0 1 0 0,0 0 0 0 0,0 0-1 0 0,0 0 1 0 0,0-1-1 0 0,1 1 1 0 0,-1 0 0 0 0,0 0-1 0 0,0 0 1 0 0,-16 6 562 0 0,11-4-291 0 0,2 0-209 0 0,0-1-1 0 0,0 1 1 0 0,0 0 0 0 0,0 0 0 0 0,0 0-1 0 0,1 0 1 0 0,-1 0 0 0 0,-4 5 0 0 0,-11 9 295 0 0,-2 0 57 0 0,-3 1-130 0 0,14-10-140 0 0,-1 0-153 0 0,6-5 1 0 0,0 0 0 0 0,0 1-1 0 0,1-1 1 0 0,-1 1 0 0 0,1-1-1 0 0,0 1 1 0 0,0 0 0 0 0,0 0-1 0 0,0 1 1 0 0,-4 6 0 0 0,-9 8 17 0 0,-42 44 130 0 0,1 3 0 0 0,4 2 1 0 0,-73 121-1 0 0,-108 137 163 0 0,207-291-312 0 0,-107 130 15 0 0,43-65-5 0 0,38-45-9 0 0,-40 34 60 0 0,21-22-80 0 0,65-58 38 0 0,6-7-17 0 0,0 1 0 0 0,0-1 0 0 0,0 0 0 0 0,-1 0 0 0 0,1 1 0 0 0,-1-1 0 0 0,1 0 0 0 0,-3 1 0 0 0,-2 0 26 0 0,11-7 50 0 0,3-2-75 0 0,34-33 79 0 0,25-25 47 0 0,31-50 2 0 0,-6-5 1 0 0,105-174-1 0 0,-170 248-121 0 0,132-231 36 0 0,21-42-14 0 0,-144 260 15 0 0,28-52 203 0 0,-92 139 268 0 0,-141 207 108 0 0,16 10-466 0 0,-6 8-33 0 0,79-130-128 0 0,-117 171 27 0 0,110-171-25 0 0,-152 205-47 0 0,199-276 39 0 0,16-19-5 0 0,-40 42 1 0 0,59-72 7 0 0,5-6 6 0 0,5-10 11 0 0,-5 12-21 0 0,13-22-1 0 0,0 0 0 0 0,1 2-1 0 0,1 0 1 0 0,29-32 0 0 0,-12 14-18 0 0,350-400 36 0 0,-66 80 3 0 0,-232 260-10 0 0,71-87 30 0 0,-70 88 8 0 0,25-32 2 0 0,-108 128-51 0 0,6-9 6 0 0,-1 0-1 0 0,1 0 1 0 0,-2 0 0 0 0,0-1 0 0 0,6-14 0 0 0,-11 25 1 0 0,-1 0 1 0 0,0 1 0 0 0,0-1-1 0 0,0 0 1 0 0,1 1 0 0 0,-1-1-1 0 0,0 0 1 0 0,0 0 0 0 0,0 1 0 0 0,0-1-1 0 0,0 0 1 0 0,0 0 0 0 0,-1 1-1 0 0,1-1 1 0 0,0-1 0 0 0,0 2-5 0 0,-1 0 0 0 0,1-1 0 0 0,0 1-1 0 0,0 0 1 0 0,0 0 0 0 0,-1 0 0 0 0,1 0 0 0 0,0 0 0 0 0,0 0 0 0 0,-1-1 0 0 0,1 1 0 0 0,0 0 0 0 0,0 0 0 0 0,-1 0 0 0 0,1 0 0 0 0,0 0 0 0 0,0 0 0 0 0,-1 0 0 0 0,1 0 0 0 0,0 0 0 0 0,0 0 0 0 0,-1 0 0 0 0,1 0 0 0 0,0 0-1 0 0,-1 0 1 0 0,1 1 0 0 0,0-1 0 0 0,-1 0 0 0 0,-20 13 97 0 0,17-11-80 0 0,-15 13 44 0 0,0 0 1 0 0,1 2 0 0 0,-21 24-1 0 0,3-3 2 0 0,-134 154 128 0 0,8 1-159 0 0,-54 70 38 0 0,-185 307-116 0 0,388-550 28 0 0,-19 27 19 0 0,-80 130-75 0 0,99-154 60 0 0,8-15 2 0 0,0 0-1 0 0,1 0 1 0 0,0 1-1 0 0,0 0 1 0 0,-4 14-1 0 0,8-23 10 0 0,0 0 0 0 0,0 0 0 0 0,0 0 1 0 0,0 0-1 0 0,0 0 0 0 0,0 1 0 0 0,0-1 0 0 0,0 0 0 0 0,0 0 0 0 0,0 0 1 0 0,0 0-1 0 0,0 0 0 0 0,-1 0 0 0 0,1 0 0 0 0,0 1 0 0 0,0-1 0 0 0,0 0 1 0 0,0 0-1 0 0,0 0 0 0 0,0 0 0 0 0,0 0 0 0 0,0 0 0 0 0,0 1 0 0 0,0-1 1 0 0,0 0-1 0 0,1 0 0 0 0,-1 0 0 0 0,0 0 0 0 0,0 0 0 0 0,0 0 0 0 0,0 1 1 0 0,0-1-1 0 0,0 0 0 0 0,0 0 0 0 0,0 0 0 0 0,0 0 0 0 0,0 0 0 0 0,0 0 1 0 0,0 0-1 0 0,0 0 0 0 0,1 0 0 0 0,-1 1 0 0 0,0-1 0 0 0,0 0 0 0 0,0 0 1 0 0,0 0-1 0 0,0 0 0 0 0,0 0 0 0 0,0 0 0 0 0,1 0 0 0 0,-1 0 0 0 0,0 0 0 0 0,0 0 1 0 0,0 0-1 0 0,0 0 0 0 0,9-6-3 0 0,7-13-11 0 0,85-103-40 0 0,28-32 89 0 0,137-170-7 0 0,-21 8 23 0 0,77-102 14 0 0,-231 296-54 0 0,132-184 42 0 0,-211 289-35 0 0,0 0-1 0 0,-2-1 1 0 0,0-1-1 0 0,-1 1 1 0 0,10-31-1 0 0,-19 49-15 0 0,0 0-1 0 0,0 0 0 0 0,1 0 1 0 0,-1 0-1 0 0,0-1 0 0 0,0 1 1 0 0,0 0-1 0 0,0 0 0 0 0,0-1 1 0 0,0 1-1 0 0,0 0 0 0 0,0 0 1 0 0,0 0-1 0 0,0-1 0 0 0,0 1 1 0 0,0 0-1 0 0,0 0 0 0 0,0 0 1 0 0,0-1-1 0 0,0 1 0 0 0,0 0 1 0 0,0 0-1 0 0,-1 0 0 0 0,1-1 1 0 0,0 1-1 0 0,0 0 0 0 0,0 0 1 0 0,0 0-1 0 0,0-1 0 0 0,0 1 1 0 0,-1 0-1 0 0,1 0 0 0 0,0 0 1 0 0,0 0-1 0 0,0 0 0 0 0,0 0 1 0 0,-1-1-1 0 0,1 1 0 0 0,0 0 1 0 0,0 0-1 0 0,0 0 0 0 0,-1 0 1 0 0,1 0-1 0 0,0 0 0 0 0,0 0 1 0 0,0 0-1 0 0,-1 0 0 0 0,1 0 1 0 0,0 0-1 0 0,0 0 0 0 0,-1 0 1 0 0,1 0-1 0 0,0 0 0 0 0,0 0 1 0 0,0 0-1 0 0,-1 0 0 0 0,1 0 1 0 0,0 0-1 0 0,0 0 0 0 0,0 0 1 0 0,-1 1-1 0 0,-11 5 28 0 0,-9 11 27 0 0,1 1-1 0 0,-28 31 0 0 0,26-25-40 0 0,-76 81 38 0 0,-141 199 0 0 0,-505 811-95 0 0,674-1005 1 0 0,-73 117-20 0 0,17 7 30 0 0,117-217 20 0 0,7-14 4 0 0,0 0 0 0 0,0 1 0 0 0,0-1 1 0 0,1 1-1 0 0,-1-1 0 0 0,1 1 0 0 0,0 0 0 0 0,0-1 0 0 0,0 5 0 0 0,1-8 7 0 0,0 0 0 0 0,0 0 0 0 0,0 0 0 0 0,0 0-1 0 0,0 1 1 0 0,0-1 0 0 0,0 0 0 0 0,0 0 0 0 0,0 0-1 0 0,0 0 1 0 0,1 0 0 0 0,-1 0 0 0 0,0 0-1 0 0,0 0 1 0 0,0 0 0 0 0,0 0 0 0 0,0 0 0 0 0,0 0-1 0 0,0 0 1 0 0,0 0 0 0 0,0 0 0 0 0,0 0-1 0 0,0 0 1 0 0,0 0 0 0 0,1 0 0 0 0,-1 0 0 0 0,0 0-1 0 0,0 0 1 0 0,0 0 0 0 0,0 0 0 0 0,0 0-1 0 0,0 0 1 0 0,0 0 0 0 0,0 0 0 0 0,0 0 0 0 0,0 0-1 0 0,0 0 1 0 0,0 0 0 0 0,1 0 0 0 0,-1 0 0 0 0,0 0-1 0 0,0-1 1 0 0,0 1 0 0 0,0 0 0 0 0,0 0-1 0 0,0 0 1 0 0,0 0 0 0 0,0 0 0 0 0,0 0 0 0 0,0 0-1 0 0,0 0 1 0 0,0 0 0 0 0,0 0 0 0 0,0 0-1 0 0,0 0 1 0 0,0-1 0 0 0,0 1 0 0 0,0 0 0 0 0,0 0-1 0 0,0 0 1 0 0,67-127-1 0 0,138-196-1 0 0,14 12 37 0 0,136-186-47 0 0,-129 186 51 0 0,80-103-10 0 0,-262 356 0 0 0,-4 4 1 0 0,56-57-1 0 0,-83 100-13 0 0,-6 7 23 0 0,-7 4-37 0 0,1-1 1 0 0,-1 1-1 0 0,0 0 0 0 0,0 0 0 0 0,0 0 1 0 0,0 0-1 0 0,0 0 0 0 0,0 0 1 0 0,0 0-1 0 0,0 0 0 0 0,0 0 0 0 0,0 0 1 0 0,0 0-1 0 0,0 0 0 0 0,1 0 0 0 0,-1 0 1 0 0,0 0-1 0 0,0 0 0 0 0,0 0 0 0 0,0 0 1 0 0,0 0-1 0 0,0 0 0 0 0,0 0 0 0 0,0 0 1 0 0,0 0-1 0 0,0 0 0 0 0,0 0 0 0 0,1 0 1 0 0,-1 0-1 0 0,0 0 0 0 0,0 0 0 0 0,0 1 1 0 0,0-1-1 0 0,0 0 0 0 0,0 0 0 0 0,0 0 1 0 0,0 0-1 0 0,0 0 0 0 0,0 0 1 0 0,0 0-1 0 0,0 0 0 0 0,0 0 0 0 0,0 0 1 0 0,0 0-1 0 0,0 0 0 0 0,0 0 0 0 0,0 1 1 0 0,0-1-1 0 0,0 0 0 0 0,0 0 0 0 0,0 0 1 0 0,0 0-1 0 0,-13 17 42 0 0,-4 10-9 0 0,-2-1-1 0 0,-1-1 1 0 0,-32 32 0 0 0,-11 12 5 0 0,-284 394-3 0 0,114-144-54 0 0,93-135-11 0 0,-140 181-59 0 0,227-293 80 0 0,-9 10-9 0 0,57-77-67 0 0,11-14 39 0 0,17-22 9 0 0,-15 20 16 0 0,496-625-50 0 0,-355 455 107 0 0,-18 18 10 0 0,85-103-65 0 0,17 14 28 0 0,-52 82 42 0 0,31-30 4 0 0,-165 144 74 0 0,-164 144 113 0 0,83-64-211 0 0,-78 55 1 0 0,-106 80-58 0 0,-42 66 35 0 0,193-159-21 0 0,-96 122 1 0 0,59-61-25 0 0,26-34-96 0 0,55-58 167 0 0,21-30-46 0 0,6-7-11 0 0,7-8-11 0 0,45-60-17 0 0,19-23-9 0 0,31-27 69 0 0,150-131 0 0 0,194-113 16 0 0,-368 299 17 0 0,-33 25-59 0 0,77-79 0 0 0,-102 91 25 0 0,0 0 0 0 0,-2-2 0 0 0,-1-1 0 0 0,23-46 0 0 0,-40 63 11 0 0,-4 14-20 0 0,0 0-1 0 0,0-1 1 0 0,0 1-1 0 0,0 0 0 0 0,0 0 1 0 0,0-1-1 0 0,0 1 1 0 0,0 0-1 0 0,-1 0 1 0 0,1-1-1 0 0,0 1 1 0 0,0 0-1 0 0,0 0 1 0 0,0-1-1 0 0,0 1 1 0 0,-1 0-1 0 0,1 0 0 0 0,0 0 1 0 0,0 0-1 0 0,0-1 1 0 0,0 1-1 0 0,-1 0 1 0 0,1 0-1 0 0,0 0 1 0 0,0 0-1 0 0,-1 0 1 0 0,1-1-1 0 0,0 1 0 0 0,0 0 1 0 0,-1 0-1 0 0,1 0 1 0 0,0 0-1 0 0,0 0 1 0 0,-1 0-1 0 0,1 0 1 0 0,0 0-1 0 0,0 0 1 0 0,-1 0-1 0 0,1 0 1 0 0,0 0-1 0 0,0 0 0 0 0,-1 0 1 0 0,1 0-1 0 0,0 0 1 0 0,0 1-1 0 0,-1-1 1 0 0,1 0-1 0 0,0 0 1 0 0,0 0-1 0 0,-1 0 1 0 0,1 0-1 0 0,0 1 0 0 0,0-1 1 0 0,-16 8 22 0 0,0 1 1 0 0,0 0-1 0 0,-24 21 0 0 0,1-2-29 0 0,-272 168 16 0 0,270-172-21 0 0,-242 141 19 0 0,14 21-60 0 0,224-148 40 0 0,-65 70 0 0 0,-26 53-14 0 0,136-161 25 0 0,-7 8-13 0 0,1 0 1 0 0,0 0-1 0 0,0 0 1 0 0,1 1-1 0 0,0 0 0 0 0,-6 17 1 0 0,10-21 8 0 0,18-21-3 0 0,133-151-20 0 0,37-37-15 0 0,106-35 79 0 0,-78 69-30 0 0,-129 94 14 0 0,119-137-1 0 0,-188 194-15 0 0,61-75 18 0 0,-61 70-19 0 0,-1 1-1 0 0,16-34 1 0 0,-30 52-3 0 0,6-9 15 0 0,-1-1 0 0 0,-1 0 0 0 0,8-27 0 0 0,-14 42-15 0 0,0 0-1 0 0,0 0 0 0 0,0 0 0 0 0,0 0 0 0 0,0 0 1 0 0,0 0-1 0 0,0 0 0 0 0,0 0 0 0 0,0 0 0 0 0,0 0 1 0 0,-1 0-1 0 0,1 0 0 0 0,0 0 0 0 0,0 0 1 0 0,0 0-1 0 0,0 0 0 0 0,0 0 0 0 0,0 0 0 0 0,0 0 1 0 0,0 0-1 0 0,0 0 0 0 0,0 0 0 0 0,0 0 1 0 0,0 0-1 0 0,-1 0 0 0 0,1 0 0 0 0,0 0 0 0 0,0 0 1 0 0,0 0-1 0 0,0 0 0 0 0,0 0 0 0 0,0 0 1 0 0,0 0-1 0 0,0 0 0 0 0,0 0 0 0 0,0 0 0 0 0,0 0 1 0 0,0 0-1 0 0,0 0 0 0 0,0 0 0 0 0,-1 0 0 0 0,1 0 1 0 0,0 0-1 0 0,0 0 0 0 0,0 0 0 0 0,0 0 1 0 0,0-1-1 0 0,0 1 0 0 0,0 0 0 0 0,0 0 0 0 0,0 0 1 0 0,0 0-1 0 0,0 0 0 0 0,0 0 0 0 0,0 0 1 0 0,0 0-1 0 0,-10 10 29 0 0,-10 17 8 0 0,-21 30 5 0 0,-3-2 0 0 0,-77 75 1 0 0,-23 23-68 0 0,-29 29 42 0 0,108-117-37 0 0,2 2 0 0 0,4 3 0 0 0,-57 87 0 0 0,104-138 13 0 0,1-1 0 0 0,1 1 0 0 0,1 1 0 0 0,0 0 1 0 0,2 0-1 0 0,0 1 0 0 0,1 0 0 0 0,-5 36 0 0 0,11-56 5 0 0,0 0 0 0 0,0 0 0 0 0,-1-1 0 0 0,1 1-1 0 0,0 0 1 0 0,0 0 0 0 0,0-1 0 0 0,0 1 0 0 0,0 0 0 0 0,1 0-1 0 0,-1-1 1 0 0,0 1 0 0 0,0 0 0 0 0,0 0 0 0 0,1-1 0 0 0,-1 1-1 0 0,0 0 1 0 0,0-1 0 0 0,1 1 0 0 0,-1 0 0 0 0,1-1 0 0 0,-1 1-1 0 0,1-1 1 0 0,0 2 0 0 0,0-2 0 0 0,-1 0 0 0 0,1 1-1 0 0,0-1 1 0 0,0 0 0 0 0,0 0 0 0 0,0 0-1 0 0,-1 0 1 0 0,1 0 0 0 0,0 0 0 0 0,0 0-1 0 0,0 0 1 0 0,0 0 0 0 0,0 0 0 0 0,-1 0 0 0 0,1-1-1 0 0,0 1 1 0 0,1-1 0 0 0,3-1-2 0 0,0-1-1 0 0,0 1 1 0 0,-1-1 0 0 0,1 0 0 0 0,5-5-1 0 0,11-13-13 0 0,34-46 0 0 0,-16 19 28 0 0,-3 6-22 0 0,219-236 21 0 0,-54 64 14 0 0,-162 165-39 0 0,-2-2 1 0 0,52-92-1 0 0,-41 51 79 0 0,-143 253 22 0 0,65-110-74 0 0,-3-1 1 0 0,-51 61-1 0 0,-90 81-24 0 0,87-98 29 0 0,-163 178-10 0 0,148-149-20 0 0,83-99 9 0 0,-16 25-15 0 0,-33 61 1 0 0,23-35-6 0 0,32-58-31 0 0,13-17 55 0 0,0 0 0 0 0,0 0 1 0 0,0 0-1 0 0,0 0 1 0 0,0 0-1 0 0,0 0 1 0 0,0 0-1 0 0,0 0 1 0 0,0 0-1 0 0,0 0 1 0 0,0 0-1 0 0,0 0 1 0 0,0 0-1 0 0,0 0 1 0 0,0 0-1 0 0,0 0 1 0 0,0 0-1 0 0,0 0 1 0 0,0 0-1 0 0,0-1 1 0 0,0 1-1 0 0,0 0 0 0 0,0 0 1 0 0,0 0-1 0 0,0 0 1 0 0,0 0-1 0 0,0 0 1 0 0,0 0-1 0 0,0 0 1 0 0,-1 0-1 0 0,1 0 1 0 0,0 0-1 0 0,0 0 1 0 0,0 0-1 0 0,0 0 1 0 0,0 0-1 0 0,0 0 1 0 0,0 0-1 0 0,0 0 1 0 0,0 0-1 0 0,0 0 1 0 0,0 0-1 0 0,0 0 0 0 0,0 0 1 0 0,0 0-1 0 0,0 0 1 0 0,0 0-1 0 0,0 0 1 0 0,0 0-1 0 0,0 0 1 0 0,0 0-1 0 0,-1 0 1 0 0,1 0-1 0 0,0 0 1 0 0,0 0-1 0 0,0 0 1 0 0,0 0-1 0 0,0 0 1 0 0,0 0-1 0 0,5-12 9 0 0,22-37-30 0 0,2 1 0 0 0,65-82 1 0 0,89-73 1 0 0,231-183 24 0 0,-376 352-4 0 0,-2-2 1 0 0,-1-2 0 0 0,-2-1 0 0 0,-2-1-1 0 0,-2-2 1 0 0,40-74 0 0 0,-66 109-14 0 0,0 3 22 0 0,-1 1 0 0 0,0-1 1 0 0,-1 0-1 0 0,1 0 0 0 0,-1 0 1 0 0,0-1-1 0 0,2-6 0 0 0,-4 11-8 0 0,1 0 0 0 0,0-1-1 0 0,0 1 1 0 0,0 0 0 0 0,-1 0-1 0 0,1 0 1 0 0,0 0-1 0 0,0 0 1 0 0,-1 0 0 0 0,1 0-1 0 0,0 0 1 0 0,0 0 0 0 0,-1 0-1 0 0,1 0 1 0 0,0 0 0 0 0,0 0-1 0 0,0 0 1 0 0,-1 0 0 0 0,1 0-1 0 0,0 0 1 0 0,0 0 0 0 0,-1 0-1 0 0,1 0 1 0 0,0 0 0 0 0,0 0-1 0 0,-1 0 1 0 0,1 0 0 0 0,0 1-1 0 0,0-1 1 0 0,0 0-1 0 0,-1 0 1 0 0,1 0 0 0 0,0 0-1 0 0,0 0 1 0 0,0 1 0 0 0,-9 4 2 0 0,-12 15 8 0 0,1 1 0 0 0,1 0 1 0 0,-23 35-1 0 0,6-8 53 0 0,-112 116-32 0 0,91-104-13 0 0,9-8-16 0 0,-139 159-63 0 0,-48 112 28 0 0,185-244 21 0 0,3 2-1 0 0,-45 108 1 0 0,90-186 1 0 0,0 1 0 0 0,1-1-1 0 0,0 1 1 0 0,-1 0-1 0 0,1-1 1 0 0,1 1 0 0 0,-1 0-1 0 0,0 0 1 0 0,1 0 0 0 0,0-1-1 0 0,0 1 1 0 0,1 8 0 0 0,-1-12 4 0 0,1 1 1 0 0,-1-1 0 0 0,1 1 0 0 0,-1-1 0 0 0,1 0-1 0 0,-1 1 1 0 0,1-1 0 0 0,0 1 0 0 0,-1-1-1 0 0,1 0 1 0 0,-1 0 0 0 0,1 1 0 0 0,0-1 0 0 0,-1 0-1 0 0,1 0 1 0 0,0 0 0 0 0,-1 0 0 0 0,1 0 0 0 0,0 0-1 0 0,-1 0 1 0 0,1 0 0 0 0,0 0 0 0 0,-1 0-1 0 0,1 0 1 0 0,0 0 0 0 0,-1 0 0 0 0,2-1 0 0 0,0 1-26 0 0,1-1 1 0 0,-1 0 0 0 0,0 1 0 0 0,1-1 0 0 0,-1 0 0 0 0,0 0 0 0 0,3-2 0 0 0,26-22-443 0 0,82-60-2538 0 0,13 6-9182 0 0,-96 57 9339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05.746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3724 781 512 0 0,'-46'-2'3348'0'0,"-3"3"6193"0"0,52 3-8624 0 0,7 4 4 0 0,4 0-410 0 0,0 0 0 0 0,1-1 0 0 0,-1 0 0 0 0,2-1-1 0 0,-1-1 1 0 0,27 6 0 0 0,100 7 795 0 0,-102-14-855 0 0,25 2-99 0 0,249 28 992 0 0,0 18-478 0 0,-179-22-494 0 0,-1 5 0 0 0,167 69-1 0 0,-244-81-290 0 0,156 61 310 0 0,-207-84-445 0 0,-8-5 35 0 0,-9-6 4 0 0,-5-1 22 0 0,-1 0 0 0 0,0 1 0 0 0,-24-11 0 0 0,18 11 7 0 0,-386-182-152 0 0,119 87 53 0 0,97 37-19 0 0,-312-105-19 0 0,496 171 101 0 0,1 1 24 0 0,0 0 1 0 0,0-1 0 0 0,1 0 0 0 0,0 0 0 0 0,-1 0 0 0 0,1-1-1 0 0,-13-9 1 0 0,17 10-15 0 0,9 3 31 0 0,2 4 6 0 0,26 21 82 0 0,49 48 0 0 0,-48-41 11 0 0,42 30 0 0 0,46 17 39 0 0,-78-51-102 0 0,93 51 37 0 0,-66-37 48 0 0,-62-36-124 0 0,-8-5-11 0 0,0 1-1 0 0,0-1 1 0 0,0 0 0 0 0,1 0-1 0 0,-1 0 1 0 0,0 0-1 0 0,1 0 1 0 0,-1-1-1 0 0,1 1 1 0 0,3 0-1 0 0,-6-2-6 0 0,1 1 0 0 0,-1 0 0 0 0,1-1-1 0 0,-1 1 1 0 0,0-1 0 0 0,1 1 0 0 0,-1-1-1 0 0,0 1 1 0 0,1-1 0 0 0,-1 1-1 0 0,0-1 1 0 0,0 1 0 0 0,1-1 0 0 0,-1 1-1 0 0,0-1 1 0 0,0 0 0 0 0,0 1 0 0 0,0-1-1 0 0,0 1 1 0 0,0-1 0 0 0,0 0 0 0 0,0 0-1 0 0,1-16-39 0 0,-3 4 10 0 0,-1 0-1 0 0,0 0 1 0 0,-1 0 0 0 0,0 1 0 0 0,-6-13 0 0 0,-35-60-44 0 0,27 52 105 0 0,-8-8-103 0 0,-52-65 1 0 0,59 81 68 0 0,1 2 5 0 0,-2 1 1 0 0,0 0 0 0 0,-2 2-1 0 0,0 0 1 0 0,-39-26 0 0 0,53 42 6 0 0,-1 0 1 0 0,0 0-1 0 0,0 1 1 0 0,0 0 0 0 0,0 1-1 0 0,-1 0 1 0 0,1 0 0 0 0,-1 1-1 0 0,1 0 1 0 0,-1 1-1 0 0,1 0 1 0 0,-1 0 0 0 0,-14 3-1 0 0,21-2 0 0 0,-1 0 0 0 0,0 0-1 0 0,1 1 1 0 0,-1-1 0 0 0,0 1 0 0 0,1-1-1 0 0,0 1 1 0 0,-1 0 0 0 0,1 0-1 0 0,0 1 1 0 0,0-1 0 0 0,0 1-1 0 0,0-1 1 0 0,1 1 0 0 0,-1 0 0 0 0,1 0-1 0 0,-5 7 1 0 0,0 3 33 0 0,-1 1 1 0 0,2 1-1 0 0,-6 15 1 0 0,7-18-10 0 0,-33 109 98 0 0,4-10-4 0 0,22-71-114 0 0,-9 52 0 0 0,20-85-13 0 0,0 6-26 0 0,1-13 27 0 0,1 1-1 0 0,-1-1 1 0 0,0 0-1 0 0,0 0 1 0 0,0 0-1 0 0,0 0 1 0 0,1 0-1 0 0,-1 0 1 0 0,0 0-1 0 0,0 0 0 0 0,0 0 1 0 0,0 0-1 0 0,1 0 1 0 0,-1 0-1 0 0,0 0 1 0 0,0 0-1 0 0,0 0 1 0 0,0 0-1 0 0,1 0 1 0 0,-1-1-1 0 0,0 1 1 0 0,0 0-1 0 0,0 0 1 0 0,0 0-1 0 0,0 0 0 0 0,1 0 1 0 0,-1 0-1 0 0,0 0 1 0 0,0 0-1 0 0,0-1 1 0 0,0 1-1 0 0,0 0 1 0 0,0 0-1 0 0,1 0 1 0 0,-1 0-1 0 0,0-1 1 0 0,14-19-11 0 0,25-69-51 0 0,36-118 1 0 0,-74 206 62 0 0,65-184-4 0 0,-19 55-28 0 0,-41 117 39 0 0,-2-1 0 0 0,0-1 0 0 0,-1 1 1 0 0,0 0-1 0 0,-1-1 0 0 0,-1 1 0 0 0,0-1 0 0 0,-2-27 0 0 0,1 41-2 0 0,-1 0 0 0 0,1-1 0 0 0,0 1-1 0 0,-1 0 1 0 0,1 0 0 0 0,-1-1 0 0 0,1 1 0 0 0,-1 0 0 0 0,0 0-1 0 0,1 0 1 0 0,-1 0 0 0 0,0 0 0 0 0,0 0 0 0 0,0 0 0 0 0,0 0-1 0 0,0 0 1 0 0,0 0 0 0 0,0 1 0 0 0,0-1 0 0 0,0 0 0 0 0,0 0-1 0 0,0 1 1 0 0,0-1 0 0 0,-1 1 0 0 0,1-1 0 0 0,0 1 0 0 0,0 0 0 0 0,-1 0-1 0 0,1-1 1 0 0,0 1 0 0 0,0 0 0 0 0,-1 0 0 0 0,1 0 0 0 0,0 0-1 0 0,-1 0 1 0 0,1 0 0 0 0,0 1 0 0 0,-1-1 0 0 0,1 0 0 0 0,0 1-1 0 0,0-1 1 0 0,0 1 0 0 0,-1-1 0 0 0,1 1 0 0 0,0 0 0 0 0,0-1-1 0 0,0 1 1 0 0,0 0 0 0 0,0 0 0 0 0,-1 1 0 0 0,-5 6 19 0 0,1 0 1 0 0,-1 0 0 0 0,2 0 0 0 0,-10 19-1 0 0,-15 40-3 0 0,25-56-13 0 0,-7 22 37 0 0,-10 45 1 0 0,10-33-43 0 0,-22 83 16 0 0,-27 85-3 0 0,24-109 7 0 0,28-82-30 0 0,-1 0 1 0 0,-21 31-1 0 0,27-46 10 0 0,-8 12 9 0 0,11-18-12 0 0,1-1 1 0 0,0 1-1 0 0,0-1 0 0 0,-1 1 0 0 0,1-1 1 0 0,0 1-1 0 0,-1-1 0 0 0,1 0 0 0 0,-1 1 1 0 0,1-1-1 0 0,-1 0 0 0 0,1 1 0 0 0,0-1 1 0 0,-1 0-1 0 0,1 0 0 0 0,-1 1 0 0 0,0-1 1 0 0,1 0-1 0 0,-1 0 0 0 0,1 0 0 0 0,-1 0 1 0 0,1 1-1 0 0,-1-1 0 0 0,1 0 0 0 0,-1 0 1 0 0,1 0-1 0 0,-1 0 0 0 0,0-1 1 0 0,0 1-3 0 0,0-1 1 0 0,0 0 0 0 0,1 0 0 0 0,-1 0 0 0 0,1 0-1 0 0,-1 0 1 0 0,0 0 0 0 0,1 0 0 0 0,0 0 0 0 0,-1 0-1 0 0,1 0 1 0 0,0 0 0 0 0,-1 0 0 0 0,1 0 0 0 0,0 0 0 0 0,0 0-1 0 0,0 0 1 0 0,0 0 0 0 0,0-2 0 0 0,1-26-46 0 0,0 24 35 0 0,2-15-8 0 0,1 0 0 0 0,0 0 0 0 0,12-27 0 0 0,-4 10 2 0 0,21-69-5 0 0,5 2 0 0 0,4 1 0 0 0,88-154 0 0 0,-117 236 46 0 0,-4 7-8 0 0,0 0 0 0 0,-1-1-1 0 0,0 0 1 0 0,-1 0-1 0 0,9-32 1 0 0,-16 47-14 0 0,0-1-1 0 0,0 1 0 0 0,0 0 1 0 0,0 0-1 0 0,0-1 0 0 0,0 1 1 0 0,0 0-1 0 0,1 0 1 0 0,-1-1-1 0 0,0 1 0 0 0,0 0 1 0 0,0 0-1 0 0,0-1 0 0 0,0 1 1 0 0,0 0-1 0 0,0-1 1 0 0,0 1-1 0 0,0 0 0 0 0,0 0 1 0 0,-1-1-1 0 0,1 1 0 0 0,0 0 1 0 0,0 0-1 0 0,0-1 1 0 0,0 1-1 0 0,0 0 0 0 0,0 0 1 0 0,-1-1-1 0 0,1 1 0 0 0,0 0 1 0 0,0 0-1 0 0,0 0 1 0 0,0-1-1 0 0,-1 1 0 0 0,1 0 1 0 0,0 0-1 0 0,0 0 0 0 0,-1 0 1 0 0,1-1-1 0 0,0 1 1 0 0,0 0-1 0 0,-1 0 0 0 0,1 0 1 0 0,0 0-1 0 0,0 0 0 0 0,-1 0 1 0 0,1 0-1 0 0,0 0 1 0 0,-1 0-1 0 0,1 0 0 0 0,0 0 1 0 0,0 0-1 0 0,-1 0 0 0 0,1 0 1 0 0,0 0-1 0 0,0 0 1 0 0,-1 0-1 0 0,1 0 0 0 0,0 0 1 0 0,0 0-1 0 0,-1 1 0 0 0,1-1 1 0 0,0 0-1 0 0,0 0 1 0 0,-1 0-1 0 0,-18 12 65 0 0,15-10-51 0 0,-6 6-9 0 0,0 0 1 0 0,0 1-1 0 0,0 0 0 0 0,1 1 1 0 0,-11 14-1 0 0,-16 17-33 0 0,3-6 17 0 0,2 2 0 0 0,2 0 0 0 0,-33 54 0 0 0,-57 133-126 0 0,-22 48-117 0 0,114-228 177 0 0,-2-2-1 0 0,-3 0 0 0 0,-1-2 0 0 0,-64 60 0 0 0,68-73 27 0 0,2 0-106 0 0,-1-1-1 0 0,-51 35 1 0 0,53-42 95 0 0,21-15 36 0 0,0-1-1 0 0,0 1 0 0 0,0-1 0 0 0,0 0 1 0 0,-1 0-1 0 0,1 0 0 0 0,-1-1 0 0 0,0 1 1 0 0,1-1-1 0 0,-8 1 0 0 0,-17 1 52 0 0,-1 2-1 0 0,1 1 1 0 0,1 2-1 0 0,-57 23 1 0 0,59-18-34 0 0,-70 37 65 0 0,38-17-21 0 0,-77 33 0 0 0,133-66-38 0 0,0 1 0 0 0,-1-1-1 0 0,1 0 1 0 0,0-1 0 0 0,0 1 0 0 0,-1 0-1 0 0,1-1 1 0 0,-5 0 0 0 0,8 0 4 0 0,0 0 0 0 0,0 0 0 0 0,-1 0 0 0 0,1 0 0 0 0,0 0 0 0 0,0-1 0 0 0,0 1 0 0 0,-1 0 0 0 0,1 0 0 0 0,0 0 0 0 0,0 0 0 0 0,0-1 0 0 0,-1 1 0 0 0,1 0 0 0 0,0 0 0 0 0,0 0 0 0 0,0-1 1 0 0,0 1-1 0 0,0 0 0 0 0,0 0 0 0 0,-1-1 0 0 0,1 1 0 0 0,0 0 0 0 0,0 0 0 0 0,0-1 0 0 0,0 1 0 0 0,0 0 0 0 0,0 0 0 0 0,0-1 0 0 0,0 1 0 0 0,0 0 0 0 0,0 0 0 0 0,0-1 0 0 0,0 1 0 0 0,0 0 0 0 0,0 0 0 0 0,0-1 0 0 0,1 1 0 0 0,-1 0 0 0 0,0 0 0 0 0,0-1 0 0 0,0 1 0 0 0,0 0 0 0 0,1-1 1 0 0,5-13 8 0 0,10-7 14 0 0,0 1 0 0 0,1 0-1 0 0,1 1 1 0 0,28-23-1 0 0,7-8 1 0 0,84-69 160 0 0,-39 36-159 0 0,-24 24 106 0 0,2-3-41 0 0,-66 53-70 0 0,-1 1 13 0 0,0-1 1 0 0,11-14-1 0 0,-17 20-20 0 0,-1 1 0 0 0,0-1-1 0 0,-1-1 1 0 0,1 1 0 0 0,-1 0 0 0 0,1 0-1 0 0,-1-1 1 0 0,0 1 0 0 0,0-1 0 0 0,0 1-1 0 0,-1-1 1 0 0,1-6 0 0 0,-1 8-5 0 0,0 1 0 0 0,0-1 1 0 0,0 0-1 0 0,0 1 0 0 0,0-1 1 0 0,-1 1-1 0 0,1-1 0 0 0,0 0 0 0 0,-1 1 1 0 0,0-1-1 0 0,1 1 0 0 0,-1-1 1 0 0,0 1-1 0 0,-1-3 0 0 0,1 4-4 0 0,0-1 0 0 0,1 1-1 0 0,-1-1 1 0 0,0 1 0 0 0,0 0-1 0 0,1-1 1 0 0,-1 1 0 0 0,0 0-1 0 0,0-1 1 0 0,0 1 0 0 0,0 0-1 0 0,1 0 1 0 0,-1 0 0 0 0,0 0-1 0 0,0 0 1 0 0,0 0 0 0 0,0 0-1 0 0,0 0 1 0 0,0 0 0 0 0,1 0-1 0 0,-1 0 1 0 0,0 0 0 0 0,0 1-1 0 0,0-1 1 0 0,0 0 0 0 0,1 1-1 0 0,-1-1 1 0 0,0 1 0 0 0,0 0-1 0 0,-3 1 3 0 0,0 1-1 0 0,0 0 0 0 0,1 0 1 0 0,-1 1-1 0 0,1-1 0 0 0,0 1 1 0 0,-4 5-1 0 0,-4 5 48 0 0,-151 139 162 0 0,69-71-163 0 0,-55 62-25 0 0,-33 30-59 0 0,125-119 33 0 0,3 3 0 0 0,-71 100 0 0 0,99-125-1 0 0,-10 14-4 0 0,2 1 0 0 0,-37 71-1 0 0,15 11-50 0 0,46-105 40 0 0,2 0 0 0 0,0 1 0 0 0,-3 33-1 0 0,9-43 6 0 0,1-16 8 0 0,0 1 1 0 0,0-1 0 0 0,0 1-1 0 0,0-1 1 0 0,0 1-1 0 0,0-1 1 0 0,0 1 0 0 0,0-1-1 0 0,0 1 1 0 0,0-1-1 0 0,0 1 1 0 0,1-1 0 0 0,-1 0-1 0 0,0 1 1 0 0,0-1 0 0 0,0 1-1 0 0,1-1 1 0 0,-1 1-1 0 0,0-1 1 0 0,0 0 0 0 0,1 1-1 0 0,-1 0 1 0 0,1-2-4 0 0,0 0 1 0 0,-1 1 0 0 0,1-1-1 0 0,-1 0 1 0 0,1 0 0 0 0,-1 0-1 0 0,1 0 1 0 0,-1 0-1 0 0,0 1 1 0 0,1-1 0 0 0,-1 0-1 0 0,0 0 1 0 0,0 0-1 0 0,1-2 1 0 0,0-2-4 0 0,7-17-16 0 0,8-33 0 0 0,6-16 11 0 0,-17 58 3 0 0,8-22 0 0 0,1 1 0 0 0,2 0 0 0 0,21-32-1 0 0,67-76 9 0 0,-32 46-41 0 0,-13 20 77 0 0,3 3 1 0 0,100-92-1 0 0,-64 68 190 0 0,-134 127-44 0 0,-16 14-107 0 0,-38 39-2 0 0,-16 18-47 0 0,-206 202 9 0 0,249-243-63 0 0,-74 90 1 0 0,-40 78 25 0 0,122-156 10 0 0,55-71-6 0 0,-35 44 9 0 0,-41 71-1 0 0,53-80-37 0 0,23-35-8 0 0,0-3 33 0 0,1 1 1 0 0,-1 0-1 0 0,1-1 1 0 0,-1 1 0 0 0,1 0-1 0 0,0-1 1 0 0,-1 1-1 0 0,1 0 1 0 0,2-2 0 0 0,2-6-7 0 0,30-55 11 0 0,43-60 0 0 0,51-57 7 0 0,-67 97-4 0 0,353-420 127 0 0,-67 136-96 0 0,-249 256 32 0 0,11-12 99 0 0,-125 134 67 0 0,-5 12-151 0 0,-25 36-1 0 0,-5 6 22 0 0,-196 203 83 0 0,-21 25-120 0 0,-229 329-17 0 0,271-325-82 0 0,87-115 65 0 0,45-53-55 0 0,4 5 0 0 0,-81 165-1 0 0,165-286 26 0 0,3-9-4 0 0,1 1 1 0 0,-1-1-1 0 0,0 1 0 0 0,0-1 1 0 0,-4 5-1 0 0,6-18-15 0 0,20-33-27 0 0,37-65-1 0 0,-28 57 79 0 0,12-19-8 0 0,90-116 0 0 0,69-51-35 0 0,-1 1 14 0 0,124-195 70 0 0,-1 2-46 0 0,-184 249 11 0 0,97-120 151 0 0,-199 257-144 0 0,-35 42-20 0 0,-2 3-12 0 0,0 0 0 0 0,0 0 0 0 0,0 0 1 0 0,0 0-1 0 0,0 0 0 0 0,-1 0 0 0 0,-1 2 1 0 0,0 1 10 0 0,-132 178 182 0 0,106-147-182 0 0,-73 93 17 0 0,-171 212 33 0 0,-31 51-46 0 0,-50 61-23 0 0,307-398-5 0 0,-305 380-1 0 0,146-154-21 0 0,205-280 21 0 0,-1 3 1 0 0,-1 0 0 0 0,0 0 1 0 0,0-1-1 0 0,0 1 1 0 0,0-1-1 0 0,-5 4 0 0 0,8-7-2 0 0,0-1-1 0 0,0 1 1 0 0,0 0-1 0 0,0 0 1 0 0,1 0-1 0 0,-1 0 1 0 0,0-1-1 0 0,0 1 1 0 0,0 0-1 0 0,0 0 0 0 0,0 0 1 0 0,0-1-1 0 0,0 1 1 0 0,0 0-1 0 0,0 0 1 0 0,0 0-1 0 0,0-1 1 0 0,0 1-1 0 0,0 0 1 0 0,0 0-1 0 0,0 0 1 0 0,0-1-1 0 0,0 1 1 0 0,-1 0-1 0 0,1 0 0 0 0,0 0 1 0 0,0-1-1 0 0,0 1 1 0 0,0 0-1 0 0,0 0 1 0 0,0 0-1 0 0,-1 0 1 0 0,1 0-1 0 0,0-1 1 0 0,0 1-1 0 0,0 0 1 0 0,0 0-1 0 0,-1 0 1 0 0,1 0-1 0 0,0 0 0 0 0,0 0 1 0 0,0 0-1 0 0,0 0 1 0 0,-1 0-1 0 0,1-1 1 0 0,0 1-1 0 0,0 0 1 0 0,0 0-1 0 0,-1 0 1 0 0,1 0-1 0 0,0 0 1 0 0,0 0-1 0 0,0 0 1 0 0,-1 0-1 0 0,1 0 0 0 0,0 1 1 0 0,0-1-1 0 0,0 0 1 0 0,-1 0-1 0 0,1 0 1 0 0,0 0-1 0 0,0 0 1 0 0,-1 0-1 0 0,1 0 1 0 0,3-6 5 0 0,-1-1 0 0 0,1 1 1 0 0,0 0-1 0 0,1 0 1 0 0,5-8-1 0 0,3-7-13 0 0,55-92-16 0 0,5 3 1 0 0,145-171-1 0 0,-67 114 28 0 0,121-140-5 0 0,-136 146 15 0 0,238-269 65 0 0,-29 46-28 0 0,-256 282 18 0 0,-81 96-35 0 0,-6 8 35 0 0,-9 14 9 0 0,-128 138 65 0 0,-144 168-32 0 0,17 12-79 0 0,109-124-30 0 0,-133 188 4 0 0,235-325-18 0 0,-35 53-8 0 0,83-120 16 0 0,0 0 0 0 0,1 0 1 0 0,-1 1-1 0 0,1-1 0 0 0,1 1 1 0 0,0 0-1 0 0,-3 12 0 0 0,5-19 4 0 0,0 1 0 0 0,0-1 0 0 0,0 0-1 0 0,1 0 1 0 0,-1 0 0 0 0,0 0-1 0 0,0 0 1 0 0,1 0 0 0 0,-1 0 0 0 0,0 0-1 0 0,0 0 1 0 0,1 0 0 0 0,-1 0-1 0 0,0 0 1 0 0,0 0 0 0 0,1 0 0 0 0,-1 0-1 0 0,0 0 1 0 0,1 0 0 0 0,-1 0-1 0 0,0 0 1 0 0,0 0 0 0 0,0 0 0 0 0,1-1-1 0 0,-1 1 1 0 0,0 0 0 0 0,1 0-1 0 0,12-10-20 0 0,-1 1 0 0 0,0-2 0 0 0,14-15 0 0 0,-14 14 24 0 0,197-207 17 0 0,-97 98-31 0 0,103-144 1 0 0,-152 180 5 0 0,157-203 34 0 0,-168 226-50 0 0,277-353 131 0 0,-320 403-102 0 0,0 0 1 0 0,-2-1-1 0 0,0 0 0 0 0,10-25 0 0 0,-16 38-6 0 0,-1-1 0 0 0,0 1-1 0 0,0 0 1 0 0,0 0 0 0 0,0-1-1 0 0,1 1 1 0 0,-1 0 0 0 0,0-1-1 0 0,0 1 1 0 0,0 0 0 0 0,0-1-1 0 0,0 1 1 0 0,0 0 0 0 0,0-1-1 0 0,0 1 1 0 0,0 0 0 0 0,0-1-1 0 0,0 1 1 0 0,0 0 0 0 0,0-1-1 0 0,0 1 1 0 0,0 0 0 0 0,-1 0-1 0 0,1-1 1 0 0,0 1 0 0 0,0 0-1 0 0,0-1 1 0 0,0 1 0 0 0,-1 0-1 0 0,1 0 1 0 0,0-1 0 0 0,0 1-1 0 0,0 0 1 0 0,-1 0 0 0 0,1-1-1 0 0,0 1 1 0 0,0 0 0 0 0,-1 0-1 0 0,1 0 1 0 0,0 0 0 0 0,-1-1-1 0 0,1 1 1 0 0,0 0 0 0 0,-1 0-1 0 0,1 0 1 0 0,0 0 0 0 0,-1 0 0 0 0,1 0-1 0 0,0 0 1 0 0,-1 0 0 0 0,1 0-1 0 0,0 0 1 0 0,-1 0 0 0 0,1 0-1 0 0,0 0 1 0 0,-1 0 0 0 0,1 0-1 0 0,0 0 1 0 0,0 0 0 0 0,-1 1-1 0 0,1-1 1 0 0,-1 0-1 0 0,-21 10 20 0 0,0 5 1 0 0,0 1 1 0 0,1 0-1 0 0,-27 28 0 0 0,-52 65 51 0 0,-197 268 22 0 0,289-365-89 0 0,-174 249 16 0 0,37-50-10 0 0,-159 168 62 0 0,177-225-109 0 0,123-149 28 0 0,2-3 6 0 0,1 0 0 0 0,-1 0 0 0 0,0 0 0 0 0,1 0 0 0 0,0 0 0 0 0,-1 1-1 0 0,1-1 1 0 0,0 0 0 0 0,0 1 0 0 0,0-1 0 0 0,0 4 0 0 0,1-6 1 0 0,0 1-1 0 0,0-1 1 0 0,0 0 0 0 0,0 0-1 0 0,0 0 1 0 0,0 0 0 0 0,0 1 0 0 0,0-1-1 0 0,0 0 1 0 0,1 0 0 0 0,-1 0 0 0 0,0 0-1 0 0,0 1 1 0 0,0-1 0 0 0,0 0-1 0 0,0 0 1 0 0,0 0 0 0 0,1 0 0 0 0,-1 0-1 0 0,0 0 1 0 0,0 1 0 0 0,0-1-1 0 0,0 0 1 0 0,1 0 0 0 0,-1 0 0 0 0,0 0-1 0 0,0 0 1 0 0,0 0 0 0 0,1 0 0 0 0,-1 0-1 0 0,0 0 1 0 0,0 0 0 0 0,0 0-1 0 0,1 0 1 0 0,-1 0 0 0 0,0 0 0 0 0,0 0-1 0 0,0 0 1 0 0,0 0 0 0 0,1 0-1 0 0,-1 0 1 0 0,0 0 0 0 0,0 0 0 0 0,0-1-1 0 0,1 1 1 0 0,-1 0 0 0 0,0 0 0 0 0,0 0-1 0 0,0 0 1 0 0,0 0 0 0 0,0 0-1 0 0,1-1 1 0 0,-1 1 0 0 0,0 0 0 0 0,11-8-26 0 0,-10 8 24 0 0,33-30-7 0 0,54-59-1 0 0,-46 44-8 0 0,107-112 3 0 0,129-178-1 0 0,-145 150 17 0 0,50-67 10 0 0,13-46 76 0 0,-193 294-85 0 0,-1 0 0 0 0,0 0 0 0 0,1 0 0 0 0,-2 0 0 0 0,1-1 0 0 0,0 1 0 0 0,-1-1-1 0 0,0 1 1 0 0,0-1 0 0 0,0 1 0 0 0,-1-1 0 0 0,1-8 0 0 0,-1 12 0 0 0,-1 0 0 0 0,1 0-1 0 0,0 1 1 0 0,-1-1 0 0 0,1 0 0 0 0,-1 1-1 0 0,1-1 1 0 0,-1 1 0 0 0,1-1 0 0 0,-1 0-1 0 0,1 1 1 0 0,-1-1 0 0 0,0 1 0 0 0,1 0-1 0 0,-1-1 1 0 0,1 1 0 0 0,-1-1 0 0 0,0 1-1 0 0,0 0 1 0 0,1 0 0 0 0,-1-1 0 0 0,0 1-1 0 0,0 0 1 0 0,1 0 0 0 0,-1 0 0 0 0,0 0-1 0 0,0 0 1 0 0,1 0 0 0 0,-1 0-1 0 0,0 0 1 0 0,0 0 0 0 0,1 0 0 0 0,-1 0-1 0 0,0 0 1 0 0,0 1 0 0 0,1-1 0 0 0,-2 1-1 0 0,-30 10 27 0 0,30-10-27 0 0,-19 10 24 0 0,1 0-1 0 0,1 1 1 0 0,-34 28 0 0 0,-48 52-26 0 0,90-80-2 0 0,-245 271-4 0 0,195-210-6 0 0,-415 471 26 0 0,372-426-10 0 0,-131 178-14 0 0,19 15 32 0 0,79-112-5 0 0,25-30-77 0 0,11-15 41 0 0,94-145 17 0 0,5-8 0 0 0,1 0 1 0 0,0 1-1 0 0,-1-1 0 0 0,1 1 1 0 0,0-1-1 0 0,0 1 0 0 0,0 0 1 0 0,0-1-1 0 0,1 1 1 0 0,-1 0-1 0 0,0 2 0 0 0,8-8-21 0 0,18-25 4 0 0,-1-1-1 0 0,-1-1 1 0 0,21-38-1 0 0,2-3 1 0 0,376-489 6 0 0,-40 134 34 0 0,-91 109 27 0 0,-28-24 18 0 0,-237 307-48 0 0,-18 25-8 0 0,0-1 0 0 0,0 0 1 0 0,-1-1-1 0 0,-1 1 0 0 0,7-17 0 0 0,-13 28-8 0 0,0-1 0 0 0,0 1-1 0 0,0 0 1 0 0,0 0 0 0 0,0 0-1 0 0,0 0 1 0 0,0 0 0 0 0,0 0-1 0 0,0 0 1 0 0,0-1 0 0 0,0 1-1 0 0,0 0 1 0 0,0 0 0 0 0,0 0-1 0 0,0 0 1 0 0,0 0 0 0 0,0 0-1 0 0,0-1 1 0 0,0 1 0 0 0,0 0-1 0 0,0 0 1 0 0,0 0 0 0 0,0 0-1 0 0,0 0 1 0 0,0 0 0 0 0,0 0-1 0 0,0 0 1 0 0,0-1 0 0 0,0 1 0 0 0,0 0-1 0 0,-1 0 1 0 0,1 0 0 0 0,0 0-1 0 0,0 0 1 0 0,0 0 0 0 0,0 0-1 0 0,0 0 1 0 0,0 0 0 0 0,0 0-1 0 0,-1 0 1 0 0,1 0 0 0 0,0 0-1 0 0,0 0 1 0 0,0 0 0 0 0,0 0-1 0 0,0 0 1 0 0,0 0 0 0 0,0 0-1 0 0,-1 0 1 0 0,1 0 0 0 0,0 0-1 0 0,0 0 1 0 0,0 0 0 0 0,0 0-1 0 0,0 0 1 0 0,0 0 0 0 0,0 0-1 0 0,-1 0 1 0 0,1 0 0 0 0,0 0-1 0 0,0 0 1 0 0,0 0 0 0 0,0 1-1 0 0,-9 2 5 0 0,-7 7 7 0 0,0 1 0 0 0,0 1-1 0 0,-16 16 1 0 0,-41 46-3 0 0,43-42 9 0 0,12-13-17 0 0,-489 487-1 0 0,385-391 7 0 0,-197 244 1 0 0,-89 195-20 0 0,311-409-1 0 0,-35 49-38 0 0,120-178 52 0 0,7-8 2 0 0,-1 0-1 0 0,0-1 1 0 0,0 0 0 0 0,-12 10-1 0 0,18-17-2 0 0,0 1-1 0 0,0-1 0 0 0,0 0 1 0 0,0 0-1 0 0,0 0 1 0 0,-1 0-1 0 0,1 1 0 0 0,0-1 1 0 0,0 0-1 0 0,0 0 1 0 0,0 0-1 0 0,-1 0 0 0 0,1 0 1 0 0,0 0-1 0 0,0 1 0 0 0,0-1 1 0 0,0 0-1 0 0,-1 0 1 0 0,1 0-1 0 0,0 0 0 0 0,0 0 1 0 0,0 0-1 0 0,-1 0 1 0 0,1 0-1 0 0,0 0 0 0 0,0 0 1 0 0,0 0-1 0 0,-1 0 1 0 0,1 0-1 0 0,0 0 0 0 0,0 0 1 0 0,-1 0-1 0 0,1 0 0 0 0,0 0 1 0 0,0 0-1 0 0,0-1 1 0 0,0 1-1 0 0,-1 0 0 0 0,1 0 1 0 0,0 0-1 0 0,0 0 1 0 0,0 0-1 0 0,0 0 0 0 0,-1-1 1 0 0,1 1-1 0 0,0 0 1 0 0,0 0-1 0 0,0-1 0 0 0,0-13-27 0 0,9-18 4 0 0,15-25-4 0 0,62-106 0 0 0,-78 148 28 0 0,34-54-4 0 0,91-112 1 0 0,70-48 3 0 0,-58 84-30 0 0,-12 12 32 0 0,-68 69 40 0 0,-30 31-22 0 0,50-62-1 0 0,-81 91 16 0 0,-30 21-2 0 0,-228 271 10 0 0,97-104-26 0 0,3-3-29 0 0,24-35-12 0 0,109-124 20 0 0,8-10-3 0 0,1 1-1 0 0,1 0 1 0 0,0 1-1 0 0,-17 30 1 0 0,22-33 3 0 0,5-10 4 0 0,0 1 0 0 0,-1 0 0 0 0,1 0 1 0 0,1-1-1 0 0,-1 1 0 0 0,0 0 0 0 0,0 0 1 0 0,1 0-1 0 0,-1 0 0 0 0,1 0 0 0 0,-1 3 1 0 0,1-5-13 0 0,7-7-18 0 0,14-16 10 0 0,20-29 0 0 0,-15 20 18 0 0,107-157 13 0 0,-132 189-10 0 0,1-4-2 0 0,1 0 1 0 0,-1 0-1 0 0,0 0 1 0 0,0-1-1 0 0,2-6 1 0 0,-4 11 1 0 0,0-1 0 0 0,0 1 0 0 0,0 0 0 0 0,0 0 0 0 0,0 0 0 0 0,0-1 0 0 0,0 1 0 0 0,0 0 0 0 0,0 0 0 0 0,0 0 0 0 0,0-1 0 0 0,0 1 0 0 0,0 0 0 0 0,0 0 0 0 0,0 0 0 0 0,0 0 0 0 0,0-1 0 0 0,-1 1 0 0 0,1 0 0 0 0,0 0 0 0 0,0 0 0 0 0,0 0 0 0 0,0-1 0 0 0,0 1 0 0 0,-1 0 0 0 0,1 0 0 0 0,0 0 0 0 0,0 0 0 0 0,0 0 0 0 0,-1 0 0 0 0,1 0 0 0 0,0 0 0 0 0,0 0 0 0 0,0 0 0 0 0,-1 0 0 0 0,1 0 0 0 0,0 0 0 0 0,0 0 0 0 0,0 0 0 0 0,-1 0 0 0 0,1 0 0 0 0,0 0 0 0 0,0 0 0 0 0,0 0 0 0 0,0 0 0 0 0,-1 0 0 0 0,1 0 0 0 0,0 0 0 0 0,0 0 0 0 0,0 0 0 0 0,-1 0 0 0 0,1 1 0 0 0,-12 3 7 0 0,-23 19-6 0 0,1 1-1 0 0,-39 36 0 0 0,3-2-3 0 0,34-28 10 0 0,1 2 1 0 0,-47 56 0 0 0,47-49 0 0 0,21-25-18 0 0,1 0-1 0 0,0 1 1 0 0,1 0-1 0 0,1 1 1 0 0,0 0-1 0 0,-7 18 1 0 0,16-29 6 0 0,0 0 0 0 0,1 1 0 0 0,-1-1 1 0 0,1 6-1 0 0,0-10 3 0 0,1 0 0 0 0,0 0 1 0 0,0 1-1 0 0,0-1 0 0 0,-1 0 1 0 0,1 0-1 0 0,0 0 0 0 0,1 0 1 0 0,-1 0-1 0 0,0 1 0 0 0,0-1 1 0 0,0 0-1 0 0,1 0 0 0 0,-1 0 0 0 0,1 0 1 0 0,-1 0-1 0 0,1 0 0 0 0,-1 0 1 0 0,1 0-1 0 0,-1 0 0 0 0,1 0 1 0 0,0 0-1 0 0,1 1 0 0 0,-1-2-1 0 0,-1 1 1 0 0,1-1-1 0 0,0 0 0 0 0,0 0 0 0 0,0 0 1 0 0,-1 0-1 0 0,1 0 0 0 0,0 0 0 0 0,0 0 0 0 0,-1 0 1 0 0,1-1-1 0 0,0 1 0 0 0,-1 0 0 0 0,1 0 0 0 0,0-1 1 0 0,0 1-1 0 0,-1 0 0 0 0,1-1 0 0 0,0 1 1 0 0,-1 0-1 0 0,1-1 0 0 0,0 0 0 0 0,15-14-7 0 0,-13 12 5 0 0,20-23-7 0 0,-2 0 0 0 0,35-56 0 0 0,-22 29 25 0 0,8-3-22 0 0,77-83 1 0 0,62-40 16 0 0,-22 24 17 0 0,134-159 4 0 0,-26 39-47 0 0,2-3 7 0 0,-17 0 34 0 0,226-248 26 0 0,-250 250-46 0 0,-105 123 4 0 0,-91 113 17 0 0,-2-2 0 0 0,-2-2 0 0 0,26-52 0 0 0,-50 89-20 0 0,-1 0 0 0 0,0-1 0 0 0,0 1 0 0 0,-1-1 0 0 0,0 0 0 0 0,0 0 0 0 0,0 0 0 0 0,-1 0 0 0 0,0-9 0 0 0,-1 17-7 0 0,0 0 1 0 0,0 0-1 0 0,0-1 0 0 0,0 1 0 0 0,-1 0 0 0 0,1-1 0 0 0,0 1 0 0 0,0 0 0 0 0,0-1 0 0 0,0 1 1 0 0,0 0-1 0 0,0 0 0 0 0,-1-1 0 0 0,1 1 0 0 0,0 0 0 0 0,0 0 0 0 0,0 0 0 0 0,-1-1 0 0 0,1 1 1 0 0,0 0-1 0 0,0 0 0 0 0,-1 0 0 0 0,1-1 0 0 0,0 1 0 0 0,0 0 0 0 0,-1 0 0 0 0,1 0 0 0 0,0 0 1 0 0,-1 0-1 0 0,1 0 0 0 0,0 0 0 0 0,-1 0 0 0 0,1 0 0 0 0,0 0 0 0 0,0 0 0 0 0,-1 0 0 0 0,1 0 1 0 0,0 0-1 0 0,-1 0 0 0 0,1 0 0 0 0,0 0 0 0 0,-1 0 0 0 0,1 0 0 0 0,0 0 0 0 0,0 0 1 0 0,-1 0-1 0 0,1 1 0 0 0,0-1 0 0 0,0 0 0 0 0,-1 0 0 0 0,1 0 0 0 0,0 0 0 0 0,-1 1 0 0 0,-17 10 18 0 0,16-10-2 0 0,-14 12-2 0 0,0 0 0 0 0,1 1 0 0 0,-24 31 0 0 0,33-39-13 0 0,-64 72-14 0 0,-62 77-32 0 0,31-30 51 0 0,-27 36-4 0 0,94-113 6 0 0,-42 77 0 0 0,64-104-2 0 0,7-14-9 0 0,1 1-1 0 0,0-1 1 0 0,0 1-1 0 0,-3 12 1 0 0,7-20 3 0 0,0 0 0 0 0,0 0 1 0 0,0 0-1 0 0,0 0 0 0 0,0 0 1 0 0,0 0-1 0 0,1 0 0 0 0,-1-1 0 0 0,0 1 1 0 0,0 0-1 0 0,0 0 0 0 0,0 0 1 0 0,0 0-1 0 0,0 0 0 0 0,0 0 0 0 0,1 0 1 0 0,-1 0-1 0 0,0 0 0 0 0,0 0 0 0 0,0 0 1 0 0,0 1-1 0 0,0-1 0 0 0,0 0 1 0 0,0 0-1 0 0,1 0 0 0 0,-1 0 0 0 0,0 0 1 0 0,0 0-1 0 0,0 0 0 0 0,0 0 0 0 0,0 0 1 0 0,0 0-1 0 0,0 0 0 0 0,0 0 1 0 0,0 0-1 0 0,0 0 0 0 0,0 1 0 0 0,1-1 1 0 0,-1 0-1 0 0,0 0 0 0 0,0 0 0 0 0,0 0 1 0 0,0 0-1 0 0,0 0 0 0 0,0 0 1 0 0,0 1-1 0 0,0-1 0 0 0,0 0 0 0 0,0 0 1 0 0,0 0-1 0 0,0 0 0 0 0,0 0 0 0 0,0 0 1 0 0,0 0-1 0 0,0 1 0 0 0,0-1 1 0 0,0 0-1 0 0,0 0 0 0 0,0 0 0 0 0,0 0 1 0 0,-1 0-1 0 0,2 0-2 0 0,8-6 2 0 0,1-1 1 0 0,-1-1-1 0 0,0 1 1 0 0,8-11-1 0 0,330-383 21 0 0,-292 331-25 0 0,144-189-32 0 0,-10 14 41 0 0,-6 8 54 0 0,0 20-51 0 0,-85 106 8 0 0,-68 84 51 0 0,-33 70-99 0 0,-2-22 42 0 0,-1 1 0 0 0,-1-1 0 0 0,-1 0 0 0 0,-1-1 1 0 0,-22 38-1 0 0,-109 154 9 0 0,-56 60 4 0 0,131-185-26 0 0,40-51-30 0 0,21-32 29 0 0,1 1-1 0 0,0-1 0 0 0,1 1 0 0 0,-1 0 0 0 0,1-1 1 0 0,0 1-1 0 0,0 0 0 0 0,0 0 0 0 0,1 1 1 0 0,-1-1-1 0 0,0 9 0 0 0,2-14 7 0 0,0 0 0 0 0,0 0 0 0 0,0 1 0 0 0,0-1 0 0 0,0 0 0 0 0,0 0 0 0 0,0 0 0 0 0,0 1 0 0 0,0-1 0 0 0,0 0 0 0 0,0 0 0 0 0,1 0 0 0 0,-1 1 0 0 0,0-1 0 0 0,0 0 0 0 0,0 0 0 0 0,0 0 0 0 0,0 0 0 0 0,0 1 0 0 0,0-1 0 0 0,0 0 0 0 0,1 0 0 0 0,-1 0 0 0 0,0 0 0 0 0,0 0 0 0 0,0 1 0 0 0,0-1 0 0 0,1 0 0 0 0,-1 0 0 0 0,0 0 0 0 0,0 0 0 0 0,0 0 0 0 0,1 0 0 0 0,-1 0 0 0 0,0 0 0 0 0,0 0 0 0 0,0 0 0 0 0,1 0 0 0 0,-1 0 0 0 0,0 0 0 0 0,0 0 0 0 0,12-4 1 0 0,11-11-35 0 0,-1-5 50 0 0,35-38 1 0 0,-35 34-37 0 0,130-154-26 0 0,-95 108 55 0 0,16-17 5 0 0,109-129-9 0 0,-133 161-6 0 0,-2-3-1 0 0,42-68 1 0 0,-84 118 4 0 0,19-36 14 0 0,-22 41-15 0 0,-1 1 0 0 0,0-1 0 0 0,0 0 0 0 0,0 1 0 0 0,0-1 0 0 0,-1 0 0 0 0,1 0 0 0 0,-1 0 0 0 0,0 0 0 0 0,1 1 0 0 0,-1-1 0 0 0,-1 0 0 0 0,0-5 0 0 0,1 8-1 0 0,-1-1 0 0 0,1 1 0 0 0,-1 0-1 0 0,0 0 1 0 0,1 0 0 0 0,-1 0 0 0 0,0-1 0 0 0,1 1 0 0 0,-1 0-1 0 0,0 0 1 0 0,1 0 0 0 0,-1 1 0 0 0,1-1 0 0 0,-1 0 0 0 0,0 0 0 0 0,1 0-1 0 0,-1 0 1 0 0,0 1 0 0 0,1-1 0 0 0,-1 0 0 0 0,0 1 0 0 0,0-1 2 0 0,-5 3-1 0 0,1-1 0 0 0,0 1-1 0 0,0 0 1 0 0,0 0-1 0 0,0 0 1 0 0,-8 7 0 0 0,-25 28 9 0 0,21-20-11 0 0,-26 25 1 0 0,-262 266 24 0 0,196-183-25 0 0,-11 12 22 0 0,-211 218-15 0 0,307-328-28 0 0,14-17 8 0 0,0 1 1 0 0,-14 22 0 0 0,18-26-2 0 0,5-7 10 0 0,0 0-1 0 0,1-1 0 0 0,-1 1 1 0 0,1 0-1 0 0,-1 0 0 0 0,1 0 0 0 0,-1-1 1 0 0,1 1-1 0 0,-1 0 0 0 0,1 0 1 0 0,0 0-1 0 0,-1 0 0 0 0,1 0 0 0 0,0 2 1 0 0,1-5 8 0 0,0 1 0 0 0,0-1 0 0 0,1 1 1 0 0,-1 0-1 0 0,1 0 0 0 0,-1-1 0 0 0,1 1 0 0 0,-1 0 1 0 0,3-1-1 0 0,0 0 1 0 0,10-10-34 0 0,18-17 0 0 0,7-6-18 0 0,173-138 62 0 0,138-120-46 0 0,-276 225 22 0 0,109-102 123 0 0,-178 164-111 0 0,0 1 0 0 0,0-1 0 0 0,0 0 0 0 0,-1-1 0 0 0,0 1 0 0 0,0-1 0 0 0,0 0 0 0 0,2-8 0 0 0,-6 14-3 0 0,1 1 0 0 0,-1 0 1 0 0,0-1-1 0 0,0 1 0 0 0,0 0 0 0 0,0 0 0 0 0,0-1 0 0 0,1 1 1 0 0,-1 0-1 0 0,0-1 0 0 0,0 1 0 0 0,0 0 0 0 0,0-1 0 0 0,0 1 1 0 0,0 0-1 0 0,0-1 0 0 0,0 1 0 0 0,0 0 0 0 0,0-1 1 0 0,0 1-1 0 0,0 0 0 0 0,-1-1 0 0 0,1 1 0 0 0,0 0 0 0 0,0 0 1 0 0,0-1-1 0 0,0 1 0 0 0,0 0 0 0 0,-1-1 0 0 0,1 1 0 0 0,0 0 1 0 0,0 0-1 0 0,0 0 0 0 0,-1-1 0 0 0,-11 3 23 0 0,-10 12-8 0 0,-16 22-14 0 0,1 1-1 0 0,2 2 1 0 0,-33 49-1 0 0,17-23-1 0 0,-121 141 18 0 0,149-180-12 0 0,-193 206-38 0 0,199-219 20 0 0,14-12 2 0 0,10-9 8 0 0,57-57-24 0 0,0-1 17 0 0,73-58 0 0 0,130-100-99 0 0,-218 181 98 0 0,-47 41-2 0 0,12-10-17 0 0,1 0 0 0 0,0 0-1 0 0,1 1 1 0 0,18-9 0 0 0,-30 18-43 0 0,0 0 0 0 0,0 0 0 0 0,-1 1 0 0 0,1 0 1 0 0,0-1-1 0 0,0 1 0 0 0,0 1 0 0 0,0-1 0 0 0,1 0 0 0 0,-1 1 0 0 0,0 0 0 0 0,0 0 1 0 0,0 0-1 0 0,0 1 0 0 0,0-1 0 0 0,0 1 0 0 0,0 0 0 0 0,0 0 0 0 0,0 1 0 0 0,0-1 1 0 0,0 1-1 0 0,0-1 0 0 0,-1 1 0 0 0,1 1 0 0 0,3 2 0 0 0,8 8-1462 0 0,-4-2-3170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3.1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36 104 704 0 0,'-3'-3'367'0'0,"0"0"1"0"0,0 0-1 0 0,0 0 0 0 0,0 0 0 0 0,1-1 1 0 0,-1 1-1 0 0,1-1 0 0 0,0 1 0 0 0,0-1 0 0 0,0 0 1 0 0,1 0-1 0 0,-1 0 0 0 0,1 0 0 0 0,0 0 1 0 0,0 0-1 0 0,1 0 0 0 0,-1 0 0 0 0,1-1 1 0 0,0 1-1 0 0,0 0 0 0 0,1-9 0 0 0,-1 13-305 0 0,0-1-1 0 0,0 1 1 0 0,0-1 0 0 0,0 0-1 0 0,5-6 863 0 0,-4 7-863 0 0,-1-1 1 0 0,1 1-1 0 0,-1 0 1 0 0,2-1 0 0 0,-1 1 25 0 0,0-1 0 0 0,0 1 1 0 0,1 0-1 0 0,-1 0 0 0 0,0 0 1 0 0,1 0-1 0 0,-1 0 0 0 0,0 0 1 0 0,0 0-1 0 0,0 1 0 0 0,3 0 0 0 0,0 0 96 0 0,1 1-1 0 0,0 0 0 0 0,-1 1 0 0 0,1-1 1 0 0,6 5-1 0 0,-2 2 103 0 0,1 0-1 0 0,-2 0 1 0 0,1 1 0 0 0,-1 0-1 0 0,-1 0 1 0 0,11 21 0 0 0,-7-14-43 0 0,9 19 352 0 0,-1 1 0 0 0,-2 1 1 0 0,17 56-1 0 0,102 379 2125 0 0,-49 39-1125 0 0,-59-300-1002 0 0,17 146 17 0 0,66 541 391 0 0,-9-240-1028 0 0,-62-412-1455 0 0,-39-240 1381 0 0,0 2-219 0 0,0 0 0 0 0,1 0 0 0 0,0 0 0 0 0,1 0-1 0 0,0 0 1 0 0,0 0 0 0 0,7 13 0 0 0,-10-171-14758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11.228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107 219 512 0 0,'-20'2'1573'0'0,"4"-1"852"0"0,15-1-2243 0 0,-1 0 0 0 0,1 0 0 0 0,-1 0 0 0 0,1-1 0 0 0,-1 1 0 0 0,1-1 0 0 0,0 1 0 0 0,-1-1 0 0 0,1 0 0 0 0,0 1 0 0 0,-1-1 0 0 0,1 0 0 0 0,0 0 0 0 0,0 0 0 0 0,0 0 0 0 0,0 0 0 0 0,0 0 0 0 0,0 0 0 0 0,0 0 0 0 0,0 0 0 0 0,-1-3 0 0 0,-2-3 456 0 0,0-1-1 0 0,-4-14 1 0 0,-3-4 620 0 0,9 23-900 0 0,-1-1-1 0 0,1 0 1 0 0,0 0 0 0 0,1 0-1 0 0,-1-1 1 0 0,1 1-1 0 0,-2-6 1 0 0,3 9-279 0 0,0 1 0 0 0,0-1-1 0 0,0 0 1 0 0,0 0 0 0 0,0 0 0 0 0,0 1 0 0 0,1-1-1 0 0,-1 0 1 0 0,0 0 0 0 0,0 1 0 0 0,0-1 0 0 0,1 0 0 0 0,-1 0-1 0 0,0 1 1 0 0,1-1 0 0 0,-1 0 0 0 0,1 1 0 0 0,0-2-1 0 0,0 1-16 0 0,0 1 0 0 0,0-1 0 0 0,0 0 0 0 0,0 1 0 0 0,0-1 0 0 0,0 1 0 0 0,0-1 1 0 0,1 1-1 0 0,-1 0 0 0 0,0-1 0 0 0,0 1 0 0 0,0 0 0 0 0,0 0 0 0 0,1 0 0 0 0,1 0 0 0 0,56 3 1743 0 0,91 16-1 0 0,-51-5-938 0 0,5 2-172 0 0,0 4-1 0 0,183 62 1 0 0,-246-68-532 0 0,1-2 0 0 0,74 13 0 0 0,-113-24-128 0 0,-1-1-21 0 0,0 0 1 0 0,0 1-1 0 0,-1-1 1 0 0,1 0-1 0 0,0 0 1 0 0,0 0-1 0 0,-1 0 1 0 0,1-1-1 0 0,3 0 1 0 0,-5 1-11 0 0,1 0 0 0 0,-1 0 0 0 0,0-1 0 0 0,0 1 1 0 0,1 0-1 0 0,-1 0 0 0 0,0 0 0 0 0,0-1 0 0 0,0 1 1 0 0,1 0-1 0 0,-1 0 0 0 0,0-1 0 0 0,0 1 0 0 0,0 0 1 0 0,0-1-1 0 0,0 1 0 0 0,0 0 0 0 0,1-1 0 0 0,-1 1 1 0 0,0 0-1 0 0,0 0 0 0 0,0-1 0 0 0,0 1 0 0 0,0 0 1 0 0,0-1-1 0 0,0 1 0 0 0,0 0 0 0 0,-1-1 0 0 0,1 1 1 0 0,0 0-1 0 0,0-1 0 0 0,0 1 0 0 0,0 0 0 0 0,0 0 1 0 0,0-1-1 0 0,-1 1 0 0 0,1 0 0 0 0,0-1 0 0 0,0 1 1 0 0,0 0-1 0 0,-1 0 0 0 0,1 0 0 0 0,0-1 0 0 0,0 1 1 0 0,0 0-1 0 0,-1 0 0 0 0,1 0 0 0 0,0-1 0 0 0,-1 1 1 0 0,-8-6-19 0 0,0 0 1 0 0,-1 1 0 0 0,0 0 0 0 0,0 1 0 0 0,-20-6 0 0 0,-59-11-78 0 0,52 13 43 0 0,-188-59 40 0 0,120 33-10 0 0,59 19-8 0 0,-160-41-14 0 0,172 49 45 0 0,-1 2 0 0 0,-42 0 0 0 0,48 3 51 0 0,27 2-51 0 0,0 0 1 0 0,0 0 0 0 0,0 0-1 0 0,0-1 1 0 0,0 1-1 0 0,1-1 1 0 0,-1 0-1 0 0,0 1 1 0 0,0-1-1 0 0,1 0 1 0 0,-3-1 0 0 0,4 1-4 0 0,0 1 0 0 0,0 0 0 0 0,0 0 0 0 0,0 0 0 0 0,0 0 1 0 0,0 0-1 0 0,0-1 0 0 0,0 1 0 0 0,0 0 0 0 0,0 0 0 0 0,0 0 1 0 0,0 0-1 0 0,0 0 0 0 0,0-1 0 0 0,0 1 0 0 0,0 0 1 0 0,0 0-1 0 0,0 0 0 0 0,0 0 0 0 0,0 0 0 0 0,0-1 0 0 0,0 1 1 0 0,0 0-1 0 0,0 0 0 0 0,0 0 0 0 0,0 0 0 0 0,0 0 0 0 0,1 0 1 0 0,-1-1-1 0 0,0 1 0 0 0,0 0 0 0 0,0 0 0 0 0,0 0 1 0 0,0 0-1 0 0,0 0 0 0 0,1 0 0 0 0,-1 0 0 0 0,0 0 0 0 0,0 0 1 0 0,0 0-1 0 0,0 0 0 0 0,0 0 0 0 0,1-1 0 0 0,-1 1 0 0 0,0 0 1 0 0,0 0-1 0 0,0 0 0 0 0,0 0 0 0 0,1 0 0 0 0,-1 1 1 0 0,0-1-1 0 0,0 0 0 0 0,13-3 50 0 0,-10 3-46 0 0,11-2 41 0 0,0 2-1 0 0,0-1 1 0 0,1 2-1 0 0,21 2 1 0 0,-5 0 26 0 0,11 3 59 0 0,60 15-1 0 0,-48-9 4 0 0,72 10 128 0 0,62 15 20 0 0,76 51-29 0 0,-237-79-222 0 0,-22-7-25 0 0,91 29 159 0 0,-93-30-46 0 0,-6-2-47 0 0,-12-3-22 0 0,-23-5 4 0 0,-389-81 19 0 0,379 76-69 0 0,-119-29 24 0 0,131 36-22 0 0,0 2 0 0 0,-63-2 1 0 0,84 7-7 0 0,-1 2 0 0 0,1 0 0 0 0,-1 0 0 0 0,1 2 0 0 0,-19 5 0 0 0,33-8 2 0 0,-1-1 0 0 0,1 1 0 0 0,-1-1-1 0 0,1 1 1 0 0,0 0 0 0 0,-1-1 0 0 0,1 1 0 0 0,0 0 0 0 0,-1 0 0 0 0,1 0 0 0 0,0 0 0 0 0,0 0 0 0 0,0 0 0 0 0,0 1 0 0 0,0-1 0 0 0,0 0 0 0 0,0 0 0 0 0,0 1 0 0 0,0-1 0 0 0,0 2 0 0 0,1-1-1 0 0,0-1 0 0 0,0 0 0 0 0,0 0 0 0 0,0 0 0 0 0,0 0 1 0 0,0 0-1 0 0,0 0 0 0 0,0 0 0 0 0,1 0 0 0 0,-1 0 0 0 0,0 0 1 0 0,1 0-1 0 0,-1 0 0 0 0,1 0 0 0 0,-1 0 0 0 0,1 0 1 0 0,0 0-1 0 0,-1 0 0 0 0,1 0 0 0 0,0-1 0 0 0,-1 1 0 0 0,1 0 1 0 0,0 0-1 0 0,0-1 0 0 0,0 1 0 0 0,0-1 0 0 0,0 1 0 0 0,0-1 1 0 0,1 1-1 0 0,16 7 21 0 0,0 0 0 0 0,0-2 0 0 0,1 0 0 0 0,0-2 1 0 0,23 4-1 0 0,-26-5-33 0 0,258 26 301 0 0,-140-18-234 0 0,552 80 479 0 0,-608-79-449 0 0,44 9 44 0 0,-103-16-109 0 0,-1 1 0 0 0,1 0 0 0 0,-1 1 0 0 0,25 14 0 0 0,-4 5 103 0 0,-36-27-34 0 0,-5-2-64 0 0,-6-6-25 0 0,0 4 11 0 0,0 1 0 0 0,0 0 1 0 0,-1 1-1 0 0,1-1 0 0 0,-1 1 0 0 0,-13-2 0 0 0,-58-6 5 0 0,49 7-5 0 0,-206-36-2 0 0,14 2-42 0 0,-31-5-14 0 0,180 23 52 0 0,37 8-3 0 0,25 9-1 0 0,1 0 1 0 0,-1 1-1 0 0,-22-1 0 0 0,29 3-1 0 0,0 0 0 0 0,1 0 0 0 0,-1 1-1 0 0,0-1 1 0 0,1 1 0 0 0,-1 0 0 0 0,1 0 0 0 0,-1 1 0 0 0,1-1-1 0 0,-1 1 1 0 0,1 0 0 0 0,-7 4 0 0 0,11-6 1 0 0,-1 1 0 0 0,1-1 0 0 0,-1 0 1 0 0,1 1-1 0 0,-1-1 0 0 0,1 0 0 0 0,0 1 0 0 0,-1-1 0 0 0,1 1 0 0 0,-1-1 1 0 0,1 0-1 0 0,0 1 0 0 0,-1-1 0 0 0,1 1 0 0 0,0 0 0 0 0,0-1 0 0 0,-1 1 1 0 0,1-1-1 0 0,0 1 0 0 0,0-1 0 0 0,0 1 0 0 0,0-1 0 0 0,0 1 0 0 0,0 0 1 0 0,0-1-1 0 0,0 1 0 0 0,0-1 0 0 0,0 2 0 0 0,0-1-2 0 0,1 0 1 0 0,0 0-1 0 0,-1 0 0 0 0,1 0 0 0 0,0-1 1 0 0,-1 1-1 0 0,1 0 0 0 0,0 0 0 0 0,0-1 1 0 0,0 1-1 0 0,0 0 0 0 0,0-1 0 0 0,0 1 1 0 0,1 0-1 0 0,4 2-3 0 0,1-1 1 0 0,0 1-1 0 0,0-1 1 0 0,7 1-1 0 0,142 18 26 0 0,-61-10-18 0 0,381 55 130 0 0,-410-57-116 0 0,140 27 43 0 0,-49 9 24 0 0,-98-27-46 0 0,-37-10 9 0 0,41 21 0 0 0,-60-28-45 0 0,-49-10 178 0 0,-222-66-51 0 0,-6 7-261 0 0,254 64 136 0 0,-1 1-1 0 0,0 2 1 0 0,-28 0-1 0 0,36 1-12 0 0,-1 2 0 0 0,1-1 0 0 0,0 2 0 0 0,-1 0-1 0 0,1 0 1 0 0,-15 7 0 0 0,27-10 5 0 0,-1 1 1 0 0,0 0-1 0 0,1-1 0 0 0,-1 1 1 0 0,1 0-1 0 0,-1 0 0 0 0,1 0 1 0 0,0 0-1 0 0,-1 0 0 0 0,1 0 1 0 0,0 0-1 0 0,0 1 0 0 0,0-1 1 0 0,0 0-1 0 0,-2 3 0 0 0,3-3 1 0 0,1 0 0 0 0,-1-1 0 0 0,0 1 0 0 0,1-1-1 0 0,-1 1 1 0 0,1 0 0 0 0,-1-1 0 0 0,1 1-1 0 0,0-1 1 0 0,-1 1 0 0 0,1-1 0 0 0,-1 0 0 0 0,1 1-1 0 0,0-1 1 0 0,-1 0 0 0 0,1 1 0 0 0,0-1-1 0 0,-1 0 1 0 0,1 0 0 0 0,1 1 0 0 0,14 2-12 0 0,322 46 107 0 0,-236-29-44 0 0,128 43 1 0 0,-69-18-84 0 0,-41-12 107 0 0,-4-5-39 0 0,-69-17-1 0 0,77 21-2 0 0,-115-28-43 0 0,0 0 0 0 0,11 6 0 0 0,-12-5 24 0 0,-1-1 0 0 0,1-1 0 0 0,9 4 0 0 0,16 9-12 0 0,-29-14 0 0 0,-3-1 1 0 0,0-1-1 0 0,0 1 0 0 0,1 0 1 0 0,-1-1-1 0 0,0 1 0 0 0,0-1 1 0 0,0 0-1 0 0,1 1 0 0 0,-1-1 1 0 0,0 0-1 0 0,0 0 0 0 0,1 1 1 0 0,-1-1-1 0 0,0 0 1 0 0,0 0-1 0 0,1-1 0 0 0,-1 1 1 0 0,0 0-1 0 0,0 0 0 0 0,1-1 1 0 0,-1 1-1 0 0,0 0 0 0 0,0-1 1 0 0,0 1-1 0 0,2-2 0 0 0,9-3 7 0 0,-5 5 3 0 0,-8-1-12 0 0,-4 14 17 0 0,-1 16 42 0 0,5-29-50 0 0,1 0-4 0 0,-3 0-17 0 0,3 0 13 0 0,-1 0 0 0 0,0-1 0 0 0,0 1 0 0 0,0-1 0 0 0,1 0 0 0 0,-1 1 0 0 0,0-1 0 0 0,1 1 0 0 0,-1-1 0 0 0,0 0 0 0 0,1 0 0 0 0,-2-1 0 0 0,-5-5 0 0 0,7 6 2 0 0,-1 1 1 0 0,0-1-1 0 0,0 1 0 0 0,0-1 0 0 0,0 1 1 0 0,0 0-1 0 0,0-1 0 0 0,-1 1 1 0 0,1 0-1 0 0,0 0 0 0 0,0 0 1 0 0,0 0-1 0 0,0 0 0 0 0,0 0 1 0 0,0 0-1 0 0,0 0 0 0 0,0 1 0 0 0,0-1 1 0 0,0 0-1 0 0,0 1 0 0 0,0-1 1 0 0,0 0-1 0 0,0 1 0 0 0,0-1 1 0 0,0 1-1 0 0,0 0 0 0 0,0-1 1 0 0,0 1-1 0 0,1 0 0 0 0,-1-1 0 0 0,0 1 1 0 0,0 0-1 0 0,1 0 0 0 0,-2 1 1 0 0,1 0-3 0 0,-1 0 5 0 0,0 1 0 0 0,1-1-1 0 0,-1 1 1 0 0,1 0-1 0 0,0 0 1 0 0,0-1 0 0 0,0 1-1 0 0,0 0 1 0 0,0 0 0 0 0,1 0-1 0 0,-1 0 1 0 0,1 0-1 0 0,0 0 1 0 0,0 0 0 0 0,0 6-1 0 0,0-8-2 0 0,0 2 2 0 0,-1 0 0 0 0,1 0-1 0 0,-1 0 1 0 0,0 0 0 0 0,0 0 0 0 0,0 0-1 0 0,-1 0 1 0 0,1 0 0 0 0,-1 0-1 0 0,0-1 1 0 0,-3 5 0 0 0,-11 20 31 0 0,-29 70 35 0 0,39-85-53 0 0,1-1 0 0 0,-1 0 0 0 0,-1 0 0 0 0,0-1 0 0 0,-8 11 0 0 0,-144 152 34 0 0,112-125-32 0 0,-80 106-1 0 0,94-108-12 0 0,-41 78-1 0 0,-27 91-66 0 0,97-204 51 0 0,4-11 9 0 0,0 1 0 0 0,0-1-1 0 0,0 1 1 0 0,0 0 0 0 0,0-1 0 0 0,0 1 0 0 0,0-1 0 0 0,0 1 0 0 0,0 0 0 0 0,-1-1 0 0 0,1 1 0 0 0,0-1-1 0 0,-1 1 1 0 0,1-1 0 0 0,0 1 0 0 0,-1-1 0 0 0,1 1 0 0 0,0-1 0 0 0,-1 1 0 0 0,1-1 0 0 0,-1 0 0 0 0,1 1 0 0 0,-1-1-1 0 0,0 1 1 0 0,4-21 33 0 0,-1 10-27 0 0,1 0-1 0 0,1 1 0 0 0,0-1 1 0 0,0 1-1 0 0,6-9 1 0 0,29-44-16 0 0,134-150-99 0 0,-102 134 74 0 0,151-187-26 0 0,-185 221 40 0 0,-24 28 14 0 0,0 0 1 0 0,13-21-1 0 0,-13 23 35 0 0,-11 13 0 0 0,-8 8 6 0 0,-3 1-4 0 0,7-7-27 0 0,0 0 1 0 0,0 1-1 0 0,1-1 0 0 0,-1 0 1 0 0,1 1-1 0 0,0-1 1 0 0,-1 1-1 0 0,-1 3 0 0 0,-36 51 73 0 0,6-9-79 0 0,10-12 14 0 0,-51 59-1 0 0,-36 23 35 0 0,59-64-44 0 0,30-32-5 0 0,-148 165 21 0 0,139-149-23 0 0,1 2 0 0 0,2 0 0 0 0,-25 52 1 0 0,48-85 0 0 0,1 0 1 0 0,0 1 0 0 0,1-1-1 0 0,-1 1 1 0 0,2-1 0 0 0,-1 1-1 0 0,0 0 1 0 0,0 10 0 0 0,2-16 3 0 0,0-1 1 0 0,0 0-1 0 0,1 1 1 0 0,-1-1-1 0 0,0 1 1 0 0,0-1-1 0 0,0 0 1 0 0,0 1 0 0 0,1-1-1 0 0,-1 0 1 0 0,0 1-1 0 0,0-1 1 0 0,1 0-1 0 0,-1 1 1 0 0,0-1-1 0 0,0 0 1 0 0,1 1-1 0 0,-1-1 1 0 0,0 0 0 0 0,1 0-1 0 0,-1 0 1 0 0,0 1-1 0 0,1-1 1 0 0,-1 0-1 0 0,1 0 1 0 0,-1 0-1 0 0,0 0 1 0 0,1 0-1 0 0,-1 1 1 0 0,1-1 0 0 0,-1 0-1 0 0,0 0 1 0 0,1 0-1 0 0,-1 0 1 0 0,1 0-1 0 0,-1 0 1 0 0,0-1-1 0 0,1 1 1 0 0,-1 0-1 0 0,1 0 1 0 0,-1 0 0 0 0,0 0-1 0 0,1-1 1 0 0,18-5-13 0 0,-12 1 11 0 0,1 0-1 0 0,-1 0 1 0 0,0-1-1 0 0,-1 0 1 0 0,0 0-1 0 0,6-7 1 0 0,4-4-9 0 0,100-111-26 0 0,-33 34 19 0 0,145-147 2 0 0,-145 148 3 0 0,14-16 6 0 0,-34 39 13 0 0,17-17 22 0 0,-73 80-26 0 0,-1-1 1 0 0,0 0-1 0 0,7-10 0 0 0,-6 7 0 0 0,-78 92 203 0 0,15-15-130 0 0,-5 8-35 0 0,-235 273 48 0 0,148-184-125 0 0,-12 51 4 0 0,157-209 31 0 0,-6 7-3 0 0,1 0 0 0 0,1 0 1 0 0,0 1-1 0 0,0 0 0 0 0,-5 16 0 0 0,10-19-12 0 0,8-15-11 0 0,-1 0 55 0 0,1-2-28 0 0,0 0 0 0 0,-1 0 0 0 0,7-11 0 0 0,-7 9-12 0 0,1 0-1 0 0,8-9 0 0 0,40-48-4 0 0,-35 40 25 0 0,45-45 0 0 0,141-128-26 0 0,-177 170 25 0 0,0-1 0 0 0,-2-1-1 0 0,-1-1 1 0 0,-2-1 0 0 0,23-44-1 0 0,-41 63 13 0 0,-7 11-14 0 0,-4 6-3 0 0,-9 11 16 0 0,0 0 0 0 0,1 1 0 0 0,1 0-1 0 0,-12 19 1 0 0,-32 38 4 0 0,-26 36-15 0 0,-204 388-35 0 0,241-398 68 0 0,8-14-82 0 0,62-148 80 0 0,-3 8-61 0 0,93-182 35 0 0,-55 120-43 0 0,148-244 35 0 0,-127 231-1 0 0,-41 67-2 0 0,52-91-2 0 0,-51 87 15 0 0,22-46 9 0 0,-56 103-15 0 0,-5 9-3 0 0,0 1 0 0 0,-1-1 0 0 0,1 0 0 0 0,0 1 0 0 0,0-1 0 0 0,-1 0 0 0 0,1 0 0 0 0,-1 1 0 0 0,1-1 0 0 0,-1-3 0 0 0,-1 6 0 0 0,0-1 0 0 0,0 1 0 0 0,0-1 0 0 0,0 1 0 0 0,0-1 1 0 0,0 1-1 0 0,0-1 0 0 0,1 1 0 0 0,-1 0 0 0 0,0-1 0 0 0,0 1 0 0 0,-1 2 0 0 0,-40 58-48 0 0,-33 50 83 0 0,-54 89-40 0 0,29-46-2 0 0,93-144-1 0 0,-1 1 1 0 0,2 0 0 0 0,-1 0-1 0 0,1 0 1 0 0,1 1 0 0 0,0 0-1 0 0,-3 14 1 0 0,8-25 4 0 0,-1 1 0 0 0,1 0 0 0 0,0-1 1 0 0,0 1-1 0 0,0 0 0 0 0,0 0 0 0 0,0-1 0 0 0,1 4 0 0 0,4-2-13 0 0,3-8-6 0 0,10-13 9 0 0,-10 11 12 0 0,1-1 0 0 0,-2-1 1 0 0,10-12-1 0 0,172-239-106 0 0,-92 133 87 0 0,-44 60 27 0 0,3-10 0 0 0,-56 77-9 0 0,0 0 0 0 0,0 0 0 0 0,0-1 0 0 0,0 1 0 0 0,0 0 0 0 0,0 0 1 0 0,1 0-1 0 0,-1 0 0 0 0,0 0 0 0 0,0-1 0 0 0,0 1 0 0 0,0 0 0 0 0,0 0 0 0 0,0 0 1 0 0,0 0-1 0 0,0-1 0 0 0,0 1 0 0 0,0 0 0 0 0,0 0 0 0 0,0 0 0 0 0,0 0 0 0 0,0-1 1 0 0,0 1-1 0 0,0 0 0 0 0,0 0 0 0 0,0 0 0 0 0,0 0 0 0 0,0 0 0 0 0,0-1 0 0 0,-1 1 1 0 0,1 0-1 0 0,0 0 0 0 0,0 0 0 0 0,0 0 0 0 0,0 0 0 0 0,0-1 0 0 0,0 1 0 0 0,0 0 1 0 0,-1 0-1 0 0,1 0 0 0 0,0 0 0 0 0,-10-2 17 0 0,8 2-13 0 0,0 0 1 0 0,-1 0-1 0 0,1 1 0 0 0,0-1 1 0 0,0 0-1 0 0,-1 1 0 0 0,1 0 1 0 0,-3 1-1 0 0,-19 11 43 0 0,17-10-48 0 0,0 1 0 0 0,0-1-1 0 0,0 2 1 0 0,1-1 0 0 0,-11 9 0 0 0,-1 9 7 0 0,0 0 0 0 0,1 1-1 0 0,1 1 1 0 0,1 0 0 0 0,-21 50 0 0 0,8-19-9 0 0,-13 31 0 0 0,-47 114-71 0 0,77-174 79 0 0,5-13-8 0 0,0 0-1 0 0,1 1 1 0 0,1 0-1 0 0,0-1 1 0 0,0 2-1 0 0,-2 26 1 0 0,7-40 1 0 0,-1-1 0 0 0,0 0 1 0 0,0 1-1 0 0,1-1 0 0 0,-1 0 0 0 0,0 0 1 0 0,0 1-1 0 0,1-1 0 0 0,-1 0 0 0 0,0 0 0 0 0,1 1 1 0 0,-1-1-1 0 0,0 0 0 0 0,1 0 0 0 0,-1 0 1 0 0,0 0-1 0 0,1 0 0 0 0,-1 1 0 0 0,0-1 0 0 0,1 0 1 0 0,-1 0-1 0 0,0 0 0 0 0,1 0 0 0 0,-1 0 0 0 0,1 0 1 0 0,-1 0-1 0 0,0 0 0 0 0,1 0 0 0 0,-1-1 1 0 0,0 1-1 0 0,1 0 0 0 0,-1 0 0 0 0,0 0 0 0 0,1 0 1 0 0,-1 0-1 0 0,0-1 0 0 0,1 1 0 0 0,16-7-8 0 0,-2-5 0 0 0,0-2 0 0 0,-1 1-1 0 0,0-2 1 0 0,21-29-1 0 0,-20 26 13 0 0,18-27 15 0 0,-16 22-39 0 0,30-33 0 0 0,-45 54 25 0 0,0 0-1 0 0,-1 1 0 0 0,1-1 0 0 0,0 0 1 0 0,-1 0-1 0 0,0-1 0 0 0,1 1 1 0 0,-1 0-1 0 0,0 0 0 0 0,1-4 0 0 0,-2 5 17 0 0,-2 2-14 0 0,0 0-1 0 0,0 0 0 0 0,0 0 0 0 0,0 1 0 0 0,0-1 1 0 0,0 0-1 0 0,0 1 0 0 0,1-1 0 0 0,-1 1 0 0 0,0 0 1 0 0,-1 1-1 0 0,1 0-2 0 0,-27 29 8 0 0,-33 48-1 0 0,5-7-13 0 0,-67 71 38 0 0,-19 22-54 0 0,87-87-11 0 0,54-76 27 0 0,0 1 1 0 0,-1-1 0 0 0,1 1 0 0 0,1-1-1 0 0,-1 1 1 0 0,0 0 0 0 0,1 0-1 0 0,0 0 1 0 0,0 0 0 0 0,-1 8-1 0 0,2-12 3 0 0,0 0 0 0 0,0 0 0 0 0,0 0 0 0 0,0 0-1 0 0,0 1 1 0 0,0-1 0 0 0,0 0 0 0 0,0 0-1 0 0,0 0 1 0 0,0 0 0 0 0,0 0 0 0 0,0 0 0 0 0,0 0-1 0 0,0 0 1 0 0,0 1 0 0 0,0-1 0 0 0,0 0-1 0 0,0 0 1 0 0,0 0 0 0 0,0 0 0 0 0,1 0 0 0 0,-1 0-1 0 0,0 0 1 0 0,0 0 0 0 0,0 0 0 0 0,0 0-1 0 0,0 0 1 0 0,0 0 0 0 0,0 1 0 0 0,0-1 0 0 0,0 0-1 0 0,1 0 1 0 0,-1 0 0 0 0,0 0 0 0 0,0 0 0 0 0,0 0-1 0 0,0 0 1 0 0,0 0 0 0 0,0 0 0 0 0,0 0-1 0 0,0 0 1 0 0,1 0 0 0 0,-1 0 0 0 0,0 0 0 0 0,0 0-1 0 0,0 0 1 0 0,0 0 0 0 0,0-1 0 0 0,0 1-1 0 0,9-4-17 0 0,4-7-13 0 0,125-172 31 0 0,-26 31-12 0 0,38-53 24 0 0,-24 30-30 0 0,-89 131 43 0 0,-20 23-17 0 0,-1 0-1 0 0,15-24 1 0 0,-24 26-18 0 0,-7 17 15 0 0,0 1-1 0 0,1-1 0 0 0,-1 0 1 0 0,1 1-1 0 0,-1-1 1 0 0,1 0-1 0 0,0 1 1 0 0,0-1-1 0 0,1-1 0 0 0,-2 3-3 0 0,0 0-1 0 0,0 0 0 0 0,0 0 0 0 0,0 0 1 0 0,0 0-1 0 0,0 0 0 0 0,0-1 0 0 0,0 1 0 0 0,0 0 1 0 0,0 0-1 0 0,0 0 0 0 0,1 0 0 0 0,-1 0 1 0 0,0 0-1 0 0,0 0 0 0 0,0 0 0 0 0,0-1 1 0 0,0 1-1 0 0,0 0 0 0 0,0 0 0 0 0,0 0 0 0 0,0 0 1 0 0,0 0-1 0 0,0 0 0 0 0,0 0 0 0 0,0-1 1 0 0,0 1-1 0 0,-1 0 0 0 0,1 0 0 0 0,0 0 1 0 0,0 0-1 0 0,0 0 0 0 0,0 0 0 0 0,0 0 1 0 0,0 0-1 0 0,0 0 0 0 0,0-1 0 0 0,0 1 0 0 0,0 0 1 0 0,0 0-1 0 0,0 0 0 0 0,0 0 0 0 0,-1 0 1 0 0,1 0-1 0 0,0 0 0 0 0,0 0 0 0 0,0 0 1 0 0,0 0-1 0 0,0 0 0 0 0,0 0 0 0 0,0 0 0 0 0,-1 0 1 0 0,1 0-1 0 0,0 0 0 0 0,0 0 0 0 0,0 0 1 0 0,0 0-1 0 0,0 0 0 0 0,0 0 0 0 0,0 0 1 0 0,0 0-1 0 0,-1 0 0 0 0,1 0 0 0 0,0 0 0 0 0,0 0 1 0 0,0 0-1 0 0,-10 2 12 0 0,-6 12 1 0 0,0 2-1 0 0,0-1 0 0 0,-13 21 0 0 0,25-32 1 0 0,-27 38-35 0 0,-33 55 0 0 0,5-5 63 0 0,-116 150-41 0 0,79-112-19 0 0,81-111 7 0 0,11-15 9 0 0,0 0 1 0 0,1 0-1 0 0,0 0 1 0 0,0 1-1 0 0,0-1 1 0 0,0 1 0 0 0,1 0-1 0 0,-3 7 1 0 0,60-65-46 0 0,-11 3 70 0 0,78-82-99 0 0,-29 36 92 0 0,30-27-18 0 0,-105 108 15 0 0,-1 0 0 0 0,0-1-1 0 0,-2-1 1 0 0,16-21 0 0 0,-23 26-14 0 0,-6 10 3 0 0,0 0 0 0 0,0 0 1 0 0,-1-1-1 0 0,1 1 0 0 0,-1-1 0 0 0,1 1 0 0 0,-1-1 0 0 0,0 0 1 0 0,0 0-1 0 0,0 1 0 0 0,-1-1 0 0 0,1 0 0 0 0,-1 0 1 0 0,1-4-1 0 0,-1 7 0 0 0,0 0 0 0 0,0-1 0 0 0,0 1 0 0 0,-1 0 0 0 0,1 0 0 0 0,0-1 0 0 0,0 1 0 0 0,0 0 1 0 0,-1 0-1 0 0,1-1 0 0 0,0 1 0 0 0,0 0 0 0 0,-1 0 0 0 0,1 0 0 0 0,0 0 0 0 0,0-1 0 0 0,-1 1 0 0 0,1 0 0 0 0,0 0 0 0 0,0 0 1 0 0,-1 0-1 0 0,1 0 0 0 0,0 0 0 0 0,-1 0 0 0 0,1 0 0 0 0,0 0 0 0 0,-1 0 0 0 0,1 0 0 0 0,0 0 0 0 0,-1 0 0 0 0,1 0 1 0 0,0 0-1 0 0,0 0 0 0 0,-1 0 0 0 0,1 0 0 0 0,0 0 0 0 0,-1 0 0 0 0,1 0 0 0 0,0 0 0 0 0,0 1 0 0 0,-1-1 0 0 0,-14 7 35 0 0,-16 22-35 0 0,-46 55 1 0 0,-54 86 15 0 0,40-49-2 0 0,-30 54-15 0 0,79-110-7 0 0,37-59 1 0 0,1 1 0 0 0,0-1 0 0 0,0 1 0 0 0,1 0 0 0 0,0 0-1 0 0,0 0 1 0 0,0 0 0 0 0,1 1 0 0 0,0-1 0 0 0,1 1 0 0 0,-1 13 0 0 0,3-20 4 0 0,0-1 0 0 0,0 0 1 0 0,0 0-1 0 0,0 0 0 0 0,0 0 1 0 0,0 1-1 0 0,0-1 0 0 0,0-1 0 0 0,0 1 1 0 0,2 0-1 0 0,0-1 1 0 0,1 0 1 0 0,-1 0-1 0 0,0-1 0 0 0,0 1 1 0 0,0-1-1 0 0,0 1 0 0 0,0-1 0 0 0,-1 0 1 0 0,1 0-1 0 0,-1 0 0 0 0,4-3 1 0 0,24-32-11 0 0,-17 21 2 0 0,71-97-6 0 0,-21 27 31 0 0,-4 7-42 0 0,-7 10 23 0 0,79-83-1 0 0,-18 45 29 0 0,-43 44 35 0 0,-65 58-70 0 0,-5 7 11 0 0,-9 11 42 0 0,-128 114 34 0 0,103-97-55 0 0,-134 123-29 0 0,44-42-8 0 0,62-58 9 0 0,4 2-1 0 0,-57 68 0 0 0,16 6 10 0 0,73-91-20 0 0,-32 63 0 0 0,54-93 10 0 0,-6 10 0 0 0,1 0 0 0 0,1 1 0 0 0,-10 38 1 0 0,17-52-5 0 0,-3 17-2 0 0,4-22 13 0 0,0 0-1 0 0,0 0 1 0 0,0 1 0 0 0,0-1 0 0 0,0 0 0 0 0,0 0 0 0 0,0 0-1 0 0,0 0 1 0 0,0 0 0 0 0,0 1 0 0 0,0-1 0 0 0,0 0 0 0 0,0 0 0 0 0,0 0-1 0 0,0 0 1 0 0,0 0 0 0 0,0 1 0 0 0,0-1 0 0 0,0 0 0 0 0,0 0 0 0 0,1 0-1 0 0,-1 0 1 0 0,0 0 0 0 0,0 0 0 0 0,0 0 0 0 0,0 1 0 0 0,0-1-1 0 0,0 0 1 0 0,0 0 0 0 0,1 0 0 0 0,-1 0 0 0 0,0 0 0 0 0,0 0 0 0 0,0 0-1 0 0,0 0 1 0 0,0 0 0 0 0,1 0 0 0 0,7-7-17 0 0,146-176-11 0 0,16-1 22 0 0,-121 134 7 0 0,-7 6-10 0 0,125-141 39 0 0,-63 48 21 0 0,-50 75-44 0 0,2-4-13 0 0,-52 61 7 0 0,0 0 7 0 0,-1 0-1 0 0,1 0 0 0 0,5-11 1 0 0,-9 16-8 0 0,0 0 0 0 0,0 0 1 0 0,0 0-1 0 0,0 0 1 0 0,0 0-1 0 0,0 0 0 0 0,0 0 1 0 0,0 0-1 0 0,0-1 1 0 0,0 1-1 0 0,0 0 0 0 0,0 0 1 0 0,0 0-1 0 0,0 0 0 0 0,0 0 1 0 0,0 0-1 0 0,0 0 1 0 0,0-1-1 0 0,0 1 0 0 0,0 0 1 0 0,0 0-1 0 0,0 0 0 0 0,0 0 1 0 0,0 0-1 0 0,0 0 1 0 0,0 0-1 0 0,0 0 0 0 0,0-1 1 0 0,0 1-1 0 0,0 0 0 0 0,-1 0 1 0 0,1 0-1 0 0,0 0 1 0 0,0 0-1 0 0,0 0 0 0 0,0 0 1 0 0,0 0-1 0 0,0 0 1 0 0,0 0-1 0 0,0 0 0 0 0,0 0 1 0 0,-1 0-1 0 0,1 0 0 0 0,0 0 1 0 0,0 0-1 0 0,0 0 1 0 0,0-1-1 0 0,0 1 0 0 0,0 0 1 0 0,0 0-1 0 0,-1 0 0 0 0,1 1 1 0 0,0-1-1 0 0,0 0 1 0 0,0 0-1 0 0,0 0 0 0 0,0 0 1 0 0,0 0-1 0 0,0 0 0 0 0,0 0 1 0 0,-1 0-1 0 0,1 0 1 0 0,0 0-1 0 0,0 0 0 0 0,0 0 1 0 0,-7 3 31 0 0,-17 14-17 0 0,1 1 0 0 0,-27 26 0 0 0,-39 47-19 0 0,9-9 28 0 0,-207 217-70 0 0,164-129 22 0 0,106-143 50 0 0,15-25-32 0 0,0 0-1 0 0,1 1 1 0 0,-1-1-1 0 0,1 1 1 0 0,0 0-1 0 0,0-1 0 0 0,0 1 1 0 0,0 0-1 0 0,0 0 1 0 0,1 0-1 0 0,-1 0 1 0 0,1 4-1 0 0,-1-7 6 0 0,1 0 1 0 0,0 0-1 0 0,0 0 1 0 0,0 0-1 0 0,1 1 0 0 0,-1-1 1 0 0,0 0-1 0 0,0 0 1 0 0,0 0-1 0 0,0 0 0 0 0,0 0 1 0 0,0 1-1 0 0,0-1 1 0 0,0 0-1 0 0,0 0 0 0 0,0 0 1 0 0,0 0-1 0 0,0 0 1 0 0,0 0-1 0 0,0 0 0 0 0,1 1 1 0 0,-1-1-1 0 0,0 0 0 0 0,0 0 1 0 0,0 0-1 0 0,0 0 1 0 0,0 0-1 0 0,0 0 0 0 0,1 0 1 0 0,-1 0-1 0 0,0 0 1 0 0,0 0-1 0 0,0 0 0 0 0,0 0 1 0 0,0 0-1 0 0,1 0 1 0 0,-1 0-1 0 0,0 0 0 0 0,8-1-15 0 0,7-8-8 0 0,26-24 11 0 0,-2-1-1 0 0,44-50 1 0 0,-76 76 12 0 0,166-165-89 0 0,108-122 37 0 0,-174 153 47 0 0,-93 120 4 0 0,-1-1 0 0 0,-1 0 0 0 0,-1-1 0 0 0,15-45 0 0 0,-18 35 4 0 0,-5 21-2 0 0,0 1-1 0 0,0 0 1 0 0,9-19-1 0 0,-7 19 1 0 0,0-2 1 0 0,-1 1-1 0 0,-1 0 0 0 0,2-16 0 0 0,-3 11 7 0 0,-1 1 0 0 0,-1-1-1 0 0,-1 1 1 0 0,-1-1 0 0 0,-4-18-1 0 0,0-8 5 0 0,3 11 2 0 0,2 12 2 0 0,-8-35 1 0 0,8 44-13 0 0,-2-6 3 0 0,3 17-6 0 0,0 1 0 0 0,0-1 0 0 0,0 1 1 0 0,0 0-1 0 0,-1-1 0 0 0,1 1 0 0 0,0-1 0 0 0,0 1 0 0 0,0 0 0 0 0,-1-1 0 0 0,1 1 0 0 0,0-1 0 0 0,0 1 1 0 0,-1 0-1 0 0,1 0 0 0 0,0-1 0 0 0,-1 1 0 0 0,1 0 0 0 0,0-1 0 0 0,-1 1 0 0 0,1 0 0 0 0,0 0 0 0 0,-1 0 1 0 0,1-1-1 0 0,-1 1 0 0 0,1 0 0 0 0,-1 0 0 0 0,0 0 0 0 0,1-1 5 0 0,0-1 3 0 0,0 1 34 0 0,-1 2-40 0 0,0-1 0 0 0,0 0 0 0 0,0 0 0 0 0,0 0 0 0 0,0 1 0 0 0,0-1 0 0 0,0 0 0 0 0,0 1 0 0 0,0-1 0 0 0,0 1 0 0 0,0-1 0 0 0,0 1 0 0 0,0 0 0 0 0,0-1 0 0 0,1 1 0 0 0,-1 0 0 0 0,0 0 0 0 0,1-1 0 0 0,-1 1 0 0 0,0 0 0 0 0,1 0 0 0 0,-1 0 0 0 0,1 0 0 0 0,-1 0 0 0 0,1 0 0 0 0,-1 0 0 0 0,1 0 0 0 0,0 0 0 0 0,0 0 0 0 0,-1 2 0 0 0,0 5 0 0 0,0 1-1 0 0,0-1 1 0 0,1 10-1 0 0,-1 2 3 0 0,-1 26 12 0 0,2 0 1 0 0,13 90 0 0 0,-8-90 7 0 0,-3-27-24 0 0,-1-10-8 0 0,-1 0 0 0 0,2 0 0 0 0,-1 0 0 0 0,6 15 0 0 0,4 11 30 0 0,-11-35-16 0 0,-1-9-54 0 0,-11-28 80 0 0,-41-142 10 0 0,21-7-70 0 0,32 183 28 0 0,-5-17 9 0 0,5 19-9 0 0,0 1 0 0 0,0-1 0 0 0,0 1 0 0 0,0 0 1 0 0,-1-1-1 0 0,1 1 0 0 0,0-1 0 0 0,0 1 0 0 0,-1 0 0 0 0,1-1 1 0 0,0 1-1 0 0,-1 0 0 0 0,1-1 0 0 0,0 1 0 0 0,-1 0 0 0 0,1 0 1 0 0,0-1-1 0 0,-1 1 0 0 0,1 0 0 0 0,0 0 0 0 0,-1 0 0 0 0,1 0 1 0 0,-1-1-1 0 0,1 1 0 0 0,-1 0 0 0 0,1 0 0 0 0,0 0 0 0 0,-1 0 1 0 0,1 0-1 0 0,-1 0 0 0 0,1 0 0 0 0,-1 0 0 0 0,1 0 0 0 0,0 0 1 0 0,-1 0-1 0 0,1 0 0 0 0,-1 1 0 0 0,1-1 0 0 0,-1 0 0 0 0,1 0 1 0 0,-1 1-1 0 0,0 0-3 0 0,-1 1 1 0 0,1-1-1 0 0,0 1 1 0 0,-1-1-1 0 0,1 1 1 0 0,0 0-1 0 0,0-1 1 0 0,0 1-1 0 0,0 0 1 0 0,0 0-1 0 0,1 0 1 0 0,-1 0-1 0 0,0 2 1 0 0,-3 8-11 0 0,1-5 14 0 0,2-1 1 0 0,-1 0-1 0 0,1 1 1 0 0,0 0-1 0 0,0-1 0 0 0,1 1 1 0 0,0-1-1 0 0,1 13 1 0 0,0 2 1 0 0,0 11-8 0 0,1 1 0 0 0,2-2 0 0 0,1 1 1 0 0,13 41-1 0 0,-2-6-9 0 0,-15-64-24 0 0,1 1-1 0 0,-1-1 0 0 0,1 0 1 0 0,0 1-1 0 0,-1-1 0 0 0,4 4 1 0 0,-2-4-67 0 0,-1 1 0 0 0,0-1 1 0 0,0 1-1 0 0,0 0 0 0 0,2 6 1 0 0,3 9-242 0 0,3-1-3527 0 0,-7-13 1854 0 0,0 1 1 0 0,-1-1 0 0 0,1 1 0 0 0,-1 0 0 0 0,0-1 0 0 0,2 13 0 0 0,-4-1-1382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25.199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33 3323 8 0 0,'-2'0'136'0'0,"1"0"0"0"0,-1 0 0 0 0,1-1 0 0 0,-1 1 0 0 0,1-1 0 0 0,-1 1 0 0 0,1-1 1 0 0,0 1-1 0 0,-1-1 0 0 0,1 0 0 0 0,-1 0 0 0 0,1 0 0 0 0,0 0 0 0 0,0 0 0 0 0,0 0 0 0 0,0 0 0 0 0,0 0 0 0 0,0-1 0 0 0,0 1 0 0 0,0 0 0 0 0,0 0 1 0 0,0-1-1 0 0,1 1 0 0 0,-1-1 0 0 0,0 1 0 0 0,1-1 0 0 0,-1 1 0 0 0,1-1 0 0 0,0 1 0 0 0,0-1 0 0 0,-1 1 0 0 0,1-6 2542 0 0,2 7-2430 0 0,-1 0 1 0 0,0 0-1 0 0,0-1 0 0 0,0 1 1 0 0,1 0-1 0 0,-1 0 0 0 0,0 0 0 0 0,0 1 1 0 0,1-1-1 0 0,-1 0 0 0 0,2 1 0 0 0,0 5 72 0 0,0-1 0 0 0,0 1 0 0 0,0 1 0 0 0,-1-1-1 0 0,0 0 1 0 0,0 0 0 0 0,-1 1 0 0 0,2 12-1 0 0,-2 6 211 0 0,-1 26 0 0 0,0-20-197 0 0,0-23-251 0 0,-1 15 82 0 0,2 0 0 0 0,0 1 0 0 0,7 29 1 0 0,-3-27-4 0 0,-3-17-88 0 0,0 1 1 0 0,0 0-1 0 0,1 0 0 0 0,6 14 1 0 0,-8-23-65 0 0,0-1 0 0 0,-1 1 1 0 0,1 0-1 0 0,0 0 0 0 0,0 0 1 0 0,0-1-1 0 0,0 1 1 0 0,0 0-1 0 0,0-1 0 0 0,0 1 1 0 0,0-1-1 0 0,0 1 0 0 0,0-1 1 0 0,0 0-1 0 0,0 1 1 0 0,0-1-1 0 0,0 0 0 0 0,1 0 1 0 0,-1 0-1 0 0,0 0 0 0 0,0 0 1 0 0,0 0-1 0 0,0 0 0 0 0,0 0 1 0 0,1 0-1 0 0,-1 0 1 0 0,0-1-1 0 0,0 1 0 0 0,0 0 1 0 0,0-1-1 0 0,0 1 0 0 0,0-1 1 0 0,0 0-1 0 0,0 1 1 0 0,0-1-1 0 0,0 1 0 0 0,0-1 1 0 0,0 0-1 0 0,-1 0 0 0 0,3-1 1 0 0,24-69 160 0 0,-16 40-184 0 0,-3 10 84 0 0,-1-1 0 0 0,6-33 0 0 0,-7 23 44 0 0,-3-1 853 0 0,-4 34-951 0 0,0-1 0 0 0,1 1 0 0 0,-1 0 0 0 0,0 0 1 0 0,1 0-1 0 0,-1-1 0 0 0,1 1 0 0 0,-1 0 0 0 0,1 0 1 0 0,-1 0-1 0 0,1 0 0 0 0,-1 2 0 0 0,-8 13 179 0 0,7-12-178 0 0,0-1 1 0 0,0 1-1 0 0,1 0 0 0 0,-1 0 1 0 0,1-1-1 0 0,-1 1 0 0 0,1 0 0 0 0,1 0 1 0 0,-2 7-1 0 0,1-3 0 0 0,-1 0 47 0 0,2-1 1 0 0,-1 1 0 0 0,1-1 0 0 0,0 1 0 0 0,2 9-1 0 0,-2-13-36 0 0,1 0 0 0 0,-1 0 0 0 0,1 0 0 0 0,0 0 0 0 0,1 0-1 0 0,-1-1 1 0 0,1 1 0 0 0,-1 0 0 0 0,1-1 0 0 0,0 0 0 0 0,1 1 0 0 0,2 3-1 0 0,4 0 108 0 0,-7-6-117 0 0,-1-1 1 0 0,0 1-1 0 0,1 0 0 0 0,-1 0 0 0 0,0 0 0 0 0,0 0 0 0 0,0 0 1 0 0,0 1-1 0 0,0-1 0 0 0,1 2 0 0 0,-1-2-1 0 0,0 0 0 0 0,0 0 0 0 0,1 0 0 0 0,-1 0 0 0 0,0 0 0 0 0,0 0 0 0 0,1-1 0 0 0,-1 1 0 0 0,0 0 1 0 0,1-1-1 0 0,-1 1 0 0 0,0-1 0 0 0,1 1 0 0 0,1-1 0 0 0,12 6 72 0 0,-7-2-30 0 0,1 0 0 0 0,12 4 0 0 0,9 4 111 0 0,-22-9-112 0 0,-1-1 0 0 0,1 0 0 0 0,0-1 0 0 0,0 0-1 0 0,-1 0 1 0 0,1 0 0 0 0,10-1 0 0 0,100-6 459 0 0,46 2 84 0 0,-153 5-555 0 0,52 3 301 0 0,75-5 0 0 0,-83 2-175 0 0,-16 0 14 0 0,3 6 339 0 0,-41-7-423 0 0,-1 0-97 0 0,0 0 0 0 0,0 1 0 0 0,0-1 0 0 0,0 0 0 0 0,0 1-1 0 0,0-1 1 0 0,0 0 0 0 0,0 0 0 0 0,0 1 0 0 0,0-1 0 0 0,0 0 0 0 0,0 1-1 0 0,0-1 1 0 0,0 0 0 0 0,0 0 0 0 0,0 1 0 0 0,-1-1 0 0 0,1 0-1 0 0,0 0 1 0 0,0 1 0 0 0,0-1 0 0 0,0 0 0 0 0,-1 0 0 0 0,1 1 0 0 0,-1 0 2 0 0,-1 0 0 0 0,0 0 1 0 0,1 0-1 0 0,-1-1 1 0 0,1 1-1 0 0,-1 0 0 0 0,0-1 1 0 0,0 1-1 0 0,1-1 1 0 0,-1 0-1 0 0,0 0 0 0 0,0 1 1 0 0,-2-1-1 0 0,-30-1 20 0 0,17 0 31 0 0,8-1-56 0 0,1 0-1 0 0,-1 0 1 0 0,0-1 0 0 0,1 0 0 0 0,0 0 0 0 0,-9-5 0 0 0,8 3-41 0 0,1-1-1 0 0,-1 1 1 0 0,2-1 0 0 0,-1-1 0 0 0,1 1-1 0 0,0-1 1 0 0,0-1 0 0 0,1 1-1 0 0,-1-1 1 0 0,-7-15 0 0 0,-1 2-67 0 0,11 16 71 0 0,0-1 1 0 0,1 1-1 0 0,-7-13 1 0 0,9 15 10 0 0,-1 0 1 0 0,1 0-1 0 0,-1 0 1 0 0,0 0-1 0 0,0 0 0 0 0,0 0 1 0 0,-1 1-1 0 0,1-1 1 0 0,-1 1-1 0 0,1 0 1 0 0,-1 0-1 0 0,0 0 1 0 0,-3-2-1 0 0,-5-2-82 0 0,0 1 1 0 0,-15-6 0 0 0,1 2 55 0 0,13 4 32 0 0,-14-7-54 0 0,-46-27-1 0 0,68 36 62 0 0,0 0 1 0 0,0 0-1 0 0,1-1 1 0 0,0 1-1 0 0,0-1 1 0 0,0 0-1 0 0,0 0 1 0 0,-4-8-1 0 0,4 6 22 0 0,-1 1 0 0 0,0-1 0 0 0,-8-9 0 0 0,11 15-10 0 0,0-1-1 0 0,0 0 0 0 0,-1 1 0 0 0,1-1 0 0 0,0 1 1 0 0,0-1-1 0 0,-1 1 0 0 0,1-1 0 0 0,0 1 1 0 0,-1 0-1 0 0,1 0 0 0 0,0 0 0 0 0,-1 0 0 0 0,1 0 1 0 0,0 0-1 0 0,-1 0 0 0 0,1 0 0 0 0,0 0 1 0 0,-1 1-1 0 0,0 0 0 0 0,-1-1 6 0 0,0 1 0 0 0,1 0-1 0 0,-1 0 1 0 0,1 0 0 0 0,-1 0 0 0 0,1 1 0 0 0,-1-1-1 0 0,1 1 1 0 0,-3 1 0 0 0,-4 7 9 0 0,0 1 0 0 0,1 0 0 0 0,0 0 0 0 0,0 1-1 0 0,-8 18 1 0 0,14-25-14 0 0,1 1-1 0 0,0-1 0 0 0,0 0 0 0 0,0 1 0 0 0,0-1 0 0 0,1 1 1 0 0,0-1-1 0 0,0 1 0 0 0,0-1 0 0 0,1 1 0 0 0,0-1 1 0 0,0 1-1 0 0,2 5 0 0 0,-1-4-19 0 0,4 19 9 0 0,-5-25 7 0 0,-1 0 1 0 0,0 1 0 0 0,0-1-1 0 0,0 0 1 0 0,0 0 0 0 0,0 0-1 0 0,0 1 1 0 0,0-1 0 0 0,-1 0-1 0 0,1 0 1 0 0,0 0 0 0 0,0 0 0 0 0,-1 0-1 0 0,1 0 1 0 0,-1 1 0 0 0,1-1-1 0 0,-1 0 1 0 0,-1 1 0 0 0,0 1 4 0 0,-1-1 1 0 0,0 1 0 0 0,0-1 0 0 0,0 1 0 0 0,-1-1 0 0 0,1 0-1 0 0,-5 2 1 0 0,6-4-3 0 0,1 1 0 0 0,-1-1-1 0 0,1 1 1 0 0,-1-1 0 0 0,1 0 0 0 0,-1 0 0 0 0,1 1-1 0 0,-1-1 1 0 0,1 0 0 0 0,-1-1 0 0 0,1 1-1 0 0,-1 0 1 0 0,1 0 0 0 0,-1-1 0 0 0,1 1 0 0 0,-1 0-1 0 0,1-1 1 0 0,0 0 0 0 0,-1 1 0 0 0,1-1-1 0 0,0 0 1 0 0,-2-1 0 0 0,-2-1-8 0 0,0-1 0 0 0,0 0 0 0 0,1 0 0 0 0,0-1 0 0 0,0 1 1 0 0,0-1-1 0 0,1 1 0 0 0,-1-1 0 0 0,1-1 0 0 0,0 1 0 0 0,1 0 0 0 0,-1-1 0 0 0,1 1 0 0 0,-3-12 0 0 0,-9-42-28 0 0,14 57 41 0 0,0 1 0 0 0,-1-1-1 0 0,0 1 1 0 0,1-1 0 0 0,-1 0 0 0 0,0 1-1 0 0,0-1 1 0 0,1 1 0 0 0,-3-2-1 0 0,3 2 2 0 0,-1 1 0 0 0,1-1 0 0 0,0 1-1 0 0,-1-1 1 0 0,1 1 0 0 0,-1 0 0 0 0,1-1-1 0 0,-1 1 1 0 0,1 0 0 0 0,-1-1 0 0 0,1 1-1 0 0,-1 0 1 0 0,1-1 0 0 0,-1 1 0 0 0,0 0-1 0 0,1 0 1 0 0,-1 0 0 0 0,1 0 0 0 0,-1 0-1 0 0,1 0 1 0 0,-1 0 0 0 0,0 0 0 0 0,1 0-1 0 0,-1 0 1 0 0,1 0 0 0 0,-1 0 0 0 0,0 0-1 0 0,1 0 1 0 0,-1 0 0 0 0,0 1 0 0 0,0 1 6 0 0,-1 0 1 0 0,1 0 0 0 0,0 0 0 0 0,0 0 0 0 0,1 0-1 0 0,-1 1 1 0 0,0-1 0 0 0,1 0 0 0 0,-1 0 0 0 0,1 1-1 0 0,0 3 1 0 0,-2 3 19 0 0,1-4-16 0 0,0 0 1 0 0,1 0-1 0 0,-1 0 0 0 0,1 1 0 0 0,0-1 1 0 0,0 0-1 0 0,0 0 0 0 0,1 0 0 0 0,0 0 1 0 0,2 6-1 0 0,6 14 53 0 0,1 0 1 0 0,1-1-1 0 0,1 0 0 0 0,27 39 1 0 0,-23-38-38 0 0,11 14 80 0 0,-14-20-1 0 0,12 21-1 0 0,-19-29-64 0 0,1 0 0 0 0,0-1 0 0 0,0 0 1 0 0,1 0-1 0 0,0-1 0 0 0,1 0 0 0 0,18 14 0 0 0,-26-22-39 0 0,0 0 0 0 0,0 0 0 0 0,0 0 0 0 0,1-1 0 0 0,-1 1 0 0 0,0-1 0 0 0,1 1 0 0 0,-1-1 0 0 0,0 1 0 0 0,1-1 0 0 0,-1 0 0 0 0,0 1 0 0 0,1-1 0 0 0,-1 0 0 0 0,1 0 0 0 0,-1 0 0 0 0,0 0 0 0 0,1 0 0 0 0,-1-1 0 0 0,1 1 0 0 0,-1 0 0 0 0,2-1-1 0 0,-2 0-1 0 0,0 0-1 0 0,0 1 0 0 0,0-1 0 0 0,0 0 0 0 0,0 0 0 0 0,-1 0 0 0 0,1 0 0 0 0,0 0 0 0 0,0 0 0 0 0,-1 0 0 0 0,1 0 0 0 0,0 0 0 0 0,-1 0 0 0 0,1 0 0 0 0,-1-1 0 0 0,1 1 0 0 0,-1 0 0 0 0,0 0 0 0 0,0 0 1 0 0,1-1-1 0 0,-1 1 0 0 0,0 0 0 0 0,0-3 0 0 0,-1-16-6 0 0,-1-1 1 0 0,0 1 0 0 0,-2 0-1 0 0,0 0 1 0 0,-1 0 0 0 0,-1 0-1 0 0,-1 1 1 0 0,-12-23 0 0 0,0 0-53 0 0,-33-67 120 0 0,32 72-54 0 0,-22-42-52 0 0,-13-16 13 0 0,54 94 27 0 0,1 1 0 0 0,0-1 0 0 0,0 1 0 0 0,0-1 0 0 0,-1 1 0 0 0,1-1 0 0 0,0 1 0 0 0,-1-1-1 0 0,1 1 1 0 0,0 0 0 0 0,-1-1 0 0 0,1 1 0 0 0,0-1 0 0 0,-1 1 0 0 0,1 0 0 0 0,-1-1 0 0 0,1 1 0 0 0,-1 0 0 0 0,1 0 0 0 0,-1-1 0 0 0,1 1 0 0 0,-1 0 0 0 0,1 0-1 0 0,-1 0 1 0 0,1 0 0 0 0,-1-1 0 0 0,1 1 0 0 0,-1 0 0 0 0,1 0 0 0 0,-1 0 0 0 0,0 0 0 0 0,0 1 0 0 0,0 0 1 0 0,0-1-1 0 0,0 1 1 0 0,1 0-1 0 0,-1 0 1 0 0,0-1-1 0 0,1 1 1 0 0,-1 0-1 0 0,1 0 0 0 0,-1 0 1 0 0,1 0-1 0 0,-1 0 1 0 0,1 0-1 0 0,-1 2 1 0 0,-2 4 19 0 0,1 1-1 0 0,0 1 1 0 0,0 7 0 0 0,0 7-4 0 0,2-1 0 0 0,1 1 0 0 0,0-1-1 0 0,9 40 1 0 0,29 87 152 0 0,-29-116-154 0 0,1 3 72 0 0,23 90 12 0 0,-11-48-45 0 0,-23-78-52 0 0,0 1 1 0 0,1-1-1 0 0,-1 1 1 0 0,0-1-1 0 0,0 1 1 0 0,0-1 0 0 0,0 1-1 0 0,1 0 1 0 0,-1-1-1 0 0,0 1 1 0 0,1-1-1 0 0,-1 0 1 0 0,0 1 0 0 0,1-1-1 0 0,-1 1 1 0 0,0-1-1 0 0,1 1 1 0 0,-1-1-1 0 0,1 0 1 0 0,0 1 0 0 0,-1-1-3 0 0,0 0 1 0 0,1 0 0 0 0,-1 0 0 0 0,0 0 0 0 0,0 0-1 0 0,1 0 1 0 0,-1 0 0 0 0,0 0 0 0 0,0 0 0 0 0,0 0-1 0 0,1 0 1 0 0,-1 0 0 0 0,0 0 0 0 0,0 0 0 0 0,1-1 0 0 0,-1 1-1 0 0,0 0 1 0 0,0 0 0 0 0,0 0 0 0 0,1 0 0 0 0,-1 0-1 0 0,0-1 1 0 0,0 1 0 0 0,0 0 0 0 0,0 0 0 0 0,0 0-1 0 0,1-1 1 0 0,-1 1 0 0 0,0 0 0 0 0,0 0 0 0 0,0 0-1 0 0,0-1 1 0 0,0 1 0 0 0,0 0 0 0 0,0 0 0 0 0,0-1-1 0 0,0 1 1 0 0,0 0 0 0 0,0-1 0 0 0,7-19 68 0 0,-5 15-67 0 0,0 0 1 0 0,-1 0-1 0 0,1-1 0 0 0,0-5 1 0 0,7-116 32 0 0,-4 40-18 0 0,23-120-1 0 0,-25 191-35 0 0,-1 1 0 0 0,0-22 0 0 0,-2 35 26 0 0,0 2-4 0 0,0 0 0 0 0,0-1 0 0 0,0 1 0 0 0,0 0-1 0 0,0-1 1 0 0,0 1 0 0 0,0 0 0 0 0,0-1 0 0 0,0 1 0 0 0,0 0-1 0 0,0-1 1 0 0,0 1 0 0 0,0 0 0 0 0,0-1 0 0 0,0 1 0 0 0,0 0-1 0 0,0 0 1 0 0,1-1 0 0 0,-1 1 0 0 0,0 0 0 0 0,0-1 0 0 0,0 1 0 0 0,1 0-1 0 0,-1 0 1 0 0,0-1 0 0 0,1 1 0 0 0,-2 2 10 0 0,1 0 1 0 0,-1-1 0 0 0,0 1-1 0 0,1 0 1 0 0,0 0-1 0 0,-1 0 1 0 0,1 0 0 0 0,0 0-1 0 0,0 0 1 0 0,1 3-1 0 0,-1 7 55 0 0,-6 77 135 0 0,9 158 0 0 0,1-199-174 0 0,1-1 0 0 0,12 48 0 0 0,-12-65 1 0 0,-3-18-17 0 0,1 0-1 0 0,-1-1 0 0 0,2 1 0 0 0,6 15 1 0 0,-10-27-11 0 0,0 0 1 0 0,0 0-1 0 0,0 0 1 0 0,1 1-1 0 0,-1-1 1 0 0,0 0-1 0 0,0 0 1 0 0,1 0-1 0 0,-1 0 1 0 0,0 0-1 0 0,0 0 1 0 0,1 0-1 0 0,-1 0 1 0 0,0 0-1 0 0,0 0 1 0 0,1 0-1 0 0,-1 0 1 0 0,0 0-1 0 0,0 0 1 0 0,1 0-1 0 0,-1 0 1 0 0,0 0-1 0 0,0 0 1 0 0,1 0-1 0 0,-1 0 1 0 0,0 0-1 0 0,0 0 1 0 0,1 0-1 0 0,-1-1 1 0 0,0 1-1 0 0,0 0 1 0 0,0 0-1 0 0,1 0 1 0 0,-1 0-1 0 0,0-1 1 0 0,0 1-1 0 0,0 0 1 0 0,0 0-1 0 0,1 0 1 0 0,-1-1-1 0 0,0 1 1 0 0,0 0-1 0 0,0 0 1 0 0,0-1-1 0 0,0 1 1 0 0,0 0-1 0 0,2-12-5 0 0,-1 0 0 0 0,-1 0 0 0 0,0 0 0 0 0,0 0 0 0 0,-2 0-1 0 0,1 0 1 0 0,-5-16 0 0 0,-19-121 51 0 0,19 110-65 0 0,5 30 15 0 0,0-1 0 0 0,0 1 1 0 0,-1 0-1 0 0,-1 0 1 0 0,1 0-1 0 0,-1 0 1 0 0,-1 0-1 0 0,-6-13 0 0 0,9 21 0 0 0,0 0-1 0 0,0 0 1 0 0,1 0-1 0 0,-1 0 1 0 0,0 0-1 0 0,0 0 1 0 0,0 0-1 0 0,0 1 1 0 0,0-1-1 0 0,0 0 0 0 0,-1 1 1 0 0,1-1-1 0 0,0 0 1 0 0,0 1-1 0 0,0-1 1 0 0,-1 1-1 0 0,1 0 1 0 0,0-1-1 0 0,-2 1 1 0 0,0 0 0 0 0,1 0 1 0 0,-1 0 0 0 0,1 0-1 0 0,0 1 1 0 0,-1-1 0 0 0,1 1 0 0 0,0 0-1 0 0,-1-1 1 0 0,-3 3 0 0 0,0 1-9 0 0,0-1 1 0 0,0 1-1 0 0,0 0 1 0 0,1 0 0 0 0,0 1-1 0 0,-8 8 1 0 0,-9 12 13 0 0,12-16 6 0 0,1 1 0 0 0,1 1-1 0 0,0 0 1 0 0,0 0 0 0 0,-10 20 0 0 0,3 0-13 0 0,9-19 1 0 0,-1 1 1 0 0,2 0-1 0 0,0 0 0 0 0,0 1 0 0 0,-3 17 1 0 0,4 21 4 0 0,5-52-4 0 0,0 0 3 0 0,0 0 0 0 0,0 0 1 0 0,0-1-1 0 0,1 1 0 0 0,-1 0 1 0 0,0-1-1 0 0,0 1 0 0 0,0-1 1 0 0,0 1-1 0 0,0-1 1 0 0,0 1-1 0 0,0-1 0 0 0,-1 0 1 0 0,1 1-1 0 0,0-1 0 0 0,0 0 1 0 0,0 0-1 0 0,-1 0 0 0 0,1 1 1 0 0,0-1-1 0 0,-1 0 0 0 0,1 0 1 0 0,0-2-1 0 0,8-24-7 0 0,-8 24 22 0 0,6-27-9 0 0,-1-1 0 0 0,-1 0 0 0 0,0-53 0 0 0,5-99-39 0 0,-10 180 39 0 0,-1 0 0 0 0,1 0-1 0 0,1 0 1 0 0,-1 0 0 0 0,0-1-1 0 0,1 1 1 0 0,0 0 0 0 0,-1 0-1 0 0,1 1 1 0 0,3-7 0 0 0,-4 9-7 0 0,0 0-1 0 0,0 0 1 0 0,0 0 0 0 0,0 0 0 0 0,1 0 0 0 0,-1 0 0 0 0,0-1 0 0 0,0 1 0 0 0,0 0 0 0 0,0 0-1 0 0,0 0 1 0 0,1 0 0 0 0,-1 0 0 0 0,0 0 0 0 0,0 0 0 0 0,0 0 0 0 0,0 0 0 0 0,1 0 0 0 0,-1 0-1 0 0,0 0 1 0 0,0 0 0 0 0,0 0 0 0 0,0 0 0 0 0,1 0 0 0 0,-1 0 0 0 0,0 0 0 0 0,0 0-1 0 0,0 0 1 0 0,0 0 0 0 0,0 0 0 0 0,1 0 0 0 0,-1 0 0 0 0,0 0 0 0 0,0 0 0 0 0,0 1 0 0 0,0-1-1 0 0,0 0 1 0 0,1 0 0 0 0,-1 0 0 0 0,0 0 0 0 0,0 0 0 0 0,0 0 0 0 0,0 1 0 0 0,0-1 0 0 0,0 0-1 0 0,0 0 1 0 0,0 0 0 0 0,0 0 0 0 0,3 5-10 0 0,-2-2 10 0 0,0 0 1 0 0,0-1 0 0 0,0 1 0 0 0,1-1-1 0 0,0 1 1 0 0,-1-1 0 0 0,1 0 0 0 0,0 0-1 0 0,3 3 1 0 0,-4-4 1 0 0,1 1 1 0 0,-1-1-1 0 0,1 1 1 0 0,-1 0-1 0 0,1 0 1 0 0,-1-1-1 0 0,0 1 1 0 0,0 0-1 0 0,0 0 1 0 0,0 0-1 0 0,0 0 1 0 0,0 0-1 0 0,0 0 0 0 0,-1 1 1 0 0,1 1-1 0 0,1 20 25 0 0,-1-18-24 0 0,-1 0 0 0 0,1 0 0 0 0,-1-1 0 0 0,-1 10 0 0 0,-4 9 3 0 0,2-11 0 0 0,1 0 0 0 0,0-1 0 0 0,1 2 0 0 0,0-1 1 0 0,1 0-1 0 0,2 15 0 0 0,-2-27-8 0 0,0 0 0 0 0,0-1 0 0 0,0 1 1 0 0,1 0-1 0 0,-1 0 0 0 0,0-1 0 0 0,0 1 0 0 0,1-1 0 0 0,-1 1 0 0 0,1 0 0 0 0,-1-1 0 0 0,0 1 1 0 0,1-1-1 0 0,-1 1 0 0 0,1-1 0 0 0,-1 1 0 0 0,1-1 0 0 0,0 1 0 0 0,-1-1 0 0 0,1 1 0 0 0,-1-1 1 0 0,2 1-1 0 0,-2-1 0 0 0,1 0 1 0 0,-1 0 0 0 0,1 0-1 0 0,-1 0 1 0 0,1 0 0 0 0,-1-1 0 0 0,1 1-1 0 0,-1 0 1 0 0,1 0 0 0 0,-1 0-1 0 0,0 0 1 0 0,1-1 0 0 0,-1 1-1 0 0,1 0 1 0 0,-1 0 0 0 0,1-1-1 0 0,-1 1 1 0 0,0 0 0 0 0,1-1-1 0 0,-1 1 1 0 0,0 0 0 0 0,1-1-1 0 0,-1 1 1 0 0,0 0 0 0 0,1-1 0 0 0,-1 1-1 0 0,0-1 1 0 0,0 1 0 0 0,0-1-1 0 0,1 1 1 0 0,-1-1 0 0 0,0 1-1 0 0,0 0 1 0 0,0-1 0 0 0,0 0-1 0 0,8-32-2 0 0,-1 0-1 0 0,-1-1 1 0 0,1-63-1 0 0,-6 85 19 0 0,1-22-17 0 0,-2-1 0 0 0,-1 0 0 0 0,-9-59 0 0 0,9 86 13 0 0,0 5-8 0 0,1 0 1 0 0,-1 0 0 0 0,1 1 0 0 0,-1-1 0 0 0,0 0 0 0 0,-1-3 0 0 0,1 5-3 0 0,1 1 1 0 0,0 0-1 0 0,0-1 0 0 0,0 1 1 0 0,-1 0-1 0 0,1 0 1 0 0,0-1-1 0 0,0 1 0 0 0,-1 0 1 0 0,1 0-1 0 0,0 0 0 0 0,0-1 1 0 0,-1 1-1 0 0,1 0 1 0 0,0 0-1 0 0,-1 0 0 0 0,1 0 1 0 0,0 0-1 0 0,-1-1 0 0 0,1 1 1 0 0,0 0-1 0 0,-1 0 1 0 0,1 0-1 0 0,-1 0 0 0 0,0 0 1 0 0,1 1 0 0 0,-1-1 0 0 0,0 0-1 0 0,0 1 1 0 0,0-1 0 0 0,1 0-1 0 0,-1 1 1 0 0,0-1 0 0 0,0 1 0 0 0,1-1-1 0 0,-1 1 1 0 0,0 0 0 0 0,0 0 0 0 0,-3 5 11 0 0,0-1 0 0 0,0 1 0 0 0,1 0 0 0 0,0 0-1 0 0,1 0 1 0 0,-1 0 0 0 0,-1 8 0 0 0,1-4-13 0 0,-11 32 23 0 0,3 2-1 0 0,2-1 0 0 0,1 2 1 0 0,3-1-1 0 0,0 87 0 0 0,6-112-19 0 0,0 0-1 0 0,1 0 0 0 0,10 36 0 0 0,22 51 27 0 0,-16-54-29 0 0,-16-48 1 0 0,-1 0-1 0 0,1 0 1 0 0,0 0-1 0 0,0 0 1 0 0,0-1-1 0 0,0 1 1 0 0,0-1-1 0 0,1 0 1 0 0,0 1-1 0 0,0-1 1 0 0,0 0-1 0 0,6 4 1 0 0,-9-6 1 0 0,1-1-1 0 0,-1 0 1 0 0,1 0 0 0 0,-1 0 0 0 0,1 0-1 0 0,-1 0 1 0 0,0 0 0 0 0,1 0 0 0 0,-1 0-1 0 0,1 0 1 0 0,-1 0 0 0 0,1 0 0 0 0,-1 0-1 0 0,1 0 1 0 0,-1 0 0 0 0,1 0-1 0 0,-1-1 1 0 0,0 1 0 0 0,1 0 0 0 0,-1 0-1 0 0,1 0 1 0 0,-1-1 0 0 0,0 1 0 0 0,1 0-1 0 0,-1-1 1 0 0,0 1 0 0 0,1 0 0 0 0,-1-1-1 0 0,0 1 1 0 0,1 0 0 0 0,-1-1 0 0 0,0 1-1 0 0,0-1 1 0 0,0 1 0 0 0,1 0 0 0 0,-1-2-1 0 0,10-19 21 0 0,-8 16-20 0 0,1-4-2 0 0,-1 1 0 0 0,0-1-1 0 0,-1 0 1 0 0,0 0 0 0 0,0-1-1 0 0,-1 1 1 0 0,-1-10 0 0 0,2-22 2 0 0,0 30-2 0 0,-1 0 0 0 0,0-1 1 0 0,-1 1-1 0 0,0 0 0 0 0,0-1 1 0 0,-1 1-1 0 0,-4-11 0 0 0,6 22 2 0 0,0 0 0 0 0,0 0 0 0 0,0 0 0 0 0,0 0-1 0 0,0 1 1 0 0,0-1 0 0 0,-1 0 0 0 0,1 0 0 0 0,0 0-1 0 0,0 0 1 0 0,0 0 0 0 0,0 0 0 0 0,0 0 0 0 0,0 0 0 0 0,0 0-1 0 0,0 0 1 0 0,-1 0 0 0 0,1 0 0 0 0,0 0 0 0 0,0 0-1 0 0,0 0 1 0 0,0 1 0 0 0,0-1 0 0 0,0 0 0 0 0,0 0-1 0 0,-1 0 1 0 0,1 0 0 0 0,0 0 0 0 0,0 0 0 0 0,0-1-1 0 0,0 1 1 0 0,0 0 0 0 0,0 0 0 0 0,-1 0 0 0 0,1 0-1 0 0,0 0 1 0 0,0 0 0 0 0,0 0 0 0 0,0 0 0 0 0,0 0-1 0 0,0 0 1 0 0,0 0 0 0 0,0 0 0 0 0,-1 0 0 0 0,1 0-1 0 0,0-1 1 0 0,0 1 0 0 0,0 0 0 0 0,0 0 0 0 0,0 0-1 0 0,0 0 1 0 0,-3 15-4 0 0,2-11-8 0 0,1-1 14 0 0,0 0 0 0 0,0 1 0 0 0,0-1 0 0 0,0 0-1 0 0,0 0 1 0 0,1 0 0 0 0,-1 0 0 0 0,1 0-1 0 0,0 1 1 0 0,0-1 0 0 0,0 0 0 0 0,0 0 0 0 0,1-1-1 0 0,1 4 1 0 0,5 14 9 0 0,-6-17-10 0 0,0 0 0 0 0,-1 0 0 0 0,1 0 0 0 0,1 0-1 0 0,-1 0 1 0 0,0 0 0 0 0,1 0 0 0 0,-1-1 0 0 0,1 1 0 0 0,0-1 0 0 0,0 0 0 0 0,0 0 0 0 0,0 0 0 0 0,3 2 0 0 0,10 6 31 0 0,-13-7-29 0 0,1-1-1 0 0,0 0 1 0 0,-1-1-1 0 0,1 1 1 0 0,0 0-1 0 0,0-1 1 0 0,0 0-1 0 0,0 0 1 0 0,6 1-1 0 0,41 0 100 0 0,-9-1-50 0 0,92 9 122 0 0,-6-1 157 0 0,149 16 148 0 0,-150-16-365 0 0,29-2 35 0 0,-98-5-116 0 0,322 2 199 0 0,-281-4-182 0 0,-11-3 105 0 0,-85 2-146 0 0,-1 1 1 0 0,1 0-1 0 0,0 0 1 0 0,-1-1-1 0 0,1 0 1 0 0,0 1-1 0 0,3-3 0 0 0,-6 3-5 0 0,1 0-1 0 0,-1 0 0 0 0,0 0 0 0 0,1 0 0 0 0,-1-1 0 0 0,0 1 0 0 0,1 0 1 0 0,-1 0-1 0 0,0-1 0 0 0,0 1 0 0 0,1 0 0 0 0,-1 0 0 0 0,0-1 1 0 0,0 1-1 0 0,0 0 0 0 0,1-1 0 0 0,-1 1 0 0 0,0 0 0 0 0,0-1 1 0 0,0 1-1 0 0,0 0 0 0 0,0-1 0 0 0,1 0 0 0 0,-2 0 0 0 0,1 1 0 0 0,0-1 0 0 0,0 0 1 0 0,-1 1-1 0 0,1-1 0 0 0,0 1 0 0 0,-1-1 0 0 0,1 0 0 0 0,0 1 0 0 0,-1-1 0 0 0,1 1 1 0 0,-1-1-1 0 0,1 1 0 0 0,-1-1 0 0 0,1 1 0 0 0,-1-1 0 0 0,-1 0 0 0 0,-4-3-17 0 0,0 1 0 0 0,0-1 1 0 0,-1 1-1 0 0,1 0 0 0 0,-1 1 0 0 0,-13-4 0 0 0,-48-6-7 0 0,38 7-22 0 0,-221-21-15 0 0,130 16 46 0 0,-234-12-166 0 0,206 25 119 0 0,40 0 37 0 0,20 3 5 0 0,89-6 12 0 0,0 0 1 0 0,0 0-1 0 0,0-1 0 0 0,0 1 1 0 0,0 0-1 0 0,0 0 0 0 0,0-1 0 0 0,0 1 1 0 0,-1 0-1 0 0,1 0 0 0 0,0-1 0 0 0,1 1 1 0 0,-1 0-1 0 0,0 0 0 0 0,0-1 0 0 0,0 1 1 0 0,0 0-1 0 0,0 0 0 0 0,0-1 0 0 0,0 1 1 0 0,0 0-1 0 0,0 0 0 0 0,0-1 1 0 0,1 1-1 0 0,533 13 351 0 0,-271-3-126 0 0,115 9 27 0 0,-255-9-158 0 0,116 12 63 0 0,-23-1-21 0 0,-163-18-121 0 0,-37-3 16 0 0,0 1-1 0 0,-1 1 1 0 0,25 5-1 0 0,-37-7-19 0 0,0 1 0 0 0,-1 0 0 0 0,1 0-1 0 0,0 1 1 0 0,-1-1 0 0 0,1 0 0 0 0,-1 1 0 0 0,1 0-1 0 0,2 3 1 0 0,-21-8 37 0 0,-299-63-76 0 0,297 63 16 0 0,-371-62-139 0 0,17 33-41 0 0,326 30 153 0 0,-257 0-119 0 0,191 11 121 0 0,-80 1-54 0 0,192-10 94 0 0,0 0 0 0 0,0 0-1 0 0,0 0 1 0 0,-1 0 0 0 0,1 0 0 0 0,0 0 0 0 0,0 0-1 0 0,0 0 1 0 0,-1 0 0 0 0,1 0 0 0 0,0 0 0 0 0,0 0-1 0 0,0 0 1 0 0,0 1 0 0 0,-1-1 0 0 0,1 0 0 0 0,0 0 0 0 0,0 0-1 0 0,0 0 1 0 0,0 0 0 0 0,-1 0 0 0 0,1 0 0 0 0,0 0-1 0 0,0 0 1 0 0,0 1 0 0 0,0-1 0 0 0,0 0 0 0 0,0 0-1 0 0,-1 0 1 0 0,1 0 0 0 0,0 1 0 0 0,0-1 0 0 0,0 0-1 0 0,0 0 1 0 0,0 0 0 0 0,0 0 0 0 0,0 1 0 0 0,0-1-1 0 0,0 0 1 0 0,0 0 0 0 0,0 0 0 0 0,0 0 0 0 0,0 1 0 0 0,0-1-1 0 0,0 1 0 0 0,1-1 0 0 0,-1 1 0 0 0,0-1 1 0 0,0 0-1 0 0,1 1 0 0 0,-1-1 0 0 0,0 0 1 0 0,1 1-1 0 0,-1-1 0 0 0,0 0 0 0 0,1 0 0 0 0,-1 1 1 0 0,1-1-1 0 0,-1 0 0 0 0,1 0 0 0 0,-1 0 1 0 0,0 0-1 0 0,1 1 0 0 0,-1-1 0 0 0,1 0 0 0 0,0 0 1 0 0,40 12-12 0 0,-7-2 14 0 0,277 41 71 0 0,-226-40-30 0 0,127 16 79 0 0,133 19 84 0 0,-129-11-179 0 0,-95-14 29 0 0,-69-11-29 0 0,0-2 0 0 0,68 2-1 0 0,-31-3 106 0 0,-182-11-150 0 0,0-3 1 0 0,0-5-1 0 0,-162-41 0 0 0,-256-53-147 0 0,385 86 93 0 0,-2 5 0 0 0,-133 3 0 0 0,171 11 40 0 0,-131 5-79 0 0,152-1 110 0 0,69-3-20 0 0,13 4 12 0 0,-4 0 16 0 0,-1 0 0 0 0,1-1 0 0 0,0 0-1 0 0,0 0 1 0 0,14 2 0 0 0,13 3-27 0 0,273 71 166 0 0,197 24 55 0 0,179 89 100 0 0,-652-181-285 0 0,222 83 73 0 0,-128-45 49 0 0,-127-49-136 0 0,0 0-1 0 0,0 0 0 0 0,0 0 1 0 0,0 0-1 0 0,0 0 1 0 0,0 0-1 0 0,0 0 1 0 0,0 0-1 0 0,0-1 1 0 0,0 1-1 0 0,0 0 0 0 0,0 0 1 0 0,0 0-1 0 0,0 0 1 0 0,0 0-1 0 0,0 0 1 0 0,0 0-1 0 0,0 0 0 0 0,0 0 1 0 0,0 0-1 0 0,0 0 1 0 0,0 0-1 0 0,0 0 1 0 0,0 0-1 0 0,0 0 0 0 0,0 0 1 0 0,0 0-1 0 0,1 0 1 0 0,-1 0-1 0 0,0 0 1 0 0,0 0-1 0 0,0 0 1 0 0,0 0-1 0 0,0 0 0 0 0,0 0 1 0 0,0 0-1 0 0,0 0 1 0 0,0 0-1 0 0,0 0 1 0 0,0 0-1 0 0,0 0 0 0 0,0 0 1 0 0,0 0-1 0 0,0 0 1 0 0,0 0-1 0 0,0 0 1 0 0,0 0-1 0 0,0 0 0 0 0,0 0 1 0 0,0 0-1 0 0,0 0 1 0 0,-4-5 10 0 0,-10-6-12 0 0,-50-23-47 0 0,5 4-1 0 0,-151-76-4 0 0,142 74 38 0 0,-285-113-129 0 0,264 116 99 0 0,-2 4-1 0 0,-101-15 1 0 0,30 18 32 0 0,-120-20-10 0 0,254 37 19 0 0,0-2 0 0 0,1 0 1 0 0,0-2-1 0 0,0-1 0 0 0,-35-18 0 0 0,49 16-37 0 0,9 5 17 0 0,4 6 23 0 0,0 1 1 0 0,0 0-1 0 0,0 0 0 0 0,0 0 0 0 0,0 0 1 0 0,0 0-1 0 0,0-1 0 0 0,0 1 0 0 0,0 0 1 0 0,0 0-1 0 0,0 0 0 0 0,0 0 0 0 0,0 0 1 0 0,1-1-1 0 0,-1 1 0 0 0,0 0 0 0 0,0 0 1 0 0,0 0-1 0 0,0 0 0 0 0,0 0 0 0 0,0 0 1 0 0,1 0-1 0 0,-1 0 0 0 0,0-1 0 0 0,0 1 1 0 0,0 0-1 0 0,0 0 0 0 0,1 0 0 0 0,-1 0 1 0 0,0 0-1 0 0,0 0 0 0 0,0 0 0 0 0,0 0 1 0 0,0 0-1 0 0,1 0 0 0 0,-1 0 0 0 0,0 0 1 0 0,0 0-1 0 0,0 0 0 0 0,1 0 0 0 0,42 3-11 0 0,0 2 1 0 0,66 15-1 0 0,-46-8 9 0 0,191 33 157 0 0,193 37-10 0 0,-101 6-56 0 0,-149-22-2 0 0,67 21 14 0 0,-157-54 3 0 0,-94-26-90 0 0,-11-5-9 0 0,-7-5 29 0 0,-41-21-51 0 0,-56-23 0 0 0,54 27-7 0 0,-341-159-61 0 0,-63 19-8 0 0,405 147 56 0 0,0 1-1 0 0,-88-9 1 0 0,73 16 23 0 0,-56-3 9 0 0,53 5-29 0 0,57 5 27 0 0,9 3-9 0 0,13 4-17 0 0,18 5 20 0 0,1-2-1 0 0,0-1 0 0 0,48 9 1 0 0,17 5 64 0 0,89 27-1 0 0,34 10 1 0 0,90 23-1 0 0,35 10 50 0 0,-37 29-22 0 0,-139-42 25 0 0,-96-47-54 0 0,10 5-28 0 0,-83-40-24 0 0,13 5 58 0 0,-10-5-27 0 0,-8-6-36 0 0,-5-2 30 0 0,-2 0 1 0 0,1 1-1 0 0,-1 0 1 0 0,-12-6-1 0 0,2 1-39 0 0,-501-282-27 0 0,249 145-80 0 0,264 144 105 0 0,0 0 0 0 0,1 0 0 0 0,-16-13 0 0 0,53 24-56 0 0,4 0 58 0 0,134 42 79 0 0,44 16 8 0 0,74 50 16 0 0,-215-80-39 0 0,-1 3-1 0 0,65 48 1 0 0,-131-83-45 0 0,9 6 13 0 0,1 1-1 0 0,12 12 1 0 0,-27-20 29 0 0,-5-1-23 0 0,-6-2-23 0 0,-87-33-81 0 0,2 1 8 0 0,-354-183-471 0 0,219 76 201 0 0,123 73 298 0 0,95 60 51 0 0,0 0-1 0 0,0 2 1 0 0,-24-8-1 0 0,18 7-1 0 0,-78-22-23 0 0,27 9 44 0 0,-174-51 16 0 0,0 1-79 0 0,120 38 38 0 0,103 28 9 0 0,0 1 0 0 0,-1 1 1 0 0,-34 1-1 0 0,48 2 4 0 0,0 0 0 0 0,-1 1 0 0 0,1 0 1 0 0,0 1-1 0 0,1 0 0 0 0,-1 0 0 0 0,0 1 1 0 0,-9 6-1 0 0,14-7-6 0 0,-1 0-1 0 0,1 0 1 0 0,0 1 0 0 0,-1 0-1 0 0,2 0 1 0 0,-1 0 0 0 0,1 1 0 0 0,-1 0-1 0 0,1 0 1 0 0,0 0 0 0 0,1 0-1 0 0,-1 1 1 0 0,-4 10 0 0 0,0 6 3 0 0,1-1 1 0 0,1 1 0 0 0,-6 37-1 0 0,-5 147 55 0 0,14-216-2 0 0,10-118-99 0 0,-7 118 35 0 0,0-20 2 0 0,0 1 0 0 0,-2 0 0 0 0,-10-49 0 0 0,6 56 7 0 0,-1 0-1 0 0,-1 0 1 0 0,-1 1 0 0 0,0 0-1 0 0,-2 1 1 0 0,0 0 0 0 0,-29-36-1 0 0,35 49-3 0 0,-1 2-1 0 0,0-1 0 0 0,-1 1 0 0 0,1-1 0 0 0,-1 2 1 0 0,0-1-1 0 0,0 1 0 0 0,-1 0 0 0 0,1 1 1 0 0,-16-6-1 0 0,18 8 0 0 0,-1-1-1 0 0,0 1 1 0 0,0 0 0 0 0,0 0 0 0 0,0 1-1 0 0,1 0 1 0 0,-1 0 0 0 0,0 0 0 0 0,0 0-1 0 0,0 1 1 0 0,0 0 0 0 0,0 1 0 0 0,1-1 0 0 0,-1 1-1 0 0,-10 5 1 0 0,6-2 9 0 0,0 0 1 0 0,1 1-1 0 0,-1 1 0 0 0,1-1 1 0 0,1 1-1 0 0,-15 15 0 0 0,15-12-16 0 0,-4 4 8 0 0,-17 27 0 0 0,5-3 22 0 0,-30 55-14 0 0,-8 28 48 0 0,57-111-71 0 0,1 0 0 0 0,0 0 0 0 0,-2 11-1 0 0,2-10 16 0 0,1 1-1 0 0,-7 11 0 0 0,10-23 0 0 0,0 0 0 0 0,0 0 0 0 0,0 0 0 0 0,0 0 0 0 0,0 0 0 0 0,0 0 0 0 0,0 0 0 0 0,0 0 0 0 0,0-1 0 0 0,0 1 0 0 0,0 0-1 0 0,0 0 1 0 0,0 0 0 0 0,0 0 0 0 0,0 0 0 0 0,0 0 0 0 0,0 0 0 0 0,0 0 0 0 0,0 0 0 0 0,-1 0 0 0 0,1 0 0 0 0,0 0 0 0 0,0 0-1 0 0,0 0 1 0 0,0 0 0 0 0,0 0 0 0 0,0 0 0 0 0,0 0 0 0 0,0 0 0 0 0,0 0 0 0 0,0 0 0 0 0,0 0 0 0 0,0 0 0 0 0,0 0 0 0 0,0 0-1 0 0,-1 0 1 0 0,1 0 0 0 0,0 0 0 0 0,0 0 0 0 0,0 0 0 0 0,0 0 0 0 0,0 0 0 0 0,0 0 0 0 0,0 0 0 0 0,0 0 0 0 0,0 0 0 0 0,0 0-1 0 0,0 0 1 0 0,0 0 0 0 0,0 0 0 0 0,0 0 0 0 0,0 0 0 0 0,0 0 0 0 0,0 1 0 0 0,0-1 0 0 0,0 0 0 0 0,-1 0 0 0 0,1-5-13 0 0,2-10 18 0 0,0 1-1 0 0,-1 0 1 0 0,0-19 0 0 0,-3 15 0 0 0,0 0-1 0 0,-2 0 1 0 0,0 0 0 0 0,0 0 0 0 0,-2 1-1 0 0,-8-19 1 0 0,7 19-18 0 0,-3-8 13 0 0,-1 1 1 0 0,-1 0-1 0 0,-1 1 1 0 0,-2 0 0 0 0,0 1-1 0 0,-20-22 1 0 0,33 41-3 0 0,0 1 1 0 0,0 0-1 0 0,0 0 0 0 0,0 0 1 0 0,-1 1-1 0 0,1-1 1 0 0,-1 0-1 0 0,0 1 0 0 0,1 0 1 0 0,-1-1-1 0 0,-3 0 1 0 0,5 2 1 0 0,0 0-1 0 0,-1-1 1 0 0,1 1 0 0 0,0 0 0 0 0,-1 0 0 0 0,1 0 0 0 0,-1 0 0 0 0,1 0 0 0 0,0 0 0 0 0,-1 1 0 0 0,1-1 0 0 0,0 0 0 0 0,-1 1-1 0 0,1-1 1 0 0,0 1 0 0 0,0-1 0 0 0,-1 1 0 0 0,1-1 0 0 0,0 1 0 0 0,0 0 0 0 0,0 0 0 0 0,0 0 0 0 0,0 0 0 0 0,0 0 0 0 0,-2 1-1 0 0,-3 8-2 0 0,-1-1-1 0 0,1 1 0 0 0,1 0 1 0 0,0 0-1 0 0,0 0 0 0 0,1 1 1 0 0,0 0-1 0 0,1 0 0 0 0,0 0 1 0 0,-2 21-1 0 0,2-8 10 0 0,2 1 1 0 0,1-1-1 0 0,1 1 1 0 0,4 24-1 0 0,-4-40-5 0 0,1 0 1 0 0,0 0-1 0 0,0-1 0 0 0,1 1 0 0 0,6 13 0 0 0,-8-19-1 0 0,0-1 0 0 0,0 1 1 0 0,1-1-1 0 0,-1 0 0 0 0,1 0 1 0 0,-1 0-1 0 0,1 0 0 0 0,0 0 1 0 0,0 0-1 0 0,0 0 0 0 0,0-1 1 0 0,0 1-1 0 0,0-1 0 0 0,0 1 1 0 0,1-1-1 0 0,-1 0 0 0 0,0 0 1 0 0,1 0-1 0 0,-1 0 0 0 0,1 0 1 0 0,-1-1-1 0 0,1 1 0 0 0,-1-1 1 0 0,4 1-1 0 0,-5-2-1 0 0,0 1 1 0 0,0-1-1 0 0,1 1 0 0 0,-1-1 1 0 0,0 1-1 0 0,0-1 0 0 0,0 0 1 0 0,0 0-1 0 0,0 0 0 0 0,0 0 1 0 0,0 1-1 0 0,0-1 0 0 0,0 0 1 0 0,-1-1-1 0 0,2-1 0 0 0,12-18-8 0 0,-14 20 9 0 0,4-7 9 0 0,-1-1 0 0 0,0 0 0 0 0,-1 0-1 0 0,0 0 1 0 0,0 0 0 0 0,-1-1 0 0 0,0 1 0 0 0,-1-15 0 0 0,3-19-29 0 0,18-73-32 0 0,-16 96 55 0 0,1 0 1 0 0,1 1-1 0 0,16-31 0 0 0,-21 46-3 0 0,0 0-1 0 0,0 1 0 0 0,1 0 0 0 0,-1-1 0 0 0,1 1 0 0 0,6-5 0 0 0,-8 7 1 0 0,0 0 1 0 0,-1 1-1 0 0,1-1 0 0 0,0 0 0 0 0,0 1 0 0 0,0-1 0 0 0,0 1 1 0 0,0 0-1 0 0,0-1 0 0 0,0 1 0 0 0,0 0 0 0 0,0-1 1 0 0,0 1-1 0 0,0 0 0 0 0,0 0 0 0 0,0 0 0 0 0,0 0 1 0 0,0 0-1 0 0,0 0 0 0 0,0 0 0 0 0,0 0 0 0 0,0 1 1 0 0,0-1-1 0 0,0 0 0 0 0,0 1 0 0 0,0-1 0 0 0,0 1 0 0 0,0-1 1 0 0,0 1-1 0 0,0-1 0 0 0,0 1 0 0 0,1 0 0 0 0,11 12 6 0 0,-1 0-1 0 0,0 1 1 0 0,0 0-1 0 0,-2 1 1 0 0,11 17-1 0 0,-5-7 5 0 0,19 22-1 0 0,-16-22-7 0 0,18 18 7 0 0,-33-38-8 0 0,0-1 0 0 0,1 0 0 0 0,0 0 0 0 0,0-1 0 0 0,0 1 0 0 0,11 5 0 0 0,-14-9 2 0 0,-1 1-1 0 0,1 0 1 0 0,0 0 0 0 0,-1-1 0 0 0,1 1-1 0 0,0-1 1 0 0,0 0 0 0 0,-1 1 0 0 0,1-1-1 0 0,0 0 1 0 0,0 0 0 0 0,0 0 0 0 0,-1 0-1 0 0,1 0 1 0 0,0-1 0 0 0,0 1 0 0 0,-1 0-1 0 0,1-1 1 0 0,0 1 0 0 0,0-1 0 0 0,-1 0-1 0 0,1 0 1 0 0,1 0 0 0 0,-2-1-2 0 0,1 1 0 0 0,-1-1 0 0 0,0 1-1 0 0,0-1 1 0 0,0 0 0 0 0,0 1 0 0 0,0-1 0 0 0,0 0 0 0 0,0 0 0 0 0,-1 1 0 0 0,1-1-1 0 0,-1 0 1 0 0,1 0 0 0 0,-1 0 0 0 0,0 0 0 0 0,0 0 0 0 0,1 0 0 0 0,-1 0 0 0 0,-1 0-1 0 0,1 0 1 0 0,-1-2 0 0 0,-1-18 6 0 0,-1-1 1 0 0,-1 1-1 0 0,-12-38 0 0 0,13 51-12 0 0,1 0 0 0 0,-1-1 0 0 0,1 0 0 0 0,1 1 0 0 0,-1-18 0 0 0,12 63 29 0 0,-3-11-32 0 0,1 0 0 0 0,1 0 0 0 0,1-1 1 0 0,1 0-1 0 0,26 39 0 0 0,-30-53 11 0 0,0 0-1 0 0,1-1 0 0 0,11 12 1 0 0,-15-17 0 0 0,0 0 0 0 0,0-1 0 0 0,0 0 0 0 0,0 0 0 0 0,1 0 1 0 0,-1 0-1 0 0,1-1 0 0 0,0 1 0 0 0,-1-1 0 0 0,9 2 0 0 0,-13-4-3 0 0,1 0 0 0 0,-1 0-1 0 0,1 0 1 0 0,-1 0 0 0 0,1 0-1 0 0,-1 0 1 0 0,1 0 0 0 0,-1 0-1 0 0,1 0 1 0 0,-1 0 0 0 0,1 0-1 0 0,-1-1 1 0 0,1 1 0 0 0,-1 0-1 0 0,0 0 1 0 0,1 0 0 0 0,-1 0-1 0 0,1-1 1 0 0,-1 1 0 0 0,1 0-1 0 0,-1-1 1 0 0,0 1 0 0 0,1 0-1 0 0,-1-1 1 0 0,0 1 0 0 0,1-1-1 0 0,4-14 7 0 0,-6-17 25 0 0,0 26-28 0 0,0-1 0 0 0,-1 1-1 0 0,0 0 1 0 0,0 0 0 0 0,-1 0-1 0 0,1 0 1 0 0,-1 1 0 0 0,0-1-1 0 0,-1 1 1 0 0,0 0 0 0 0,-4-6 0 0 0,-3-1-1 0 0,0 1 1 0 0,-1 0-1 0 0,-16-12 1 0 0,19 16-12 0 0,1-1 1 0 0,-13-15-1 0 0,0 1-15 0 0,17 19-1 0 0,4 10 19 0 0,5 8 1 0 0,20 31-10 0 0,-12-20-11 0 0,1-2 1 0 0,22 30-1 0 0,23 15 25 0 0,-52-62 2 0 0,0-1 0 0 0,0 0 0 0 0,0 0-1 0 0,1-1 1 0 0,0 0 0 0 0,0 0 0 0 0,13 6 0 0 0,-15-9 0 0 0,0-1 1 0 0,0 0 0 0 0,-1 0-1 0 0,1 0 1 0 0,0-1-1 0 0,0 1 1 0 0,0-1-1 0 0,0-1 1 0 0,0 1 0 0 0,0-1-1 0 0,-1 0 1 0 0,1-1-1 0 0,0 1 1 0 0,0-1 0 0 0,-1 0-1 0 0,1 0 1 0 0,-1-1-1 0 0,0 0 1 0 0,8-5-1 0 0,3-3 5 0 0,0-2-1 0 0,-1 0 0 0 0,0-1 0 0 0,17-20 0 0 0,-6 3 4 0 0,-2-2 1 0 0,-1-1-1 0 0,18-37 0 0 0,-27 52-9 0 0,-14 18-1 0 0,1 1 1 0 0,-1-1 0 0 0,0 1 0 0 0,1 0 0 0 0,-1-1 0 0 0,0 1 0 0 0,1 0-1 0 0,-1-1 1 0 0,1 1 0 0 0,-1 0 0 0 0,0 0 0 0 0,1-1 0 0 0,-1 1-1 0 0,1 0 1 0 0,-1 0 0 0 0,1 0 0 0 0,-1 0 0 0 0,1 0 0 0 0,-1 0-1 0 0,1 0 1 0 0,-1 0 0 0 0,1-1 0 0 0,-1 2 0 0 0,1-1 0 0 0,-1 0-1 0 0,1 0 1 0 0,-1 0 0 0 0,1 0 0 0 0,-1 0 0 0 0,0 0 0 0 0,1 0 0 0 0,-1 1-1 0 0,1-1 1 0 0,-1 0 0 0 0,1 0 0 0 0,-1 1 0 0 0,0-1 0 0 0,1 0-1 0 0,-1 1 1 0 0,1-1 0 0 0,-1 0 0 0 0,0 1 0 0 0,1-1 0 0 0,-1 1-1 0 0,2 2 4 0 0,-1 1-1 0 0,0-1 0 0 0,0 1 0 0 0,0-1 0 0 0,-1 1 0 0 0,1 0 0 0 0,-1-1 0 0 0,0 1 1 0 0,0 5-1 0 0,1 4 8 0 0,-1-11-9 0 0,3 33 25 0 0,11 58 0 0 0,-11-82-26 0 0,0 0 0 0 0,1 0 0 0 0,0-1 0 0 0,1 1 0 0 0,-1-1 0 0 0,2 0 0 0 0,0-1 0 0 0,0 1 0 0 0,11 11-1 0 0,-14-17 2 0 0,1 0-1 0 0,0-1 0 0 0,0 0 0 0 0,0 0 0 0 0,0 0 0 0 0,0 0 0 0 0,1-1 0 0 0,-1 0 0 0 0,1 0 1 0 0,-1 0-1 0 0,1 0 0 0 0,0-1 0 0 0,0 1 0 0 0,0-1 0 0 0,0-1 0 0 0,0 1 0 0 0,0-1 0 0 0,0 0 1 0 0,0 0-1 0 0,0 0 0 0 0,0 0 0 0 0,0-1 0 0 0,0 0 0 0 0,6-2 0 0 0,-4 1 1 0 0,-1 0-1 0 0,1-1 1 0 0,-1 0 0 0 0,1 0-1 0 0,-1 0 1 0 0,0-1 0 0 0,0 0-1 0 0,-1 0 1 0 0,1-1-1 0 0,-1 0 1 0 0,0 0 0 0 0,0 0-1 0 0,0 0 1 0 0,-1-1 0 0 0,0 1-1 0 0,6-12 1 0 0,0-6 0 0 0,-1-1 0 0 0,-1-1 0 0 0,7-36 0 0 0,-11 37-16 0 0,-3 16 8 0 0,1 0 0 0 0,0 0 0 0 0,3-9 0 0 0,-5 16 9 0 0,0 1-1 0 0,0-1 0 0 0,0 1 1 0 0,0-1-1 0 0,1 1 0 0 0,-1-1 1 0 0,0 1-1 0 0,0 0 0 0 0,0-1 1 0 0,1 1-1 0 0,-1-1 0 0 0,0 1 1 0 0,0 0-1 0 0,1-1 0 0 0,-1 1 1 0 0,0 0-1 0 0,1-1 1 0 0,-1 1-1 0 0,0 0 0 0 0,1-1 1 0 0,-1 1-1 0 0,0 0 0 0 0,1 0 1 0 0,-1-1-1 0 0,1 1 0 0 0,-1 0 1 0 0,1 0-1 0 0,-1 0 0 0 0,0 0 1 0 0,1 0-1 0 0,0 0 0 0 0,0 0-1 0 0,-1 1 0 0 0,1-1 1 0 0,0 1-1 0 0,-1-1 1 0 0,1 1-1 0 0,-1 0 0 0 0,1-1 1 0 0,-1 1-1 0 0,0-1 1 0 0,1 1-1 0 0,-1 0 0 0 0,1-1 1 0 0,-1 1-1 0 0,0 1 1 0 0,9 30 6 0 0,-7-9-1 0 0,1-1 0 0 0,1 0 0 0 0,2 0 0 0 0,9 26 0 0 0,-11-38-5 0 0,0 0 1 0 0,0 0 0 0 0,1-1-1 0 0,1 0 1 0 0,0 0 0 0 0,0 0-1 0 0,0 0 1 0 0,1-1 0 0 0,1-1-1 0 0,-1 1 1 0 0,12 8-1 0 0,-17-15 0 0 0,-1 0 0 0 0,1 1-1 0 0,0-1 1 0 0,0 0-1 0 0,0 0 1 0 0,0-1 0 0 0,0 1-1 0 0,0 0 1 0 0,1-1-1 0 0,-1 1 1 0 0,0-1-1 0 0,0 0 1 0 0,0 1 0 0 0,0-1-1 0 0,1 0 1 0 0,-1-1-1 0 0,0 1 1 0 0,0 0 0 0 0,4-1-1 0 0,-4 0 1 0 0,1 0 0 0 0,0-1 0 0 0,0 1 0 0 0,0-1 0 0 0,-1 0 0 0 0,1 1 0 0 0,-1-1 0 0 0,1 0 0 0 0,-1 0 0 0 0,0-1 0 0 0,0 1 0 0 0,0 0 0 0 0,3-4 0 0 0,23-43-13 0 0,-21 36 9 0 0,0 0 0 0 0,16-21-1 0 0,-21 31 5 0 0,1 1-1 0 0,0 0 0 0 0,0-1 0 0 0,-1 1 0 0 0,1 1 0 0 0,1-1 0 0 0,-1 0 0 0 0,0 1 0 0 0,0-1 0 0 0,1 1 1 0 0,-1 0-1 0 0,0 0 0 0 0,1 0 0 0 0,5 0 0 0 0,-7 1-2 0 0,1 0 0 0 0,-1-1 0 0 0,0 1 1 0 0,1 0-1 0 0,-1 0 0 0 0,0 1 0 0 0,1-1 0 0 0,-1 0 0 0 0,0 1 1 0 0,1-1-1 0 0,-1 1 0 0 0,0 0 0 0 0,0 0 0 0 0,1 0 1 0 0,-1 0-1 0 0,0 0 0 0 0,0 0 0 0 0,0 1 0 0 0,0-1 0 0 0,-1 1 1 0 0,4 3-1 0 0,20 37 13 0 0,-17-27 4 0 0,18 24 1 0 0,-24-35-18 0 0,1-1 1 0 0,0 0-1 0 0,0 1 0 0 0,0-1 0 0 0,1-1 1 0 0,-1 1-1 0 0,1 0 0 0 0,-1-1 0 0 0,1 0 1 0 0,0 0-1 0 0,6 3 0 0 0,-7-4 1 0 0,0-1 0 0 0,0 0 0 0 0,0 1 0 0 0,-1-1 0 0 0,1 0 0 0 0,0 0 0 0 0,0-1 0 0 0,0 1 0 0 0,0 0 0 0 0,-1-1 0 0 0,1 0 0 0 0,0 0 0 0 0,-1 0 1 0 0,1 0-1 0 0,0 0 0 0 0,-1 0 0 0 0,1-1 0 0 0,-1 1 0 0 0,0-1 0 0 0,1 0 0 0 0,-1 1 0 0 0,0-1 0 0 0,0 0 0 0 0,0 0 0 0 0,1-3 0 0 0,48-93-14 0 0,-48 91 16 0 0,0 1 1 0 0,0 0 0 0 0,0 0 1 0 0,0 0-1 0 0,6-6 0 0 0,-8 11-1 0 0,0 0-1 0 0,0 0 0 0 0,-1 0 1 0 0,1 0-1 0 0,0 1 0 0 0,0-1 1 0 0,0 0-1 0 0,0 1 0 0 0,0-1 1 0 0,0 0-1 0 0,0 1 0 0 0,0-1 1 0 0,0 1-1 0 0,0 0 0 0 0,0-1 1 0 0,1 1-1 0 0,-1 0 0 0 0,0 0 1 0 0,0-1-1 0 0,0 1 0 0 0,0 0 1 0 0,1 0-1 0 0,-1 0 0 0 0,0 0 1 0 0,0 1-1 0 0,0-1 0 0 0,0 0 1 0 0,1 0-1 0 0,-1 1 0 0 0,2 0 1 0 0,1 1-1 0 0,-1 1 0 0 0,1-1 1 0 0,-1 1-1 0 0,0 0 0 0 0,1 0 0 0 0,-1 0 1 0 0,-1 0-1 0 0,1 1 0 0 0,0-1 0 0 0,-1 1 0 0 0,0-1 1 0 0,1 1-1 0 0,-2 0 0 0 0,1 0 0 0 0,1 5 1 0 0,3 8 18 0 0,-1 1 0 0 0,3 23 0 0 0,-5-24-10 0 0,3 20-6 0 0,9 40-40 0 0,-12-66 44 0 0,0-1 0 0 0,1 1-1 0 0,0-1 1 0 0,11 19-1 0 0,-14-27-7 0 0,0-1 0 0 0,0 0 0 0 0,0 1 0 0 0,0-1 0 0 0,1 0 0 0 0,-1 1 0 0 0,0-1 0 0 0,1 0 0 0 0,-1 0 0 0 0,1 0 0 0 0,-1 0 0 0 0,1-1 0 0 0,0 1 0 0 0,-1 0 0 0 0,1-1 0 0 0,0 1 0 0 0,-1-1 0 0 0,1 1 0 0 0,0-1 0 0 0,-1 0 0 0 0,1 0 0 0 0,0 0 0 0 0,2 0 0 0 0,-2 0 1 0 0,1 0-1 0 0,-1-1 1 0 0,1 1-1 0 0,-1-1 1 0 0,1 1-1 0 0,-1-1 1 0 0,0 0-1 0 0,0 0 1 0 0,1 0-1 0 0,-1-1 1 0 0,0 1 0 0 0,0 0-1 0 0,0-1 1 0 0,0 0-1 0 0,0 1 1 0 0,1-3-1 0 0,9-12-7 0 0,-1 0 1 0 0,-1-1-1 0 0,-1 0 0 0 0,14-35 1 0 0,-9 21 5 0 0,-9 19 4 0 0,-4 8-1 0 0,0 1 1 0 0,1-1 0 0 0,-1 1-1 0 0,1 0 1 0 0,-1 0 0 0 0,1 0-1 0 0,0 0 1 0 0,1 0 0 0 0,-1 0-1 0 0,5-4 1 0 0,-6 6-2 0 0,0 1 0 0 0,-1 0-1 0 0,1-1 1 0 0,0 1 0 0 0,0 0-1 0 0,-1 0 1 0 0,1 0 0 0 0,0 0-1 0 0,0 0 1 0 0,0 0 0 0 0,-1 0-1 0 0,1 0 1 0 0,0 0 0 0 0,0 0 0 0 0,0 0-1 0 0,-1 0 1 0 0,1 0 0 0 0,0 1-1 0 0,0-1 1 0 0,-1 0 0 0 0,1 0-1 0 0,0 1 1 0 0,0-1 0 0 0,-1 1-1 0 0,1-1 1 0 0,0 1 0 0 0,0 0-1 0 0,17 18-11 0 0,-15-16 10 0 0,6 9 13 0 0,0 1 0 0 0,-1 0-1 0 0,-1 0 1 0 0,0 0-1 0 0,-1 1 1 0 0,0 0-1 0 0,-1 0 1 0 0,4 18-1 0 0,-9-31-10 0 0,0 0 0 0 0,0 1 0 0 0,1-1 0 0 0,-1 0 0 0 0,1 1 0 0 0,-1-1 0 0 0,1 0 1 0 0,0 0-1 0 0,0 0 0 0 0,-1 1 0 0 0,1-1 0 0 0,0 0 0 0 0,0 0 0 0 0,0 0 0 0 0,0 0 0 0 0,0 0 0 0 0,0 0 0 0 0,1-1 0 0 0,-1 1 0 0 0,0 0 0 0 0,0-1 0 0 0,3 2 0 0 0,-3-2-1 0 0,1 0-1 0 0,-1 0 0 0 0,1 0 0 0 0,-1 0 1 0 0,1 0-1 0 0,-1-1 0 0 0,1 1 1 0 0,-1 0-1 0 0,1-1 0 0 0,-1 1 1 0 0,0-1-1 0 0,1 1 0 0 0,-1-1 1 0 0,0 0-1 0 0,1 0 0 0 0,-1 1 1 0 0,0-1-1 0 0,0 0 0 0 0,0 0 1 0 0,0 0-1 0 0,2-2 0 0 0,14-17-9 0 0,-1-1-1 0 0,-1 0 0 0 0,-1-1 1 0 0,15-29-1 0 0,-19 33 2 0 0,-5 8 7 0 0,9-14 47 0 0,-14 23-45 0 0,1 0 1 0 0,0 0-1 0 0,0 0 1 0 0,-1 0-1 0 0,1 1 1 0 0,0-1-1 0 0,0 0 1 0 0,0 0-1 0 0,0 1 1 0 0,0-1-1 0 0,0 1 1 0 0,0-1-1 0 0,0 1 1 0 0,0-1-1 0 0,0 1 1 0 0,0 0-1 0 0,1-1 1 0 0,-1 1-1 0 0,1 0 1 0 0,-1 0 2 0 0,0 0 0 0 0,0 0 0 0 0,0 1 0 0 0,-1-1 0 0 0,1 0 0 0 0,0 1 0 0 0,0-1 0 0 0,0 1 0 0 0,-1-1 0 0 0,1 1 0 0 0,0-1 0 0 0,-1 1 0 0 0,1-1 0 0 0,0 1 0 0 0,-1 0 0 0 0,1-1 0 0 0,0 2 0 0 0,11 17 18 0 0,-5-8-15 0 0,0 0-2 0 0,0-1 0 0 0,-1 2 0 0 0,0-1 0 0 0,0 1-1 0 0,6 22 1 0 0,11 65 7 0 0,-16-67-7 0 0,17 57-1 0 0,-22-86-5 0 0,-1 0 0 0 0,1 0 0 0 0,-1 0 0 0 0,1 0 0 0 0,0 0 0 0 0,0-1 0 0 0,0 1 0 0 0,0-1 0 0 0,0 1 0 0 0,1-1 0 0 0,-1 0 0 0 0,1 1 0 0 0,0-1 0 0 0,0-1 0 0 0,-1 1-1 0 0,1 0 1 0 0,0-1 0 0 0,0 1 0 0 0,1-1 0 0 0,-1 0 0 0 0,0 0 0 0 0,0 0 0 0 0,1-1 0 0 0,-1 1 0 0 0,0-1 0 0 0,1 0 0 0 0,-1 0 0 0 0,0 0 0 0 0,1 0 0 0 0,-1 0 0 0 0,0-1 0 0 0,1 1 0 0 0,-1-1 0 0 0,0 0 0 0 0,0 0 0 0 0,0 0 0 0 0,1-1 0 0 0,4-3-1 0 0,-1 1-1 0 0,-1 0 0 0 0,0-1-1 0 0,0 0 1 0 0,-1 0-1 0 0,1 0 1 0 0,-1-1-1 0 0,6-9 1 0 0,2-4-18 0 0,11-24 0 0 0,-14 23 47 0 0,15-20 0 0 0,-20 31-11 0 0,-5 8-11 0 0,1 0-1 0 0,-1 0 1 0 0,1 0-1 0 0,-1 0 1 0 0,1-1-1 0 0,-1 1 0 0 0,1 0 1 0 0,0 0-1 0 0,0 0 1 0 0,0 0-1 0 0,-1 1 0 0 0,1-1 1 0 0,0 0-1 0 0,0 0 1 0 0,0 0-1 0 0,0 1 0 0 0,2-2 1 0 0,13 32 34 0 0,-12-16-30 0 0,0 0 0 0 0,-1 1 0 0 0,0-1 1 0 0,-1 1-1 0 0,-1 0 0 0 0,0-1 0 0 0,-2 19 0 0 0,1-15-8 0 0,0-17 2 0 0,0 0 0 0 0,-1 0 0 0 0,1-1 0 0 0,0 1 1 0 0,0 0-1 0 0,1 0 0 0 0,-1 0 0 0 0,0-1 0 0 0,0 1 1 0 0,0 0-1 0 0,1 0 0 0 0,-1-1 0 0 0,0 1 1 0 0,0 0-1 0 0,1 0 0 0 0,-1-1 0 0 0,1 1 0 0 0,-1 0 1 0 0,1-1-1 0 0,-1 1 0 0 0,2 0 0 0 0,-2-1-1 0 0,1 1 0 0 0,-1-1-1 0 0,1 0 1 0 0,0 0 0 0 0,-1 0-1 0 0,1 0 1 0 0,0 0 0 0 0,-1 0-1 0 0,1 0 1 0 0,0 0 0 0 0,-1 0-1 0 0,1 0 1 0 0,-1 0 0 0 0,1 0 0 0 0,0-1-1 0 0,-1 1 1 0 0,1 0 0 0 0,-1 0-1 0 0,1-1 1 0 0,0 1 0 0 0,4-3-7 0 0,-1 0 1 0 0,0 0 0 0 0,0-1 0 0 0,5-4 0 0 0,-1-1-9 0 0,-1 1 1 0 0,0-1 0 0 0,-1-1-1 0 0,0 1 1 0 0,-1-1 0 0 0,0 0-1 0 0,0 0 1 0 0,5-19-1 0 0,0-9 30 0 0,7-43-1 0 0,-15 72-8 0 0,0-25 0 0 0,-2 32-3 0 0,0 0-1 0 0,0 0 0 0 0,0 0 1 0 0,0 0-1 0 0,0-1 0 0 0,-1 1 1 0 0,1 0-1 0 0,-1 0 0 0 0,0 0 1 0 0,1 1-1 0 0,-1-1 0 0 0,0 0 1 0 0,-2-3-1 0 0,3 5 0 0 0,0 0-1 0 0,-1 0 0 0 0,1 0 1 0 0,0 0-1 0 0,0 0 1 0 0,-1 0-1 0 0,1 0 1 0 0,0 0-1 0 0,-1 0 1 0 0,1 0-1 0 0,0 0 0 0 0,0 0 1 0 0,-1 0-1 0 0,1 0 1 0 0,0 0-1 0 0,-1 0 1 0 0,1 0-1 0 0,0 0 0 0 0,0 0 1 0 0,-1 0-1 0 0,1 0 1 0 0,0 0-1 0 0,-1 0 1 0 0,1 1-1 0 0,0-1 1 0 0,0 0-1 0 0,0 0 0 0 0,-1 0 1 0 0,1 0-1 0 0,0 1 1 0 0,0-1-1 0 0,0 0 1 0 0,-1 0-1 0 0,1 1 1 0 0,0-1-1 0 0,0 0 0 0 0,0 0 1 0 0,0 1-1 0 0,0-1 1 0 0,-1 0-1 0 0,1 0 1 0 0,0 1-1 0 0,0-1 1 0 0,-6 15 10 0 0,-9 29 8 0 0,-1-1 1 0 0,-25 46-1 0 0,35-77-21 0 0,5-9 0 0 0,0 0-1 0 0,0-1 1 0 0,0 1 0 0 0,-1 0-1 0 0,1-1 1 0 0,-1 1-1 0 0,1-1 1 0 0,-1 1-1 0 0,0-1 1 0 0,0 0 0 0 0,0 1-1 0 0,-1-1 1 0 0,1 0-1 0 0,-4 2 1 0 0,5-4 0 0 0,0 0-1 0 0,1 0 1 0 0,-1 0 0 0 0,1 0-1 0 0,-1 0 1 0 0,1 0 0 0 0,-1 0 0 0 0,1 0-1 0 0,-1 0 1 0 0,1 0 0 0 0,-1 0-1 0 0,1 0 1 0 0,-1 0 0 0 0,1-1 0 0 0,-1 1-1 0 0,1 0 1 0 0,-1 0 0 0 0,1-1 0 0 0,-1 1-1 0 0,1 0 1 0 0,-1-1 0 0 0,1 1-1 0 0,-1 0 1 0 0,1-1 0 0 0,0 1 0 0 0,-1-1-1 0 0,1 1 1 0 0,-1-1 0 0 0,-8-17-5 0 0,5 10 4 0 0,-15-21-19 0 0,-2 0 0 0 0,-1 2-1 0 0,-1 0 1 0 0,-29-24 0 0 0,46 45 19 0 0,0 0 0 0 0,-1 1 1 0 0,1 0-1 0 0,-1 1 0 0 0,-1-1 0 0 0,1 1 0 0 0,0 1 0 0 0,-1-1 1 0 0,0 1-1 0 0,0 1 0 0 0,0-1 0 0 0,0 1 0 0 0,0 1 0 0 0,-14-2 0 0 0,2 4 3 0 0,1 0-1 0 0,0 2 0 0 0,0 0 1 0 0,0 1-1 0 0,0 1 0 0 0,0 1 0 0 0,1 1 1 0 0,0 0-1 0 0,0 1 0 0 0,-28 18 0 0 0,38-21 12 0 0,-14 9-9 0 0,-1-1 0 0 0,0-1 0 0 0,-38 14 0 0 0,52-24-4 0 0,0 1 0 0 0,-1 0 0 0 0,1 0-1 0 0,0-1 1 0 0,-1-1-1 0 0,-10 1 1 0 0,20-2 1 0 0,0 0 1 0 0,-1 0-1 0 0,1 0 0 0 0,-1 0 1 0 0,1 0-1 0 0,-1 1 0 0 0,1-1 1 0 0,0 0-1 0 0,-1-1 0 0 0,1 1 1 0 0,-1 0-1 0 0,1 0 0 0 0,-1 0 1 0 0,1 0-1 0 0,0 0 0 0 0,-1 0 1 0 0,1 0-1 0 0,-1-1 0 0 0,1 1 1 0 0,0 0-1 0 0,-1 0 0 0 0,1-1 1 0 0,0 1-1 0 0,-1 0 0 0 0,1 0 1 0 0,0-1-1 0 0,-1 1 0 0 0,1 0 1 0 0,0-1-1 0 0,-1 1 0 0 0,1 0 1 0 0,0-1-1 0 0,0 1 0 0 0,0-1 1 0 0,0 1-1 0 0,-1 0 0 0 0,1-1 1 0 0,0 1-1 0 0,0-1 0 0 0,0 1 1 0 0,0-1-1 0 0,0 1 0 0 0,0 0 1 0 0,0-1-1 0 0,0 1 0 0 0,0-1 1 0 0,0 1-1 0 0,0-1 0 0 0,1-1 0 0 0,-1 1 1 0 0,1 0-1 0 0,0 0 0 0 0,-1 0 0 0 0,1 0 0 0 0,0 0 0 0 0,-1 0 0 0 0,1 0 0 0 0,0 0 0 0 0,0 0 0 0 0,0 0 0 0 0,0 0 0 0 0,0 1 0 0 0,0-1 0 0 0,0 0 0 0 0,3 0 0 0 0,-1-1 2 0 0,1 1-1 0 0,0 1 1 0 0,-1-1 0 0 0,1 0 0 0 0,0 1 0 0 0,0 0 0 0 0,-1 0-1 0 0,1 0 1 0 0,0 0 0 0 0,0 1 0 0 0,-1-1 0 0 0,1 1-1 0 0,0 0 1 0 0,-1 0 0 0 0,1 0 0 0 0,-1 1 0 0 0,1-1 0 0 0,-1 1-1 0 0,4 2 1 0 0,7 5 13 0 0,-1 1 0 0 0,0 0 0 0 0,13 14 0 0 0,-11-11-37 0 0,0 1 41 0 0,-9-8-5 0 0,-1 0-1 0 0,1-1 0 0 0,0 0 1 0 0,1 0-1 0 0,-1 0 0 0 0,1-1 1 0 0,0 0-1 0 0,0 0 0 0 0,8 2 0 0 0,-14-5-12 0 0,-1-1 0 0 0,0 0 0 0 0,0 0 0 0 0,1 0 0 0 0,-1 0 0 0 0,0 0 0 0 0,1 0 0 0 0,-1 0 0 0 0,0 0 0 0 0,1 0 0 0 0,-1 0 0 0 0,0 0 0 0 0,1-1 0 0 0,-1 1 0 0 0,0 0 0 0 0,1 0 0 0 0,-1 0 0 0 0,0 0 0 0 0,0 0 0 0 0,1-1 0 0 0,-1 1 0 0 0,0 0 0 0 0,1 0 0 0 0,-1 0 0 0 0,0-1 0 0 0,0 1 0 0 0,0 0 0 0 0,1-1 0 0 0,3-11-6 0 0,-4-20-7 0 0,0 24 11 0 0,-1-18 1 0 0,-1 0 0 0 0,-1 1 0 0 0,-1-1 0 0 0,-10-32 0 0 0,-40-97-5 0 0,54 155 6 0 0,-10-23-13 0 0,0 1 0 0 0,-1 0 0 0 0,-2 1 0 0 0,-25-35 0 0 0,36 54 13 0 0,0 0-1 0 0,0 0 1 0 0,0 0-1 0 0,-1 0 1 0 0,1 0-1 0 0,0 0 1 0 0,-1 1 0 0 0,1-1-1 0 0,-1 1 1 0 0,-4-2-1 0 0,6 2 1 0 0,0 1 0 0 0,0 0-1 0 0,0-1 1 0 0,0 1 0 0 0,-1 0-1 0 0,1 0 1 0 0,0 0 0 0 0,0 0-1 0 0,0 0 1 0 0,0 0 0 0 0,0 0-1 0 0,0 0 1 0 0,0 0-1 0 0,0 1 1 0 0,0-1 0 0 0,0 0-1 0 0,0 1 1 0 0,0-1 0 0 0,0 1-1 0 0,0-1 1 0 0,0 1 0 0 0,0-1-1 0 0,0 1 1 0 0,0 0 0 0 0,1-1-1 0 0,-1 1 1 0 0,0 0 0 0 0,0 0-1 0 0,1 0 1 0 0,-1-1 0 0 0,0 1-1 0 0,0 2 1 0 0,-4 7 6 0 0,1 1 1 0 0,1 0-1 0 0,-1 0 0 0 0,2 0 0 0 0,0 1 0 0 0,0-1 1 0 0,0 23-1 0 0,0-12 8 0 0,-1 40 1 0 0,3 1 0 0 0,13 109 0 0 0,-8-139-12 0 0,0 1 0 0 0,3-1-1 0 0,0 0 1 0 0,19 42 0 0 0,-24-67-1 0 0,1 0 1 0 0,0-1-1 0 0,1 1 0 0 0,-1-1 1 0 0,11 10-1 0 0,-13-14-3 0 0,0-1 1 0 0,1 1-1 0 0,-1-1 0 0 0,1 0 0 0 0,0 0 0 0 0,-1 0 1 0 0,1 0-1 0 0,0-1 0 0 0,0 1 0 0 0,0-1 1 0 0,0 0-1 0 0,1 1 0 0 0,-1-2 0 0 0,0 1 1 0 0,0 0-1 0 0,7 0 0 0 0,-8-1 1 0 0,-1-1-1 0 0,1 1 1 0 0,-1-1-1 0 0,1 1 1 0 0,0-1-1 0 0,-1 0 1 0 0,1 1-1 0 0,-1-1 1 0 0,0 0-1 0 0,1 0 1 0 0,-1 0-1 0 0,0 0 1 0 0,1 0-1 0 0,-1-1 1 0 0,0 1-1 0 0,0 0 1 0 0,0-1-1 0 0,0 1 1 0 0,0 0-1 0 0,0-1 1 0 0,-1 1-1 0 0,1-1 1 0 0,0 0-1 0 0,-1 1 1 0 0,1-1-1 0 0,0-2 1 0 0,1-3-9 0 0,0-1 1 0 0,-1 1 0 0 0,0 0 0 0 0,1-14-1 0 0,-2 21 9 0 0,0-1 0 0 0,0 0-1 0 0,0 0 1 0 0,0 0-1 0 0,0 0 1 0 0,0 1-1 0 0,0-1 1 0 0,-1 0-1 0 0,1 0 1 0 0,0 1-1 0 0,0-1 1 0 0,-1 0-1 0 0,1 0 1 0 0,0 1 0 0 0,-1-1-1 0 0,1 0 1 0 0,-1 0-1 0 0,1 1 1 0 0,-1-1-1 0 0,1 1 1 0 0,-1-1-1 0 0,1 0 1 0 0,-1 1-1 0 0,0-1 1 0 0,1 1-1 0 0,-1 0 1 0 0,0-1 0 0 0,1 1-1 0 0,-1-1 1 0 0,0 1-1 0 0,0 0 1 0 0,1 0-1 0 0,-1-1 1 0 0,0 1-1 0 0,0 0 1 0 0,0 0-1 0 0,1 0 1 0 0,-2 0 0 0 0,0 0-2 0 0,0 0 0 0 0,0 0 1 0 0,0 1-1 0 0,0-1 0 0 0,1 1 1 0 0,-1-1-1 0 0,0 1 1 0 0,1 0-1 0 0,-1 0 0 0 0,0-1 1 0 0,1 1-1 0 0,-1 0 1 0 0,1 1-1 0 0,-1-1 0 0 0,1 0 1 0 0,-3 3-1 0 0,0 2-4 0 0,-1 0 0 0 0,2 0 0 0 0,-1 1-1 0 0,0-1 1 0 0,1 1 0 0 0,1 0 0 0 0,-5 13 0 0 0,2 2 8 0 0,-2 28 1 0 0,6-45-1 0 0,0 0 0 0 0,1 0 0 0 0,0 0 0 0 0,0 0 0 0 0,1 0 0 0 0,-1 0 0 0 0,1 0 0 0 0,0 0 0 0 0,2 7 0 0 0,-2-11-1 0 0,0 1 0 0 0,0 0 0 0 0,0-1-1 0 0,0 1 1 0 0,0 0 0 0 0,0-1 0 0 0,0 1 0 0 0,0-1 0 0 0,1 0 0 0 0,-1 1 0 0 0,1-1 0 0 0,-1 0 0 0 0,1 0 0 0 0,-1 0 0 0 0,1 0-1 0 0,0 0 1 0 0,-1 0 0 0 0,1 0 0 0 0,0 0 0 0 0,0-1 0 0 0,0 1 0 0 0,-1-1 0 0 0,1 0 0 0 0,0 1 0 0 0,0-1 0 0 0,0 0 0 0 0,3 0-1 0 0,21-2 18 0 0,0 0-1 0 0,46-12 1 0 0,-14 3-35 0 0,-37 7 29 0 0,-1-1 0 0 0,1 0-1 0 0,-1-1 1 0 0,-1-2 0 0 0,1 0-1 0 0,-1-1 1 0 0,24-14 0 0 0,276-207-50 0 0,-295 209 46 0 0,0-1-1 0 0,-2-1 0 0 0,0-1 0 0 0,-2 0 1 0 0,0-2-1 0 0,26-46 0 0 0,-38 58-8 0 0,1-1-1 0 0,18-21 1 0 0,-22 29 0 0 0,1 1 0 0 0,0 0 0 0 0,0 0 1 0 0,1 1-1 0 0,0 0 0 0 0,0 0 0 0 0,9-5 0 0 0,-3 2 5 0 0,-12 6-4 0 0,0 1 0 0 0,0 0 0 0 0,1 0-1 0 0,-1 1 1 0 0,1-1 0 0 0,-1 0 0 0 0,1 0-1 0 0,-1 1 1 0 0,1-1 0 0 0,-1 1 0 0 0,1-1-1 0 0,-1 1 1 0 0,1-1 0 0 0,0 1 0 0 0,2 0-1 0 0,2-1-8 0 0,-4 1 13 0 0,0 0-1 0 0,-1-1 1 0 0,1 1 0 0 0,0 0-1 0 0,-1 0 1 0 0,1 0-1 0 0,0 0 1 0 0,-1 0-1 0 0,1 1 1 0 0,0-1 0 0 0,-1 0-1 0 0,3 1 1 0 0,-4 0-4 0 0,0-1 1 0 0,1 1 0 0 0,-1-1-1 0 0,0 0 1 0 0,1 1 0 0 0,-1-1-1 0 0,0 1 1 0 0,0-1-1 0 0,0 1 1 0 0,1-1 0 0 0,-1 1-1 0 0,0-1 1 0 0,0 1-1 0 0,0-1 1 0 0,0 1 0 0 0,0-1-1 0 0,0 1 1 0 0,0-1 0 0 0,0 1-1 0 0,0-1 1 0 0,0 1-1 0 0,0-1 1 0 0,0 1 0 0 0,0-1-1 0 0,0 1 1 0 0,0-1-1 0 0,-1 0 1 0 0,1 1 0 0 0,0-1-1 0 0,0 1 1 0 0,-1-1 0 0 0,1 1-1 0 0,0-1 1 0 0,-1 0-1 0 0,0 1 1 0 0,-11 17-26 0 0,11-17 24 0 0,-57 69 69 0 0,-60 72-82 0 0,73-94 12 0 0,-49 63 0 0 0,42-38-14 0 0,50-71 15 0 0,1 0 0 0 0,0 0 0 0 0,0 0 0 0 0,-1 1 0 0 0,2-1 0 0 0,-3 4 0 0 0,5 1-23 0 0,-2-7 23 0 0,1 0-1 0 0,-1 1 0 0 0,1-1 1 0 0,-1 0-1 0 0,1 0 0 0 0,-1 0 1 0 0,1 0-1 0 0,-1 0 0 0 0,1 0 1 0 0,-1 0-1 0 0,1 0 1 0 0,-1 0-1 0 0,1 0 0 0 0,-1 0 1 0 0,1-1-1 0 0,-1 1 0 0 0,1 0 1 0 0,-1 0-1 0 0,1-1 0 0 0,4-2 1 0 0,0 0-1 0 0,0-1 0 0 0,0 1 1 0 0,-1-1-1 0 0,1-1 0 0 0,-1 1 0 0 0,6-9 1 0 0,6-5 1 0 0,26-27-13 0 0,-2-2-1 0 0,45-67 1 0 0,117-137 28 0 0,-156 198-18 0 0,34-36 20 0 0,29-34-41 0 0,-38 37 20 0 0,99-125 55 0 0,-143 176-33 0 0,32-32 0 0 0,-32 45-30 0 0,-25 20 13 0 0,1 1 0 0 0,-1-1 0 0 0,1 1 0 0 0,-1-1 0 0 0,1 1 0 0 0,-1 0 0 0 0,1 0 0 0 0,0 0 0 0 0,5-1-1 0 0,-8 2 12 0 0,-1 2-7 0 0,0 1-1 0 0,-1-1 1 0 0,1 0-1 0 0,-1 1 0 0 0,1-1 1 0 0,-1 0-1 0 0,0 0 0 0 0,0-1 1 0 0,-3 4-1 0 0,-5 4 7 0 0,-177 206 60 0 0,44-48-86 0 0,92-110-2 0 0,14-16 22 0 0,-61 86-1 0 0,80-99-11 0 0,4-8-6 0 0,1 1 0 0 0,0 1 1 0 0,2 0-1 0 0,-15 41 0 0 0,26-61 13 0 0,-1-1-1 0 0,1 0 0 0 0,0 0 1 0 0,-1 1-1 0 0,1-1 0 0 0,0 1 1 0 0,0-1-1 0 0,0 0 0 0 0,0 1 1 0 0,0-1-1 0 0,1 0 0 0 0,0 3 1 0 0,-1-4-2 0 0,0 0 1 0 0,0 1 0 0 0,0-1-1 0 0,0 0 1 0 0,0 0 0 0 0,1 1 0 0 0,-1-1-1 0 0,0 0 1 0 0,0 0 0 0 0,0 0-1 0 0,1 1 1 0 0,-1-1 0 0 0,0 0 0 0 0,0 0-1 0 0,0 0 1 0 0,1 0 0 0 0,-1 0-1 0 0,0 0 1 0 0,0 0 0 0 0,1 1 0 0 0,-1-1-1 0 0,0 0 1 0 0,0 0 0 0 0,1 0-1 0 0,10-5-19 0 0,-2-2 14 0 0,0 0 0 0 0,-1-1 0 0 0,0-1 0 0 0,12-15 0 0 0,5-5-13 0 0,119-139-81 0 0,-66 75 97 0 0,169-229-29 0 0,-27-19-17 0 0,-210 325 48 0 0,54-90 22 0 0,97-123-1 0 0,-118 181 18 0 0,-37 41-28 0 0,0 2-1 0 0,1-1 1 0 0,-1 1-1 0 0,1 0 1 0 0,10-5-1 0 0,-17 10-6 0 0,0 0-1 0 0,0-1 1 0 0,0 1-1 0 0,1 0 0 0 0,-1 0 1 0 0,0 0-1 0 0,0 0 0 0 0,0 0 1 0 0,0 1-1 0 0,0-1 0 0 0,1 0 1 0 0,-1 0-1 0 0,0 0 0 0 0,0 0 1 0 0,0 0-1 0 0,0 0 0 0 0,0 0 1 0 0,0 0-1 0 0,1 0 0 0 0,-1 0 1 0 0,0 0-1 0 0,0 0 1 0 0,0 0-1 0 0,0 1 0 0 0,0-1 1 0 0,0 0-1 0 0,0 0 0 0 0,0 0 1 0 0,1 0-1 0 0,-1 0 0 0 0,0 0 1 0 0,0 0-1 0 0,0 1 0 0 0,0-1 1 0 0,0 0-1 0 0,0 0 0 0 0,0 0 1 0 0,0 0-1 0 0,0 0 0 0 0,0 1 1 0 0,0-1-1 0 0,0 0 0 0 0,0 0 1 0 0,0 0-1 0 0,0 0 1 0 0,0 0-1 0 0,0 1 0 0 0,0-1 1 0 0,0 0-1 0 0,0 0 0 0 0,0 0 1 0 0,0 0-1 0 0,0 0 0 0 0,-1 0 1 0 0,1 1-1 0 0,0-1 0 0 0,0 0 1 0 0,0 0-1 0 0,0 0 0 0 0,-4 11 56 0 0,-60 107 60 0 0,-74 91-11 0 0,16-34-58 0 0,-50 62-59 0 0,38-68 11 0 0,-107 128 11 0 0,195-241-32 0 0,4 1 0 0 0,-50 87 0 0 0,86-134 7 0 0,4-8 10 0 0,1 0 0 0 0,-1 0 0 0 0,1 1-1 0 0,0-1 1 0 0,-1 0 0 0 0,1 0 0 0 0,0 1 0 0 0,1-1-1 0 0,-1 1 1 0 0,-1 4 0 0 0,2-7 3 0 0,0 1 1 0 0,1-1-1 0 0,-1 0 1 0 0,0 0-1 0 0,0 0 0 0 0,0 0 1 0 0,0 0-1 0 0,0 0 1 0 0,0 0-1 0 0,1 1 1 0 0,-1-1-1 0 0,0 0 0 0 0,0 0 1 0 0,0 0-1 0 0,0 0 1 0 0,0 0-1 0 0,1 0 1 0 0,-1 0-1 0 0,0 0 0 0 0,0 0 1 0 0,0 0-1 0 0,0 0 1 0 0,1 0-1 0 0,-1 0 0 0 0,0 0 1 0 0,0 0-1 0 0,0 0 1 0 0,0 0-1 0 0,1 0 1 0 0,-1 0-1 0 0,0 0 0 0 0,0 0 1 0 0,0 0-1 0 0,0 0 1 0 0,1 0-1 0 0,-1 0 1 0 0,0-1-1 0 0,0 1 0 0 0,0 0 1 0 0,0 0-1 0 0,0 0 1 0 0,0 0-1 0 0,1 0 1 0 0,-1 0-1 0 0,0-1 0 0 0,0 1 1 0 0,0 0-1 0 0,0 0 1 0 0,10-8-8 0 0,404-441-56 0 0,-162 178 17 0 0,-102 105 16 0 0,-68 84 70 0 0,-170 160 137 0 0,-85 113-72 0 0,78-82-158 0 0,-84 78 60 0 0,154-162-13 0 0,0 2 0 0 0,2 2 0 0 0,1 0 0 0 0,-24 40 1 0 0,43-63-20 0 0,-8 14-30 0 0,10-19 55 0 0,1 0 0 0 0,-1 0 0 0 0,1 0 0 0 0,0 0 0 0 0,-1 1 0 0 0,1-1 0 0 0,0 0 0 0 0,0 0 1 0 0,0 0-1 0 0,0 0 0 0 0,0 0 0 0 0,0 0 0 0 0,0 0 0 0 0,0 0 0 0 0,0 0 0 0 0,1 2 0 0 0,-1-3 0 0 0,1 1 0 0 0,-1-1-1 0 0,1 1 1 0 0,-1-1 0 0 0,1 0-1 0 0,-1 1 1 0 0,1-1 0 0 0,-1 0-1 0 0,1 0 1 0 0,-1 1 0 0 0,1-1-1 0 0,-1 0 1 0 0,1 0 0 0 0,0 0-1 0 0,-1 0 1 0 0,1 0 0 0 0,-1 1-1 0 0,1-1 1 0 0,0 0 0 0 0,-1 0-1 0 0,1-1 1 0 0,-1 1 0 0 0,1 0-1 0 0,-1 0 1 0 0,1 0 0 0 0,0 0-1 0 0,-1 0 1 0 0,1-1 0 0 0,-1 1-1 0 0,1 0 1 0 0,-1 0 0 0 0,1-1-1 0 0,-1 1 1 0 0,1 0 0 0 0,0-1-1 0 0,18-13-18 0 0,3-5 9 0 0,0-1-1 0 0,-1-1 1 0 0,0-1 0 0 0,-2 0-1 0 0,-1-2 1 0 0,-1 0 0 0 0,15-29-1 0 0,-31 50 12 0 0,1 0 0 0 0,-1 0-1 0 0,0 0 1 0 0,0-1 0 0 0,0 1-1 0 0,0 0 1 0 0,-1 0 0 0 0,1-1-1 0 0,-1 1 1 0 0,0-1-1 0 0,0-6 1 0 0,-1 9-1 0 0,1 0-1 0 0,0 0 0 0 0,-1 0 1 0 0,1 0-1 0 0,-1 0 1 0 0,1 0-1 0 0,-1 0 1 0 0,1 0-1 0 0,-1 0 0 0 0,0 0 1 0 0,1 0-1 0 0,-1 0 1 0 0,0 0-1 0 0,0 1 1 0 0,1-1-1 0 0,-1 0 0 0 0,0 1 1 0 0,0-1-1 0 0,0 0 1 0 0,0 1-1 0 0,0-1 1 0 0,0 1-1 0 0,0-1 0 0 0,0 1 1 0 0,0 0-1 0 0,-1-1 1 0 0,1 1-1 0 0,0 0 1 0 0,0 0-1 0 0,0 0 0 0 0,0 0 1 0 0,0 0-1 0 0,0 0 1 0 0,-1 0-1 0 0,1 0 1 0 0,0 0-1 0 0,-2 1 0 0 0,-50 8-20 0 0,1 3 0 0 0,-84 29 0 0 0,119-33 11 0 0,0 1 1 0 0,0 0 0 0 0,1 1-1 0 0,0 1 1 0 0,-24 22 0 0 0,30-24 12 0 0,-36 36 15 0 0,38-35-31 0 0,-1 0 1 0 0,-12 20-1 0 0,14-18 23 0 0,0-1 0 0 0,-17 18-1 0 0,14-19-12 0 0,2 1-1 0 0,0 1 0 0 0,0-1 0 0 0,-10 22 0 0 0,17-29 10 0 0,-1 0 0 0 0,1 0 0 0 0,0-1 0 0 0,0 1 0 0 0,0 0 0 0 0,1 0 0 0 0,-1 0 0 0 0,1 0 0 0 0,0 0 0 0 0,0 0 0 0 0,0 0 0 0 0,0 0 0 0 0,2 5 0 0 0,2 5 3 0 0,0 0 0 0 0,8 18-1 0 0,4 11 2 0 0,-8-14 24 0 0,0-2-13 0 0,-1 0-1 0 0,6 54 1 0 0,-12-57-14 0 0,3 78 65 0 0,-4-89-68 0 0,-1 0-1 0 0,-1-1 0 0 0,0 1 1 0 0,-1 0-1 0 0,-8 22 1 0 0,2-22 4 0 0,9-12-6 0 0,0-1 0 0 0,0 0-1 0 0,-1 0 1 0 0,1 1-1 0 0,0-1 1 0 0,-1 0 0 0 0,1 0-1 0 0,-1 0 1 0 0,1 0 0 0 0,0 0-1 0 0,-1 0 1 0 0,1 1-1 0 0,-1-1 1 0 0,1 0 0 0 0,0 0-1 0 0,-1 0 1 0 0,1 0-1 0 0,0 0 1 0 0,-1 0 0 0 0,1-1-1 0 0,-1 1 1 0 0,0 0-1 0 0,0-1 2 0 0,0 0-1 0 0,0 1 0 0 0,0-1 0 0 0,0 0 0 0 0,0 0 0 0 0,0 0 1 0 0,0 0-1 0 0,0-1 0 0 0,0 1 0 0 0,0 0 0 0 0,1 0 0 0 0,-1 0 1 0 0,0-1-1 0 0,1 1 0 0 0,-1 0 0 0 0,0-3 0 0 0,-9-36-17 0 0,1 0-1 0 0,-7-67 1 0 0,9 52 5 0 0,-5-67-13 0 0,4-134 0 0 0,8 255 26 0 0,0 0 0 0 0,0 0 0 0 0,0 0 0 0 0,0 0 0 0 0,0 1 0 0 0,0-1-1 0 0,0 0 1 0 0,0 0 0 0 0,-1 0 0 0 0,1 0 0 0 0,0 0 0 0 0,-1 1 0 0 0,1-1 0 0 0,-1-1 0 0 0,1 2-1 0 0,-1-1-1 0 0,1 1 1 0 0,0 0 0 0 0,0 0 0 0 0,-1 0 0 0 0,1 0 0 0 0,0-1 0 0 0,-1 1 0 0 0,1 0 0 0 0,0 0 0 0 0,0 0-1 0 0,-1 0 1 0 0,1 0 0 0 0,0 0 0 0 0,-1 0 0 0 0,1 0 0 0 0,0 0 0 0 0,-1 0 0 0 0,1 0 0 0 0,0 0 0 0 0,-1 0-1 0 0,1 0 1 0 0,0 0 0 0 0,0 0 0 0 0,-1 0 0 0 0,0 1 0 0 0,0-1 1 0 0,0 1 0 0 0,-1 0 0 0 0,1 0 0 0 0,0 0 0 0 0,-1 0 0 0 0,1 0 0 0 0,0 1 0 0 0,0-1 0 0 0,0 0 0 0 0,0 0 0 0 0,0 1 0 0 0,0-1 0 0 0,-1 3 0 0 0,-3 12 8 0 0,0 1-1 0 0,1 0 0 0 0,-3 18 0 0 0,2-10 10 0 0,3-5-8 0 0,0 0-1 0 0,2 0 0 0 0,0 1 0 0 0,1-1 0 0 0,4 24 0 0 0,-1-9 28 0 0,34 192-55 0 0,-20-134 28 0 0,-16-82-1 0 0,-1-2-16 0 0,1-1 0 0 0,0 1 0 0 0,0 0 0 0 0,1-1 0 0 0,4 10 0 0 0,-6-16 3 0 0,0-1 0 0 0,-1 0 0 0 0,1 0 0 0 0,-1 0 0 0 0,1 1 0 0 0,-1-1 0 0 0,0 0 0 0 0,0 0 0 0 0,1 1-1 0 0,-1-1 1 0 0,0 0 0 0 0,0 0 0 0 0,0 1 0 0 0,0-1 0 0 0,0 0 0 0 0,-1 1 0 0 0,1-1 0 0 0,0 0 0 0 0,-1 0 0 0 0,0 3 0 0 0,-1-1-12 0 0,0 0 0 0 0,-1 0 0 0 0,1 0 0 0 0,-1 0 0 0 0,-4 4 0 0 0,-2 1 38 0 0,6-4-26 0 0,-1-1-1 0 0,1 1 1 0 0,-1-1-1 0 0,0 0 0 0 0,0-1 1 0 0,-1 1-1 0 0,1 0 0 0 0,-5 1 1 0 0,6-3 2 0 0,1-1 0 0 0,0 1 1 0 0,-1-1-1 0 0,1 1 1 0 0,-1-1-1 0 0,1 0 0 0 0,0 0 1 0 0,-1 0-1 0 0,1 0 1 0 0,-1-1-1 0 0,1 1 1 0 0,0-1-1 0 0,-1 1 0 0 0,1-1 1 0 0,0 0-1 0 0,-1 0 1 0 0,1 0-1 0 0,-3-2 0 0 0,-6-4 1 0 0,1 0 0 0 0,0-1 0 0 0,0 0 0 0 0,1 0 0 0 0,0-1 0 0 0,0 0 0 0 0,-8-13 0 0 0,3 3 6 0 0,2 0-1 0 0,1-1 1 0 0,-11-23 0 0 0,0-6-9 0 0,22 47-2 0 0,3 6-9 0 0,3 6 5 0 0,19 58 93 0 0,10 34-49 0 0,-31-91-33 0 0,1 0-1 0 0,0 0 0 0 0,0 0 1 0 0,1-1-1 0 0,11 14 0 0 0,-11-17 5 0 0,0 0-1 0 0,11 10 1 0 0,-5-5 0 0 0,-11-12-7 0 0,0 1-1 0 0,-1-1 1 0 0,1 1 0 0 0,0-1 0 0 0,0 1 0 0 0,-1-1 0 0 0,1 1-1 0 0,0-1 1 0 0,0 0 0 0 0,-1 1 0 0 0,1-1 0 0 0,0 0 0 0 0,0 0-1 0 0,1 1 1 0 0,-2-1 0 0 0,0 0-1 0 0,0 0 1 0 0,0 0 0 0 0,1 0-1 0 0,-1-1 1 0 0,0 1 0 0 0,0 0-1 0 0,0 0 1 0 0,0 0 0 0 0,1 0-1 0 0,-1 0 1 0 0,0 0 0 0 0,0 0-1 0 0,0 0 1 0 0,0 0 0 0 0,0 0-1 0 0,0-1 1 0 0,1 1 0 0 0,-1 0-1 0 0,0 0 1 0 0,0 0-1 0 0,0 0 1 0 0,0 0 0 0 0,0-1-1 0 0,0 1 1 0 0,0 0 0 0 0,0 0-1 0 0,0 0 1 0 0,0 0 0 0 0,0-1-1 0 0,0 1 1 0 0,0 0 0 0 0,0 0-1 0 0,0 0 1 0 0,0 0 0 0 0,0-1-1 0 0,0 1 1 0 0,0 0 0 0 0,0 0-1 0 0,0 0 1 0 0,0 0-1 0 0,0 0 1 0 0,0-1 0 0 0,0 1-1 0 0,0 0 1 0 0,0 0 0 0 0,0 0-1 0 0,0 0 1 0 0,0-1 0 0 0,0 1-1 0 0,-1 0 1 0 0,1 0 0 0 0,0 0-1 0 0,0 0 1 0 0,0 0 0 0 0,0 0-1 0 0,0 0 1 0 0,0-1 0 0 0,-1 1-1 0 0,1 0 1 0 0,0 0 0 0 0,0 0-1 0 0,0 0 1 0 0,-4-4-20 0 0,0-1 1 0 0,-1 1 0 0 0,1 0-1 0 0,-1 1 1 0 0,1-1 0 0 0,-1 1-1 0 0,0 0 1 0 0,0 0-1 0 0,-10-4 1 0 0,2 2-14 0 0,1 1 1 0 0,-1 0-1 0 0,-17-2 0 0 0,23 5 31 0 0,1 1-1 0 0,-1 0 1 0 0,1 0 0 0 0,-1 0 0 0 0,-10 3-1 0 0,-19 1-19 0 0,17-3 16 0 0,15 0 11 0 0,0-1 1 0 0,-1 0-1 0 0,1 0 1 0 0,0 0-1 0 0,-1 0 0 0 0,1 0 1 0 0,-5-2-1 0 0,-40-11 7 0 0,39 10-7 0 0,-1 1 0 0 0,0 0 0 0 0,0 0 0 0 0,-17 0 0 0 0,4 0 1 0 0,6 1-4 0 0,-35 3-1 0 0,6 0 26 0 0,19-3-25 0 0,0-1 1 0 0,-42-8-1 0 0,57 8-1 0 0,-20-5 4 0 0,-33-10-1 0 0,37 9-3 0 0,22 6-4 0 0,-1 0 0 0 0,0 0 0 0 0,1 0 0 0 0,-15-8 0 0 0,5 1 18 0 0,11 6 7 0 0,1-1 1 0 0,-1 1-1 0 0,-7-6 0 0 0,11 7-17 0 0,1 0 0 0 0,-1 0 1 0 0,0 0-1 0 0,1 0 0 0 0,-1 0 0 0 0,1 0 1 0 0,0 0-1 0 0,-1 0 0 0 0,1-1 1 0 0,0 1-1 0 0,0-1 0 0 0,0-2 0 0 0,1 4-3 0 0,-1 0 0 0 0,1 0 0 0 0,0 0 0 0 0,0 1 0 0 0,0-1 0 0 0,0 0 0 0 0,0 0 0 0 0,0 0 0 0 0,0 0 0 0 0,0 0-1 0 0,0 0 1 0 0,0 1 0 0 0,0-1 0 0 0,0 0 0 0 0,1 0 0 0 0,-1 0 0 0 0,0 1 0 0 0,1-1 0 0 0,-1 0 0 0 0,1-1-1 0 0,0 2 2 0 0,0-1-1 0 0,-1 1 0 0 0,1-1 0 0 0,0 1 0 0 0,0-1 0 0 0,0 1 0 0 0,0 0 1 0 0,0-1-1 0 0,0 1 0 0 0,0 0 0 0 0,0 0 0 0 0,0-1 0 0 0,-1 1 0 0 0,1 0 1 0 0,0 0-1 0 0,0 0 0 0 0,0 0 0 0 0,0 0 0 0 0,0 1 0 0 0,0-1 0 0 0,1 0 0 0 0,115 16 60 0 0,207 1 0 0 0,-254-14-29 0 0,102 19 0 0 0,-127-15-7 0 0,-37-6-19 0 0,39 6 44 0 0,91 24 0 0 0,-135-30-44 0 0,0 1-2 0 0,0-1 1 0 0,1 0 0 0 0,-1-1-1 0 0,0 1 1 0 0,1-1 0 0 0,5 1-1 0 0,-9-1-3 0 0,0 0-1 0 0,1 0 0 0 0,-1 0 1 0 0,0 0-1 0 0,0 0 0 0 0,0 0 1 0 0,0 0-1 0 0,0 0 1 0 0,0 0-1 0 0,1 0 0 0 0,-1 0 1 0 0,0 0-1 0 0,0 0 0 0 0,0 0 1 0 0,0 0-1 0 0,0 0 1 0 0,0 0-1 0 0,1 0 0 0 0,-1 0 1 0 0,0 0-1 0 0,0 0 0 0 0,0 0 1 0 0,0-1-1 0 0,0 1 1 0 0,0 0-1 0 0,0 0 0 0 0,0 0 1 0 0,0 0-1 0 0,1 0 0 0 0,-1 0 1 0 0,0 0-1 0 0,0 0 1 0 0,0 0-1 0 0,0-1 0 0 0,0 1 1 0 0,0 0-1 0 0,0 0 0 0 0,0 0 1 0 0,0 0-1 0 0,0 0 1 0 0,0 0-1 0 0,0-1 0 0 0,0 1 1 0 0,0 0-1 0 0,0 0 0 0 0,0 0 1 0 0,0 0-1 0 0,0 0 1 0 0,0 0-1 0 0,0-1 0 0 0,0 1 1 0 0,0 0-1 0 0,0 0 0 0 0,0 0 1 0 0,0 0-1 0 0,0 0 1 0 0,0 0-1 0 0,0 0 0 0 0,0-1 1 0 0,-1 1-1 0 0,1 0 0 0 0,-6-5 21 0 0,0 2-19 0 0,0 0-1 0 0,0 0 0 0 0,-12-8 1 0 0,11 6-14 0 0,0 1 0 0 0,-13-6 1 0 0,-177-50-33 0 0,36 14 44 0 0,21-8-43 0 0,72 27 33 0 0,50 20 3 0 0,1-1 0 0 0,0-1 0 0 0,1 0 0 0 0,0-1 0 0 0,-24-21 0 0 0,31 22 1 0 0,0 0 0 0 0,1 0 0 0 0,-8-12-1 0 0,8 10 10 0 0,7 9-5 0 0,0 1 0 0 0,0-1 1 0 0,1 0-1 0 0,-1 0 0 0 0,0 1 1 0 0,1-1-1 0 0,-1 0 0 0 0,0-3 1 0 0,11 8-19 0 0,13 12 32 0 0,30 26 0 0 0,18 13-9 0 0,28 4 53 0 0,187 78 0 0 0,-253-122-40 0 0,238 111 76 0 0,-262-120-87 0 0,-6-2 0 0 0,0-1 0 0 0,0-1 0 0 0,0 1 0 0 0,1 0 0 0 0,-1-1 0 0 0,1 1 0 0 0,6 0 0 0 0,-9-1 7 0 0,2 1-1 0 0,-2-1 1 0 0,1 1-7 0 0,5 19-74 0 0,-6-20 65 0 0,-1 0 1 0 0,0-1 0 0 0,0 1 0 0 0,1 0 0 0 0,-1 0 0 0 0,0-1 0 0 0,1 1 0 0 0,-1 0-1 0 0,1-1 1 0 0,-1 1 0 0 0,1 0 0 0 0,-1-1 0 0 0,1 1 0 0 0,-1-1 0 0 0,1 1 0 0 0,-1-1 0 0 0,1 1-1 0 0,0-1 1 0 0,-1 0 0 0 0,1 1 0 0 0,0-1 0 0 0,0 1 0 0 0,-1-1 0 0 0,3 0 0 0 0,-2 0-1 0 0,0 0 1 0 0,1 0-1 0 0,-1 0 1 0 0,1 0 0 0 0,-1 0-1 0 0,0-1 1 0 0,1 1 0 0 0,-1 0-1 0 0,0-1 1 0 0,1 1 0 0 0,-1-1-1 0 0,2-1 1 0 0,3-2-21 0 0,-1 0 1 0 0,0 0-1 0 0,0 0 0 0 0,8-10 1 0 0,-8 8 14 0 0,-2 0 0 0 0,1 0 0 0 0,-1 0 0 0 0,0 0 0 0 0,0-1 0 0 0,-1 0 0 0 0,2-7 0 0 0,-1 4 20 0 0,0 1 0 0 0,7-14 0 0 0,154-330-84 0 0,-139 294 20 0 0,8-20 72 0 0,24-55 4 0 0,-40 99-6 0 0,37-56 0 0 0,-34 61 8 0 0,11-16-23 0 0,48-55 0 0 0,-66 87-5 0 0,-1 2 16 0 0,0-1 0 0 0,-1 0 0 0 0,-1-1 0 0 0,11-18 0 0 0,21-37 85 0 0,-64 92-46 0 0,13-14-31 0 0,0 0 0 0 0,0 1 1 0 0,-7 11-1 0 0,2-1-11 0 0,-24 29 1 0 0,24-33-3 0 0,1 1 0 0 0,-16 27 0 0 0,-92 205-5 0 0,118-243-16 0 0,1 0 3 0 0,-1 1 0 0 0,0-1 0 0 0,-1 1 1 0 0,1-1-1 0 0,-8 8 0 0 0,11-14 9 0 0,0 0-1 0 0,0 0 1 0 0,0 0 0 0 0,0 0 0 0 0,0 0-1 0 0,0-1 1 0 0,0 1 0 0 0,0 0 0 0 0,0 0 0 0 0,0 0-1 0 0,0 0 1 0 0,0 0 0 0 0,0 0 0 0 0,0 0-1 0 0,0 0 1 0 0,0 0 0 0 0,0 0 0 0 0,0 0-1 0 0,0 0 1 0 0,0 0 0 0 0,0-1 0 0 0,0 1 0 0 0,0 0-1 0 0,0 0 1 0 0,0 0 0 0 0,0 0 0 0 0,-1 0-1 0 0,1 0 1 0 0,0 0 0 0 0,0 0 0 0 0,0 0-1 0 0,0 0 1 0 0,0 0 0 0 0,0 0 0 0 0,0 0-1 0 0,0 0 1 0 0,0 0 0 0 0,0 0 0 0 0,0 0 0 0 0,0 0-1 0 0,-1 0 1 0 0,1 0 0 0 0,0 0 0 0 0,0 0-1 0 0,0 0 1 0 0,0 0 0 0 0,0 0 0 0 0,0 0-1 0 0,5-15-30 0 0,12-20-8 0 0,75-91-44 0 0,-38 56 77 0 0,74-90-83 0 0,-100 124 93 0 0,6-6-6 0 0,47-80 1 0 0,-22 15 4 0 0,212-362-18 0 0,-225 397 34 0 0,3 2 0 0 0,82-89 0 0 0,4 33-37 0 0,-19 19 98 0 0,-68 59-90 0 0,-2-2 0 0 0,60-87 0 0 0,93-128 47 0 0,-136 186-35 0 0,-10 15 44 0 0,22-28-10 0 0,-7 8-34 0 0,-42 54-2 0 0,37-37-8 0 0,-48 52 11 0 0,37-28-4 0 0,-3 2-66 0 0,-35 28 84 0 0,-9 9-4 0 0,0-1-1 0 0,0 0 0 0 0,-1-1 1 0 0,6-6-1 0 0,-9 10-12 0 0,0 0 1 0 0,0 0-1 0 0,0 0 0 0 0,0-1 0 0 0,0 1 0 0 0,-1 0 1 0 0,1-1-1 0 0,-1 1 0 0 0,1 0 0 0 0,-1-1 0 0 0,0 1 1 0 0,0-1-1 0 0,0 1 0 0 0,0 0 0 0 0,-1-1 0 0 0,1-2 1 0 0,-1 2 1 0 0,1-1-1 0 0,0 1 1 0 0,0-1 0 0 0,0 1 0 0 0,1-1 0 0 0,-1 1 0 0 0,1-1 0 0 0,0 1 0 0 0,0 0 0 0 0,0-1 0 0 0,1 1 0 0 0,-1 0 0 0 0,3-4 0 0 0,3-5-5 0 0,0 1 0 0 0,10-13 0 0 0,105-117-72 0 0,-45 55 45 0 0,-26 15 81 0 0,-43 60-38 0 0,7-9-16 0 0,1 1 0 0 0,27-26 1 0 0,-40 41 4 0 0,61-52 6 0 0,-49 44-22 0 0,-13 11 19 0 0,-1 1-1 0 0,1-1 0 0 0,-1 0 0 0 0,1 0 0 0 0,-1 0 1 0 0,0 0-1 0 0,1-1 0 0 0,-1 1 0 0 0,0 0 0 0 0,0-1 1 0 0,0 1-1 0 0,0 0 0 0 0,0-1 0 0 0,0 1 1 0 0,-1-1-1 0 0,1 1 0 0 0,0-1 0 0 0,-1 0 0 0 0,1 1 1 0 0,-1-1-1 0 0,1 0 0 0 0,-1 1 0 0 0,0-3 1 0 0,-19 5 46 0 0,18 0-40 0 0,0-1-9 0 0,1 0 0 0 0,0 0 0 0 0,0 0 0 0 0,0 0 0 0 0,0 0 0 0 0,0 0 0 0 0,-1 0 0 0 0,1 0 0 0 0,0 0 0 0 0,0 1 0 0 0,0-1 0 0 0,0 0 0 0 0,0 0 0 0 0,0 0 0 0 0,0 0 0 0 0,0 0 0 0 0,0 0 0 0 0,-1 0 0 0 0,1 1 0 0 0,0-1 0 0 0,0 0 0 0 0,0 0 0 0 0,0 0 0 0 0,0 0 0 0 0,0 0 0 0 0,0 1 0 0 0,0-1 0 0 0,0 0 0 0 0,0 0 0 0 0,0 0 0 0 0,0 0 0 0 0,0 1 0 0 0,0-1 0 0 0,0 0 0 0 0,0 0 0 0 0,0 0 0 0 0,0 0 0 0 0,0 0 0 0 0,0 0 0 0 0,1 1 0 0 0,-1-1 0 0 0,0 0 0 0 0,0 0 0 0 0,0 1 0 0 0,0 0 1 0 0,0 0-1 0 0,0 0 1 0 0,0 0 0 0 0,0 0-1 0 0,0 0 1 0 0,0 0 0 0 0,0-1-1 0 0,-1 1 1 0 0,1 0-1 0 0,0 0 1 0 0,-1 0 0 0 0,1 0-1 0 0,0 0 1 0 0,-1-1-1 0 0,1 1 1 0 0,-1 0 0 0 0,0 0-1 0 0,1-1 1 0 0,-2 2 0 0 0,-16 16 20 0 0,6-7-20 0 0,-6 9 42 0 0,-37 29-1 0 0,17-17-16 0 0,-85 98 56 0 0,30-30-44 0 0,-194 207 79 0 0,85-59-93 0 0,142-165-25 0 0,-31 37 40 0 0,3-4-17 0 0,74-96-26 0 0,-7 7-9 0 0,-29 29 1 0 0,11-14 14 0 0,-19 22-10 0 0,-28 33 9 0 0,-152 226-34 0 0,153-193 18 0 0,47-76 12 0 0,-22 35-12 0 0,57-83 18 0 0,-4 6-13 0 0,17-19-51 0 0,72-88 47 0 0,-30 32 11 0 0,46-65-47 0 0,-46 57 26 0 0,307-428-55 0 0,-192 245 63 0 0,-142 213 15 0 0,28-63 0 0 0,-31 60 7 0 0,-15 27 15 0 0,-6 14-20 0 0,0 0 1 0 0,0 1 0 0 0,0-1-1 0 0,0 1 1 0 0,1-1-1 0 0,-1 1 1 0 0,0-1 0 0 0,1 1-1 0 0,0 0 1 0 0,0 0-1 0 0,3-3 1 0 0,-4 6 4 0 0,-4 6 1 0 0,-7 15 12 0 0,2-7 4 0 0,0 1-8 0 0,-15 22 1 0 0,-4 6-4 0 0,-170 270 58 0 0,191-305-71 0 0,-653 865 51 0 0,572-771-66 0 0,-44 55 15 0 0,92-107-2 0 0,-37 66 0 0 0,-65 134-29 0 0,89-156-30 0 0,22-47 62 0 0,18-31 9 0 0,-9 19-1 0 0,-11 17-57 0 0,26-43 28 0 0,3-7 19 0 0,1 0 1 0 0,0 0-1 0 0,0 1 0 0 0,1-1 0 0 0,-1 1 1 0 0,1-1-1 0 0,-1 1 0 0 0,0 4 0 0 0,11-24-36 0 0,-7 12 34 0 0,-1-1 0 0 0,1 1 0 0 0,0 0 0 0 0,0 0 0 0 0,0 0 0 0 0,1 0 0 0 0,3-4 1 0 0,7-13-7 0 0,33-63-52 0 0,-22 44 74 0 0,22-39-23 0 0,-19 36-7 0 0,38-86 0 0 0,-63 126 21 0 0,-1 0 0 0 0,0-1 0 0 0,0 1 1 0 0,0-1-1 0 0,0 1 0 0 0,0-7 0 0 0,-1 10-4 0 0,0 0 0 0 0,-1 0 0 0 0,1 0 0 0 0,0 0 0 0 0,0 0 0 0 0,-1 0 0 0 0,1 0 0 0 0,0 0 0 0 0,0 0 0 0 0,0 0 0 0 0,-1 0 0 0 0,1 0 0 0 0,0 0 0 0 0,0 0 0 0 0,0 0 0 0 0,-1 1 0 0 0,1-1 0 0 0,0 0 0 0 0,0 0 0 0 0,0 0 0 0 0,-1 0 0 0 0,1 0 0 0 0,0 0 0 0 0,0 1 0 0 0,0-1 0 0 0,0 0 0 0 0,0 0 0 0 0,-1 0 0 0 0,1 1 0 0 0,0-1 0 0 0,0 0 0 0 0,0 0 0 0 0,0 0 0 0 0,0 1 0 0 0,0-1 0 0 0,0 0 0 0 0,-8 9 3 0 0,-36 52 53 0 0,-38 55-76 0 0,-104 167 24 0 0,58-90-1 0 0,34-50-7 0 0,78-116 3 0 0,-13 29 0 0 0,21-40 1 0 0,7-15 0 0 0,-3 8-7 0 0,3-7 3 0 0,4-5 1 0 0,23-33-53 0 0,85-154 54 0 0,28-31-27 0 0,-76 124 22 0 0,-57 87 5 0 0,-3 7 4 0 0,-1-1 1 0 0,1 1-1 0 0,-1-1 1 0 0,0 0-1 0 0,0 0 1 0 0,0 0-1 0 0,0 0 1 0 0,0-5-1 0 0,-2 8 2 0 0,-1 1 0 0 0,0 0 0 0 0,0 0 0 0 0,0 1 0 0 0,0-1 0 0 0,0 0 0 0 0,0 0 0 0 0,1 0 0 0 0,-1 0 0 0 0,0 1 0 0 0,0-1 0 0 0,0 0 0 0 0,-1 1 0 0 0,-7 5 8 0 0,0 1 0 0 0,0-1 0 0 0,0 2 0 0 0,1-1 1 0 0,-11 13-1 0 0,4-4-5 0 0,-12 14 7 0 0,2 2 1 0 0,-41 66-1 0 0,30-43-14 0 0,-134 214 24 0 0,135-212-59 0 0,-112 178 17 0 0,140-223 13 0 0,15-21-16 0 0,4-7 17 0 0,-8 9-3 0 0,1 0 0 0 0,-1 0 0 0 0,0 0 0 0 0,4-11 0 0 0,6-11-14 0 0,179-278 5 0 0,-102 197 10 0 0,0-2 35 0 0,-90 111-5 0 0,-5 5-6 0 0,-13 14 4 0 0,-21 26-11 0 0,-77 87 27 0 0,36-33-54 0 0,61-73 20 0 0,-31 31-1 0 0,42-48-9 0 0,1-1 0 0 0,-1 1 0 0 0,2 1-1 0 0,-9 14 1 0 0,13-22 17 0 0,3-2-23 0 0,0 0 10 0 0,0 0 0 0 0,0 0-1 0 0,-1 0 1 0 0,1 0 0 0 0,-1-1-1 0 0,1 1 1 0 0,-1 0 0 0 0,1-1-1 0 0,-1 0 1 0 0,1 1 0 0 0,-1-1-1 0 0,2-3 1 0 0,-1 1-4 0 0,51-60-37 0 0,13-20-25 0 0,177-228-45 0 0,-17 23 18 0 0,-86 89 83 0 0,128-170 3 0 0,-12 34 54 0 0,-123 170-80 0 0,-51 67 16 0 0,87-84-27 0 0,-76 88 46 0 0,-47 43-15 0 0,62-86 0 0 0,-67 79 14 0 0,64-101-5 0 0,-64 85-12 0 0,3 3 0 0 0,3 1 0 0 0,66-74 0 0 0,-103 134 9 0 0,-1-1-1 0 0,0 0 1 0 0,14-25 0 0 0,-20 29-26 0 0,1 1-1 0 0,-1-1 1 0 0,-1 1 0 0 0,1-1-1 0 0,-1 0 1 0 0,-1 0 0 0 0,1 0-1 0 0,-1-15 1 0 0,6 9-171 0 0,-1 2 93 0 0,2-10-218 0 0,1 1 0 0 0,1-1-1 0 0,16-24 1 0 0,-16 32 145 0 0,6-10-82 0 0,-3-4 0 0 0,-7 18 161 0 0,-1 0 1 0 0,4-12-1 0 0,-1 0 20 0 0,-5 14 78 0 0,1-1-1 0 0,-2 1 0 0 0,1-1 0 0 0,-1 0 1 0 0,1-16-1 0 0,-2 22 20 0 0,-1 0 0 0 0,1 0 0 0 0,0 0 0 0 0,0 0 0 0 0,0 1 1 0 0,0-1-1 0 0,2-3 0 0 0,5-12 2 0 0,-3 5-3 0 0,0 1 0 0 0,1 0 0 0 0,0 0 0 0 0,1 0 0 0 0,9-11 0 0 0,1-4-23 0 0,-9 17 51 0 0,-1 0-1 0 0,15-14 1 0 0,10-13 35 0 0,6-22-14 0 0,-36 54-26 0 0,0-1 0 0 0,0 0 0 0 0,0 0-1 0 0,-1 0 1 0 0,0 0 0 0 0,0 0 0 0 0,-1-1 0 0 0,0 1-1 0 0,0-9 1 0 0,0 6 17 0 0,-2-21 64 0 0,1 20-64 0 0,0 1-1 0 0,2-18 1 0 0,-1-13 63 0 0,0 34-98 0 0,-1-1 0 0 0,1 0-1 0 0,0 1 1 0 0,1-1 0 0 0,0 0-1 0 0,0 1 1 0 0,0-1 0 0 0,1 1-1 0 0,2-8 1 0 0,-3 12 0 0 0,1-1-1 0 0,0 1 1 0 0,-1 0 0 0 0,1 0-1 0 0,0 0 1 0 0,3-2-1 0 0,-3 2-7 0 0,0 0 0 0 0,0 0 0 0 0,-1 0 0 0 0,1 1-1 0 0,0-1 1 0 0,1-4 0 0 0,-3 6 12 0 0,1-1-1 0 0,-1 1 0 0 0,1-1 1 0 0,-1 1-1 0 0,1-1 1 0 0,-1 1-1 0 0,1 0 0 0 0,-1-1 1 0 0,1 1-1 0 0,0-1 1 0 0,-1 1-1 0 0,1 0 0 0 0,-1 0 1 0 0,1-1-1 0 0,0 1 1 0 0,-1 0-1 0 0,1 0 0 0 0,0 0 1 0 0,0 0-1 0 0,1 0 1 0 0,-7 42 223 0 0,3-31-198 0 0,0-1 0 0 0,1 12 0 0 0,0 7 1 0 0,0-18-16 0 0,0-1 0 0 0,1 1 0 0 0,3 19 0 0 0,-3-30-25 0 0,0 1 0 0 0,1 0-1 0 0,-1 0 1 0 0,0-1-1 0 0,0 1 1 0 0,0 0 0 0 0,1 0-1 0 0,-1-1 1 0 0,0 1 0 0 0,1 0-1 0 0,-1-1 1 0 0,1 1-1 0 0,-1-1 1 0 0,1 1 0 0 0,-1 0-1 0 0,1-1 1 0 0,-1 1-1 0 0,1-1 1 0 0,-1 1 0 0 0,1-1-1 0 0,0 0 1 0 0,-1 1 0 0 0,1-1-1 0 0,0 0 1 0 0,-1 1-1 0 0,1-1 1 0 0,0 0 0 0 0,0 0-1 0 0,-1 0 1 0 0,1 1 0 0 0,0-1-1 0 0,0 0 1 0 0,-1 0-1 0 0,1 0 1 0 0,1 0 0 0 0,0-1 1 0 0,-1 1 1 0 0,0 0 0 0 0,1-1 0 0 0,-1 1 0 0 0,0-1 0 0 0,0 1-1 0 0,0-1 1 0 0,1 1 0 0 0,-1-1 0 0 0,0 0 0 0 0,0 0-1 0 0,0 1 1 0 0,0-1 0 0 0,0 0 0 0 0,0 0 0 0 0,0 0 0 0 0,-1 0-1 0 0,1 0 1 0 0,1-2 0 0 0,2-7 0 0 0,0 0 0 0 0,-1-1 0 0 0,0 0 1 0 0,0 1-1 0 0,2-22 0 0 0,-2-57 9 0 0,-3 82-16 0 0,0 0-1 0 0,-1 0 0 0 0,0 0 1 0 0,0 0-1 0 0,0 0 0 0 0,-1 0 1 0 0,0 0-1 0 0,-1 0 0 0 0,0 1 1 0 0,0-1-1 0 0,0 1 0 0 0,0 0 1 0 0,-6-7-1 0 0,-1-2 22 0 0,-5-8-15 0 0,14 22-9 0 0,0 0-1 0 0,1 0 1 0 0,-1 0 0 0 0,0 0-1 0 0,0 1 1 0 0,0-1 0 0 0,0 0-1 0 0,0 1 1 0 0,0-1 0 0 0,-1 0-1 0 0,1 1 1 0 0,0-1-1 0 0,0 1 1 0 0,0 0 0 0 0,0-1-1 0 0,-1 1 1 0 0,-1 0 0 0 0,2 0 4 0 0,1 0 0 0 0,-1 1 0 0 0,1-1 1 0 0,0 0-1 0 0,-1 0 0 0 0,1 1 1 0 0,-1-1-1 0 0,1 1 0 0 0,0-1 0 0 0,-1 0 1 0 0,1 1-1 0 0,0-1 0 0 0,-1 1 1 0 0,1-1-1 0 0,0 1 0 0 0,0-1 0 0 0,-1 1 1 0 0,1-1-1 0 0,0 1 0 0 0,0-1 0 0 0,0 1 1 0 0,-5 16-36 0 0,3-12 9 0 0,-33 106-2908 0 0,34-107 1704 0 0,0-1 1 0 0,0 1-1 0 0,0-1 1 0 0,0 0-1 0 0,-1 0 1 0 0,1 1-1 0 0,-1-1 1 0 0,0 0-1 0 0,0 0 0 0 0,-8 7-2460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52.767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624 3648 512 0 0,'-45'41'381'0'0,"27"-26"605"0"0,-30 33 0 0 0,17-7 853 0 0,16-20 110 0 0,-24 25 0 0 0,16-32 4064 0 0,26-27-5019 0 0,-1 8-808 0 0,1 0 0 0 0,-1 0 0 0 0,1 0 1 0 0,0 0-1 0 0,0 1 0 0 0,6-7 1 0 0,2-5 240 0 0,45-63 1118 0 0,127-139 1 0 0,-82 116-836 0 0,118-91 0 0 0,-129 119-358 0 0,130-139-1 0 0,27-79-76 0 0,-245 290-275 0 0,182-207 222 0 0,-96 112-137 0 0,52-47 101 0 0,-14 17-46 0 0,45-34 66 0 0,-39 40 94 0 0,-18-11-82 0 0,-68 75-123 0 0,-9 12 15 0 0,-14 15 14 0 0,2 1 0 0 0,48-44 0 0 0,-67 68-96 0 0,-1 1 0 0 0,1 0 0 0 0,10-6 0 0 0,-62 35 260 0 0,-74 54 1 0 0,-41 50-168 0 0,-113 138-69 0 0,94-66-42 0 0,66-72-40 0 0,-2 1 18 0 0,-107 155-1 0 0,85-79 104 0 0,92-140-99 0 0,13-17 6 0 0,-51 58 0 0 0,12-21 30 0 0,59-59-40 0 0,6-12 69 0 0,8-24-44 0 0,5-9 20 0 0,8-2-25 0 0,0 1 0 0 0,1 1 1 0 0,27-25-1 0 0,-6 6 17 0 0,79-81 77 0 0,28-30-106 0 0,178-195 25 0 0,-103 113 4 0 0,79-80-50 0 0,-248 264 43 0 0,-30 30 18 0 0,-1 0 1 0 0,-2-2 0 0 0,1 1 0 0 0,23-37-1 0 0,-39 53-34 0 0,0 0 0 0 0,-1 0-1 0 0,1 1 1 0 0,-1-1-1 0 0,1 0 1 0 0,-1 0 0 0 0,1 0-1 0 0,-1 0 1 0 0,0 0 0 0 0,1 0-1 0 0,-1 0 1 0 0,0-1 0 0 0,0 1-1 0 0,0-2 1 0 0,0 3-1 0 0,0 0 1 0 0,0 0-1 0 0,-1-1 1 0 0,1 1-1 0 0,0 0 0 0 0,0 0 1 0 0,-1-1-1 0 0,1 1 1 0 0,0 0-1 0 0,0 0 0 0 0,-1 0 1 0 0,1 0-1 0 0,0 0 1 0 0,0-1-1 0 0,-1 1 0 0 0,1 0 1 0 0,0 0-1 0 0,-1 0 1 0 0,1 0-1 0 0,0 0 0 0 0,-1 0 1 0 0,1 0-1 0 0,0 0 0 0 0,0 0 1 0 0,-1 0-1 0 0,1 0 1 0 0,0 0-1 0 0,-1 0 0 0 0,1 0 1 0 0,0 0-1 0 0,-1 1 1 0 0,-5 1 13 0 0,-1 0 1 0 0,1 0 0 0 0,-8 5 0 0 0,11-5-18 0 0,-22 12 43 0 0,2 1-1 0 0,-23 19 1 0 0,17-12-26 0 0,-67 51 43 0 0,-105 104-1 0 0,-68 104-62 0 0,201-206-2 0 0,4 4-1 0 0,-88 141 1 0 0,54-67 17 0 0,43-68 3 0 0,-128 170-50 0 0,137-203 37 0 0,-17 24 13 0 0,44-53-15 0 0,14-18 0 0 0,0 1 0 0 0,1 0-1 0 0,0 0 1 0 0,-8 13 0 0 0,7-8 22 0 0,3-8-29 0 0,1-1 1 0 0,-1 1-1 0 0,1-1 0 0 0,0 1 1 0 0,0 0-1 0 0,0-1 1 0 0,1 1-1 0 0,-2 4 0 0 0,4 2 17 0 0,-2-9-8 0 0,1 0 0 0 0,-1 1 0 0 0,0-1 0 0 0,0 0 0 0 0,1 0 0 0 0,-1 0 0 0 0,0 0 0 0 0,1 0 0 0 0,-1 0 0 0 0,0 1 0 0 0,1-1 0 0 0,-1 0 0 0 0,0 0 0 0 0,1 0 0 0 0,-1 0-1 0 0,0 0 1 0 0,1 0 0 0 0,-1 0 0 0 0,0-1 0 0 0,1 1 0 0 0,-1 0 0 0 0,0 0 0 0 0,1 0 0 0 0,-1 0 0 0 0,8-3 2 0 0,-1 0 1 0 0,0 0-1 0 0,0-1 0 0 0,0 0 0 0 0,-1 0 1 0 0,1-1-1 0 0,8-8 0 0 0,7-4-35 0 0,68-54 38 0 0,104-106 0 0 0,-181 164 19 0 0,98-100-4 0 0,123-161 1 0 0,-230 268-12 0 0,32-45-37 0 0,-33 47 35 0 0,0 0 0 0 0,-1-1 0 0 0,0 1 0 0 0,0-1 0 0 0,0 1 1 0 0,-1-1-1 0 0,1 0 0 0 0,-1 0 0 0 0,1-9 0 0 0,-3 14-4 0 0,1-1-1 0 0,0 1 1 0 0,0 0-1 0 0,-1-1 1 0 0,1 1-1 0 0,0 0 1 0 0,-1-1-1 0 0,1 1 1 0 0,0 0-1 0 0,-1 0 1 0 0,1 0 0 0 0,0-1-1 0 0,-1 1 1 0 0,1 0-1 0 0,-1 0 1 0 0,1 0-1 0 0,0 0 1 0 0,-1-1-1 0 0,1 1 1 0 0,-1 0-1 0 0,1 0 1 0 0,-1 0-1 0 0,1 0 1 0 0,0 0 0 0 0,-1 0-1 0 0,1 0 1 0 0,-1 0-1 0 0,1 1 1 0 0,-1-1-1 0 0,1 0 1 0 0,0 0-1 0 0,-1 0 1 0 0,1 0-1 0 0,-1 0 1 0 0,0 1 0 0 0,-18 6-15 0 0,1 5 37 0 0,1 0 0 0 0,-28 27 0 0 0,18-15-15 0 0,-83 87 28 0 0,12-10-24 0 0,44-51-7 0 0,3 3-1 0 0,2 2 0 0 0,-72 107 1 0 0,96-125-30 0 0,-64 100 13 0 0,67-99 0 0 0,-29 67 1 0 0,50-103 4 0 0,-2 7 4 0 0,3-9 0 0 0,0 0 0 0 0,0 0-1 0 0,0 0 1 0 0,0 0 0 0 0,0 0 0 0 0,0 0 0 0 0,0 0 0 0 0,0 0 0 0 0,0 0-1 0 0,0 0 1 0 0,0 0 0 0 0,0 0 0 0 0,0 0 0 0 0,0 0 0 0 0,0 0-1 0 0,1 0 1 0 0,-1 0 0 0 0,0 0 0 0 0,0 0 0 0 0,0 0 0 0 0,0 0 0 0 0,0 0-1 0 0,0 1 1 0 0,0-1 0 0 0,0 0 0 0 0,0 0 0 0 0,0 0 0 0 0,0 0-1 0 0,0 0 1 0 0,0 0 0 0 0,0 0 0 0 0,0 0 0 0 0,0 0 0 0 0,0 0-1 0 0,0 0 1 0 0,0 0 0 0 0,0 0 0 0 0,0 0 0 0 0,0 0 0 0 0,5-5 11 0 0,-1-2 0 0 0,0 1 0 0 0,0 0 0 0 0,5-14 0 0 0,1 0-7 0 0,9-12-4 0 0,33-40 1 0 0,-24 36 0 0 0,6-6 4 0 0,2 2 0 0 0,42-36 1 0 0,-22 21-26 0 0,-4 6-3 0 0,44-48 106 0 0,-86 85-80 0 0,0 0-1 0 0,-1-1 1 0 0,-1 1-1 0 0,0-2 1 0 0,-1 1 0 0 0,10-26-1 0 0,-17 38-1 0 0,0 0 1 0 0,1 1-1 0 0,-1-1 0 0 0,0 0 1 0 0,1 0-1 0 0,-1 0 0 0 0,0 0 1 0 0,0 0-1 0 0,0 1 0 0 0,0-1 1 0 0,0 0-1 0 0,0 0 0 0 0,0 0 1 0 0,0 0-1 0 0,0 0 1 0 0,0 0-1 0 0,-1 0 0 0 0,1 1 1 0 0,-1-2-1 0 0,1 1 1 0 0,0 1 0 0 0,-1 0 1 0 0,1 0-1 0 0,-1 0 0 0 0,1-1 1 0 0,-1 1-1 0 0,1 0 0 0 0,0 0 1 0 0,-1 0-1 0 0,1 0 0 0 0,-1 0 1 0 0,1 0-1 0 0,-1 0 0 0 0,1 0 1 0 0,-1 0-1 0 0,1 0 0 0 0,-1 0 0 0 0,1 0 1 0 0,-1 0-1 0 0,1 0 0 0 0,-1 0 1 0 0,1 0-1 0 0,0 1 0 0 0,-2-1 1 0 0,-3 3 14 0 0,-1 0 0 0 0,0 0 1 0 0,-7 6-1 0 0,13-9-16 0 0,-20 16-9 0 0,2 1 0 0 0,0 0 0 0 0,-27 34 0 0 0,21-23 21 0 0,-178 228-65 0 0,169-212 66 0 0,18-25-16 0 0,1 0 0 0 0,0 0 0 0 0,2 1 0 0 0,0 1 0 0 0,-16 41 0 0 0,26-56-8 0 0,-3 14 10 0 0,5-20-1 0 0,1 0 1 0 0,-1 0 0 0 0,0 0 0 0 0,0 0-1 0 0,0 0 1 0 0,0 0 0 0 0,0 0 0 0 0,0 0-1 0 0,0 0 1 0 0,0 1 0 0 0,0-1 0 0 0,0 0-1 0 0,1 0 1 0 0,-1 0 0 0 0,0 0 0 0 0,0 0-1 0 0,0 0 1 0 0,0 0 0 0 0,0 0 0 0 0,0 0-1 0 0,0 0 1 0 0,1 0 0 0 0,-1 0-1 0 0,0 0 1 0 0,0 0 0 0 0,0 0 0 0 0,0 0-1 0 0,0 0 1 0 0,0 0 0 0 0,0 0 0 0 0,1 0-1 0 0,-1 0 1 0 0,0 0 0 0 0,0 0 0 0 0,0 0-1 0 0,0 0 1 0 0,0-1 0 0 0,0 1 0 0 0,0 0-1 0 0,0 0 1 0 0,0 0 0 0 0,1 0 0 0 0,-1 0-1 0 0,0 0 1 0 0,0 0 0 0 0,0 0 0 0 0,0 0-1 0 0,0 0 1 0 0,0-1 0 0 0,0 1-1 0 0,0 0 1 0 0,0 0 0 0 0,0 0 0 0 0,0 0-1 0 0,0 0 1 0 0,5-5 16 0 0,32-61 58 0 0,-18 37-68 0 0,41-49 0 0 0,33-23-33 0 0,-37 41 30 0 0,44-46-6 0 0,39-43-32 0 0,170-197 81 0 0,-190 187 17 0 0,-14-10-30 0 0,-21 33-35 0 0,89-145 40 0 0,-113 198-15 0 0,-9 13-18 0 0,-41 56 6 0 0,0 1 0 0 0,0 0 0 0 0,25-22 0 0 0,-18 16-14 0 0,-15 17 1 0 0,0-1-1 0 0,0 0 1 0 0,1 1 0 0 0,-1-1 0 0 0,1 1 0 0 0,0 0 0 0 0,-1 0 0 0 0,5-2 0 0 0,-5 4 24 0 0,-2 5 11 0 0,-5 7 4 0 0,5-11-45 0 0,-11 23 33 0 0,-2-1 0 0 0,-21 33 0 0 0,26-43-18 0 0,-204 276 52 0 0,-20-11-74 0 0,122-115 12 0 0,22-29 14 0 0,61-98-59 0 0,27-36 50 0 0,-1 0-1 0 0,1-1 0 0 0,0 1 1 0 0,0 0-1 0 0,-1 0 1 0 0,1-1-1 0 0,0 1 1 0 0,0 0-1 0 0,-1-1 0 0 0,1 1 1 0 0,0-1-1 0 0,0 1 1 0 0,0 0-1 0 0,0-1 1 0 0,0 1-1 0 0,0-1 0 0 0,0 1 1 0 0,-1 0-1 0 0,1-1 1 0 0,0 1-1 0 0,0-1 1 0 0,1 1-1 0 0,-1 0 0 0 0,0-1 1 0 0,3-9 2 0 0,0 1 1 0 0,1-1-1 0 0,1 1 1 0 0,-1 0-1 0 0,1 1 0 0 0,1-1 1 0 0,7-9-1 0 0,12-18 8 0 0,185-268-5 0 0,-110 167 44 0 0,-9 10-25 0 0,148-215 5 0 0,-79 115-10 0 0,-148 209-2 0 0,88-116-68 0 0,-88 121 81 0 0,-7 8-26 0 0,0-1 1 0 0,-1 1 0 0 0,1-1 0 0 0,-1 1 0 0 0,3-8 0 0 0,-5 9 3 0 0,0 1 0 0 0,0 0 0 0 0,0 0 0 0 0,0 1 0 0 0,0-1 1 0 0,1 0-1 0 0,-1 1 0 0 0,6-5 0 0 0,-8 20-26 0 0,-1-9 25 0 0,0 0 0 0 0,-1 0-1 0 0,0 0 1 0 0,0 0 0 0 0,0 0 0 0 0,-4 4 0 0 0,-3 7-10 0 0,-23 40 18 0 0,-59 76 0 0 0,-50 41 4 0 0,106-126-34 0 0,-37 62 0 0 0,3-4 56 0 0,63-96-46 0 0,1 0 0 0 0,0 1 1 0 0,1-1-1 0 0,-1 1 1 0 0,-3 14-1 0 0,8-23 4 0 0,-1 1 0 0 0,1-1 0 0 0,0 0 0 0 0,0 0 0 0 0,0 0-1 0 0,0 0 1 0 0,0 0 0 0 0,0 1 0 0 0,0-1 0 0 0,0 0 0 0 0,0 0 0 0 0,0 0-1 0 0,0 0 1 0 0,0 1 0 0 0,0-1 0 0 0,0 0 0 0 0,0 0 0 0 0,0 0 0 0 0,0 0-1 0 0,0 1 1 0 0,0-1 0 0 0,0 0 0 0 0,0 0 0 0 0,0 0 0 0 0,0 0 0 0 0,0 0-1 0 0,0 1 1 0 0,0-1 0 0 0,0 0 0 0 0,1 0 0 0 0,-1 0 0 0 0,0 0 0 0 0,0 0-1 0 0,0 0 1 0 0,0 1 0 0 0,0-1 0 0 0,0 0 0 0 0,0 0 0 0 0,1 0 0 0 0,-1 0-1 0 0,0 0 1 0 0,0 0 0 0 0,0 0 0 0 0,9-2-14 0 0,10-8-12 0 0,4-9 19 0 0,-1-1 1 0 0,21-25 0 0 0,144-168 29 0 0,-113 129-20 0 0,96-114-16 0 0,-136 154 29 0 0,-2-2 0 0 0,43-81 0 0 0,29-115 40 0 0,-103 238-48 0 0,4-7 10 0 0,-1 0 1 0 0,-1 0 0 0 0,0 0 0 0 0,0-1-1 0 0,1-21 1 0 0,-4 33-18 0 0,0 0 0 0 0,0 0 0 0 0,0 0 0 0 0,0 0 0 0 0,0 0 0 0 0,0 0 0 0 0,0-1 0 0 0,0 1-1 0 0,0 0 1 0 0,0 0 0 0 0,0 0 0 0 0,0 0 0 0 0,-1 0 0 0 0,1 0 0 0 0,0 0 0 0 0,0 0 0 0 0,0 0 0 0 0,0-1 0 0 0,0 1-1 0 0,0 0 1 0 0,0 0 0 0 0,0 0 0 0 0,0 0 0 0 0,0 0 0 0 0,-1 0 0 0 0,1 0 0 0 0,0 0 0 0 0,0 0 0 0 0,0 0 0 0 0,0 0 0 0 0,0 0-1 0 0,0 0 1 0 0,0 0 0 0 0,-1 0 0 0 0,1 0 0 0 0,0 0 0 0 0,0 0 0 0 0,0 0 0 0 0,0 0 0 0 0,0 0 0 0 0,0 0 0 0 0,0 0-1 0 0,-1 0 1 0 0,1 0 0 0 0,0 0 0 0 0,0 0 0 0 0,0 0 0 0 0,-9 4 18 0 0,-7 8 4 0 0,-7 14-27 0 0,1 0 0 0 0,2 2 0 0 0,-25 44 0 0 0,-9 12 41 0 0,-106 149-22 0 0,127-187-1 0 0,-27 39-26 0 0,53-72 4 0 0,0-1 1 0 0,0 1-1 0 0,1 0 0 0 0,-7 28 1 0 0,12-37-5 0 0,1-3 12 0 0,0-1 0 0 0,0 0 0 0 0,0 0 0 0 0,0 0 0 0 0,0 1 0 0 0,0-1 0 0 0,0 0 0 0 0,0 0 0 0 0,0 0 0 0 0,0 0 1 0 0,0 1-1 0 0,0-1 0 0 0,0 0 0 0 0,0 0 0 0 0,0 0 0 0 0,0 1 0 0 0,0-1 0 0 0,0 0 0 0 0,0 0 0 0 0,0 0 0 0 0,0 0 0 0 0,1 1 1 0 0,-1-1-1 0 0,0 0 0 0 0,0 0 0 0 0,0 0 0 0 0,0 0 0 0 0,0 0 0 0 0,1 0 0 0 0,-1 1 0 0 0,0-1 0 0 0,0 0 0 0 0,0 0 1 0 0,0 0-1 0 0,1 0 0 0 0,-1 0 0 0 0,0 0 0 0 0,0 0 0 0 0,0 0 0 0 0,0 0 0 0 0,1 0 0 0 0,-1 0 0 0 0,0 0 0 0 0,0 0 0 0 0,0 0 1 0 0,1 0-1 0 0,-1 0 0 0 0,0 0 0 0 0,0 0 0 0 0,0 0 0 0 0,0 0 0 0 0,1 0 0 0 0,-1 0 0 0 0,0 0 0 0 0,0 0 0 0 0,0 0 0 0 0,0 0 1 0 0,1 0-1 0 0,-1-1 0 0 0,0 1 0 0 0,0 0 0 0 0,0 0 0 0 0,0 0 0 0 0,0 0 0 0 0,1-1 0 0 0,8-7 6 0 0,-9 8-5 0 0,153-176-24 0 0,-78 85 16 0 0,-32 41-12 0 0,111-136-14 0 0,19-19 7 0 0,-121 146 3 0 0,30-41 62 0 0,47-51-54 0 0,-110 131 21 0 0,26-39 1 0 0,4-4 43 0 0,28-37-72 0 0,-53 74 20 0 0,50-43-1 0 0,-64 56 48 0 0,-9 12-46 0 0,-1 0 1 0 0,1-1-1 0 0,0 1 1 0 0,0 0-1 0 0,0-1 1 0 0,0 1 0 0 0,0 0-1 0 0,0 0 1 0 0,1 0-1 0 0,-1 0 1 0 0,0 0-1 0 0,0 0 1 0 0,3-1 0 0 0,0 1 8 0 0,-2 1-10 0 0,-2 7 34 0 0,0-6-44 0 0,0-1 12 0 0,0 2 2 0 0,0 0 0 0 0,0 0-1 0 0,-1 0 1 0 0,1-1 0 0 0,-1 1-1 0 0,1 0 1 0 0,-1 0 0 0 0,0-1-1 0 0,0 1 1 0 0,0-1 0 0 0,0 1-1 0 0,0-1 1 0 0,0 1-1 0 0,-2 2 1 0 0,-5 7 19 0 0,-4 2-51 0 0,12-13 1 0 0,-10 22 49 0 0,9-18-14 0 0,-1-1 1 0 0,0 0-1 0 0,0 0 1 0 0,-1 0-1 0 0,-4 4 1 0 0,-6 10 19 0 0,-4 10 1 0 0,-1 0 0 0 0,-40 45-1 0 0,-53 40 52 0 0,57-59-66 0 0,18-17 23 0 0,-32 31 46 0 0,-95 121 0 0 0,64-45-52 0 0,-42 54 71 0 0,53-103-50 0 0,65-71-28 0 0,-22 16 11 0 0,29-26-17 0 0,-23 23 1 0 0,-14 23 41 0 0,-78 111 1 0 0,-5 26 45 0 0,8-7-103 0 0,27-45 61 0 0,-50 79 23 0 0,46-53-102 0 0,46-69 26 0 0,-45 78 22 0 0,69-117-18 0 0,-3-3 1 0 0,-2-1-1 0 0,-66 73 0 0 0,21-51 19 0 0,54-53-19 0 0,-36 40 0 0 0,2 24 32 0 0,48-69-49 0 0,-22 37 0 0 0,-6 7 7 0 0,10-16 20 0 0,24-32-30 0 0,-2-1 1 0 0,-23 26 0 0 0,31-37 5 0 0,0 0 1 0 0,0 1-1 0 0,1 0 0 0 0,0-1 1 0 0,-6 16-1 0 0,5-12 11 0 0,0 0 0 0 0,-7 10 0 0 0,-4 4-10 0 0,10-15 4 0 0,0 0-1 0 0,0-1 1 0 0,0 1-1 0 0,-1-2 1 0 0,0 1-1 0 0,-1-1 1 0 0,-8 7-1 0 0,11-10-2 0 0,0 0 0 0 0,1 0 1 0 0,0 1-1 0 0,0-1 0 0 0,-6 9 0 0 0,-8 9-16 0 0,14-17 17 0 0,0-1 0 0 0,1 1 0 0 0,-1 1 0 0 0,1-1 0 0 0,-3 6 0 0 0,-6 11 5 0 0,6-5-37 0 0,2-4 33 0 0,3-12-3 0 0,1 0 1 0 0,-1-1-1 0 0,1 1 0 0 0,-1 0 0 0 0,1 0 0 0 0,-1-1 1 0 0,0 1-1 0 0,1 0 0 0 0,-1-1 0 0 0,0 1 1 0 0,1-1-1 0 0,-1 1 0 0 0,0-1 0 0 0,-1 1 0 0 0,1 0 2 0 0,0-1 0 0 0,0 1 0 0 0,0 0 0 0 0,0-1 0 0 0,0 1 0 0 0,0 0 1 0 0,0 0-1 0 0,0 0 0 0 0,0 0 0 0 0,0 1 0 0 0,-4 5 2 0 0,0-1 1 0 0,-1 0 0 0 0,-7 7 0 0 0,6-8 2 0 0,2 1 1 0 0,-1 0-1 0 0,-6 10 1 0 0,4-6-19 0 0,6-9 6 0 0,1 1 0 0 0,-1 0 1 0 0,1-1-1 0 0,0 1 1 0 0,0 0-1 0 0,0-1 0 0 0,0 1 1 0 0,0 0-1 0 0,0 0 1 0 0,0 0-1 0 0,1 0 1 0 0,-1 0-1 0 0,1 0 0 0 0,-1 3 1 0 0,0-3 3 0 0,1 1 1 0 0,-1-1 0 0 0,0 1-1 0 0,0-1 1 0 0,0 0-1 0 0,-1 1 1 0 0,1-1 0 0 0,0 0-1 0 0,-1 0 1 0 0,1 0-1 0 0,-1 0 1 0 0,0 0-1 0 0,-2 2 1 0 0,-6 8 79 0 0,-6 7-79 0 0,11-14-2 0 0,0 0 1 0 0,1 1-1 0 0,0-1 1 0 0,-4 7-1 0 0,-6 11 0 0 0,7-9-21 0 0,6-13 24 0 0,0 0 0 0 0,0 1 1 0 0,0-1-1 0 0,0 0 0 0 0,1 1 0 0 0,-1-1 0 0 0,1 0 1 0 0,-1 1-1 0 0,1-1 0 0 0,-1 1 0 0 0,1-1 1 0 0,0 1-1 0 0,0 2 0 0 0,0-2-2 0 0,-1 0 0 0 0,1 0 0 0 0,0 0 0 0 0,0 0 0 0 0,-1 0 0 0 0,1 0 0 0 0,-1 0 0 0 0,0-1 0 0 0,1 1 0 0 0,-1 0-1 0 0,0 0 1 0 0,0-1 0 0 0,0 1 0 0 0,-2 2 0 0 0,0-1 4 0 0,3-1-4 0 0,-8 7 11 0 0,5-9 0 0 0,1-9 0 0 0,3-2-8 0 0,0-1 0 0 0,1 1-1 0 0,0 0 1 0 0,1-1 0 0 0,0 1-1 0 0,1 1 1 0 0,0-1 0 0 0,8-14 0 0 0,51-79-12 0 0,-16 36-30 0 0,40-64 38 0 0,-42 48-11 0 0,45-81 26 0 0,-19 41-33 0 0,19-30 63 0 0,-70 124-55 0 0,1 1-1 0 0,47-50 1 0 0,-57 68 17 0 0,0 0 1 0 0,-1-1 0 0 0,0 0 0 0 0,0-1-1 0 0,-2 0 1 0 0,1 0 0 0 0,-2-1 0 0 0,12-28 0 0 0,-17 37 2 0 0,-1-1 1 0 0,0 1 0 0 0,0 0 0 0 0,0-1 0 0 0,0-7 0 0 0,-1 13-10 0 0,0 0 1 0 0,0 0-1 0 0,0 0 1 0 0,0 0-1 0 0,0 0 1 0 0,0 0-1 0 0,0-1 1 0 0,0 1-1 0 0,0 0 0 0 0,0 0 1 0 0,0 0-1 0 0,0 0 1 0 0,0 0-1 0 0,0 0 1 0 0,0 0-1 0 0,0 0 1 0 0,0 0-1 0 0,0 0 0 0 0,0-1 1 0 0,0 1-1 0 0,0 0 1 0 0,0 0-1 0 0,0 0 1 0 0,-1 0-1 0 0,1 0 1 0 0,0 0-1 0 0,0 0 1 0 0,0 0-1 0 0,0 0 0 0 0,0 0 1 0 0,0 0-1 0 0,0 0 1 0 0,0 0-1 0 0,0-1 1 0 0,0 1-1 0 0,0 0 1 0 0,0 0-1 0 0,0 0 0 0 0,-1 0 1 0 0,1 0-1 0 0,0 0 1 0 0,0 0-1 0 0,0 0 1 0 0,0 0-1 0 0,0 0 1 0 0,0 0-1 0 0,0 0 1 0 0,0 0-1 0 0,0 0 0 0 0,0 0 1 0 0,-1 0-1 0 0,-4 4-3 0 0,-4 10 22 0 0,0 3-15 0 0,0-1 0 0 0,-19 25-1 0 0,-27 34 0 0 0,39-52-6 0 0,-66 108 46 0 0,13-24-43 0 0,-58 83-4 0 0,91-142 4 0 0,2 1 0 0 0,2 2 0 0 0,-40 88 0 0 0,7-2 23 0 0,39-94-14 0 0,24-39-5 0 0,-1 1-1 0 0,0 0 1 0 0,-1-1-1 0 0,1 1 1 0 0,-1-1-1 0 0,1 0 1 0 0,-9 7-1 0 0,0-1 12 0 0,9-6-16 0 0,-1 0 0 0 0,1 0 0 0 0,0 1 0 0 0,0-1 1 0 0,0 1-1 0 0,1-1 0 0 0,-1 1 0 0 0,1 0 1 0 0,1 0-1 0 0,-1 0 0 0 0,-2 10 0 0 0,-19 54-2 0 0,23-68 3 0 0,0-1 1 0 0,0 1-1 0 0,0-1 0 0 0,0 1 0 0 0,0-1 1 0 0,0 0-1 0 0,0 1 0 0 0,0-1 0 0 0,0 1 0 0 0,0-1 1 0 0,0 1-1 0 0,-1-1 0 0 0,1 0 0 0 0,0 1 1 0 0,0-1-1 0 0,-1 0 0 0 0,1 1 0 0 0,0-1 0 0 0,0 0 1 0 0,-1 1-1 0 0,1-1 0 0 0,-1 1 0 0 0,-1-14-7 0 0,5-3 7 0 0,-2 16 2 0 0,-1-1 0 0 0,0 1 0 0 0,0-1 1 0 0,0 1-1 0 0,0-1 0 0 0,1 1 0 0 0,-1-1 1 0 0,0 1-1 0 0,1-1 0 0 0,-1 1 0 0 0,0-1 1 0 0,1 1-1 0 0,-1-1 0 0 0,0 1 1 0 0,1 0-1 0 0,-1-1 0 0 0,1 1 0 0 0,-1 0 1 0 0,1-1-1 0 0,-1 1 0 0 0,1 0 0 0 0,-1 0 1 0 0,1-1-1 0 0,0 1 0 0 0,-1 0 17 0 0,0 0-41 0 0,-1 1 22 0 0,1-1 1 0 0,-1 0-1 0 0,1 0 1 0 0,-1 1 0 0 0,1-1-1 0 0,-1 0 1 0 0,0 0 0 0 0,1 0-1 0 0,-1 0 1 0 0,1 0 0 0 0,-1 1-1 0 0,0-1 1 0 0,1 0-1 0 0,-1 0 1 0 0,1-1 0 0 0,-1 1-1 0 0,0 0 1 0 0,1 0 0 0 0,-1 0-1 0 0,1 0 1 0 0,-2-1 0 0 0,-9 0 4 0 0,-35 13 33 0 0,44-11-40 0 0,1-1-1 0 0,0 0 1 0 0,-1 0-1 0 0,1 0 1 0 0,-1 0 0 0 0,1 0-1 0 0,0 0 1 0 0,-1 0-1 0 0,1-1 1 0 0,0 1-1 0 0,-1 0 1 0 0,1-1-1 0 0,0 1 1 0 0,-1-1-1 0 0,-1-1 1 0 0,-18-14 51 0 0,0 1-63 0 0,12 10 8 0 0,3 2 12 0 0,0 0 0 0 0,-1 0 1 0 0,1 0-1 0 0,-1 1 1 0 0,-11-2-1 0 0,-37-13-12 0 0,48 15 11 0 0,-1 0-1 0 0,1-1 1 0 0,0 0-1 0 0,0 0 0 0 0,0-1 1 0 0,1 0-1 0 0,-1 0 1 0 0,1 0-1 0 0,-10-10 0 0 0,9 9-2 0 0,2 0-1 0 0,-2-1 4 0 0,-1 0-1 0 0,0 0 0 0 0,0 1 1 0 0,0 0-1 0 0,0 0 1 0 0,-18-6-1 0 0,-69-15-4 0 0,4-7 6 0 0,88 32-5 0 0,0 0 0 0 0,0-1 0 0 0,1 1-1 0 0,-1-1 1 0 0,0 1 0 0 0,1-1 0 0 0,-1 0 0 0 0,1 0 0 0 0,0 0 0 0 0,-1 0 0 0 0,1-1 0 0 0,0 1 0 0 0,0-1-1 0 0,1 1 1 0 0,-1-1 0 0 0,1 0 0 0 0,-1 1 0 0 0,1-1 0 0 0,0 0 0 0 0,-2-4 0 0 0,0-6-1 0 0,0 1 1 0 0,0-1-1 0 0,-1-17 1 0 0,4 29 1 0 0,0-12-1 0 0,0 0 1 0 0,1-1-1 0 0,0 1 0 0 0,1 0 0 0 0,1 0 0 0 0,7-22 0 0 0,-1 2-18 0 0,2-6 38 0 0,-5 20-31 0 0,7-37-1 0 0,-7 16-28 0 0,-7 40 42 0 0,1 0-1 0 0,0 0 0 0 0,0-1 0 0 0,0 1 1 0 0,-1 0-1 0 0,1 0 0 0 0,0 0 1 0 0,0-1-1 0 0,0 1 0 0 0,-1 0 1 0 0,1 0-1 0 0,0 0 0 0 0,0 0 0 0 0,-1 0 1 0 0,1-1-1 0 0,0 1 0 0 0,-1 0 1 0 0,1 0-1 0 0,0 0 0 0 0,0 0 0 0 0,-1 0 1 0 0,1 0-1 0 0,0 0 0 0 0,-1 0 1 0 0,1 0-1 0 0,0 0 0 0 0,0 0 1 0 0,-1 0-1 0 0,1 0 0 0 0,0 1 0 0 0,-1-1 1 0 0,1 0-1 0 0,0 0 0 0 0,0 0 1 0 0,-1 0-1 0 0,1 1 0 0 0,-12 18-32 0 0,4-3 1 0 0,-11 9 19 0 0,19-24 46 0 0,-2 2-36 0 0,1 0 0 0 0,0 0 0 0 0,0 1-1 0 0,0-1 1 0 0,0 7 0 0 0,-6 13 19 0 0,7-23-19 0 0,0 1 1 0 0,0-1 0 0 0,-1 0 0 0 0,1 1 0 0 0,0-1 0 0 0,-1 1 0 0 0,1-1 0 0 0,0 0 0 0 0,-1 1 0 0 0,1-1-1 0 0,-1 0 1 0 0,1 1 0 0 0,-1-1 0 0 0,1 0 0 0 0,-1 1 0 0 0,1-1 0 0 0,-1 0 0 0 0,1 0 0 0 0,-1 0 0 0 0,1 0-1 0 0,-1 0 1 0 0,1 1 0 0 0,-1-1 0 0 0,1 0 0 0 0,-1 0 0 0 0,0 0 0 0 0,0 0 1 0 0,0 0 0 0 0,0 0 1 0 0,0 0-1 0 0,0 0 0 0 0,1 0 0 0 0,-1 0 1 0 0,0 0-1 0 0,0-1 0 0 0,0 1 1 0 0,0 0-1 0 0,0 0 0 0 0,1-1 0 0 0,-1 1 1 0 0,0 0-1 0 0,0-1 0 0 0,0 1 0 0 0,1-1 1 0 0,-1 1-1 0 0,0-1 0 0 0,-1-2-1 0 0,0 0 0 0 0,0-1-1 0 0,0 1 1 0 0,1 0 0 0 0,0-1-1 0 0,-1 1 1 0 0,1-1-1 0 0,1 1 1 0 0,-1-1 0 0 0,0 0-1 0 0,1 1 1 0 0,0-1 0 0 0,0-4-1 0 0,1-8-12 0 0,6-29 0 0 0,-4 31 15 0 0,-1 1 0 0 0,0-15 0 0 0,0 15 15 0 0,-2 12-17 0 0,0-1-1 0 0,1 1 1 0 0,-1-1 0 0 0,0 1-1 0 0,0-1 1 0 0,0 1-1 0 0,0-1 1 0 0,0 1 0 0 0,0-1-1 0 0,0 0 1 0 0,-1 1 0 0 0,1-1-1 0 0,-1-1 1 0 0,0 0-15 0 0,1 3 3 0 0,-3 0 19 0 0,3 0 22 0 0,0 3-69 0 0,1-1 41 0 0,0 1-1 0 0,0 0 0 0 0,0-1 0 0 0,0 1 0 0 0,0-1 0 0 0,0 1 0 0 0,1-1 0 0 0,-1 1 1 0 0,1-1-1 0 0,0 0 0 0 0,3 4 0 0 0,8 11-39 0 0,21 52-390 0 0,-24-48-223 0 0,22 38-1 0 0,10 3-4596 0 0,-40-58 4189 0 0,1-1 0 0 0,-1 1-1 0 0,0-1 1 0 0,0 1 0 0 0,2 6 0 0 0,-3-10 842 0 0,-1 1 1 0 0,0 0-1 0 0,0-1 1 0 0,1 1-1 0 0,-1 0 1 0 0,0 0-1 0 0,0-1 1 0 0,0 1-1 0 0,0 0 1 0 0,0 0-1 0 0,0-1 1 0 0,0 1-1 0 0,0 0 1 0 0,-1 0-1 0 0,1-1 1 0 0,0 1-1 0 0,0 0 1 0 0,-1-1-1 0 0,1 1 1 0 0,0 0-1 0 0,-1-1 1 0 0,1 1 0 0 0,-1 0-1 0 0,1-1 1 0 0,0 1-1 0 0,-1-1 1 0 0,1 1-1 0 0,-1-1 1 0 0,0 1-1 0 0,1-1 1 0 0,-1 1-1 0 0,1-1 1 0 0,-1 1-1 0 0,0-1 1 0 0,1 0-1 0 0,-3 1 1 0 0,-20 4-3480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54.685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101 148 512 0 0,'-15'-15'4906'0'0,"-22"-29"0"0"0,32 37-4217 0 0,0-1 0 0 0,1 1 0 0 0,0-1 1 0 0,0 0-1 0 0,1-1 0 0 0,-5-13 1 0 0,8 22-661 0 0,0 0 1 0 0,0 0 0 0 0,0 0 0 0 0,0-1-1 0 0,0 1 1 0 0,-1 0 0 0 0,1 0 0 0 0,0 0-1 0 0,0-1 1 0 0,0 1 0 0 0,0 0 0 0 0,0 0-1 0 0,0 0 1 0 0,0-1 0 0 0,0 1 0 0 0,0 0-1 0 0,0 0 1 0 0,0 0 0 0 0,0-1 0 0 0,0 1-1 0 0,0 0 1 0 0,0 0 0 0 0,0-1 0 0 0,0 1-1 0 0,0 0 1 0 0,0 0 0 0 0,0 0 0 0 0,1-1 0 0 0,-1 1-1 0 0,0 0 1 0 0,0 0 0 0 0,0 0 0 0 0,0 0-1 0 0,0-1 1 0 0,0 1 0 0 0,1 0 0 0 0,-1 0-1 0 0,0 0 1 0 0,0 0 0 0 0,0 0 0 0 0,1-1-1 0 0,-1 1 1 0 0,0 0 0 0 0,0 0 0 0 0,0 0-1 0 0,1 0 1 0 0,-1 0 0 0 0,0 0 0 0 0,0 0-1 0 0,1 0 1 0 0,-1 0 20 0 0,1 0 0 0 0,0 1 1 0 0,-1-1-1 0 0,1 0 0 0 0,-1 1 0 0 0,1-1 0 0 0,0 1 0 0 0,-1-1 0 0 0,1 1 0 0 0,-1-1 0 0 0,1 1 1 0 0,-1-1-1 0 0,0 1 0 0 0,1-1 0 0 0,-1 1 0 0 0,0 0 0 0 0,1-1 0 0 0,-1 2 0 0 0,4 10 213 0 0,-1 0-1 0 0,0 1 0 0 0,-1-1 0 0 0,0 1 0 0 0,-1 0 0 0 0,-1 19 0 0 0,1 4 105 0 0,0 67 554 0 0,-15 148 0 0 0,11-220-811 0 0,1-4 4 0 0,-2 1 0 0 0,0 0 0 0 0,-10 29-1 0 0,11-51-13 0 0,2-12-50 0 0,2-14-40 0 0,39-185 165 0 0,-39 198-175 0 0,40-221 31 0 0,-34 179 2 0 0,1-33 24 0 0,-7 73-33 0 0,-2 1 0 0 0,1-1 0 0 0,-1 1 0 0 0,0-1 0 0 0,-1 1-1 0 0,0-1 1 0 0,-3-9 0 0 0,3 14-12 0 0,2 3-5 0 0,0 0 1 0 0,0 0-1 0 0,-1 0 1 0 0,1 1 0 0 0,0-1-1 0 0,-1 0 1 0 0,1 0-1 0 0,0 0 1 0 0,-1 0 0 0 0,1 1-1 0 0,-1-1 1 0 0,1 0-1 0 0,-1 1 1 0 0,0-1 0 0 0,1 0-1 0 0,-1 1 1 0 0,0-1-1 0 0,1 1 1 0 0,-1-1 0 0 0,0 1-1 0 0,0-1 1 0 0,0 1-3 0 0,0 0 0 0 0,1 1 0 0 0,-1-1 0 0 0,0 0 0 0 0,1 1 1 0 0,-1-1-1 0 0,1 1 0 0 0,-1-1 0 0 0,1 1 0 0 0,-1-1 0 0 0,1 1 0 0 0,-1 0 0 0 0,1-1 0 0 0,-1 1 0 0 0,1 0 1 0 0,0-1-1 0 0,-1 1 0 0 0,1 0 0 0 0,0-1 0 0 0,0 1 0 0 0,0 0 0 0 0,-1-1 0 0 0,1 1 0 0 0,0 0 1 0 0,0 0-1 0 0,0-1 0 0 0,0 1 0 0 0,0 1 0 0 0,0-1 20 0 0,-7 60 191 0 0,2 106-1 0 0,14-9-136 0 0,4 83 74 0 0,-9-169-9 0 0,9-81-109 0 0,-1-10-26 0 0,-12 18-6 0 0,0 1-1 0 0,0 0 0 0 0,0-1 1 0 0,1 1-1 0 0,-1-1 1 0 0,0 1-1 0 0,0-1 0 0 0,1 1 1 0 0,-1 0-1 0 0,0-1 0 0 0,1 1 1 0 0,-1 0-1 0 0,0-1 0 0 0,1 1 1 0 0,-1 0-1 0 0,0 0 0 0 0,1-1 1 0 0,-1 1-1 0 0,1 0 0 0 0,-1 0 1 0 0,1 0-1 0 0,-1-1 0 0 0,1 1 1 0 0,-1 0-1 0 0,0 0 0 0 0,1 0 1 0 0,-1 0-1 0 0,1 0 0 0 0,0 0 1 0 0,3 2 15 0 0,-3-2-17 0 0,-1 0 0 0 0,0 0 0 0 0,1 0 0 0 0,-1 1 0 0 0,0-1 0 0 0,1 0 0 0 0,-1 0 0 0 0,0 0 0 0 0,0 0 0 0 0,1 0 0 0 0,-1 1 0 0 0,0-1 0 0 0,0 0 0 0 0,1 0 0 0 0,-1 1 0 0 0,0-1-1 0 0,0 0 1 0 0,0 0 0 0 0,0 1 0 0 0,1-1 0 0 0,-1 0 0 0 0,0 0 0 0 0,0 1 0 0 0,2 1 2 0 0,0 0 1 0 0,0 0-1 0 0,1 0 0 0 0,-1 0 0 0 0,0 0 1 0 0,1-1-1 0 0,-1 1 0 0 0,1-1 0 0 0,0 0 1 0 0,-1 0-1 0 0,1 1 0 0 0,0-2 0 0 0,0 1 1 0 0,0 0-1 0 0,4 0 0 0 0,4-2 20 0 0,-1 0 0 0 0,0-1 0 0 0,0 0-1 0 0,0 0 1 0 0,0-1 0 0 0,9-5 0 0 0,3 1 49 0 0,11-5 29 0 0,-9 3 14 0 0,1 1 0 0 0,36-6 0 0 0,-4 1 72 0 0,-37 8-108 0 0,21-3-1 0 0,-19 3 22 0 0,-16 4-79 0 0,0 0 0 0 0,0 0 1 0 0,9-1-1 0 0,38-2 92 0 0,-30 1-62 0 0,-2 2 11 0 0,1 1-1 0 0,31 4 1 0 0,13 0 93 0 0,49 6 55 0 0,-7-3-24 0 0,0-1 6 0 0,-80-6-139 0 0,-1 1-1 0 0,1 1 1 0 0,0 2-1 0 0,-1 1 0 0 0,0 0 1 0 0,37 14-1 0 0,-48-13-23 0 0,1-2-1 0 0,27 5 0 0 0,16 4 38 0 0,-37-7-17 0 0,46 5 0 0 0,-31-7 31 0 0,80 12 21 0 0,16 3 52 0 0,-70-8-121 0 0,9 1 51 0 0,97 38 103 0 0,-146-43-183 0 0,-15-4-2 0 0,0-1-1 0 0,0 1 0 0 0,13 0 0 0 0,52 6 99 0 0,83 19 0 0 0,-68-4-3 0 0,27 5 1 0 0,39-1-18 0 0,-90-21-62 0 0,-10-1-13 0 0,-22-1-36 0 0,1 2 0 0 0,39 14 0 0 0,6 11-384 0 0,-2 0-2001 0 0,-61-27-809 0 0,21 5-1 0 0,-3-4-2130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43.730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1029 63 512 0 0,'-28'0'2945'0'0,"-45"-6"1"0"0,61 4-1905 0 0,1-1 0 0 0,0 1 0 0 0,0-2 0 0 0,1 0 1 0 0,-1 0-1 0 0,-18-11 0 0 0,-3-4 1517 0 0,32 19-2539 0 0,0 0 0 0 0,0 0 0 0 0,1 0 0 0 0,-1 0-1 0 0,0 0 1 0 0,0 0 0 0 0,0 0 0 0 0,0 0 0 0 0,0 0 0 0 0,0 0 0 0 0,0 0 0 0 0,0 0 0 0 0,0 0 0 0 0,0 0 0 0 0,0 0 0 0 0,0 0 0 0 0,0 0-1 0 0,0 0 1 0 0,0 0 0 0 0,0 0 0 0 0,0 0 0 0 0,1 0 0 0 0,-1 0 0 0 0,0 0 0 0 0,0 0 0 0 0,0-1 0 0 0,0 1 0 0 0,0 0 0 0 0,0 0 0 0 0,0 0-1 0 0,0 0 1 0 0,0 0 0 0 0,0 0 0 0 0,0 0 0 0 0,0 0 0 0 0,0 0 0 0 0,0 0 0 0 0,0 0 0 0 0,0 0 0 0 0,0 0 0 0 0,0 0 0 0 0,0-1 0 0 0,0 1 0 0 0,0 0-1 0 0,0 0 1 0 0,0 0 0 0 0,0 0 0 0 0,0 0 0 0 0,0 0 0 0 0,0 0 0 0 0,-1 0 0 0 0,1 0 0 0 0,0 0 0 0 0,0 0 0 0 0,0 0 0 0 0,0 0 0 0 0,0 0-1 0 0,0 0 1 0 0,0 0 0 0 0,0 0 0 0 0,0 0 0 0 0,0-1 0 0 0,6 1 217 0 0,11 1 91 0 0,0 2-1 0 0,0 0 1 0 0,0 1 0 0 0,-1 0-1 0 0,27 12 1 0 0,-29-10-188 0 0,481 156 961 0 0,-185-74-1030 0 0,9-16-52 0 0,-203-53-58 0 0,104 22 88 0 0,-190-29 11 0 0,-54-14-21 0 0,0-1-1 0 0,0-1 1 0 0,0-1-1 0 0,-32-12 0 0 0,16 5 31 0 0,-324-104-38 0 0,-69-19-88 0 0,332 113 51 0 0,-103-8-1 0 0,200 30 11 0 0,-18-3 5 0 0,0 1 0 0 0,-27 2-1 0 0,44 0 5 0 0,0 1 0 0 0,0-1 0 0 0,0 1 0 0 0,0 0 0 0 0,1 0 0 0 0,-1 0 0 0 0,0 1-1 0 0,1 0 1 0 0,-1 0 0 0 0,1 0 0 0 0,0 0 0 0 0,-1 1 0 0 0,1-1 0 0 0,0 1 0 0 0,0 0-1 0 0,-4 5 1 0 0,8-8-9 0 0,-1 1-1 0 0,0 0 1 0 0,1-1-1 0 0,-1 1 1 0 0,1 0-1 0 0,-1-1 1 0 0,1 1-1 0 0,-1 0 1 0 0,1 0 0 0 0,-1-1-1 0 0,1 1 1 0 0,0 0-1 0 0,0 0 1 0 0,-1 0-1 0 0,1 0 1 0 0,0 0-1 0 0,0-1 1 0 0,0 1-1 0 0,0 0 1 0 0,0 0-1 0 0,0 0 1 0 0,0 0-1 0 0,0 0 1 0 0,0 0-1 0 0,0-1 1 0 0,1 1-1 0 0,-1 0 1 0 0,0 0 0 0 0,0 0-1 0 0,1 0 1 0 0,-1-1-1 0 0,1 1 1 0 0,-1 0-1 0 0,1 0 1 0 0,-1-1-1 0 0,1 1 1 0 0,-1 0-1 0 0,1-1 1 0 0,0 1-1 0 0,-1-1 1 0 0,1 1-1 0 0,0-1 1 0 0,1 2-1 0 0,3 1 11 0 0,1 0-1 0 0,0-1 0 0 0,0 1 0 0 0,12 2 0 0 0,-10-2-34 0 0,391 98 227 0 0,-155-43-92 0 0,604 131 74 0 0,-636-150 29 0 0,-186-38-133 0 0,-29-5 174 0 0,-4-1-212 0 0,1 2 0 0 0,-1-1-1 0 0,0 1 1 0 0,-12-5 0 0 0,-3-1 15 0 0,-40-15 124 0 0,-108-28 0 0 0,91 30-165 0 0,-911-223 54 0 0,605 154-140 0 0,257 58 74 0 0,-88-12 89 0 0,214 45-105 0 0,4 1 6 0 0,9 6 11 0 0,18 7 23 0 0,-4-4-34 0 0,29 7 0 0 0,-10-4-10 0 0,515 138 20 0 0,-171-51 50 0 0,384 79 41 0 0,-744-174-92 0 0,6 0 19 0 0,35 11 0 0 0,-62-14-21 0 0,0 0 0 0 0,0-1 0 0 0,0 0 1 0 0,0 0-1 0 0,11-1 0 0 0,-16-1 7 0 0,-5-2 13 0 0,-7-3 4 0 0,-35-11-29 0 0,-2 2 1 0 0,-62-12-1 0 0,63 17 0 0 0,-767-192-259 0 0,740 184 262 0 0,-504-140 23 0 0,554 149-1 0 0,7 3-29 0 0,-1 0 0 0 0,1 1 1 0 0,-1 1-1 0 0,0 0 0 0 0,-27-2 1 0 0,43 6 9 0 0,1 0 1 0 0,-1 0 0 0 0,0 0-1 0 0,0 0 1 0 0,0 0 0 0 0,1 0 0 0 0,-1 0-1 0 0,0 0 1 0 0,0 1 0 0 0,1-1-1 0 0,-1 0 1 0 0,0 0 0 0 0,0 1-1 0 0,1-1 1 0 0,-1 0 0 0 0,0 1 0 0 0,1-1-1 0 0,-1 0 1 0 0,0 1 0 0 0,1-1-1 0 0,-1 1 1 0 0,1-1 0 0 0,-1 1-1 0 0,1 0 1 0 0,-2 0 0 0 0,2 0-4 0 0,0 0 0 0 0,0 0 0 0 0,0 0 0 0 0,1 0 0 0 0,-1-1 0 0 0,0 1 0 0 0,0 0 1 0 0,0 0-1 0 0,1 0 0 0 0,-1 0 0 0 0,0 0 0 0 0,1-1 0 0 0,-1 1 0 0 0,1 0 0 0 0,-1 0 0 0 0,1-1 0 0 0,-1 1 0 0 0,1 0 0 0 0,-1 0 1 0 0,1-1-1 0 0,0 1 0 0 0,0 0 0 0 0,9 8-1 0 0,-1-1 0 0 0,1-1 0 0 0,1 1 1 0 0,19 9-1 0 0,49 20 10 0 0,-51-25-4 0 0,211 87-5 0 0,340 92 0 0 0,-485-165 13 0 0,224 58 24 0 0,2-18-35 0 0,-298-64 16 0 0,37 0-1 0 0,-52-2-16 0 0,-7 0-3 0 0,0 0-1 0 0,1 0 1 0 0,-1 0 0 0 0,1 1 0 0 0,-1-1-1 0 0,0 0 1 0 0,1 0 0 0 0,-1 0 0 0 0,0 0-1 0 0,1 0 1 0 0,-1-1 0 0 0,1 1 0 0 0,-1 0-1 0 0,0 0 1 0 0,1 0 0 0 0,-1 0 0 0 0,0 0-1 0 0,1 0 1 0 0,-1-1 0 0 0,0 1 0 0 0,1 0-1 0 0,-1 0 1 0 0,0 0 0 0 0,1-1 0 0 0,-1 1-1 0 0,0 0 1 0 0,1-1 0 0 0,-8-6 4 0 0,-19-8 23 0 0,23 14-21 0 0,-36-16 5 0 0,-73-22-1 0 0,69 26-1 0 0,-266-76 23 0 0,-340-54 0 0 0,-397-68-199 0 0,1002 200 143 0 0,87 34 33 0 0,268 94-15 0 0,10-21 57 0 0,-251-76-69 0 0,688 159 93 0 0,-640-154-103 0 0,323 50 100 0 0,-252-61-44 0 0,-189-14-28 0 0,1 0 1 0 0,-1 0 0 0 0,1 0-1 0 0,0 0 1 0 0,-1 0 0 0 0,1 0-1 0 0,-1 0 1 0 0,1 0 0 0 0,-1-1-1 0 0,1 1 1 0 0,-1 0 0 0 0,1 0-1 0 0,-1 0 1 0 0,1-1 0 0 0,-1 1-1 0 0,0 0 1 0 0,1-1-1 0 0,-1 1 1 0 0,1 0 0 0 0,0-1-1 0 0,-1 1 2 0 0,0-1-1 0 0,0 1 0 0 0,0 0 0 0 0,0-1 1 0 0,0 1-1 0 0,0 0 0 0 0,0 0 0 0 0,0-1 0 0 0,0 1 1 0 0,0 0-1 0 0,0-1 0 0 0,0 1 0 0 0,0 0 0 0 0,0 0 1 0 0,0-1-1 0 0,0 1 0 0 0,-1 0 0 0 0,1-1 0 0 0,0 1 1 0 0,0 0-1 0 0,0 0 0 0 0,0-1 0 0 0,0 1 1 0 0,-1 0-1 0 0,1 0 0 0 0,0 0 0 0 0,0-1 0 0 0,-1 1 1 0 0,1 0-1 0 0,0 0 0 0 0,0 0 0 0 0,0-1 0 0 0,-1 1 1 0 0,1 0-1 0 0,-1 0 0 0 0,-23-14 33 0 0,0 2-1 0 0,-2 0 1 0 0,1 2-1 0 0,-36-9 0 0 0,35 10-21 0 0,-364-99 62 0 0,334 93-77 0 0,-617-137-25 0 0,283 68-19 0 0,162 25 39 0 0,-27-6-23 0 0,244 63 30 0 0,7 1-1 0 0,0 0 0 0 0,0 0 0 0 0,-1 0 0 0 0,1 1 0 0 0,0-1-1 0 0,0 1 1 0 0,-1 0 0 0 0,-6 1 0 0 0,10-1 2 0 0,1 0 0 0 0,0 0 0 0 0,0 0 0 0 0,0 0 1 0 0,0 1-1 0 0,-1-1 0 0 0,1 0 0 0 0,0 0 0 0 0,0 0 0 0 0,0 0 0 0 0,0 0 0 0 0,-1 0 0 0 0,1 0 0 0 0,0 0 0 0 0,0 0 0 0 0,0 1 1 0 0,0-1-1 0 0,0 0 0 0 0,-1 0 0 0 0,1 0 0 0 0,0 0 0 0 0,0 0 0 0 0,0 1 0 0 0,0-1 0 0 0,0 0 0 0 0,0 0 0 0 0,0 0 0 0 0,0 0 0 0 0,0 1 1 0 0,0-1-1 0 0,0 0 0 0 0,0 0 0 0 0,0 0 0 0 0,0 1 0 0 0,0-1 0 0 0,0 0 0 0 0,0 0 0 0 0,0 0 0 0 0,0 1 0 0 0,0-1 0 0 0,0 0 1 0 0,0 0-1 0 0,0 0 0 0 0,0 0 0 0 0,0 1 0 0 0,0-1 0 0 0,0 0 0 0 0,0 0 0 0 0,0 0 0 0 0,1 0 0 0 0,-1 0 0 0 0,0 1 0 0 0,0-1 0 0 0,0 0 1 0 0,0 0-1 0 0,1 0 0 0 0,7 8 4 0 0,14 7-8 0 0,1 0 0 0 0,45 20-1 0 0,54 15 35 0 0,-80-34-29 0 0,673 225 51 0 0,-272-127 37 0 0,-354-91-67 0 0,113 16 0 0 0,-197-38-17 0 0,-1-1 9 0 0,0 1-1 0 0,0-1 0 0 0,1 1 0 0 0,-1-1 0 0 0,0 0 1 0 0,1-1-1 0 0,-1 1 0 0 0,6-2 0 0 0,-9 2-12 0 0,-1 0 1 0 0,0 0-1 0 0,0-1 0 0 0,0 1 0 0 0,1 0 0 0 0,-1 0 0 0 0,0 0 1 0 0,0 0-1 0 0,0 0 0 0 0,0-1 0 0 0,0 1 0 0 0,1 0 0 0 0,-1 0 1 0 0,0 0-1 0 0,0-1 0 0 0,0 1 0 0 0,0 0 0 0 0,0 0 1 0 0,0 0-1 0 0,0-1 0 0 0,0 1 0 0 0,0 0 0 0 0,0 0 0 0 0,0-1 1 0 0,0 1-1 0 0,0 0 0 0 0,0 0 0 0 0,0 0 0 0 0,0-1 0 0 0,0 1 1 0 0,0 0-1 0 0,0 0 0 0 0,0-1 0 0 0,0 1 0 0 0,0 0 0 0 0,0 0 1 0 0,0 0-1 0 0,0-1 0 0 0,-1 1 0 0 0,1 0 0 0 0,0 0 1 0 0,0 0-1 0 0,0 0 0 0 0,0-1 0 0 0,0 1 0 0 0,-1 0 0 0 0,1 0 1 0 0,0 0-1 0 0,0 0 0 0 0,0 0 0 0 0,-1-1 0 0 0,-11-7 6 0 0,11 7-4 0 0,-29-15 41 0 0,-48-18 1 0 0,49 22-45 0 0,-590-197 52 0 0,-17 52-39 0 0,599 148-16 0 0,-272-76-63 0 0,300 82 69 0 0,4 1 3 0 0,0 0-1 0 0,0 0 1 0 0,-1 1 0 0 0,1 0 0 0 0,-1 0-1 0 0,-6 0 1 0 0,19 8-31 0 0,30 17 64 0 0,0-1 0 0 0,52 23 0 0 0,-52-28-18 0 0,421 195 74 0 0,18-45-63 0 0,62-35-35 0 0,-377-106 53 0 0,-143-23-47 0 0,1-1 1 0 0,-1-1 0 0 0,0-1 0 0 0,23-1-1 0 0,-40 0-1 0 0,-1 0-1 0 0,0 0 1 0 0,1 0-1 0 0,-1 0 0 0 0,1 0 1 0 0,-1 0-1 0 0,1 0 1 0 0,-1 0-1 0 0,0 0 1 0 0,1 0-1 0 0,-1 0 0 0 0,1-1 1 0 0,-1 1-1 0 0,0 0 1 0 0,1 0-1 0 0,-1 0 1 0 0,0 0-1 0 0,1-1 0 0 0,-1 1 1 0 0,1 0-1 0 0,-1-1 1 0 0,0 1-1 0 0,0 0 1 0 0,1 0-1 0 0,-1-1 0 0 0,0 1 1 0 0,0 0-1 0 0,1-1 1 0 0,-1 0-1 0 0,0 0-1 0 0,0 1 1 0 0,0-1-1 0 0,-1 1 1 0 0,1-1-1 0 0,0 0 0 0 0,-1 1 1 0 0,1-1-1 0 0,-1 1 0 0 0,1-1 1 0 0,0 1-1 0 0,-1-1 1 0 0,1 1-1 0 0,-1-1 0 0 0,1 1 1 0 0,-1-1-1 0 0,0 1 0 0 0,-28-17-30 0 0,29 17 29 0 0,-51-22 13 0 0,0 3 0 0 0,-63-16 0 0 0,84 26-19 0 0,-455-111 1 0 0,-4 25-49 0 0,-228-63-33 0 0,627 128 92 0 0,52 17-16 0 0,-45-11 0 0 0,78 23 10 0 0,2 0 5 0 0,-1 0-1 0 0,0 0 0 0 0,1 0 1 0 0,-1 1-1 0 0,0-1 1 0 0,0 1-1 0 0,1 0 0 0 0,-1 0 1 0 0,-7 2-1 0 0,12 2-2 0 0,9 6-4 0 0,0-1 0 0 0,1 0-1 0 0,0-1 1 0 0,0 0 0 0 0,13 6-1 0 0,6 6 30 0 0,68 42 2 0 0,3-4 0 0 0,3-5 1 0 0,1-4-1 0 0,127 39 0 0 0,59 5-43 0 0,7-24 1 0 0,101-11 52 0 0,3-33-46 0 0,-384-25 24 0 0,0-1 1 0 0,31-5-1 0 0,-48 6-17 0 0,-1 0 0 0 0,1 0 1 0 0,0 0-1 0 0,0-1 1 0 0,0 1-1 0 0,0 0 1 0 0,-1 0-1 0 0,1-1 0 0 0,0 1 1 0 0,0-1-1 0 0,0 1 1 0 0,-1-1-1 0 0,1 1 0 0 0,0-1 1 0 0,-1 1-1 0 0,1-1 1 0 0,0 1-1 0 0,-1-1 0 0 0,1 0 1 0 0,0 0-1 0 0,-1 0 2 0 0,0 0 0 0 0,0 1 0 0 0,0-1 0 0 0,0 0-1 0 0,0 1 1 0 0,0-1 0 0 0,0 0 0 0 0,0 1 0 0 0,0-1 0 0 0,0 0-1 0 0,0 1 1 0 0,0-1 0 0 0,-1 0 0 0 0,1 1 0 0 0,0-1 0 0 0,-1 1 0 0 0,1-1-1 0 0,0 0 1 0 0,-1 1 0 0 0,0-1 0 0 0,-2-3 4 0 0,-1 0 0 0 0,1 1 0 0 0,-1-1 0 0 0,0 1 1 0 0,-8-5-1 0 0,-29-16 7 0 0,-1 2 0 0 0,-86-31 0 0 0,-98-16 28 0 0,161 50-31 0 0,-377-84-10 0 0,-7 26-3 0 0,157 29 12 0 0,-75-20-40 0 0,195 35-40 0 0,167 32 75 0 0,-1 0-1 0 0,0 0 1 0 0,0 0-1 0 0,0 1 1 0 0,0 0-1 0 0,-8 1 1 0 0,14-1-1 0 0,-1 0 1 0 0,1 0-1 0 0,0 0 1 0 0,-1 0-1 0 0,1 1 0 0 0,0-1 1 0 0,0 0-1 0 0,-1 0 1 0 0,1 0-1 0 0,0 0 1 0 0,0 0-1 0 0,0 1 0 0 0,-1-1 1 0 0,1 0-1 0 0,0 0 1 0 0,0 0-1 0 0,0 1 0 0 0,0-1 1 0 0,-1 0-1 0 0,1 0 1 0 0,0 1-1 0 0,0-1 0 0 0,0 0 1 0 0,0 0-1 0 0,0 1 1 0 0,0-1-1 0 0,0 0 0 0 0,0 1 1 0 0,0-1-1 0 0,0 0 1 0 0,0 0-1 0 0,0 1 0 0 0,0-1 1 0 0,0 0-1 0 0,0 1 1 0 0,0-1-1 0 0,0 0 1 0 0,0 1-1 0 0,5 10-27 0 0,0-5 21 0 0,0 0-1 0 0,1 0 1 0 0,0 0-1 0 0,0-1 0 0 0,11 7 1 0 0,39 24-19 0 0,-36-25 8 0 0,56 31 31 0 0,3-2 0 0 0,95 32-1 0 0,174 44 1 0 0,-324-109-17 0 0,552 147 6 0 0,-431-122 8 0 0,82 18 17 0 0,3-19-12 0 0,-227-30-16 0 0,27-1 48 0 0,-29 0-47 0 0,-1 0 0 0 0,1 0 0 0 0,-1 0 0 0 0,1 0 0 0 0,0 0 0 0 0,-1 0 0 0 0,1-1 0 0 0,-1 1 0 0 0,1 0 0 0 0,-1 0 0 0 0,1-1 0 0 0,-1 1 0 0 0,1 0 0 0 0,-1 0 0 0 0,1-1 0 0 0,0 0 0 0 0,-1 1-1 0 0,0-1 0 0 0,0 1 0 0 0,0 0 0 0 0,0-1 0 0 0,0 1 0 0 0,0 0 0 0 0,0-1 0 0 0,0 1-1 0 0,0-1 1 0 0,0 1 0 0 0,0 0 0 0 0,0-1 0 0 0,-1 1 0 0 0,1 0 0 0 0,0-1 0 0 0,0 1 0 0 0,0 0 0 0 0,0-1 0 0 0,-1 1 0 0 0,1 0 0 0 0,0-1 0 0 0,0 1 0 0 0,-1 0 0 0 0,1-1 0 0 0,0 1 0 0 0,0 0 0 0 0,-1 0 0 0 0,1-1 0 0 0,-7-5 7 0 0,0 1 0 0 0,1 0 0 0 0,-2 0 0 0 0,1 0 0 0 0,0 1 0 0 0,-10-4 0 0 0,-50-17 4 0 0,43 16 1 0 0,-639-183 16 0 0,-57 52-56 0 0,684 133 16 0 0,-155-38-22 0 0,87 19 8 0 0,97 24 29 0 0,-1 0-1 0 0,1 1 1 0 0,-1 0-1 0 0,1 0 1 0 0,-1 1-1 0 0,1-1 1 0 0,-9 2-1 0 0,16-1-3 0 0,-1 0 0 0 0,1 0 0 0 0,0 0 0 0 0,0 0 0 0 0,-1 0 0 0 0,1 0-1 0 0,0 1 1 0 0,-1-1 0 0 0,1 0 0 0 0,0 0 0 0 0,0 0 0 0 0,-1 0-1 0 0,1 0 1 0 0,0 0 0 0 0,-1 1 0 0 0,1-1 0 0 0,0 0 0 0 0,0 0 0 0 0,0 0-1 0 0,-1 1 1 0 0,1-1 0 0 0,0 0 0 0 0,0 0 0 0 0,0 1 0 0 0,-1-1 0 0 0,1 0-1 0 0,0 0 1 0 0,0 1 0 0 0,0-1 0 0 0,0 1 0 0 0,4 8-18 0 0,14 8-14 0 0,-17-16 32 0 0,33 25-4 0 0,2-1 1 0 0,47 24 0 0 0,82 33-6 0 0,18-2 6 0 0,228 66 0 0 0,204 13-7 0 0,-275-104 119 0 0,-329-53-99 0 0,1-1 0 0 0,-1-1 0 0 0,1 0 0 0 0,17-3 0 0 0,-28 3-10 0 0,0 0 0 0 0,0 0 1 0 0,0 0-1 0 0,-1 0 0 0 0,1 0 1 0 0,0-1-1 0 0,0 1 0 0 0,0 0 1 0 0,0-1-1 0 0,-1 1 0 0 0,1-1 1 0 0,0 1-1 0 0,-1-1 0 0 0,1 1 1 0 0,0-1-1 0 0,-1 1 0 0 0,1-1 1 0 0,0 0-1 0 0,-1 1 1 0 0,1-1-1 0 0,0-1 0 0 0,-1 2 0 0 0,0-1 0 0 0,0 0 0 0 0,0 0 0 0 0,0 0-1 0 0,0 1 1 0 0,0-1 0 0 0,0 0 0 0 0,0 0 0 0 0,0 0-1 0 0,0 1 1 0 0,-1-1 0 0 0,1 0 0 0 0,0 0 0 0 0,0 1 0 0 0,-1-1-1 0 0,1 0 1 0 0,0 1 0 0 0,-2-2 0 0 0,-1-3 1 0 0,-1 0 0 0 0,-1 1 0 0 0,1-1 1 0 0,-7-5-1 0 0,9 9 1 0 0,-21-17 10 0 0,-1 1-1 0 0,-1 1 1 0 0,0 1 0 0 0,-38-16 0 0 0,-114-37 11 0 0,145 57-25 0 0,-425-124 16 0 0,-9 31-26 0 0,-71-31-51 0 0,535 134 62 0 0,-5-1 1 0 0,1 1 0 0 0,-1-1 0 0 0,0 1 0 0 0,0 0 0 0 0,0 1 0 0 0,0-1 0 0 0,0 1 0 0 0,-10 2 0 0 0,16-2 0 0 0,1 0 0 0 0,-1 0 0 0 0,1 0 0 0 0,-1 0 0 0 0,1 0 0 0 0,-1 1 0 0 0,1-1 0 0 0,-1 0 0 0 0,1 0 0 0 0,0 1 0 0 0,-1-1-1 0 0,1 0 1 0 0,-1 0 0 0 0,1 1 0 0 0,0-1 0 0 0,-1 0 0 0 0,1 1 0 0 0,0-1 0 0 0,-1 1 0 0 0,1-1 0 0 0,0 1 0 0 0,0-1 0 0 0,-1 0 0 0 0,1 1-1 0 0,0-1 1 0 0,0 1 0 0 0,0-1 0 0 0,-1 1 0 0 0,1-1 0 0 0,0 1 0 0 0,0-1 0 0 0,0 1 0 0 0,0-1 0 0 0,0 1 0 0 0,0-1 0 0 0,0 1 0 0 0,0-1-1 0 0,0 1 1 0 0,1-1 0 0 0,-1 1 0 0 0,0-1 0 0 0,0 1 0 0 0,0-1 0 0 0,1 1 0 0 0,-1-1 0 0 0,0 0 0 0 0,0 1 0 0 0,1-1 0 0 0,-1 1 0 0 0,1 0-1 0 0,16 20-8 0 0,3-2-4 0 0,1-1 1 0 0,45 29-1 0 0,53 20 18 0 0,288 115-9 0 0,18-41 34 0 0,-261-97-28 0 0,197 26 0 0 0,-224-54 28 0 0,-128-15-31 0 0,0-1 1 0 0,0 0 0 0 0,13-2 0 0 0,-19 2 0 0 0,1-1 1 0 0,0 0-1 0 0,-1 0 1 0 0,1 0 0 0 0,-1 0-1 0 0,1-1 1 0 0,-1 1-1 0 0,1-1 1 0 0,-1 0 0 0 0,4-3-1 0 0,-6 5 2 0 0,-1-1 0 0 0,1 1 1 0 0,0-1-1 0 0,-1 0 0 0 0,1 1 0 0 0,-1-1 0 0 0,1 0 1 0 0,-1 1-1 0 0,1-1 0 0 0,-1 0 0 0 0,0 1 0 0 0,1-1 1 0 0,-1 0-1 0 0,0 0 0 0 0,0 1 0 0 0,1-1 0 0 0,-1 0 0 0 0,0 0 1 0 0,0 0-1 0 0,0 0 0 0 0,0 1 0 0 0,0-3 0 0 0,-1 2 2 0 0,1-1 0 0 0,-1 0-1 0 0,1 1 1 0 0,-1-1-1 0 0,0 1 1 0 0,0-1-1 0 0,1 1 1 0 0,-1-1 0 0 0,0 1-1 0 0,-2-2 1 0 0,-3-3 4 0 0,1 0 0 0 0,-2 1 0 0 0,-9-8-1 0 0,-17-8 12 0 0,0 1-1 0 0,-1 2 1 0 0,-54-21-1 0 0,-117-29-4 0 0,-114-14 22 0 0,-7 20-36 0 0,88 23-13 0 0,-77-14 43 0 0,4-19-145 0 0,301 69 105 0 0,0 0 1 0 0,0 1-1 0 0,0 0 1 0 0,-1 1-1 0 0,-10-1 0 0 0,40 13 5 0 0,24 7-14 0 0,79 23 0 0 0,-84-29 5 0 0,355 83-4 0 0,-380-92 13 0 0,579 101 9 0 0,-504-90-5 0 0,284 37 64 0 0,-215-30-38 0 0,-128-18-24 0 0,0 0 0 0 0,0-2 0 0 0,41-2 0 0 0,-69 1 0 0 0,0 0 0 0 0,0 0 1 0 0,0-1-1 0 0,0 1 0 0 0,0 0 0 0 0,0 0 0 0 0,0 0 0 0 0,0-1 1 0 0,0 1-1 0 0,0 0 0 0 0,0-1 0 0 0,0 1 0 0 0,0-1 0 0 0,0 1 1 0 0,0-1-1 0 0,-1 1 0 0 0,2-2 0 0 0,-2 1 0 0 0,0 1 1 0 0,1 0-1 0 0,-1-1 0 0 0,0 1 1 0 0,0-1-1 0 0,0 1 0 0 0,0-1 1 0 0,0 1-1 0 0,0-1 0 0 0,-1 1 1 0 0,1 0-1 0 0,0-1 0 0 0,0 1 1 0 0,0-1-1 0 0,0 1 0 0 0,0 0 1 0 0,-1-1-1 0 0,1 1 0 0 0,0-1 1 0 0,0 1-1 0 0,-1 0 0 0 0,1-1 1 0 0,0 1-1 0 0,0 0 0 0 0,-1 0 1 0 0,0-1-1 0 0,-4-3 3 0 0,1 0-1 0 0,-2 0 1 0 0,1 1-1 0 0,-6-3 1 0 0,-25-11 14 0 0,-51-16-1 0 0,53 21-10 0 0,-98-31 7 0 0,-2 7-1 0 0,-168-25 0 0 0,108 29-4 0 0,-377-67-58 0 0,468 78 41 0 0,-160-53-1 0 0,181 37-73 0 0,72 32 51 0 0,12 5 29 0 0,0 1-1 0 0,-1-1 1 0 0,1 0 0 0 0,0 0 0 0 0,0 0 0 0 0,0 0-1 0 0,-1 0 1 0 0,4 0 0 0 0,12 0-8 0 0,154 42-23 0 0,-79-16 46 0 0,178 51-15 0 0,22 4 18 0 0,333 83-50 0 0,-581-153 44 0 0,352 78 30 0 0,2-20-30 0 0,-284-58 36 0 0,-112-11-46 0 0,0 0 0 0 0,1 0 0 0 0,-1 0 0 0 0,0 0 0 0 0,0 0 0 0 0,0 0 0 0 0,0-1 0 0 0,1 1 0 0 0,-1-1 0 0 0,0 1 0 0 0,0-1 0 0 0,0 0 0 0 0,2-1 0 0 0,-4 2 0 0 0,0 0 0 0 0,1 0 0 0 0,-1 0 0 0 0,0 0 0 0 0,0 0 0 0 0,0-1 0 0 0,0 1 0 0 0,0 0 0 0 0,0 0 1 0 0,1 0-1 0 0,-1 0 0 0 0,0-1 0 0 0,0 1 0 0 0,0 0 0 0 0,0 0 0 0 0,0 0 0 0 0,0 0 0 0 0,0-1 0 0 0,0 1 0 0 0,0 0 0 0 0,0 0 0 0 0,0 0 0 0 0,0 0 1 0 0,0-1-1 0 0,0 1 0 0 0,0 0 0 0 0,0 0 0 0 0,0 0 0 0 0,0-1 0 0 0,0 1 0 0 0,0 0 0 0 0,0 0 0 0 0,0 0 0 0 0,0 0 0 0 0,-1-1 0 0 0,0-2 3 0 0,-1 0-1 0 0,1 1 0 0 0,-1-1 0 0 0,0 0 1 0 0,0 1-1 0 0,0-1 0 0 0,0 1 0 0 0,-1-1 1 0 0,1 1-1 0 0,-1 0 0 0 0,1 0 0 0 0,-6-3 1 0 0,-39-20 23 0 0,41 22-22 0 0,-274-110 32 0 0,234 96-21 0 0,-403-135-12 0 0,128 45-50 0 0,237 78 47 0 0,-136-49-11 0 0,77 28 11 0 0,127 44 16 0 0,5 3-24 0 0,11 3 7 0 0,0 0 0 0 0,0 0 1 0 0,0 0-1 0 0,0 0 0 0 0,0 0 1 0 0,0 0-1 0 0,0 0 0 0 0,0 1 0 0 0,0-1 1 0 0,0 0-1 0 0,0 0 0 0 0,0 0 1 0 0,0 0-1 0 0,0 0 0 0 0,0 0 0 0 0,0 0 1 0 0,0 0-1 0 0,0 0 0 0 0,0 0 1 0 0,0 0-1 0 0,0 0 0 0 0,0 0 0 0 0,0 0 1 0 0,-1 0-1 0 0,1 0 0 0 0,0 0 1 0 0,0 0-1 0 0,0 0 0 0 0,0 0 0 0 0,0 0 1 0 0,0 0-1 0 0,0 0 0 0 0,0 0 1 0 0,0 0-1 0 0,0 0 0 0 0,0 0 1 0 0,0 0-1 0 0,0 0 0 0 0,0 0 0 0 0,0 1 1 0 0,0-1-1 0 0,0 0 0 0 0,0 0 1 0 0,0 0-1 0 0,0 0 0 0 0,0 0 0 0 0,0 0 1 0 0,0 0-1 0 0,0 0 0 0 0,0-1 1 0 0,-1 1-1 0 0,1 0 0 0 0,0 0 0 0 0,0 0 1 0 0,0 0-1 0 0,0 0 0 0 0,0 0 1 0 0,0 0-1 0 0,14 10-64 0 0,-6-5 99 0 0,36 22-38 0 0,94 44 0 0 0,57 4-25 0 0,214 54 94 0 0,-262-85-96 0 0,-141-42 32 0 0,125 38 5 0 0,137 23 1 0 0,-229-55 29 0 0,-27-4-10 0 0,0-2 1 0 0,0 0-1 0 0,18 1 0 0 0,-28-4 18 0 0,-4-3-32 0 0,-9-4-5 0 0,-287-114 53 0 0,105 45-84 0 0,-32-30 25 0 0,193 93-18 0 0,29 13-6 0 0,3 2 3 0 0,15 10 20 0 0,55 27-13 0 0,2-2 0 0 0,123 43 0 0 0,-118-52 11 0 0,124 40 26 0 0,6-18 4 0 0,-206-49-29 0 0,114 17-14 0 0,-89-14 31 0 0,1-2-1 0 0,36-3 0 0 0,-62 2-12 0 0,0 0 0 0 0,0 0 0 0 0,0 0-1 0 0,0 0 1 0 0,0 0 0 0 0,0-1 0 0 0,1 1-1 0 0,-1 0 1 0 0,-1-1 0 0 0,1 1 0 0 0,0-1-1 0 0,0 1 1 0 0,0-1 0 0 0,0 1 0 0 0,0-1-1 0 0,0 0 1 0 0,0 1 0 0 0,-1-1 0 0 0,1 0-1 0 0,0 0 1 0 0,-1 0 0 0 0,2-1 0 0 0,-2 1-1 0 0,0 0 0 0 0,1 0 1 0 0,-1 0-1 0 0,0 0 1 0 0,0 0-1 0 0,0 0 1 0 0,0 0-1 0 0,-1 0 1 0 0,1 1-1 0 0,0-1 1 0 0,0 0-1 0 0,0 0 0 0 0,-1 0 1 0 0,1 0-1 0 0,0 0 1 0 0,-1 0-1 0 0,1 1 1 0 0,-1-1-1 0 0,1 0 1 0 0,-1 0-1 0 0,1 1 1 0 0,-1-1-1 0 0,0 0 0 0 0,1 1 1 0 0,-1-1-1 0 0,-1-1 1 0 0,-17-12-2 0 0,0-1 1 0 0,-1 2-1 0 0,-29-15 0 0 0,-69-26-4 0 0,112 51 0 0 0,-82-36-486 0 0,-140-84 1 0 0,223 120 326 0 0,3 2-46 0 0,0 0-1 0 0,0-1 1 0 0,0 1-1 0 0,0 0 1 0 0,0 0 0 0 0,0-1-1 0 0,1 1 1 0 0,-1-1 0 0 0,1 0-1 0 0,-1 0 1 0 0,1 1-1 0 0,-1-1 1 0 0,1 0 0 0 0,0 0-1 0 0,0 0 1 0 0,-1-3 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45.882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275 837 8 0 0,'-2'1'-2'0'0,"-83"60"104"0"0,75-52 209 0 0,-1 0 1 0 0,1 1 0 0 0,0 0 0 0 0,1 1 0 0 0,-11 16 0 0 0,18-21-114 0 0,-1 0-1 0 0,2 0 1 0 0,-1 0 0 0 0,0 0-1 0 0,1 1 1 0 0,0-1 0 0 0,1 0-1 0 0,-1 0 1 0 0,1 1 0 0 0,1 8 0 0 0,-2 21 820 0 0,-1-11-413 0 0,2-18-351 0 0,0 1-1 0 0,-1-1 1 0 0,0 1-1 0 0,0-1 0 0 0,-5 13 1 0 0,5-18-139 0 0,0 0 1 0 0,0 0-1 0 0,0 0 0 0 0,-1 0 1 0 0,1 0-1 0 0,-1 0 0 0 0,1-1 1 0 0,-1 1-1 0 0,0 0 1 0 0,1-1-1 0 0,-1 1 0 0 0,0-1 1 0 0,0 0-1 0 0,0 1 0 0 0,0-1 1 0 0,0 0-1 0 0,-1 0 1 0 0,1 0-1 0 0,0-1 0 0 0,0 1 1 0 0,-1-1-1 0 0,-3 1 0 0 0,-6 1 1554 0 0,0-1-1 0 0,-13 0 991 0 0,26 0-2563 0 0,0 0 0 0 0,0-1 0 0 0,0 1-1 0 0,0 0 1 0 0,0-1 0 0 0,0 1-1 0 0,1-1 1 0 0,-1 1 0 0 0,0-1 0 0 0,0 0-1 0 0,0 1 1 0 0,1-1 0 0 0,-1 0-1 0 0,0 0 1 0 0,2 0 0 0 0,0 0 51 0 0,3 1-27 0 0,0 0-1 0 0,0-1 0 0 0,0 0 1 0 0,0 0-1 0 0,0 0 1 0 0,1-1-1 0 0,-1 0 0 0 0,0 0 1 0 0,0-1-1 0 0,-1 0 0 0 0,1 0 1 0 0,0 0-1 0 0,8-5 0 0 0,-5 2-37 0 0,-1-1-1 0 0,1 0 0 0 0,-1-1 0 0 0,0 0 0 0 0,0 0 1 0 0,-1-1-1 0 0,7-9 0 0 0,57-64 312 0 0,-47 56-227 0 0,-1-2-1 0 0,0-1 0 0 0,-2-1 0 0 0,23-42 0 0 0,-11 0-5 0 0,-18 37-95 0 0,1 0 1 0 0,34-52-1 0 0,-42 77-58 0 0,0 0 1 0 0,0 1-1 0 0,1 0 0 0 0,0 1 0 0 0,14-10 1 0 0,0 0 39 0 0,30-19-3 0 0,-39 25 12 0 0,-10 9-47 0 0,0-1 0 0 0,-1 0-1 0 0,1 0 1 0 0,-1 0 0 0 0,1 0 0 0 0,-1-1-1 0 0,0 1 1 0 0,0-1 0 0 0,-1 1 0 0 0,1-1-1 0 0,2-6 1 0 0,-5 9-4 0 0,0 0-1 0 0,0 0 1 0 0,0-1-1 0 0,0 1 1 0 0,0 0-1 0 0,0-1 1 0 0,0 1-1 0 0,-1 0 1 0 0,1-1-1 0 0,-1 1 1 0 0,1 0-1 0 0,-1 0 1 0 0,1 0-1 0 0,-1-1 1 0 0,1 1-1 0 0,-1 0 1 0 0,0 0 0 0 0,0 0-1 0 0,0 0 1 0 0,0 0-1 0 0,-1-1 1 0 0,1 1-3 0 0,1 1 0 0 0,0-1 1 0 0,0 1-1 0 0,-1 0 0 0 0,1-1 0 0 0,0 1 1 0 0,-1 0-1 0 0,1-1 0 0 0,0 1 1 0 0,-1 0-1 0 0,1 0 0 0 0,-1-1 0 0 0,1 1 1 0 0,-1 0-1 0 0,1 0 0 0 0,0 0 1 0 0,-1 0-1 0 0,1-1 0 0 0,-1 1 1 0 0,1 0-1 0 0,-1 0 0 0 0,1 0 0 0 0,-1 0 1 0 0,1 0-1 0 0,-1 0 0 0 0,1 0 1 0 0,-1 0-1 0 0,1 0 0 0 0,-1 1 0 0 0,1-1 1 0 0,0 0-1 0 0,-1 0 0 0 0,1 0 1 0 0,-1 0-1 0 0,1 1 0 0 0,-1-1 0 0 0,1 0 1 0 0,0 0-1 0 0,-1 1 0 0 0,1-1 1 0 0,0 0-1 0 0,-1 1 0 0 0,1-1 1 0 0,0 0-1 0 0,-1 1 0 0 0,1-1 0 0 0,0 1 1 0 0,0-1-1 0 0,-1 0 0 0 0,1 1 1 0 0,0-1-1 0 0,0 1 0 0 0,0-1 0 0 0,0 1 1 0 0,-1 0-1 0 0,-25 97 271 0 0,20-83-251 0 0,0 0-1 0 0,-1 0 1 0 0,0-1 0 0 0,-1 0-1 0 0,-1 0 1 0 0,-14 16-1 0 0,-8 10 16 0 0,-38 35-1 0 0,47-51 76 0 0,17-17-94 0 0,-1-1 0 0 0,0 1 0 0 0,0-1 0 0 0,-1 0 0 0 0,0-1 0 0 0,-13 9 0 0 0,16-12 24 0 0,-1-1 0 0 0,1 0-1 0 0,0 0 1 0 0,-9 1 0 0 0,13-2-39 0 0,0 0 0 0 0,0 0 0 0 0,-1 0 0 0 0,1 0 0 0 0,0 0 0 0 0,0 0 0 0 0,-1 0 0 0 0,1 0 0 0 0,0 0-1 0 0,0 0 1 0 0,-1 0 0 0 0,1 0 0 0 0,0 0 0 0 0,0-1 0 0 0,-1 1 0 0 0,1 0 0 0 0,0 0 0 0 0,0 0 0 0 0,-1 0 0 0 0,1 0 0 0 0,0-1 0 0 0,0 1-1 0 0,0 0 1 0 0,0 0 0 0 0,-1 0 0 0 0,1 0 0 0 0,0-1 0 0 0,0 1 0 0 0,0 0 0 0 0,0 0 0 0 0,0 0 0 0 0,0-1 0 0 0,-1 1 0 0 0,1 0 0 0 0,0-1-1 0 0,3-9 120 0 0,11-8 15 0 0,9-3-3 0 0,51-34-1 0 0,-52 40-110 0 0,-1-1-1 0 0,-1 0 1 0 0,26-27 0 0 0,-7 4 8 0 0,-27 28-19 0 0,-1 0-1 0 0,0 0 1 0 0,18-25-1 0 0,-20 20 0 0 0,1 1-1 0 0,1 1 1 0 0,14-16 0 0 0,-20 26 0 0 0,-1 1 0 0 0,1 0 0 0 0,0 0 0 0 0,0 0 0 0 0,0 0 0 0 0,1 1 0 0 0,6-3 0 0 0,13-5-26 0 0,7-10 35 0 0,-26 19 15 0 0,-9 7-40 0 0,-6 5 58 0 0,-106 114 323 0 0,103-110-333 0 0,0 0-1 0 0,1 1 1 0 0,1 0 0 0 0,0 1-1 0 0,-7 18 1 0 0,12-23-4 0 0,0 0 0 0 0,-3 19 0 0 0,7-28-37 0 0,0 0 1 0 0,1 0-1 0 0,-1 1 1 0 0,1-1-1 0 0,0 0 0 0 0,0 0 1 0 0,0 1-1 0 0,0-1 1 0 0,1 0-1 0 0,-1 0 1 0 0,1 1-1 0 0,0-1 1 0 0,0 0-1 0 0,0 0 1 0 0,2 4-1 0 0,-2-6-3 0 0,0 0 1 0 0,0 0 0 0 0,0 0-1 0 0,0 0 1 0 0,-1 0-1 0 0,1 0 1 0 0,0-1-1 0 0,0 1 1 0 0,1 0-1 0 0,-1-1 1 0 0,0 1-1 0 0,0 0 1 0 0,0-1-1 0 0,0 0 1 0 0,0 1 0 0 0,1-1-1 0 0,-1 0 1 0 0,0 1-1 0 0,0-1 1 0 0,1 0-1 0 0,-1 0 1 0 0,0 0-1 0 0,0 0 1 0 0,1 0-1 0 0,-1 0 1 0 0,0-1-1 0 0,0 1 1 0 0,1 0 0 0 0,-1-1-1 0 0,0 1 1 0 0,0-1-1 0 0,0 1 1 0 0,0-1-1 0 0,0 1 1 0 0,2-2-1 0 0,3-2 7 0 0,0 0-1 0 0,0 0 1 0 0,-1 0-1 0 0,9-10 1 0 0,-4 4 7 0 0,-2 0 0 0 0,1-1 1 0 0,-2 0-1 0 0,9-15 1 0 0,22-53 51 0 0,-15 22-46 0 0,-14 32 4 0 0,21-42-1 0 0,-27 62-29 0 0,0-1 0 0 0,1 1 0 0 0,-1 0 0 0 0,1 0 0 0 0,0 0 0 0 0,0 0 0 0 0,1 1 1 0 0,-1 0-1 0 0,1 0 0 0 0,0 0 0 0 0,7-4 0 0 0,21-13 93 0 0,-18 10-107 0 0,-13 10 22 0 0,1-1 0 0 0,-1 0 0 0 0,0 0 0 0 0,0 0 0 0 0,0 0-1 0 0,0 0 1 0 0,0 0 0 0 0,-1-1 0 0 0,1 1 0 0 0,1-4 0 0 0,-3 5-1 0 0,0 0 0 0 0,1 1 0 0 0,-1-1 1 0 0,0 0-1 0 0,0 0 0 0 0,0 1 1 0 0,0-1-1 0 0,0 0 0 0 0,0 0 0 0 0,0 0 1 0 0,0 1-1 0 0,-1-1 0 0 0,1 0 0 0 0,0 0 1 0 0,0 0-1 0 0,-1 1 0 0 0,1-1 0 0 0,0 0 1 0 0,-1 1-1 0 0,1-1 0 0 0,-1 0 1 0 0,1 1-1 0 0,-1-1 0 0 0,1 0 0 0 0,-1 1 1 0 0,1-1-1 0 0,-1 1 0 0 0,-1-1 0 0 0,1 0 33 0 0,1 0-5 0 0,0 0-27 0 0,-1 0 1 0 0,1 1-1 0 0,0-1 0 0 0,0 0 1 0 0,-1 0-1 0 0,1 0 1 0 0,0 0-1 0 0,-1 1 1 0 0,1-1-1 0 0,-1 0 0 0 0,1 0 1 0 0,-1 1-1 0 0,-1-2 1 0 0,2 1-3 0 0,-1 0 0 0 0,0 1 0 0 0,1-1 0 0 0,-1 0 0 0 0,1 0 0 0 0,-1 1 0 0 0,1-1 0 0 0,-1 0 0 0 0,1 0 0 0 0,0 0 0 0 0,-1 0 0 0 0,1 0 0 0 0,0 0 0 0 0,0 0 0 0 0,0 0 42 0 0,-1 1-46 0 0,1 1 3 0 0,0-1 0 0 0,-1 0 1 0 0,1 0-1 0 0,-1 0 0 0 0,1 1 1 0 0,-1-1-1 0 0,1 0 0 0 0,0 0 0 0 0,-1 0 1 0 0,1 0-1 0 0,-1 0 0 0 0,1 0 1 0 0,-1 0-1 0 0,1 0 0 0 0,-1 0 1 0 0,1 0-1 0 0,0 0 0 0 0,-1 0 1 0 0,0 0 0 0 0,1 0 1 0 0,-1 0 0 0 0,1 0 0 0 0,0 0 0 0 0,-1 0-1 0 0,1-1 1 0 0,-1 2 0 0 0,1-1 0 0 0,0 0 0 0 0,-1 0-1 0 0,1 0 1 0 0,-1 0 0 0 0,1 0 0 0 0,0 0 0 0 0,-1 0-1 0 0,1 0 1 0 0,0 1 0 0 0,-1-1 0 0 0,1 0 0 0 0,-1 0-1 0 0,1 0 1 0 0,0 1 0 0 0,0-1 0 0 0,-1 0 0 0 0,1 0-1 0 0,0 1 1 0 0,-1-1 0 0 0,1 0 0 0 0,0 1 0 0 0,0 0-1 0 0,-9 21 46 0 0,8-21-50 0 0,1 0 1 0 0,0 0-1 0 0,-1 0 0 0 0,1 0 0 0 0,0 0 1 0 0,0 0-1 0 0,0 0 0 0 0,0 0 0 0 0,0 0 1 0 0,0 0-1 0 0,0 0 0 0 0,0 0 1 0 0,0 0-1 0 0,1 0 0 0 0,-1 0 0 0 0,0 0 1 0 0,1 0-1 0 0,-1 0 0 0 0,0 0 0 0 0,2 2 1 0 0,-2-3-6 0 0,1 1 1 0 0,0-1-1 0 0,-1 0 1 0 0,1 1-1 0 0,-1-1 1 0 0,1 0-1 0 0,-1 1 1 0 0,1-1 0 0 0,0 0-1 0 0,-1 0 1 0 0,1 0-1 0 0,0 1 1 0 0,-1-1-1 0 0,1 0 1 0 0,0 0-1 0 0,-1 0 1 0 0,1 0-1 0 0,0 0 1 0 0,0 0 0 0 0,2 0-28 0 0,-2 0 24 0 0,-34 26-204 0 0,28-21 242 0 0,4-3-22 0 0,-1 0-1 0 0,1 0 0 0 0,-1-1 1 0 0,0 1-1 0 0,0 0 1 0 0,1-1-1 0 0,-1 1 1 0 0,0-1-1 0 0,-1 0 1 0 0,1 0-1 0 0,0 1 0 0 0,-3 0 1 0 0,5-4-8 0 0,0 1 1 0 0,0-1 0 0 0,1 1-1 0 0,-1-1 1 0 0,1 1-1 0 0,0-1 1 0 0,-1 1-1 0 0,2-2 1 0 0,-2 2-4 0 0,1 0 0 0 0,-1 0 0 0 0,0 1-1 0 0,1-1 1 0 0,-1 0 0 0 0,0 0 0 0 0,0 0 0 0 0,0 1 0 0 0,0-1 0 0 0,0 0 0 0 0,0 0-1 0 0,0 0 1 0 0,0 0 0 0 0,0 1 0 0 0,0-1 0 0 0,0 0 0 0 0,0 0 0 0 0,0 0 0 0 0,-1 1-1 0 0,1-1 1 0 0,0 0 0 0 0,-1 0 0 0 0,1 1 0 0 0,-1-2 0 0 0,-15-12-279 0 0,8 8 39 0 0,6 3 172 0 0,2 2 74 0 0,0 1 1 0 0,-1 0-1 0 0,1 0 1 0 0,0-1-1 0 0,0 1 0 0 0,0 0 1 0 0,-1 0-1 0 0,1 0 0 0 0,0 0 1 0 0,0-1-1 0 0,0 1 0 0 0,-1 0 1 0 0,1 0-1 0 0,0 0 0 0 0,0 0 1 0 0,-1 0-1 0 0,1 0 1 0 0,0 0-1 0 0,0 0 0 0 0,-1 0 1 0 0,1-1-1 0 0,0 1 0 0 0,-1 0 1 0 0,1 0-1 0 0,0 1 0 0 0,0-1 1 0 0,-1 0-1 0 0,1 0 0 0 0,-1 0 33 0 0,1 0-54 0 0,-2 0 23 0 0,1-1 0 0 0,-1 1 0 0 0,0 0 0 0 0,1 0-1 0 0,-1-1 1 0 0,1 1 0 0 0,0-1 0 0 0,-1 0 0 0 0,1 1-1 0 0,-1-1 1 0 0,1 0 0 0 0,0 0 0 0 0,0 0 0 0 0,-1 0-1 0 0,0-1 1 0 0,-17-21 16 0 0,7 8 41 0 0,-12-12-81 0 0,18 20 21 0 0,1 0 0 0 0,-1 1 0 0 0,0 0 0 0 0,-1 0 0 0 0,1 0-1 0 0,-9-4 1 0 0,-31-18 54 0 0,24 13-48 0 0,-41-18-1 0 0,53 28 18 0 0,7 3-22 0 0,-1 1 0 0 0,1-1 0 0 0,-1 1 0 0 0,0-1 0 0 0,1 1 0 0 0,-8-1 0 0 0,10 2 34 0 0,-1 0-44 0 0,0 1 0 0 0,-1-1 0 0 0,1-1 0 0 0,-1 1 0 0 0,1 0 0 0 0,0 0 0 0 0,-3-2 0 0 0,-5-3-27 0 0,1-1 0 0 0,0 0 1 0 0,-11-10-1 0 0,18 14 33 0 0,0 0 1 0 0,-1 1-1 0 0,1-1 1 0 0,-1 1-1 0 0,1 0 0 0 0,-1 0 1 0 0,0 0-1 0 0,1 0 1 0 0,-4-1-1 0 0,5 2-1 0 0,11 9-86 0 0,-10-10 91 0 0,-1 0 0 0 0,1 0 0 0 0,-1 0-1 0 0,1 0 1 0 0,-1 0 0 0 0,1 1 0 0 0,-1-1 0 0 0,0 0 0 0 0,1 0 0 0 0,-1 1 0 0 0,0-1-1 0 0,0 0 1 0 0,1 1 0 0 0,-1-1 0 0 0,0 0 0 0 0,0 1 0 0 0,0 0 0 0 0,0-1-1 0 0,0 1 1 0 0,0-1 0 0 0,-1 1 0 0 0,-28-10-12 0 0,22 7 28 0 0,-56-18 24 0 0,-128-24 0 0 0,163 42-44 0 0,-43 0-1 0 0,59 4 368 0 0,4 1-1467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56.139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688 477 512 0 0,'-39'-9'597'0'0,"-50"-15"1599"0"0,79 21-2119 0 0,7 2-40 0 0,0 0 0 0 0,-1 0-1 0 0,1 0 1 0 0,0-1 0 0 0,0 1-1 0 0,0-1 1 0 0,-4-2-1 0 0,-11-11-177 0 0,12 10 167 0 0,-1-1-1 0 0,1 1 0 0 0,-1 1 0 0 0,-12-7 1 0 0,-25-9-54 0 0,-61-25 336 0 0,4 12 992 0 0,100 32-1242 0 0,1 1 0 0 0,-1 0 1 0 0,0 0-1 0 0,1-1 0 0 0,-1 1 0 0 0,1-1 0 0 0,-1 1 0 0 0,1-1 1 0 0,-1 1-1 0 0,1-1 0 0 0,-1 1 0 0 0,1-1 0 0 0,-1 1 0 0 0,1-1 1 0 0,0 1-1 0 0,-1-1 0 0 0,1 0 0 0 0,0 1 0 0 0,0-1 0 0 0,-1 0 1 0 0,1 1-1 0 0,0-2 0 0 0,-2-19 1495 0 0,2 19-1414 0 0,0-1 1 0 0,0 0-1 0 0,0 1 1 0 0,0-1-1 0 0,-1 1 1 0 0,1-1 0 0 0,-1 1-1 0 0,0-1 1 0 0,-1-2-1 0 0,-6-6 538 0 0,0 1 0 0 0,-17-16 0 0 0,24 24-614 0 0,-1 0 53 0 0,0 0-1 0 0,0-1 1 0 0,1 1-1 0 0,-1-1 1 0 0,1 1-1 0 0,0-1 1 0 0,-2-4-1 0 0,-6-11 631 0 0,2 4-42 0 0,-2-1 552 0 0,8 14-1174 0 0,1 0-1 0 0,-1 0 1 0 0,1 0 0 0 0,0 0-1 0 0,-1 0 1 0 0,1 0-1 0 0,0 0 1 0 0,-1 0-1 0 0,1 0 1 0 0,0 0 0 0 0,0 0-1 0 0,0 0 1 0 0,0 0-1 0 0,0 0 1 0 0,0 0-1 0 0,0 0 1 0 0,1 0 0 0 0,-1 0-1 0 0,0 0 1 0 0,0 1-1 0 0,1-1 1 0 0,-1 0-1 0 0,1 0 1 0 0,0-2 0 0 0,-1 3-27 0 0,1-1 1 0 0,-1 0-1 0 0,1 0 1 0 0,-1 0-1 0 0,1 0 1 0 0,-1 0-1 0 0,0 0 1 0 0,0 0-1 0 0,0-1 1 0 0,1 1 0 0 0,-1 0-1 0 0,0 0 1 0 0,0 0-1 0 0,0 0 1 0 0,0 0-1 0 0,-1 0 1 0 0,1 0-1 0 0,0 0 1 0 0,0 0-1 0 0,-1 0 1 0 0,1 0 0 0 0,-1 0-1 0 0,1 0 1 0 0,-1 0-1 0 0,0-1 1 0 0,-2-2 30 0 0,0 1 0 0 0,-1 0 0 0 0,1 0 1 0 0,-1 0-1 0 0,0 0 0 0 0,0 0 1 0 0,0 1-1 0 0,0-1 0 0 0,0 1 0 0 0,-1 0 1 0 0,1 0-1 0 0,-1 1 0 0 0,1 0 0 0 0,-1-1 1 0 0,0 2-1 0 0,1-1 0 0 0,-1 0 0 0 0,-5 1 1 0 0,9 0-82 0 0,0 0 0 0 0,1 0 0 0 0,-1 0 1 0 0,0 0-1 0 0,1 0 0 0 0,-1 1 0 0 0,0-1 1 0 0,0 0-1 0 0,1 0 0 0 0,-1 1 0 0 0,0-1 0 0 0,1 0 1 0 0,-1 1-1 0 0,1-1 0 0 0,-1 1 0 0 0,0-1 1 0 0,1 1-1 0 0,-1-1 0 0 0,1 1 0 0 0,-1-1 1 0 0,1 1-1 0 0,0 0 0 0 0,-1-1 0 0 0,1 1 0 0 0,-1 0 1 0 0,1-1-1 0 0,0 2 0 0 0,-5 21 1 0 0,3-12 10 0 0,2-9-8 0 0,-1 1 1 0 0,1 0-1 0 0,0 0 1 0 0,0 0-1 0 0,0 0 0 0 0,0 0 1 0 0,2 5-1 0 0,0 9-13 0 0,-2-17 57 0 0,1 0-45 0 0,-1-1-1 0 0,1 0 0 0 0,0 1 0 0 0,0-1 1 0 0,0 0-1 0 0,-1 0 0 0 0,1 0 1 0 0,0 1-1 0 0,-1-1 0 0 0,1 0 0 0 0,-1 0 1 0 0,1 0-1 0 0,0-2 0 0 0,8-18 31 0 0,-9 19-67 0 0,14-43 131 0 0,-7 27-74 0 0,-3 17-15 0 0,-2 10 36 0 0,-4 10-15 0 0,1-17-37 0 0,1 0 0 0 0,-1 0 0 0 0,1 0 1 0 0,0 0-1 0 0,-1 0 0 0 0,1 1 1 0 0,0-1-1 0 0,0 0 0 0 0,1 0 1 0 0,-1 0-1 0 0,0 1 0 0 0,1-1 0 0 0,-1 0 1 0 0,1 0-1 0 0,0 0 0 0 0,0 0 1 0 0,0 0-1 0 0,0 0 0 0 0,0 0 0 0 0,2 2 1 0 0,3 0-80 0 0,-1 0-1 0 0,1-1 1 0 0,0 0 0 0 0,0 0 0 0 0,1 0 0 0 0,-1-1-1 0 0,1 0 1 0 0,7 2 0 0 0,5 1-260 0 0,6 5-1784 0 0,33 17 0 0 0,-20-8-1200 0 0,-12-7 1724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8:58.100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742 389 8 0 0,'2'-22'1835'0'0,"-2"17"-813"0"0,1 0-1 0 0,-1 0 0 0 0,0 0 1 0 0,0 0-1 0 0,0 1 0 0 0,-2-7 1 0 0,1 7-457 0 0,1 1 0 0 0,0-1 0 0 0,-1 0 1 0 0,1 0-1 0 0,1 1 0 0 0,-1-1 1 0 0,0 0-1 0 0,2-5 0 0 0,-1 7-363 0 0,-1 0-1 0 0,1 0 0 0 0,0 0 1 0 0,-1 0-1 0 0,1 0 0 0 0,0 0 1 0 0,0 0-1 0 0,0 0 1 0 0,0 1-1 0 0,1-1 0 0 0,-1 0 1 0 0,0 1-1 0 0,1-1 1 0 0,-1 1-1 0 0,1-1 0 0 0,2-1 1 0 0,-3 3-177 0 0,-1 0 0 0 0,0-1-1 0 0,0 1 1 0 0,1 0 0 0 0,-1 0 0 0 0,0 0 0 0 0,1 0 0 0 0,-1 0 0 0 0,0 0 0 0 0,1 0 0 0 0,-1 0 0 0 0,0 0 0 0 0,1 0-1 0 0,-1 0 1 0 0,0 0 0 0 0,1 0 0 0 0,-1 0 0 0 0,0 0 0 0 0,1 0 0 0 0,-1 0 0 0 0,0 0 0 0 0,1 1 0 0 0,-1-1-1 0 0,0 0 1 0 0,1 0 0 0 0,-1 0 0 0 0,0 0 0 0 0,0 1 0 0 0,1-1 0 0 0,-1 0 0 0 0,0 0 0 0 0,0 1 0 0 0,1-1 0 0 0,-1 0-1 0 0,0 0 1 0 0,0 1 0 0 0,0-1 0 0 0,0 0 0 0 0,0 1 0 0 0,1-1 0 0 0,-1 0 0 0 0,0 1 0 0 0,0-1 0 0 0,0 0-1 0 0,0 1 1 0 0,0-1 0 0 0,0 1 0 0 0,1 19 222 0 0,-1-18-148 0 0,-1 82 979 0 0,-1-31-369 0 0,9 91 0 0 0,4-14-361 0 0,-10-111-320 0 0,0-6-5 0 0,0 5 29 0 0,1 0 1 0 0,4 22 0 0 0,-4-32-42 0 0,-2-6-5 0 0,0-1-1 0 0,0 0 0 0 0,0 0 1 0 0,0 0-1 0 0,0 0 0 0 0,0 0 0 0 0,1 0 1 0 0,-1 0-1 0 0,0 0 0 0 0,1 0 1 0 0,-1 0-1 0 0,1 0 0 0 0,-1 0 1 0 0,1 0-1 0 0,-1 0 0 0 0,1 0 1 0 0,0-1-1 0 0,-1 1 0 0 0,2 1 0 0 0,-1-2-5 0 0,-1 0-1 0 0,0 0 1 0 0,1-1-1 0 0,-1 1 0 0 0,1 0 1 0 0,-1 0-1 0 0,0 0 1 0 0,1-1-1 0 0,-1 1 0 0 0,0 0 1 0 0,1-1-1 0 0,-1 1 0 0 0,0 0 1 0 0,0-1-1 0 0,1 1 1 0 0,-1 0-1 0 0,0-1 0 0 0,0 1 1 0 0,0 0-1 0 0,1-1 1 0 0,-1 1-1 0 0,0-1 0 0 0,0 1 1 0 0,0 0-1 0 0,0-1 0 0 0,0 0 1 0 0,6-16 20 0 0,-6 14 8 0 0,3-11-4 0 0,-1 1 0 0 0,0-1 0 0 0,-1-21 0 0 0,1 3 28 0 0,8-216 72 0 0,0 95 177 0 0,-9 148-278 0 0,0 0 1 0 0,0 0-1 0 0,0 1 0 0 0,3-6 1 0 0,-4 9 0 0 0,1 0 0 0 0,-1 0 0 0 0,1 0 0 0 0,-1 0 0 0 0,0 0 0 0 0,1 0 0 0 0,0 0 0 0 0,-1 1 0 0 0,1-1 1 0 0,-1 0-1 0 0,1 0 0 0 0,0 1 0 0 0,0-1 0 0 0,-1 0 0 0 0,1 1 0 0 0,0-1 0 0 0,0 0 0 0 0,0 1 0 0 0,0-1 0 0 0,0 1 0 0 0,0 0 0 0 0,1-1 0 0 0,-1 1 36 0 0,-1 10 142 0 0,-10 235 625 0 0,10-208-762 0 0,4 109 144 0 0,-3-126-176 0 0,2 0 0 0 0,1-1 0 0 0,0 1 0 0 0,1-1 0 0 0,9 23 0 0 0,-13-41-22 0 0,0 1 0 0 0,0-1 1 0 0,0 1-1 0 0,0-1 0 0 0,0 1 1 0 0,0-1-1 0 0,0 0 0 0 0,3 3 1 0 0,-4-4-10 0 0,0 0 1 0 0,1 0-1 0 0,-1 0 0 0 0,0 1 1 0 0,0-1-1 0 0,0 0 1 0 0,1 0-1 0 0,-1 0 1 0 0,0 0-1 0 0,0 0 0 0 0,1 0 1 0 0,-1 0-1 0 0,0 0 1 0 0,0 0-1 0 0,1 0 1 0 0,-1 0-1 0 0,0 0 0 0 0,1 0 1 0 0,-1 0-1 0 0,0 0 1 0 0,0 0-1 0 0,1 0 0 0 0,-1 0 1 0 0,0 0-1 0 0,1 0 1 0 0,-1-1-2 0 0,1 1 0 0 0,-1-1 1 0 0,0 1-1 0 0,1-1 0 0 0,-1 1 0 0 0,0-1 1 0 0,1 1-1 0 0,-1-1 0 0 0,0 1 0 0 0,0-1 1 0 0,1 0-1 0 0,-1 1 0 0 0,0-1 1 0 0,0 1-1 0 0,0-1 0 0 0,0 0 0 0 0,6-31 24 0 0,-3 1-1 0 0,0 0 1 0 0,-2-1-1 0 0,-2 1 0 0 0,0-1 1 0 0,-9-44-1 0 0,-36-119-91 0 0,23 105 147 0 0,7 34-80 0 0,13 49 4 0 0,1 10 20 0 0,-1 14 23 0 0,2-11-56 0 0,-1 2 6 0 0,1 1 0 0 0,1 0 0 0 0,0-1 0 0 0,1 15 0 0 0,0 1 0 0 0,-2 50 31 0 0,3 84 55 0 0,-1-142-83 0 0,5 23 0 0 0,-5-33-3 0 0,1-1 1 0 0,0 1-1 0 0,0-1 0 0 0,0 1 0 0 0,0-1 0 0 0,1 0 0 0 0,4 7 0 0 0,-3-4 9 0 0,-4-8-6 0 0,0 0 0 0 0,0 0 0 0 0,0 1 0 0 0,0-1 0 0 0,0 0 0 0 0,1 1 0 0 0,-1-1 0 0 0,0 0 0 0 0,0 0 0 0 0,0 1 0 0 0,0-1 0 0 0,1 0 0 0 0,-1 0 0 0 0,0 0 0 0 0,0 1 1 0 0,0-1-1 0 0,1 0 0 0 0,-1 0 0 0 0,0 0 0 0 0,1 0 0 0 0,-1 1 0 0 0,0-1 0 0 0,0 0 0 0 0,1 0 0 0 0,-1 0 0 0 0,0 0 0 0 0,0 0 0 0 0,1 0 0 0 0,-1 0 0 0 0,0 0 0 0 0,1 0 0 0 0,-1 0 0 0 0,0 0 0 0 0,1 0 0 0 0,-1 0 0 0 0,0 0 0 0 0,0 0 0 0 0,1 0 0 0 0,1-2 5 0 0,-1-1 0 0 0,1 1 0 0 0,-1 0 1 0 0,0-1-1 0 0,0 1 0 0 0,1-4 0 0 0,-2 6-9 0 0,3-9 4 0 0,-1 1 0 0 0,0 0 0 0 0,2-18 0 0 0,-3 17-6 0 0,0 0-1 0 0,1 0 1 0 0,4-14 0 0 0,-3 11 11 0 0,6-25 1 0 0,1-6-97 0 0,-7 35 103 0 0,-2 5-13 0 0,1 0 0 0 0,-1-1 0 0 0,-1 1 0 0 0,1 0 0 0 0,0 0 0 0 0,0-5 0 0 0,0-4 51 0 0,0 11-51 0 0,-1 0 0 0 0,0 0 0 0 0,0-1 1 0 0,0 1-1 0 0,1 0 0 0 0,-1-1 0 0 0,0 1 1 0 0,-1 0-1 0 0,1 0 0 0 0,0-1 0 0 0,0 1 0 0 0,0 0 1 0 0,-1 0-1 0 0,1-1 0 0 0,-1 0 0 0 0,-15-30 19 0 0,2-1-1 0 0,-12-43 0 0 0,23 65-19 0 0,1 0 0 0 0,0 0 0 0 0,-1-18 0 0 0,3 22-38 0 0,-1 11 67 0 0,-1 16-11 0 0,2-20-15 0 0,0 0 1 0 0,0 0-1 0 0,0-1 0 0 0,0 1 0 0 0,0 0 0 0 0,0 0 1 0 0,1 0-1 0 0,-1 0 0 0 0,0 0 0 0 0,0 0 0 0 0,0 0 1 0 0,0 0-1 0 0,0 0 0 0 0,0 0 0 0 0,0 0 0 0 0,0 0 1 0 0,0 1-1 0 0,0-1 0 0 0,0 0 0 0 0,0 0 0 0 0,0 0 1 0 0,0 0-1 0 0,0 0 0 0 0,1 0 0 0 0,-1 0 0 0 0,0 0 1 0 0,0 0-1 0 0,0 0 0 0 0,0 0 0 0 0,0 0 0 0 0,0 0 1 0 0,0 0-1 0 0,0 0 0 0 0,0 0 0 0 0,0 0 0 0 0,0 0 1 0 0,0 0-1 0 0,0 0 0 0 0,0 1 0 0 0,1-9-41 0 0,-2 3 48 0 0,0 1 0 0 0,0-1 0 0 0,1 1-1 0 0,0-1 1 0 0,0 0 0 0 0,1-5 0 0 0,-1 6-13 0 0,0 0 0 0 0,1 0 1 0 0,-1 1-1 0 0,-1-1 0 0 0,1 0 0 0 0,0 0 0 0 0,-1 0 0 0 0,0 1 1 0 0,-2-7-1 0 0,3 10 6 0 0,0 0-1 0 0,0 0 1 0 0,0-1 0 0 0,0 1 0 0 0,-1 0 0 0 0,1 0 0 0 0,0 0-1 0 0,0-1 1 0 0,0 1 0 0 0,-1 0 0 0 0,1 0 0 0 0,0 0-1 0 0,0 0 1 0 0,0-1 0 0 0,-1 1 0 0 0,1 0 0 0 0,0 0-1 0 0,-1 0 1 0 0,1 0 0 0 0,0 0 0 0 0,0 0 0 0 0,-1 0 0 0 0,1 0-1 0 0,0 0 1 0 0,0 0 0 0 0,-1 0 0 0 0,1 0 0 0 0,0 0-1 0 0,-1 0 1 0 0,1 0 0 0 0,0 0 0 0 0,0 0 0 0 0,-1 0-1 0 0,1 0 1 0 0,0 0 0 0 0,0 0 0 0 0,-1 0 0 0 0,1 1 0 0 0,0-1-1 0 0,0 0 1 0 0,-1 0 0 0 0,1 0 0 0 0,0 0 0 0 0,0 1-1 0 0,0-1 1 0 0,0 0 0 0 0,-1 0 0 0 0,1 0 0 0 0,0 1 0 0 0,0-1-1 0 0,0 0 1 0 0,0 0 0 0 0,0 1 0 0 0,-1-1 0 0 0,1 0-1 0 0,0 0 1 0 0,0 1 0 0 0,0-1 0 0 0,-1 2 4 0 0,0-1 0 0 0,0 1 0 0 0,1 0-1 0 0,-1-1 1 0 0,0 1 0 0 0,1 0 0 0 0,-1 0 0 0 0,0 3 0 0 0,1 17-33 0 0,0-22 28 0 0,0 0 0 0 0,0 0 1 0 0,0 0-1 0 0,0 0 0 0 0,1-1 0 0 0,-1 1 1 0 0,0 0-1 0 0,0 0 0 0 0,0 0 0 0 0,0 0 0 0 0,0 0 1 0 0,0 0-1 0 0,0 0 0 0 0,0 0 0 0 0,0 0 1 0 0,0 0-1 0 0,0 0 0 0 0,1 0 0 0 0,-1 0 1 0 0,0 0-1 0 0,0 0 0 0 0,0 0 0 0 0,0 0 1 0 0,0 0-1 0 0,0 0 0 0 0,0 0 0 0 0,0 0 1 0 0,0 0-1 0 0,0 0 0 0 0,1 0 0 0 0,-1 0 1 0 0,0 0-1 0 0,0 0 0 0 0,0 0 0 0 0,0 0 1 0 0,0 0-1 0 0,0 0 0 0 0,0 0 0 0 0,0 1 1 0 0,0-1-1 0 0,0 0 0 0 0,0 0 0 0 0,0 0 0 0 0,0 0 1 0 0,0 0-1 0 0,1 0 0 0 0,-1 0 0 0 0,0 0 1 0 0,0 0-1 0 0,0 0 0 0 0,0 0 0 0 0,0 0 1 0 0,0 1-1 0 0,0-1 0 0 0,0 0 0 0 0,0 0 1 0 0,0 0-1 0 0,0 0 0 0 0,0 0 0 0 0,0 0 1 0 0,0 0-1 0 0,0 0 0 0 0,0 0 0 0 0,0 0 1 0 0,0 1-1 0 0,0-1 0 0 0,0 0 0 0 0,-1 0 0 0 0,5-6 13 0 0,-3-12-7 0 0,0 13-3 0 0,-1 0 0 0 0,0 1 1 0 0,0-1-1 0 0,0 1 0 0 0,-2-9 0 0 0,1 9 20 0 0,1 4-22 0 0,0-1 0 0 0,0 0 0 0 0,0 0 1 0 0,0 0-1 0 0,0 0 0 0 0,0 1 0 0 0,-1-1 0 0 0,1 0 0 0 0,0 0 1 0 0,-1 0-1 0 0,1 1 0 0 0,0-1 0 0 0,-1 0 0 0 0,1 0 0 0 0,-1 1 1 0 0,1-1-1 0 0,-1 0 0 0 0,0 1 0 0 0,1-1 0 0 0,-1 1 0 0 0,-1-2 1 0 0,2 2-12 0 0,0 0-5 0 0,0 0 15 0 0,0 0 0 0 0,0 0 0 0 0,0 0 0 0 0,0 0 0 0 0,0 0 0 0 0,0 0 0 0 0,0 0 0 0 0,0 0 0 0 0,-1 0 0 0 0,1 0 0 0 0,0 0 0 0 0,0 0 0 0 0,0 0 0 0 0,0 0 0 0 0,0-1 0 0 0,0 1 0 0 0,0 0 0 0 0,0 0 0 0 0,0 0 0 0 0,0 0 0 0 0,0 0 0 0 0,0 0 0 0 0,-1 0 0 0 0,1 0 0 0 0,0 0 0 0 0,0 0 0 0 0,0 0 0 0 0,0 0 0 0 0,0 0 0 0 0,0 0 0 0 0,0 0 0 0 0,0 0 0 0 0,0 0 0 0 0,0 0 0 0 0,-1 0 0 0 0,1 0 0 0 0,0 1 0 0 0,0-1 0 0 0,0 0 0 0 0,0 0 0 0 0,0 0 0 0 0,0 0 0 0 0,0 0 0 0 0,0 0 0 0 0,0 0 0 0 0,0 0 0 0 0,0 0 0 0 0,0 0 0 0 0,0 0 0 0 0,0 0 0 0 0,0 0 0 0 0,0 0 0 0 0,0 0 0 0 0,0 1 0 0 0,-1-1 0 0 0,1 0 0 0 0,0 0 0 0 0,0 0 0 0 0,0 0 0 0 0,0 0 0 0 0,0 0 0 0 0,0 0 0 0 0,0 0 0 0 0,0 0 0 0 0,0 0 0 0 0,0 0 0 0 0,1 1-1 0 0,-5 4 7 0 0,2-1-6 0 0,1 0 0 0 0,0 0 1 0 0,0 0-1 0 0,1 0 1 0 0,-1 0-1 0 0,1 0 0 0 0,0 1 1 0 0,0 5-1 0 0,0-7-2 0 0,0-2 6 0 0,0-1 0 0 0,0 1 1 0 0,-1-1-1 0 0,1 1 0 0 0,0-1 0 0 0,0 1 1 0 0,0-1-1 0 0,0 1 0 0 0,-1-1 1 0 0,1 1-1 0 0,0-1 0 0 0,-1 1 0 0 0,1-1 1 0 0,0 0-1 0 0,-1 1 0 0 0,1-1 1 0 0,-1 1-1 0 0,1-1 0 0 0,0 0 0 0 0,-1 0 1 0 0,1 1-1 0 0,-1-1 0 0 0,1 0 0 0 0,-1 0 1 0 0,1 1-1 0 0,-1-1 0 0 0,1 0 1 0 0,-1 0-1 0 0,1 0 0 0 0,-1 0 0 0 0,1 0 1 0 0,-1 0-1 0 0,1 0 0 0 0,-1 0 1 0 0,1 0-1 0 0,-1 0 0 0 0,0 0 0 0 0,1 0 1 0 0,-1 0-1 0 0,0 0 0 0 0,-31-7 88 0 0,12 3 57 0 0,5 4-89 0 0,6 0-22 0 0,-1 1 0 0 0,1-1 0 0 0,0-1-1 0 0,0 0 1 0 0,0 0 0 0 0,-1-1 0 0 0,1 0 0 0 0,1-1 0 0 0,-12-4 0 0 0,10 3 4 0 0,1 0 0 0 0,-1 0 1 0 0,0 1-1 0 0,0 1 1 0 0,-16-3-1 0 0,-51 0 211 0 0,57 5-187 0 0,1-1 0 0 0,-1 0-1 0 0,1-2 1 0 0,-23-5 0 0 0,-25-18-49 0 0,1 0-18 0 0,34 16-12 0 0,18 5-12 0 0,0 1 1 0 0,0 0-1 0 0,-19-2 1 0 0,28 6-58 0 0,-1-1 1 0 0,1 1 0 0 0,-1 1-1 0 0,0-1 1 0 0,1 1-1 0 0,-1 0 1 0 0,1 0-1 0 0,0 1 1 0 0,-1-1 0 0 0,1 1-1 0 0,0 0 1 0 0,-7 4-1 0 0,-2 1-398 0 0,-17 12-4361 0 0,18-9 1006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35.35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1353 594 184 0 0,'-13'12'961'0'0,"0"0"0"0"0,1 1-1 0 0,1 1 1 0 0,0 0 0 0 0,1 1-1 0 0,-10 17 1 0 0,5-9-250 0 0,-31 50 1517 0 0,-46 67 392 0 0,-302 444 1820 0 0,364-534-4280 0 0,-31 68 1 0 0,59-113-155 0 0,0 0 1 0 0,0 0-1 0 0,0 1 0 0 0,0-1 0 0 0,1 0 1 0 0,-1 10-1 0 0,2-15-5 0 0,0 1 0 0 0,0-1-1 0 0,0 0 1 0 0,0 0 0 0 0,0 0 0 0 0,0 0 0 0 0,0 1 0 0 0,0-1-1 0 0,0 0 1 0 0,0 0 0 0 0,0 0 0 0 0,0 0 0 0 0,0 0-1 0 0,0 1 1 0 0,0-1 0 0 0,0 0 0 0 0,1 0 0 0 0,-1 0 0 0 0,0 0-1 0 0,0 0 1 0 0,0 0 0 0 0,0 1 0 0 0,0-1 0 0 0,0 0-1 0 0,1 0 1 0 0,-1 0 0 0 0,0 0 0 0 0,0 0 0 0 0,0 0 0 0 0,0 0-1 0 0,1 0 1 0 0,-1 0 0 0 0,0 0 0 0 0,0 0 0 0 0,0 0-1 0 0,0 0 1 0 0,1 0 0 0 0,-1 0 0 0 0,0 0 0 0 0,0 0-1 0 0,0 0 1 0 0,0 0 0 0 0,1 0 0 0 0,-1 0 0 0 0,0 0 0 0 0,0 0-1 0 0,0 0 1 0 0,0 0 0 0 0,0 0 0 0 0,1-1 0 0 0,-1 1-1 0 0,0 0 1 0 0,0 0 0 0 0,0 0 0 0 0,0 0 0 0 0,0 0 0 0 0,0 0-1 0 0,0 0 1 0 0,1-1 0 0 0,-1 1 0 0 0,0 0 0 0 0,9-8-13 0 0,22-26 25 0 0,42-60 0 0 0,-24 29 9 0 0,32-47 20 0 0,-21 28-26 0 0,129-185 99 0 0,-135 181 34 0 0,49-112 1 0 0,-85 164-47 0 0,-13 27 2 0 0,1-1-1 0 0,-1 0 0 0 0,-1-1 0 0 0,0 1 1 0 0,-1-1-1 0 0,1 0 0 0 0,-2 0 0 0 0,3-22 0 0 0,-5 32-77 0 0,0 1-1 0 0,0-1 0 0 0,0 0 0 0 0,0 1 1 0 0,0-1-1 0 0,0 0 0 0 0,0 1 1 0 0,0-1-1 0 0,0 1 0 0 0,0-1 0 0 0,-1 0 1 0 0,1 1-1 0 0,0-1 0 0 0,0 1 1 0 0,-1-1-1 0 0,1 0 0 0 0,0 1 0 0 0,-1-1 1 0 0,1 1-1 0 0,-1-1 0 0 0,1 1 1 0 0,0-1-1 0 0,-2 0 0 0 0,1 1-2 0 0,0 0-1 0 0,1 0 1 0 0,-1 0-1 0 0,0 0 1 0 0,0 0-1 0 0,0 0 1 0 0,0 0-1 0 0,0 1 1 0 0,0-1 0 0 0,0 0-1 0 0,1 0 1 0 0,-1 1-1 0 0,0-1 1 0 0,0 1-1 0 0,0-1 1 0 0,1 0-1 0 0,-1 1 1 0 0,0 0-1 0 0,-1 0 1 0 0,-15 14 163 0 0,-1 1-1 0 0,2 0 1 0 0,0 1 0 0 0,-20 28-1 0 0,-5 6-11 0 0,-298 354 495 0 0,185-232-610 0 0,12-16 25 0 0,91-94-50 0 0,-68 111-1 0 0,119-173-33 0 0,-3 2-10 0 0,1 1 0 0 0,0-1 0 0 0,0 1 0 0 0,1 0 0 0 0,-1-1 1 0 0,1 1-1 0 0,-1 0 0 0 0,1 0 0 0 0,0 5 0 0 0,8-10-12 0 0,2-5 21 0 0,0 0 1 0 0,0 0-1 0 0,-1-1 1 0 0,-1 0-1 0 0,1-1 1 0 0,11-14-1 0 0,3-3-3 0 0,165-181-36 0 0,64-85 39 0 0,29-34 103 0 0,-278 322-104 0 0,131-148 195 0 0,-133 151-187 0 0,0 0-1 0 0,0 0 0 0 0,1 0 0 0 0,-1-1 0 0 0,0 1 1 0 0,1 0-1 0 0,-1 0 0 0 0,0 0 0 0 0,0-1 0 0 0,1 1 1 0 0,-1 0-1 0 0,0-1 0 0 0,0 1 0 0 0,0 0 0 0 0,0 0 0 0 0,1-1 1 0 0,-1 1-1 0 0,0 0 0 0 0,0-1 0 0 0,0 1 0 0 0,0 0 1 0 0,0-1-1 0 0,0 1 0 0 0,0 0 0 0 0,0-1 0 0 0,0 1 1 0 0,0 0-1 0 0,0-1 0 0 0,-10 6 77 0 0,-14 15 13 0 0,-331 355 539 0 0,162-167-470 0 0,-10-9-134 0 0,24-25-34 0 0,-105 132-17 0 0,247-267-6 0 0,34-36 1 0 0,2-6 14 0 0,5-6 1 0 0,15-13 6 0 0,0 0 0 0 0,43-37 0 0 0,-21 21 3 0 0,44-43 7 0 0,146-144 36 0 0,-90 70-54 0 0,136-195 0 0 0,-42 36 73 0 0,-150 192 0 0 0,-79 113-55 0 0,6-10 17 0 0,0-2 0 0 0,-2 1 1 0 0,0-1-1 0 0,9-31 0 0 0,-19 50-10 0 0,1 0 1 0 0,0 0-1 0 0,-1 0 0 0 0,0 0 1 0 0,1 0-1 0 0,-1 0 0 0 0,0-1 0 0 0,0 1 1 0 0,-1-3-1 0 0,1 5-8 0 0,0-1 0 0 0,0 1 0 0 0,-1-1 0 0 0,1 1 0 0 0,0-1 0 0 0,-1 1 0 0 0,1-1 0 0 0,0 1 0 0 0,-1-1 0 0 0,1 1-1 0 0,-1 0 1 0 0,1-1 0 0 0,0 1 0 0 0,-1 0 0 0 0,1 0 0 0 0,-1-1 0 0 0,1 1 0 0 0,-1 0 0 0 0,1 0 0 0 0,-1 0 0 0 0,0-1 0 0 0,1 1 0 0 0,-1 0 0 0 0,1 0 0 0 0,-1 0 0 0 0,1 0 0 0 0,-1 0-1 0 0,1 0 1 0 0,-1 0 0 0 0,1 0 0 0 0,-1 0 0 0 0,0 0 0 0 0,1 1 0 0 0,-1-1 0 0 0,1 0 0 0 0,-1 0 0 0 0,1 0 0 0 0,-1 1 0 0 0,0-1 0 0 0,-4 3 13 0 0,0 0 0 0 0,0-1 1 0 0,1 2-1 0 0,-1-1 0 0 0,1 0 0 0 0,0 1 1 0 0,-1 0-1 0 0,-4 7 0 0 0,-7 5 15 0 0,-79 77 110 0 0,-90 116 0 0 0,-19 76-114 0 0,124-166-42 0 0,-98 151 7 0 0,20 9-28 0 0,116-186-4 0 0,36-80 37 0 0,2 1 0 0 0,0 1 0 0 0,0-1 0 0 0,-2 27 0 0 0,6-38-1 0 0,0 1-1 0 0,0-1 1 0 0,0 0 0 0 0,0 1 0 0 0,1-1 0 0 0,-1 0 0 0 0,1 1-1 0 0,0-1 1 0 0,0 0 0 0 0,0 1 0 0 0,1-1 0 0 0,1 3 0 0 0,-2-4-1 0 0,0-1 0 0 0,0 1 0 0 0,0-1 0 0 0,1 0 0 0 0,-1 1 0 0 0,1-1 0 0 0,-1 0 0 0 0,1 0 0 0 0,-1 0 0 0 0,1 0 0 0 0,0 0 0 0 0,-1 0 0 0 0,1 0 0 0 0,0 0 0 0 0,0-1 0 0 0,0 1 0 0 0,0-1 0 0 0,-1 1 0 0 0,1-1 0 0 0,0 0 0 0 0,0 0 0 0 0,3 0-1 0 0,2 0 1 0 0,0-1 0 0 0,0 0 0 0 0,0 0-1 0 0,-1-1 1 0 0,1 0 0 0 0,0 0-1 0 0,-1-1 1 0 0,1 0 0 0 0,-1 0 0 0 0,0 0-1 0 0,9-7 1 0 0,7-6-2 0 0,33-32 0 0 0,-38 32-6 0 0,187-203-11 0 0,-131 134 46 0 0,574-730 66 0 0,-528 659-70 0 0,65-94 50 0 0,-177 240-50 0 0,0 0-1 0 0,0-1 1 0 0,-1 0 0 0 0,-1-1-1 0 0,0 1 1 0 0,0-1 0 0 0,3-15-1 0 0,-8 26-15 0 0,0 1-1 0 0,0-1 1 0 0,0 1 0 0 0,0 0-1 0 0,0-1 1 0 0,0 1 0 0 0,0-1-1 0 0,0 1 1 0 0,0-1 0 0 0,0 1-1 0 0,0-1 1 0 0,0 1-1 0 0,0-1 1 0 0,0 1 0 0 0,0-1-1 0 0,0 1 1 0 0,0-1 0 0 0,-1 1-1 0 0,1 0 1 0 0,0-1-1 0 0,-7 2 60 0 0,-9 14 26 0 0,-80 90-32 0 0,-36 41 70 0 0,54-56-130 0 0,-183 229 90 0 0,236-285-82 0 0,-270 399-48 0 0,263-379 40 0 0,-121 207-56 0 0,21 10 1 0 0,126-256 36 0 0,-14 37 17 0 0,18-46 5 0 0,1-1 0 0 0,0 0 0 0 0,0 1-1 0 0,0 0 1 0 0,1-1 0 0 0,-1 1 0 0 0,2 6 0 0 0,-1-11-3 0 0,0-1 0 0 0,0 1 0 0 0,0 0 0 0 0,0 0 0 0 0,1 0 0 0 0,-1 0 0 0 0,0 0 0 0 0,1 0 0 0 0,-1 0 0 0 0,1 0 0 0 0,-1 0 0 0 0,1-1 0 0 0,-1 1 0 0 0,1 0 0 0 0,0 0 1 0 0,-1-1-1 0 0,1 1 0 0 0,0 0 0 0 0,-1-1 0 0 0,1 1 0 0 0,0-1 0 0 0,0 1 0 0 0,0-1 0 0 0,0 1 0 0 0,0-1 0 0 0,-1 1 0 0 0,1-1 0 0 0,0 0 0 0 0,0 0 0 0 0,0 1 0 0 0,0-1 0 0 0,0 0 1 0 0,0 0-1 0 0,0 0 0 0 0,0 0 0 0 0,0 0 0 0 0,0 0 0 0 0,0 0 0 0 0,0-1 0 0 0,1 1 0 0 0,3-1-2 0 0,-1 0 0 0 0,0-1 0 0 0,1 1 0 0 0,-1-1 0 0 0,0 0-1 0 0,0 0 1 0 0,6-4 0 0 0,16-14-7 0 0,-1-1 1 0 0,0-2-1 0 0,24-28 0 0 0,60-85 45 0 0,-68 84-31 0 0,130-156-84 0 0,120-163 164 0 0,28-128 5 0 0,-257 400-98 0 0,105-186 90 0 0,-151 255-51 0 0,-2 0 0 0 0,-1-1 0 0 0,9-34 0 0 0,-20 59-1 0 0,-1 0 1 0 0,0 0-1 0 0,-1 0 1 0 0,1-11-1 0 0,-2 17-26 0 0,1 0 0 0 0,0 0 0 0 0,0 0 0 0 0,0-1 0 0 0,0 1 0 0 0,0 0 0 0 0,0 0 0 0 0,0-1 0 0 0,0 1 0 0 0,-1 0 0 0 0,1 0 0 0 0,0 0 0 0 0,0 0 0 0 0,0-1 0 0 0,0 1 0 0 0,-1 0 0 0 0,1 0 0 0 0,0 0 0 0 0,0 0 0 0 0,0 0 0 0 0,-1-1 0 0 0,1 1 0 0 0,0 0 0 0 0,0 0 0 0 0,-1 0 0 0 0,1 0 0 0 0,0 0 0 0 0,0 0 0 0 0,0 0 0 0 0,-1 0 0 0 0,1 0 0 0 0,0 0 0 0 0,0 0 0 0 0,-1 0 0 0 0,1 0 0 0 0,0 0 0 0 0,0 0 0 0 0,-1 0 0 0 0,1 0 0 0 0,0 1 0 0 0,0-1 0 0 0,0 0 0 0 0,-1 0 0 0 0,1 0 0 0 0,0 0 0 0 0,0 0 0 0 0,0 0 0 0 0,-1 1 0 0 0,1-1 0 0 0,0 0 0 0 0,0 0 0 0 0,0 0 0 0 0,0 1 0 0 0,-13 8 24 0 0,-32 47 79 0 0,-58 95 0 0 0,70-99-79 0 0,-440 697 42 0 0,323-515-81 0 0,-61 109 3 0 0,139-212 12 0 0,-79 156-82 0 0,143-268 67 0 0,-6 19 0 0 0,12-32 3 0 0,0 0 0 0 0,1 0 0 0 0,0 0 0 0 0,0 0 0 0 0,0 0 0 0 0,1 0 0 0 0,1 10 0 0 0,-1-16 11 0 0,0 1 0 0 0,0-1-1 0 0,0 1 1 0 0,0-1 0 0 0,0 1 0 0 0,0-1 0 0 0,0 1 0 0 0,0-1 0 0 0,0 0 0 0 0,1 1 0 0 0,-1-1 0 0 0,0 1 0 0 0,0-1 0 0 0,1 1 0 0 0,-1-1-1 0 0,0 0 1 0 0,1 1 0 0 0,-1-1 0 0 0,0 0 0 0 0,1 1 0 0 0,-1-1 0 0 0,0 0 0 0 0,1 0 0 0 0,-1 1 0 0 0,1-1 0 0 0,-1 0 0 0 0,1 0 0 0 0,0 1-1 0 0,0-1 2 0 0,0 0-1 0 0,0 0 0 0 0,0 0 0 0 0,0 0 0 0 0,0 0 0 0 0,0 0 0 0 0,1-1 0 0 0,-1 1 0 0 0,0 0 0 0 0,0-1 0 0 0,2 0 0 0 0,1-1-6 0 0,1-1 1 0 0,-1 1-1 0 0,0-1 1 0 0,8-6-1 0 0,9-12-3 0 0,-1-1 0 0 0,26-37-1 0 0,29-57 33 0 0,-66 102-27 0 0,185-280-14 0 0,83-136 52 0 0,59-185 27 0 0,-332 608-60 0 0,72-147 12 0 0,-54 102 4 0 0,17-55-1 0 0,-38 106-15 0 0,1-7 11 0 0,1 0 1 0 0,-1 0-1 0 0,0-1 1 0 0,-1 1-1 0 0,1 0 0 0 0,-2-1 1 0 0,0-11-1 0 0,0 19-10 0 0,0 0 0 0 0,0 0 0 0 0,0 0 0 0 0,0 0 0 0 0,-1 0 1 0 0,1 0-1 0 0,0 0 0 0 0,-1 0 0 0 0,1 0 0 0 0,0 1 0 0 0,-1-1 0 0 0,0 0 0 0 0,1 0 0 0 0,-1 0 0 0 0,1 1 0 0 0,-1-1 0 0 0,0 0 1 0 0,1 1-1 0 0,-1-1 0 0 0,0 1 0 0 0,0-1 0 0 0,0 0 0 0 0,1 1 0 0 0,-3-1 0 0 0,0 0 3 0 0,1 0-1 0 0,-1 1 0 0 0,1 0 1 0 0,-1-1-1 0 0,0 1 1 0 0,1 0-1 0 0,-1 0 0 0 0,1 0 1 0 0,-4 1-1 0 0,-4 1 14 0 0,2 0 0 0 0,-1 0 1 0 0,0 1-1 0 0,-13 6 0 0 0,-12 10 6 0 0,1 1 0 0 0,1 1 0 0 0,1 2 0 0 0,-33 31 0 0 0,-104 117-10 0 0,37-27-22 0 0,-149 213-1 0 0,-93 228-12 0 0,322-497-15 0 0,4 3 0 0 0,-51 131 0 0 0,96-214 35 0 0,0-4-3 0 0,0 1 0 0 0,0-1 0 0 0,1 1 0 0 0,0 0 0 0 0,0-1 0 0 0,0 1 0 0 0,1 0-1 0 0,-1-1 1 0 0,1 9 0 0 0,1-13 3 0 0,-1 0 0 0 0,0 1-1 0 0,0-1 1 0 0,0 0-1 0 0,0 1 1 0 0,1-1-1 0 0,-1 0 1 0 0,0 1-1 0 0,0-1 1 0 0,1 0 0 0 0,-1 0-1 0 0,0 1 1 0 0,1-1-1 0 0,-1 0 1 0 0,0 0-1 0 0,1 0 1 0 0,-1 1-1 0 0,0-1 1 0 0,1 0 0 0 0,-1 0-1 0 0,0 0 1 0 0,1 0-1 0 0,-1 0 1 0 0,0 0-1 0 0,1 0 1 0 0,-1 0-1 0 0,1 0 1 0 0,-1 0 0 0 0,0 0-1 0 0,1 0 1 0 0,-1 0-1 0 0,0 0 1 0 0,1 0-1 0 0,-1 0 1 0 0,0 0-1 0 0,1 0 1 0 0,-1-1 0 0 0,0 1-1 0 0,1 0 1 0 0,-1 0-1 0 0,0 0 1 0 0,1-1-1 0 0,-1 1 1 0 0,16-9-33 0 0,1-6 30 0 0,-1 0 0 0 0,-1-1 0 0 0,0-1 0 0 0,22-33 0 0 0,-27 35 9 0 0,60-83-12 0 0,38-51-3 0 0,-57 84-6 0 0,270-349 28 0 0,-25-18 3 0 0,-240 343 27 0 0,-16 29 15 0 0,-3-3 0 0 0,33-73 0 0 0,-70 134-54 0 0,2-1 5 0 0,-1 0 1 0 0,1 0-1 0 0,-1-1 1 0 0,0 1 0 0 0,0 0-1 0 0,-1 0 1 0 0,1 0 0 0 0,0-1-1 0 0,-1 1 1 0 0,0 0 0 0 0,0-1-1 0 0,-1-5 1 0 0,1 9-8 0 0,0-1 1 0 0,0 1-1 0 0,0 0 1 0 0,-1-1-1 0 0,1 1 1 0 0,0 0-1 0 0,0 0 1 0 0,-1-1-1 0 0,1 1 1 0 0,0 0 0 0 0,0-1-1 0 0,-1 1 1 0 0,1 0-1 0 0,0 0 1 0 0,-1 0-1 0 0,1-1 1 0 0,0 1-1 0 0,-1 0 1 0 0,1 0-1 0 0,0 0 1 0 0,-1 0-1 0 0,1 0 1 0 0,-1 0-1 0 0,1 0 1 0 0,0 0-1 0 0,-1 0 1 0 0,1 0-1 0 0,-1 0 1 0 0,1 0-1 0 0,0 0 1 0 0,-1 0-1 0 0,1 0 1 0 0,0 0-1 0 0,-1 0 1 0 0,1 0-1 0 0,0 0 1 0 0,-1 1 0 0 0,1-1-1 0 0,0 0 1 0 0,-1 0-1 0 0,0 1 1 0 0,-15 9 19 0 0,-37 37 63 0 0,-64 73-1 0 0,76-76-54 0 0,39-42-27 0 0,-404 453 39 0 0,180-156-19 0 0,24 16-36 0 0,20 40-59 0 0,172-332 64 0 0,2 0 1 0 0,-6 26 0 0 0,11-39-2 0 0,2 0 0 0 0,-1 0 1 0 0,1 0-1 0 0,1 0 0 0 0,0 0 0 0 0,0 0 1 0 0,3 18-1 0 0,-2-26 9 0 0,-1-1 0 0 0,0 1 0 0 0,0-1 0 0 0,1 0 0 0 0,-1 1-1 0 0,1-1 1 0 0,-1 0 0 0 0,1 1 0 0 0,-1-1 0 0 0,1 0 0 0 0,0 1 0 0 0,0-1 0 0 0,0 0 0 0 0,0 0 0 0 0,0 0 0 0 0,0 0 0 0 0,0 0 0 0 0,0 0 0 0 0,0 0 0 0 0,0 0-1 0 0,0-1 1 0 0,1 1 0 0 0,-1 0 0 0 0,0-1 0 0 0,0 1 0 0 0,1 0 0 0 0,-1-1 0 0 0,1 0 0 0 0,-1 1 0 0 0,0-1 0 0 0,1 0 0 0 0,-1 0 0 0 0,1 0 0 0 0,-1 0 0 0 0,1 0 0 0 0,1 0-1 0 0,3-1 0 0 0,0-1-1 0 0,-1 1 0 0 0,1-1 0 0 0,0 0 0 0 0,-1-1 0 0 0,1 1 0 0 0,6-6 0 0 0,8-5 5 0 0,-2 0 1 0 0,0-1-1 0 0,29-30 0 0 0,43-57 18 0 0,-70 77-24 0 0,368-462 0 0 0,-332 412 16 0 0,234-333 63 0 0,42-153-17 0 0,-238 369-35 0 0,-94 189-22 0 0,10-18 18 0 0,0-2 0 0 0,-2 1 1 0 0,-1-1-1 0 0,0-1 0 0 0,5-35 1 0 0,-14 45 16 0 0,2 13-33 0 0,0 0-1 0 0,0 0 0 0 0,0 0 0 0 0,0-1 0 0 0,0 1 1 0 0,0 0-1 0 0,-1 0 0 0 0,1 0 0 0 0,0-1 0 0 0,0 1 1 0 0,0 0-1 0 0,-1 0 0 0 0,1 0 0 0 0,0 0 0 0 0,0 0 1 0 0,0 0-1 0 0,-1-1 0 0 0,1 1 0 0 0,0 0 0 0 0,0 0 1 0 0,0 0-1 0 0,-1 0 0 0 0,1 0 0 0 0,0 0 0 0 0,0 0 1 0 0,-1 0-1 0 0,1 0 0 0 0,-1 0 2 0 0,-1 1-1 0 0,1-1 1 0 0,0 1 0 0 0,0-1 0 0 0,0 1-1 0 0,0 0 1 0 0,0-1 0 0 0,0 1 0 0 0,0 0-1 0 0,0 0 1 0 0,0 0 0 0 0,0-1 0 0 0,1 1 0 0 0,-2 2-1 0 0,-65 93 111 0 0,15-21-69 0 0,-207 331 24 0 0,-32 97-97 0 0,192-328 55 0 0,-84 208 0 0 0,150-306-46 0 0,5-15-2 0 0,-34 109 1 0 0,60-162 12 0 0,0 1 0 0 0,1-1 1 0 0,-1 19-1 0 0,2-28 6 0 0,-1 1 1 0 0,1 0-1 0 0,0-1 1 0 0,0 1-1 0 0,0-1 0 0 0,0 1 1 0 0,0 0-1 0 0,0-1 1 0 0,0 1-1 0 0,1-1 1 0 0,-1 1-1 0 0,0 0 0 0 0,0-1 1 0 0,0 1-1 0 0,1-1 1 0 0,-1 1-1 0 0,0-1 0 0 0,0 1 1 0 0,1-1-1 0 0,-1 1 1 0 0,1-1-1 0 0,-1 1 0 0 0,0-1 1 0 0,1 1-1 0 0,-1-1 1 0 0,1 0-1 0 0,-1 1 1 0 0,1-1-1 0 0,-1 0 0 0 0,1 1 1 0 0,-1-1-1 0 0,1 0 1 0 0,-1 0-1 0 0,1 0 0 0 0,0 1 1 0 0,-1-1-1 0 0,1 0 1 0 0,-1 0-1 0 0,1 0 1 0 0,-1 0-1 0 0,1 0 0 0 0,0 0 1 0 0,-1 0-1 0 0,1 0 1 0 0,-1 0-1 0 0,1 0 0 0 0,0 0 1 0 0,-1-1-1 0 0,2 1 1 0 0,2-1-4 0 0,0-1 0 0 0,0 0 1 0 0,0 0-1 0 0,-1 0 0 0 0,1 0 1 0 0,3-3-1 0 0,9-8 1 0 0,-1 0-1 0 0,0-1 1 0 0,-1-1 0 0 0,21-28 0 0 0,41-74-14 0 0,-47 71 16 0 0,67-104 11 0 0,265-444 78 0 0,-77 41-90 0 0,-174 336 48 0 0,102-229 46 0 0,-202 419-29 0 0,-10 27-60 0 0,-1 0-1 0 0,1 0 1 0 0,0 0 0 0 0,0 0 0 0 0,0 0-1 0 0,0 0 1 0 0,0 0 0 0 0,0 0 0 0 0,0 0-1 0 0,0 0 1 0 0,0 0 0 0 0,0 0 0 0 0,0 0-1 0 0,0 0 1 0 0,0 0 0 0 0,0 0 0 0 0,0 0-1 0 0,0 0 1 0 0,0 0 0 0 0,0 0-1 0 0,0 0 1 0 0,0 0 0 0 0,0 0 0 0 0,0 0-1 0 0,0 0 1 0 0,0 0 0 0 0,0 0 0 0 0,0 0-1 0 0,-1 0 1 0 0,1 0 0 0 0,0 0 0 0 0,0-1-1 0 0,0 1 1 0 0,0 0 0 0 0,-7 14 44 0 0,-40 100 32 0 0,28-61-72 0 0,-206 433 165 0 0,-35-14-173 0 0,135-250 21 0 0,16-25-12 0 0,-156 284 12 0 0,263-479-19 0 0,-62 124-44 0 0,52-97 28 0 0,1 0 1 0 0,-12 44-1 0 0,23-72 16 0 0,-1 4 0 0 0,0 0 1 0 0,0 0 0 0 0,0 0 0 0 0,1 6 0 0 0,0-11-1 0 0,-1 1-1 0 0,1-1 1 0 0,0 1 0 0 0,0-1 0 0 0,0 1 0 0 0,0 0 0 0 0,1-1 0 0 0,-1 1-1 0 0,0-1 1 0 0,0 1 0 0 0,0-1 0 0 0,0 1 0 0 0,1-1 0 0 0,-1 1 0 0 0,0-1 0 0 0,0 1-1 0 0,1-1 1 0 0,-1 1 0 0 0,0-1 0 0 0,1 1 0 0 0,-1-1 0 0 0,0 1 0 0 0,1-1 0 0 0,-1 0-1 0 0,1 1 1 0 0,-1-1 0 0 0,1 0 0 0 0,-1 0 0 0 0,1 1 0 0 0,-1-1 0 0 0,1 0-1 0 0,-1 0 1 0 0,1 1 0 0 0,-1-1 0 0 0,1 0 0 0 0,-1 0 0 0 0,1 0 0 0 0,0 0 0 0 0,-1 0-1 0 0,1 0 1 0 0,-1 0 0 0 0,1 0 0 0 0,-1 0 0 0 0,1 0 0 0 0,-1 0 0 0 0,1 0-1 0 0,0-1 1 0 0,4-1-2 0 0,-1 0-1 0 0,0 0 0 0 0,0-1 1 0 0,0 1-1 0 0,0-1 0 0 0,0 0 1 0 0,0 0-1 0 0,-1 0 0 0 0,1-1 1 0 0,5-7-1 0 0,4-3-5 0 0,39-43 5 0 0,50-71 0 0 0,-83 103 12 0 0,221-307-5 0 0,-81 110 0 0 0,-46 61 18 0 0,119-225 1 0 0,139-287-2 0 0,-355 644 12 0 0,-1 0-1 0 0,14-41 1 0 0,-26 55-16 0 0,-3 15-15 0 0,0 0-1 0 0,0 0 0 0 0,0 0 0 0 0,-1 0 0 0 0,1 0 0 0 0,0 0 0 0 0,0 0 0 0 0,0-1 0 0 0,0 1 0 0 0,0 0 0 0 0,0 0 0 0 0,0 0 0 0 0,0 0 0 0 0,0 0 1 0 0,0 0-1 0 0,0 0 0 0 0,0 0 0 0 0,-1 0 0 0 0,1 0 0 0 0,0-1 0 0 0,0 1 0 0 0,0 0 0 0 0,0 0 0 0 0,0 0 0 0 0,0 0 0 0 0,0 0 0 0 0,0 0 1 0 0,-1 0-1 0 0,1 0 0 0 0,0 0 0 0 0,0 0 0 0 0,0 0 0 0 0,0 0 0 0 0,0 0 0 0 0,0 0 0 0 0,-1 0 0 0 0,1 0 0 0 0,0 0 0 0 0,0 0 0 0 0,0 0 0 0 0,0 0 1 0 0,0 0-1 0 0,0 0 0 0 0,0 1 0 0 0,0-1 0 0 0,-1 0 0 0 0,1 0 0 0 0,0 0 0 0 0,0 0 0 0 0,-2 2 10 0 0,-1 0 0 0 0,1 0 0 0 0,0 0 0 0 0,-1 0 0 0 0,1 1 0 0 0,-3 4 0 0 0,-177 284 101 0 0,16 13-77 0 0,9-18 46 0 0,-35 39-132 0 0,74-128 94 0 0,-103 211-72 0 0,156-284 54 0 0,18-28-9 0 0,42-81-34 0 0,0 0 0 0 0,0 0 0 0 0,1 0 0 0 0,-3 28 0 0 0,7-42 17 0 0,0 0-1 0 0,0 1 0 0 0,0-1 0 0 0,0 0 1 0 0,0 0-1 0 0,0 0 0 0 0,0 0 0 0 0,0 1 0 0 0,1-1 1 0 0,-1 0-1 0 0,0 0 0 0 0,1 0 0 0 0,-1 0 1 0 0,1 0-1 0 0,-1 1 0 0 0,1-1 0 0 0,0 1 0 0 0,0-2 0 0 0,0 1-1 0 0,-1-1 1 0 0,1 1 0 0 0,0-1-1 0 0,0 1 1 0 0,-1-1-1 0 0,1 0 1 0 0,0 1-1 0 0,0-1 1 0 0,-1 0-1 0 0,1 1 1 0 0,0-1-1 0 0,0 0 1 0 0,0 0-1 0 0,0 0 1 0 0,0 0-1 0 0,-1 0 1 0 0,3 0-1 0 0,1-1-4 0 0,-1 0 0 0 0,1 0 0 0 0,0 0-1 0 0,0 0 1 0 0,-1-1 0 0 0,1 0-1 0 0,-1 0 1 0 0,1 0 0 0 0,3-3-1 0 0,6-5 15 0 0,0-1-1 0 0,-2 0 0 0 0,21-25 1 0 0,27-45-38 0 0,-29 38 10 0 0,150-199 36 0 0,71-102 26 0 0,-27-15-36 0 0,60-125 104 0 0,-220 383-26 0 0,-119 187 23 0 0,-26 44-13 0 0,-144 280-34 0 0,41-102-71 0 0,100-174 12 0 0,-65 97 15 0 0,-70 120-17 0 0,188-298-7 0 0,13-24-6 0 0,1 1 0 0 0,-18 46 1 0 0,32-63-4 0 0,3-12 17 0 0,0-1 0 0 0,1 0 0 0 0,-1 0 0 0 0,0 0 0 0 0,0 0 0 0 0,0 0 0 0 0,0 1 0 0 0,0-1 0 0 0,0 0 0 0 0,0 0 0 0 0,0 0 0 0 0,0 0 0 0 0,1 0 1 0 0,-1 0-1 0 0,0 0 0 0 0,0 0 0 0 0,0 0 0 0 0,0 1 0 0 0,0-1 0 0 0,0 0 0 0 0,1 0 0 0 0,-1 0 0 0 0,0 0 0 0 0,0 0 0 0 0,0 0 0 0 0,0 0 0 0 0,0 0 1 0 0,1 0-1 0 0,-1 0 0 0 0,0 0 0 0 0,0 0 0 0 0,0 0 0 0 0,0 0 0 0 0,0 0 0 0 0,1 0 0 0 0,-1 0 0 0 0,0 0 0 0 0,0 0 0 0 0,0-1 0 0 0,0 1 1 0 0,0 0-1 0 0,1 0 0 0 0,1-1-6 0 0,1-1 0 0 0,-1 0 1 0 0,1 1-1 0 0,-1-1 1 0 0,0 0-1 0 0,3-4 1 0 0,39-47-12 0 0,60-96 1 0 0,-42 56 21 0 0,-5 13-6 0 0,355-537 16 0 0,-64-1 60 0 0,-309 546-79 0 0,-36 66 5 0 0,66-128 16 0 0,-56 105-9 0 0,-2 1 1 0 0,14-54 0 0 0,-24 79-8 0 0,6-39 23 0 0,-7 39-19 0 0,1 1 1 0 0,-1 0 0 0 0,0 0-1 0 0,0 0 1 0 0,-1 0 0 0 0,1 0 0 0 0,0 0-1 0 0,-1 0 1 0 0,1 0 0 0 0,-1 0-1 0 0,0 0 1 0 0,0 0 0 0 0,1 0-1 0 0,-1 0 1 0 0,-1 0 0 0 0,-1-2 0 0 0,2 2-2 0 0,-1 1 1 0 0,1 1-1 0 0,-1-1 1 0 0,0 0-1 0 0,1 0 1 0 0,-1 1-1 0 0,0-1 1 0 0,0 1-1 0 0,1-1 1 0 0,-1 1-1 0 0,0 0 1 0 0,0-1-1 0 0,0 1 1 0 0,1 0-1 0 0,-1 0 1 0 0,0 1-1 0 0,0-1 1 0 0,0 0-1 0 0,1 1 1 0 0,-1-1 0 0 0,-3 2-1 0 0,-5 1 16 0 0,0 1 0 0 0,-14 7 0 0 0,24-11-17 0 0,-21 12-6 0 0,0 0 1 0 0,1 2-1 0 0,-29 24 1 0 0,-49 56-17 0 0,85-81 23 0 0,-170 195 10 0 0,17 15 12 0 0,-37 47-7 0 0,-215 322-78 0 0,220-244 55 0 0,191-332-7 0 0,0 0 1 0 0,1 0 0 0 0,0 0 0 0 0,-4 25 0 0 0,10-40 8 0 0,0 0 0 0 0,-1 0 0 0 0,1 1 0 0 0,0-1 1 0 0,0 0-1 0 0,0 0 0 0 0,0 1 0 0 0,0-1 0 0 0,0 0 1 0 0,1 0-1 0 0,-1 0 0 0 0,0 1 0 0 0,1-1 0 0 0,-1 0 0 0 0,1 2 1 0 0,0-3 1 0 0,-1 1 0 0 0,1-1 0 0 0,-1 1 0 0 0,0-1 0 0 0,1 0 0 0 0,-1 1 0 0 0,1-1 0 0 0,0 0 0 0 0,-1 1 0 0 0,1-1 0 0 0,-1 0 0 0 0,1 0 0 0 0,-1 0 1 0 0,1 1-1 0 0,-1-1 0 0 0,1 0 0 0 0,0 0 0 0 0,-1 0 0 0 0,1 0 0 0 0,-1 0 0 0 0,1 0 0 0 0,1 0 0 0 0,2-1-1 0 0,-1 0 0 0 0,1-1 1 0 0,0 1-1 0 0,0 0 0 0 0,-1-1 0 0 0,1 0 0 0 0,6-4 0 0 0,16-14-10 0 0,-1-2 0 0 0,-1 0 0 0 0,-2-1 0 0 0,25-32-1 0 0,-44 52 13 0 0,174-225-4 0 0,-12-11 26 0 0,-93 132-3 0 0,29-45-1 0 0,142-286-1 0 0,-51 1-24 0 0,-180 408 21 0 0,-1-1 0 0 0,-1 0 0 0 0,-1 0 0 0 0,-2-1 0 0 0,6-51 0 0 0,-13 80-11 0 0,0-1 0 0 0,0 0 1 0 0,0 1-1 0 0,0-1 0 0 0,0 0 0 0 0,-1 1 0 0 0,1-1 0 0 0,-1 1 0 0 0,0-1 0 0 0,0 0 0 0 0,1 1 0 0 0,-2 0 0 0 0,-1-5 1 0 0,2 6-3 0 0,0 0 1 0 0,0 0 0 0 0,0 0-1 0 0,0 0 1 0 0,0 1 0 0 0,0-1-1 0 0,0 0 1 0 0,0 1 0 0 0,-1-1-1 0 0,1 0 1 0 0,0 1 0 0 0,-1-1-1 0 0,1 1 1 0 0,0 0 0 0 0,0-1-1 0 0,-1 1 1 0 0,1 0 0 0 0,-1 0-1 0 0,1 0 1 0 0,0 0 0 0 0,-1 0-1 0 0,1 0 1 0 0,0 1 0 0 0,-1-1 0 0 0,1 0-1 0 0,0 0 1 0 0,0 1 0 0 0,-2 0-1 0 0,-3 1 8 0 0,0 1 0 0 0,0 0 0 0 0,1 0-1 0 0,-1 0 1 0 0,1 0 0 0 0,0 1 0 0 0,-10 9-1 0 0,-31 36 13 0 0,34-35-32 0 0,-238 297 4 0 0,18 14 0 0 0,119-165 4 0 0,-140 206-2 0 0,150-201-7 0 0,8 4 0 0 0,-78 192 1 0 0,159-327-6 0 0,-15 53-1 0 0,25-72 11 0 0,0 0 0 0 0,2 0 0 0 0,0 0-1 0 0,1 1 1 0 0,0-1 0 0 0,2 20 0 0 0,-1-32 4 0 0,1-1 1 0 0,-1 1 0 0 0,1-1 0 0 0,-1 1 0 0 0,1-1 0 0 0,0 1-1 0 0,0-1 1 0 0,0 1 0 0 0,1-1 0 0 0,-1 0 0 0 0,0 0 0 0 0,1 1 0 0 0,3 3-1 0 0,-4-5 2 0 0,1 0 0 0 0,-1 0 0 0 0,0 0-1 0 0,1 0 1 0 0,-1-1 0 0 0,1 1 0 0 0,-1 0-1 0 0,1-1 1 0 0,-1 1 0 0 0,1-1 0 0 0,0 1 0 0 0,-1-1-1 0 0,1 0 1 0 0,-1 1 0 0 0,1-1 0 0 0,0 0-1 0 0,-1 0 1 0 0,1 0 0 0 0,0-1 0 0 0,-1 1-1 0 0,1 0 1 0 0,3-1 0 0 0,3-2 0 0 0,-1 0 0 0 0,1-1-1 0 0,0 0 1 0 0,-1 0 0 0 0,0 0 0 0 0,0-1 0 0 0,0 0-1 0 0,12-12 1 0 0,3-6-1 0 0,20-27-1 0 0,-21 25 3 0 0,494-636 35 0 0,-432 545-25 0 0,87-126 4 0 0,-12-9 4 0 0,-49 51-5 0 0,40-69-6 0 0,18-27 72 0 0,-166 294-77 0 0,1-2 3 0 0,1 0 1 0 0,-1-1-1 0 0,-1 1 1 0 0,3-7-1 0 0,-8 15 5 0 0,0-1 0 0 0,0 1 0 0 0,0-1-1 0 0,0 1 1 0 0,-3 5 0 0 0,-29 42 33 0 0,-41 80 1 0 0,40-65-47 0 0,-84 150 25 0 0,-139 226 44 0 0,206-363-48 0 0,-119 185-18 0 0,18 10-58 0 0,129-222 55 0 0,-2 0 4 0 0,3 1-1 0 0,-33 101 1 0 0,54-141-12 0 0,1 0 1 0 0,-1 19 0 0 0,3-29 8 0 0,1 0 0 0 0,0 0 0 0 0,0 1-1 0 0,0-1 1 0 0,0 0 0 0 0,1 0 0 0 0,-1 0 0 0 0,1 0 0 0 0,0 0-1 0 0,0-1 1 0 0,0 1 0 0 0,0 0 0 0 0,0 0 0 0 0,0 0 0 0 0,1-1 0 0 0,-1 1-1 0 0,3 2 1 0 0,-2-4 0 0 0,-1 0-1 0 0,1 0 1 0 0,0 0-1 0 0,-1 0 1 0 0,1 0 0 0 0,0 0-1 0 0,0 0 1 0 0,-1 0-1 0 0,1-1 1 0 0,0 1-1 0 0,0-1 1 0 0,0 0-1 0 0,0 1 1 0 0,0-1-1 0 0,0 0 1 0 0,0 0 0 0 0,0 0-1 0 0,0 0 1 0 0,0-1-1 0 0,0 1 1 0 0,3-1-1 0 0,2-1-9 0 0,0-1-1 0 0,0 1 0 0 0,-1-1 1 0 0,11-6-1 0 0,9-9 11 0 0,-1 0 0 0 0,-1-2 1 0 0,-1 0-1 0 0,22-25 0 0 0,-23 22 3 0 0,75-80 23 0 0,-5-4 0 0 0,97-146 0 0 0,-150 197-26 0 0,111-172-21 0 0,60-128 82 0 0,53-87-9 0 0,-172 281-7 0 0,-85 152-31 0 0,5-16 53 0 0,-18 29-36 0 0,-8 18 9 0 0,1 0 0 0 0,1 1 0 0 0,-12 25-1 0 0,-10 18 11 0 0,-232 416 52 0 0,83-146-93 0 0,6-12 15 0 0,2 28-44 0 0,169-338 28 0 0,1 0 1 0 0,-10 27 0 0 0,16-39-7 0 0,0-1 0 0 0,0 0 0 0 0,-1 0 0 0 0,1 1 0 0 0,0-1 0 0 0,0 0 1 0 0,0 0-1 0 0,0 1 0 0 0,0-1 0 0 0,0 0 0 0 0,0 1 0 0 0,0-1 0 0 0,0 0 0 0 0,-1 0 1 0 0,1 1-1 0 0,0-1 0 0 0,1 0 0 0 0,-1 1 0 0 0,0-1 0 0 0,0 0 0 0 0,0 0 0 0 0,0 1 0 0 0,0-1 1 0 0,0 0-1 0 0,0 0 0 0 0,0 1 0 0 0,0-1 0 0 0,0 0 0 0 0,1 0 0 0 0,-1 1 0 0 0,0-1 1 0 0,0 0-1 0 0,0 0 0 0 0,1 1 0 0 0,-1-1 0 0 0,0 0 0 0 0,0 0 0 0 0,0 0 0 0 0,1 0 1 0 0,-1 1-1 0 0,0-1 0 0 0,0 0 0 0 0,1 0 0 0 0,-1 0 0 0 0,0 0 0 0 0,1 0 0 0 0,-1 0 0 0 0,0 0 1 0 0,0 0-1 0 0,1 0 0 0 0,-1 0 0 0 0,0 0 0 0 0,1 0 0 0 0,-1 0 0 0 0,0 0 0 0 0,0 0 1 0 0,1 0-1 0 0,-1 0 0 0 0,0 0 0 0 0,1 0 0 0 0,1-1 0 0 0,-1 0-1 0 0,1 1 1 0 0,-1-1-1 0 0,1 0 1 0 0,0 0 0 0 0,-1 0-1 0 0,1 0 1 0 0,-1 0-1 0 0,0 0 1 0 0,2-2-1 0 0,53-66-31 0 0,75-123 0 0 0,-80 114 20 0 0,200-287 35 0 0,118-183 4 0 0,-170 228 5 0 0,-182 287 36 0 0,-17 36-67 0 0,-1 0 0 0 0,0 0 0 0 0,0 0 0 0 0,1 0 0 0 0,-2 0 0 0 0,1 0 0 0 0,0-1 0 0 0,-1 1 0 0 0,1 0 0 0 0,-3 2 0 0 0,-5 11 6 0 0,-97 182 103 0 0,48-96-64 0 0,-225 374-36 0 0,160-283-8 0 0,-100 217 1 0 0,136-242-17 0 0,44-87-41 0 0,34-64 55 0 0,2 0 1 0 0,0 0 0 0 0,0 1-1 0 0,2 0 1 0 0,-3 19 0 0 0,8-30-36 0 0,5-11 9 0 0,6-9 17 0 0,188-325-62 0 0,-55 91 121 0 0,-34 69-88 0 0,135-236 84 0 0,7-24-22 0 0,-252 437-24 0 0,5-8-1 0 0,0 0 0 0 0,7-17 0 0 0,-11 24 25 0 0,-2 3-16 0 0,-1 0-1 0 0,1 1 1 0 0,-1-1-1 0 0,1 0 1 0 0,0 0-1 0 0,0 1 0 0 0,0-1 1 0 0,0 1-1 0 0,0-1 1 0 0,-1 3-1 0 0,-1 0 5 0 0,-266 421 23 0 0,104-156-50 0 0,40-65 17 0 0,-142 314 0 0 0,238-457 1 0 0,10-22-7 0 0,-20 61 1 0 0,38-98-5 0 0,0 1 1 0 0,1 0 0 0 0,-1 0 0 0 0,1 0-1 0 0,-1 0 1 0 0,1 1 0 0 0,1 5-1 0 0,-1-9 8 0 0,0 1-1 0 0,0-1 0 0 0,0 1 0 0 0,0-1 0 0 0,0 1 1 0 0,1-1-1 0 0,-1 1 0 0 0,0-1 0 0 0,0 1 1 0 0,1-1-1 0 0,-1 1 0 0 0,0-1 0 0 0,1 1 0 0 0,-1-1 1 0 0,0 0-1 0 0,1 1 0 0 0,-1-1 0 0 0,1 0 0 0 0,0 1 1 0 0,0 0 0 0 0,0-1 1 0 0,0 0 0 0 0,-1 0-1 0 0,1 0 1 0 0,0 0-1 0 0,0 0 1 0 0,0 0 0 0 0,0 0-1 0 0,-1 0 1 0 0,1 0 0 0 0,0 0-1 0 0,0 0 1 0 0,0-1 0 0 0,0 1-1 0 0,-1 0 1 0 0,1 0-1 0 0,1-1 1 0 0,6-4-2 0 0,-1 0-1 0 0,0 0 1 0 0,0-1-1 0 0,0 0 1 0 0,-1 0 0 0 0,0-1-1 0 0,0 1 1 0 0,6-11-1 0 0,4-2 3 0 0,349-439 37 0 0,-359 450-39 0 0,321-455 36 0 0,-283 386-14 0 0,-3-2-1 0 0,53-144 0 0 0,-92 219-12 0 0,-1 1 0 0 0,0-1 0 0 0,0 1 0 0 0,0-1 0 0 0,0 0 0 0 0,-1 1 0 0 0,0-1 0 0 0,1 0-1 0 0,-1 1 1 0 0,-1-6 0 0 0,1 9-9 0 0,0-1 0 0 0,0 1 0 0 0,-1 0-1 0 0,1-1 1 0 0,0 1 0 0 0,0 0 0 0 0,0 0 0 0 0,-1-1 0 0 0,1 1-1 0 0,0 0 1 0 0,0 0 0 0 0,-1 0 0 0 0,1-1 0 0 0,0 1 0 0 0,-1 0-1 0 0,1 0 1 0 0,0 0 0 0 0,0 0 0 0 0,-1 0 0 0 0,1 0-1 0 0,0-1 1 0 0,-1 1 0 0 0,1 0 0 0 0,0 0 0 0 0,-1 0 0 0 0,1 0-1 0 0,0 0 1 0 0,-1 0 0 0 0,1 0 0 0 0,0 0 0 0 0,-1 0-1 0 0,1 1 1 0 0,0-1 0 0 0,-1 0 0 0 0,1 0 0 0 0,0 0 0 0 0,0 0-1 0 0,-1 0 1 0 0,1 0 0 0 0,0 1 0 0 0,-1-1 0 0 0,1 0 0 0 0,-14 9 12 0 0,4 1-3 0 0,1 1 0 0 0,1 0-1 0 0,-1 0 1 0 0,2 1-1 0 0,-13 24 1 0 0,-2 3 0 0 0,-164 259-7 0 0,-202 416-46 0 0,381-698 35 0 0,5-10 6 0 0,-1 0 0 0 0,0 0 1 0 0,0 0-1 0 0,0 0 0 0 0,-9 10 1 0 0,20-24 0 0 0,-1-2 0 0 0,0 1 1 0 0,9-19-1 0 0,5-5-1 0 0,164-262-2 0 0,-151 237 8 0 0,15-23-1 0 0,176-314-30 0 0,-104 138 72 0 0,-109 229-47 0 0,-6 17 1 0 0,-1-1 0 0 0,0 1 0 0 0,-1-1 0 0 0,0 0 1 0 0,-1 0-1 0 0,-1-1 0 0 0,3-17 0 0 0,-5 30 5 0 0,-1 0-1 0 0,1 0 1 0 0,0-1 0 0 0,0 1 0 0 0,0 0-1 0 0,0 0 1 0 0,0-1 0 0 0,0 1-1 0 0,0 0 1 0 0,0 0 0 0 0,-1-1-1 0 0,1 1 1 0 0,0 0 0 0 0,0 0-1 0 0,0 0 1 0 0,0-1 0 0 0,-1 1-1 0 0,1 0 1 0 0,0 0 0 0 0,0 0-1 0 0,-1 0 1 0 0,1 0 0 0 0,0-1-1 0 0,0 1 1 0 0,0 0 0 0 0,-1 0-1 0 0,1 0 1 0 0,0 0 0 0 0,0 0-1 0 0,-1 0 1 0 0,1 0 0 0 0,0 0-1 0 0,-1 0 1 0 0,1 0 0 0 0,0 0-1 0 0,0 0 1 0 0,-1 0 0 0 0,1 0-1 0 0,0 0 1 0 0,0 0 0 0 0,-1 0-1 0 0,1 0 1 0 0,0 1 0 0 0,0-1-1 0 0,-1 0 1 0 0,1 0 0 0 0,0 0-1 0 0,0 0 1 0 0,-14 8 19 0 0,-13 18-29 0 0,1 1 0 0 0,-27 37 0 0 0,-1 2 20 0 0,-206 253 0 0 0,193-233-44 0 0,-133 208 43 0 0,22 17-4 0 0,77-130-63 0 0,66-121 80 0 0,0-1-30 0 0,2 1 0 0 0,-27 71 0 0 0,59-129 4 0 0,-2 15-26 0 0,13-24-28 0 0,-4-2 55 0 0,0 0-1 0 0,0 0 0 0 0,-1 0 0 0 0,4-12 0 0 0,1 0 1 0 0,109-248-41 0 0,-17-7 20 0 0,-61 165 26 0 0,-25 66 5 0 0,121-318-33 0 0,91-221 0 0 0,-219 562 30 0 0,119-334 32 0 0,-126 350-34 0 0,-1 3 2 0 0,0-1 0 0 0,0 1-1 0 0,0 0 1 0 0,0-1 0 0 0,0 1 0 0 0,-1-1 0 0 0,0 1-1 0 0,0-1 1 0 0,0 0 0 0 0,0 1 0 0 0,-1-6-1 0 0,0 9-4 0 0,1 0-1 0 0,-1 0 1 0 0,0 0-1 0 0,0 0 0 0 0,1 1 1 0 0,-1-1-1 0 0,0 0 1 0 0,1 0-1 0 0,-1 1 0 0 0,0-1 1 0 0,1 0-1 0 0,-1 1 0 0 0,1-1 1 0 0,-1 1-1 0 0,0-1 1 0 0,1 1-1 0 0,-1-1 0 0 0,1 1 1 0 0,-1-1-1 0 0,0 2 0 0 0,-12 14 6 0 0,-1 1-1 0 0,2 0 1 0 0,1 1-1 0 0,-11 20 1 0 0,6-9-4 0 0,-175 344 41 0 0,24 14-26 0 0,161-374-19 0 0,-88 215-2 0 0,-104 238 26 0 0,119-298-33 0 0,-108 257-21 0 0,183-416 32 0 0,2-4-1 0 0,0 0 1 0 0,0 0-1 0 0,0 1 0 0 0,1-1 1 0 0,-1 0-1 0 0,1 0 0 0 0,1 1 1 0 0,-1-1-1 0 0,1 10 0 0 0,0-14 1 0 0,0-1 0 0 0,0 0 0 0 0,1 0 0 0 0,-1 1-1 0 0,0-1 1 0 0,0 0 0 0 0,0 0 0 0 0,1 1 0 0 0,-1-1-1 0 0,0 0 1 0 0,0 0 0 0 0,1 0 0 0 0,-1 1 0 0 0,0-1-1 0 0,0 0 1 0 0,1 0 0 0 0,-1 0 0 0 0,0 0 0 0 0,1 0-1 0 0,-1 0 1 0 0,0 0 0 0 0,1 0 0 0 0,-1 0 0 0 0,0 0-1 0 0,0 0 1 0 0,1 0 0 0 0,-1 0 0 0 0,0 0 0 0 0,1 0 0 0 0,-1 0-1 0 0,0 0 1 0 0,1 0 0 0 0,-1 0 0 0 0,0 0 0 0 0,0 0-1 0 0,1 0 1 0 0,-1-1 0 0 0,0 1 0 0 0,1 0 0 0 0,-1 0-1 0 0,0 0 1 0 0,0 0 0 0 0,0-1 0 0 0,1 1 0 0 0,-1 0-1 0 0,0-1 1 0 0,15-9-7 0 0,-5 0 3 0 0,0-1-1 0 0,-1 0 1 0 0,15-22-1 0 0,20-43-4 0 0,-37 64 10 0 0,117-236 1 0 0,-89 174 4 0 0,184-437-14 0 0,-75 162 16 0 0,31-72 7 0 0,-76 180-8 0 0,-5-3-20 0 0,-91 235 20 0 0,0 0 1 0 0,-1 0-1 0 0,0 0 0 0 0,0 0 0 0 0,-1 0 1 0 0,0-10-1 0 0,-1 19-7 0 0,0-1 1 0 0,0 1-1 0 0,0 0 1 0 0,0 0-1 0 0,0-1 0 0 0,0 1 1 0 0,0 0-1 0 0,0 0 1 0 0,0-1-1 0 0,0 1 1 0 0,0 0-1 0 0,0 0 0 0 0,0-1 1 0 0,0 1-1 0 0,0 0 1 0 0,0 0-1 0 0,0-1 1 0 0,0 1-1 0 0,-1 0 1 0 0,1 0-1 0 0,0 0 0 0 0,0-1 1 0 0,0 1-1 0 0,0 0 1 0 0,-1 0-1 0 0,1 0 1 0 0,0 0-1 0 0,0-1 0 0 0,0 1 1 0 0,-1 0-1 0 0,1 0 1 0 0,0 0-1 0 0,0 0 1 0 0,-1 0-1 0 0,1 0 1 0 0,0-1-1 0 0,0 1 0 0 0,-1 0 1 0 0,1 0-1 0 0,0 0 1 0 0,0 0-1 0 0,-1 0 1 0 0,1 0-1 0 0,0 0 0 0 0,0 0 1 0 0,-1 0-1 0 0,1 0 1 0 0,0 1-1 0 0,0-1 1 0 0,-1 0-1 0 0,1 0 0 0 0,0 0 1 0 0,0 0-1 0 0,0 0 1 0 0,-1 0-1 0 0,1 1 1 0 0,-15 9 32 0 0,-14 15-9 0 0,-51 58-1 0 0,-18 41-27 0 0,80-101 6 0 0,-270 400 25 0 0,55-71-29 0 0,-212 300-73 0 0,377-554 43 0 0,67-96 4 0 0,7-13 10 0 0,-4 7 15 0 0,136-249 0 0 0,-88 154 4 0 0,76-132-14 0 0,87-178-20 0 0,3-144 75 0 0,-210 534-47 0 0,28-99 29 0 0,-31 104-18 0 0,-1 0 0 0 0,0 0 1 0 0,-1 0-1 0 0,0 0 1 0 0,-2 0-1 0 0,-1-20 0 0 0,1 30-4 0 0,0 0-1 0 0,1 0 1 0 0,-1 0 0 0 0,-1 0-1 0 0,1 1 1 0 0,-1-1-1 0 0,1 1 1 0 0,-4-6 0 0 0,4 8-2 0 0,0 0 1 0 0,0-1-1 0 0,0 1 0 0 0,0 0 1 0 0,0 0-1 0 0,-1 0 1 0 0,1 1-1 0 0,0-1 1 0 0,-1 0-1 0 0,1 0 0 0 0,0 1 1 0 0,-1-1-1 0 0,1 0 1 0 0,-1 1-1 0 0,1 0 1 0 0,-1-1-1 0 0,1 1 0 0 0,-1 0 1 0 0,1 0-1 0 0,-1 0 1 0 0,1-1-1 0 0,-1 2 1 0 0,1-1-1 0 0,-3 0 0 0 0,-6 2 2 0 0,-1 1 0 0 0,1 0-1 0 0,0 1 1 0 0,0 0-1 0 0,0 0 1 0 0,0 1 0 0 0,1 0-1 0 0,-10 7 1 0 0,-69 58 14 0 0,80-63-19 0 0,-70 66-1 0 0,-128 157-1 0 0,-231 357 21 0 0,368-482-50 0 0,-65 139 0 0 0,106-188 19 0 0,-57 120 21 0 0,16 6-14 0 0,68-181 6 0 0,1 1 1 0 0,-1-1 0 0 0,1 1-1 0 0,-1-1 1 0 0,1 1 0 0 0,0 0-1 0 0,0-1 1 0 0,0 1-1 0 0,0 0 1 0 0,0-1 0 0 0,0 3-1 0 0,0-4 2 0 0,0 0-1 0 0,0 1 0 0 0,1-1 0 0 0,-1 0 1 0 0,0 0-1 0 0,0 0 0 0 0,0 1 0 0 0,1-1 1 0 0,-1 0-1 0 0,0 0 0 0 0,0 0 0 0 0,0 0 0 0 0,1 0 1 0 0,-1 0-1 0 0,0 0 0 0 0,0 1 0 0 0,1-1 1 0 0,-1 0-1 0 0,0 0 0 0 0,0 0 0 0 0,1 0 1 0 0,-1 0-1 0 0,0 0 0 0 0,0 0 0 0 0,1 0 1 0 0,-1 0-1 0 0,0 0 0 0 0,0 0 0 0 0,1 0 1 0 0,-1 0-1 0 0,0-1 0 0 0,0 1 0 0 0,0 0 0 0 0,1 0 1 0 0,-1 0-1 0 0,0 0 0 0 0,0 0 0 0 0,1 0 1 0 0,-1-1-1 0 0,5-2-3 0 0,-1 0 0 0 0,0-1 1 0 0,0 1-1 0 0,0-1 0 0 0,5-5 0 0 0,17-24 17 0 0,40-63 0 0 0,15-44-7 0 0,-36 58 2 0 0,69-112 10 0 0,114-208-45 0 0,-172 290 54 0 0,71-198 1 0 0,-123 298-17 0 0,0 0 0 0 0,-1-1 0 0 0,2-17 0 0 0,-5 29-11 0 0,1 1 0 0 0,-1-1 0 0 0,0 1-1 0 0,0-1 1 0 0,0 0 0 0 0,0 1 0 0 0,0-1 0 0 0,0 1 0 0 0,0-1 0 0 0,0 1 0 0 0,0-1 0 0 0,0 0-1 0 0,0 1 1 0 0,-1-1 0 0 0,1 1 0 0 0,0-1 0 0 0,0 1 0 0 0,0-1 0 0 0,-1 1 0 0 0,1-1 0 0 0,0 1-1 0 0,-1-1 1 0 0,1 1 0 0 0,0-1 0 0 0,-1 1 0 0 0,1-1 0 0 0,-1 1 0 0 0,0 0-1 0 0,0 0 0 0 0,0 0 0 0 0,0 0 1 0 0,0 0-1 0 0,1 0 0 0 0,-1 1 0 0 0,0-1 1 0 0,0 0-1 0 0,0 1 0 0 0,0-1 0 0 0,1 1 0 0 0,-1-1 1 0 0,0 0-1 0 0,1 1 0 0 0,-1 0 0 0 0,0-1 0 0 0,1 1 1 0 0,-1-1-1 0 0,0 2 0 0 0,-10 11 17 0 0,0 0 0 0 0,2 1-1 0 0,-14 23 1 0 0,9-13 1 0 0,-167 308 0 0 0,101-179-44 0 0,-83 173 24 0 0,135-261-63 0 0,3 0 0 0 0,3 2 0 0 0,-16 82 0 0 0,35-131-33 0 0,0 1 0 0 0,2-1 1 0 0,0 1-1 0 0,1-1 0 0 0,0 1 1 0 0,4 19-1 0 0,-3-35 13 0 0,0 1 1 0 0,0-1-1 0 0,0 1 1 0 0,0-1-1 0 0,0 1 1 0 0,1-1-1 0 0,-1 0 1 0 0,1 0-1 0 0,0 0 1 0 0,0 0-1 0 0,0 0 1 0 0,4 3-1 0 0,-5-5-81 0 0,0 0-1 0 0,0 0 1 0 0,1 0-1 0 0,-1 0 1 0 0,0 0-1 0 0,1 0 1 0 0,-1-1 0 0 0,1 1-1 0 0,-1-1 1 0 0,1 1-1 0 0,0-1 1 0 0,-1 1 0 0 0,1-1-1 0 0,-1 0 1 0 0,1 0-1 0 0,-1 0 1 0 0,1 0-1 0 0,0 0 1 0 0,-1 0 0 0 0,1 0-1 0 0,-1-1 1 0 0,1 1-1 0 0,0-1 1 0 0,-1 1-1 0 0,1-1 1 0 0,-1 1 0 0 0,1-1-1 0 0,-1 0 1 0 0,2-1-1 0 0,2-1-1018 0 0,0 0 0 0 0,0-1 0 0 0,-1 0 0 0 0,5-4 0 0 0,21-26-2496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41.212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190 242 512 0 0,'-41'-3'462'0'0,"36"2"-250"0"0,0 0 0 0 0,0 0 0 0 0,0 0 0 0 0,0-1 0 0 0,0 0 0 0 0,0 0 0 0 0,1 0 0 0 0,-1 0 1 0 0,1-1-1 0 0,0 0 0 0 0,0 1 0 0 0,0-2 0 0 0,0 1 0 0 0,0 0 0 0 0,0-1 0 0 0,1 0 1 0 0,-4-5-1 0 0,5 7-66 0 0,1-1 1 0 0,-1 1-1 0 0,1-1 1 0 0,-1 0 0 0 0,1 1-1 0 0,0-1 1 0 0,0 0 0 0 0,0 0-1 0 0,1 0 1 0 0,-1 1-1 0 0,1-1 1 0 0,-1 0 0 0 0,1-4-1 0 0,-16-20 1080 0 0,11 13-658 0 0,5 12-464 0 0,-1 0 0 0 0,1 1 0 0 0,-1-1 1 0 0,1 0-1 0 0,-1 1 0 0 0,0-1 0 0 0,1 1 1 0 0,-1-1-1 0 0,0 1 0 0 0,0-1 0 0 0,0 1 1 0 0,0 0-1 0 0,0-1 0 0 0,-1 1 0 0 0,1 0 1 0 0,0 0-1 0 0,-3-2 0 0 0,4 3-80 0 0,0 0 0 0 0,0 0 0 0 0,0 0 0 0 0,0 0 0 0 0,0 0 0 0 0,0 0 0 0 0,0 0 0 0 0,0 0 0 0 0,0 0 0 0 0,0 0 0 0 0,-1-1 0 0 0,1 1 0 0 0,0 0 0 0 0,0 0 0 0 0,0 0 0 0 0,0 0 0 0 0,0 0 0 0 0,0 0 0 0 0,0 0 0 0 0,0 0 0 0 0,0 0 0 0 0,0 0 0 0 0,0 0 0 0 0,-1 0 0 0 0,1 0 0 0 0,0 0 0 0 0,0 0 0 0 0,0 0 0 0 0,0 0 0 0 0,0 0 0 0 0,0 0 0 0 0,0 0 0 0 0,0 0 0 0 0,0 0 0 0 0,-1 0 0 0 0,1 0 0 0 0,0 0 0 0 0,0 0 0 0 0,0 0 0 0 0,0 0 0 0 0,0 0 0 0 0,0 0 0 0 0,0 0 0 0 0,0 0 0 0 0,0 0 0 0 0,0 0 0 0 0,0 1 0 0 0,0-1 0 0 0,-1 0 0 0 0,1 0 0 0 0,0 0 0 0 0,0 0 0 0 0,0 0 0 0 0,0 0 0 0 0,0 0 0 0 0,0 0 0 0 0,0 0 0 0 0,0 1 0 0 0,3 6 773 0 0,-2-5-791 0 0,4 7 373 0 0,-5-7-295 0 0,1 0 0 0 0,0 0 0 0 0,-1 0 0 0 0,1-1-1 0 0,0 1 1 0 0,0 0 0 0 0,0-1 0 0 0,0 1 0 0 0,1 0 0 0 0,-1-1-1 0 0,0 0 1 0 0,1 1 0 0 0,-1-1 0 0 0,1 0 0 0 0,-1 0 0 0 0,1 0 0 0 0,0 0-1 0 0,-1 0 1 0 0,1 0 0 0 0,0 0 0 0 0,0 0 0 0 0,0-1 0 0 0,2 2 0 0 0,11 1 237 0 0,-1 1 0 0 0,0 1 1 0 0,0 1-1 0 0,0 0 1 0 0,-1 1-1 0 0,18 11 0 0 0,42 26 69 0 0,27 20-74 0 0,-9 4-118 0 0,80 60 129 0 0,-161-120-318 0 0,184 139 350 0 0,-131-103-139 0 0,80 41 0 0 0,66 22 218 0 0,-208-107-434 0 0,47 22 176 0 0,-45-21-156 0 0,1 0 0 0 0,-1 0-1 0 0,1 0 1 0 0,-1 0 0 0 0,1 0 0 0 0,-1-1 0 0 0,1 0-1 0 0,-1 0 1 0 0,1 0 0 0 0,0 0 0 0 0,-1 0 0 0 0,4-1-1 0 0,-6 0-19 0 0,-1 1-1 0 0,1 0 1 0 0,-1-1-1 0 0,0 1 1 0 0,1 0-1 0 0,-1-1 1 0 0,0 1-1 0 0,1 0 1 0 0,-1-1-1 0 0,0 1 1 0 0,0-1-1 0 0,1 1 1 0 0,-1-1-1 0 0,0 1 1 0 0,0-1-1 0 0,0 1 1 0 0,0 0-1 0 0,1-1 0 0 0,-1 1 1 0 0,0-1-1 0 0,0 1 1 0 0,0-1-1 0 0,0 1 1 0 0,0-1-1 0 0,0 1 1 0 0,0-1-1 0 0,0 1 1 0 0,-1-1-1 0 0,1 1 1 0 0,0-1-1 0 0,0 1 1 0 0,0-1-1 0 0,0 1 1 0 0,-1-1-1 0 0,1-1-12 0 0,-1 1 1 0 0,0-1-1 0 0,1 1 0 0 0,-1 0 0 0 0,0-1 1 0 0,1 1-1 0 0,-1 0 0 0 0,0 0 0 0 0,0-1 0 0 0,-2-1 1 0 0,-2-1-98 0 0,0 0 1 0 0,0 0-1 0 0,1-1 0 0 0,-1 0 1 0 0,1 0-1 0 0,-4-6 1 0 0,4 5 12 0 0,0 0 1 0 0,0 0 0 0 0,-1 1-1 0 0,0 0 1 0 0,0 0-1 0 0,-7-5 1 0 0,-56-41-558 0 0,-4-2 407 0 0,-127-59 42 0 0,71 44 165 0 0,-28-16 85 0 0,-44-25 65 0 0,21 8 42 0 0,155 86-81 0 0,0-1 0 0 0,-24-20 1 0 0,40 28-22 0 0,0 0 1 0 0,-12-14 0 0 0,-12-13 57 0 0,-39-34 318 0 0,70 68-366 0 0,11 5 108 0 0,0 1-105 0 0,0 2 0 0 0,16 12 0 0 0,7 6 26 0 0,30 20 43 0 0,-40-28-57 0 0,1 0 1 0 0,29 14 0 0 0,565 289 342 0 0,-607-313-427 0 0,136 69 19 0 0,-111-59 12 0 0,0-2 1 0 0,46 12-1 0 0,-57-21-14 0 0,-6 0 20 0 0,22 3 0 0 0,-35-8-19 0 0,-1 0 0 0 0,1-1 0 0 0,-1 0 0 0 0,1 0 0 0 0,0 0 0 0 0,-1-1 1 0 0,1 1-1 0 0,9-4 0 0 0,-2-4 17 0 0,-13 7-37 0 0,1 0 1 0 0,-1 1-1 0 0,1-1 0 0 0,-1 1 0 0 0,1-1 0 0 0,0 1 1 0 0,-1-1-1 0 0,1 1 0 0 0,0-1 0 0 0,-1 1 1 0 0,1-1-1 0 0,0 1 0 0 0,-1 0 0 0 0,1 0 0 0 0,0-1 1 0 0,0 1-1 0 0,-1 0 0 0 0,1 0 0 0 0,0 0 0 0 0,0 0 1 0 0,-1 0-1 0 0,1 0 0 0 0,0 0 0 0 0,0 0 1 0 0,0 0-1 0 0,-1 0 0 0 0,1 0 0 0 0,0 0 0 0 0,0 1 1 0 0,-1-1-1 0 0,1 0 0 0 0,0 0 0 0 0,-1 1 0 0 0,1-1 1 0 0,0 1-1 0 0,-1-1 0 0 0,1 1 0 0 0,0-1 1 0 0,-1 1-1 0 0,1-1 0 0 0,-1 1 0 0 0,1 0 0 0 0,19 21-289 0 0,-14-15-227 0 0,-1-1 0 0 0,1 1 1 0 0,1-1-1 0 0,-1-1 0 0 0,9 7 1 0 0,-8-9-1447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3.56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718 1131 584 0 0,'-536'-200'7382'0'0,"527"197"-7226"0"0,-19-6 749 0 0,-33-16 0 0 0,54 22-661 0 0,0-1-1 0 0,0 0 1 0 0,1 0 0 0 0,0-1-1 0 0,-1 1 1 0 0,2-1-1 0 0,-1-1 1 0 0,0 1-1 0 0,-8-12 1 0 0,13 14-136 0 0,-1 1-1 0 0,0-1 1 0 0,1 0 0 0 0,0 0 0 0 0,0 1-1 0 0,0-1 1 0 0,0 0 0 0 0,0 0 0 0 0,0 0-1 0 0,1 0 1 0 0,0 0 0 0 0,-1 0 0 0 0,1 0-1 0 0,1-6 1 0 0,0 4-5 0 0,0 1 0 0 0,0 0 1 0 0,0-1-1 0 0,1 1 0 0 0,0 0 0 0 0,0 0 0 0 0,0 0 0 0 0,0 0 1 0 0,3-4-1 0 0,5-4 137 0 0,0 1 0 0 0,1 0 0 0 0,0 1 1 0 0,23-17-1 0 0,15-6 355 0 0,0 1 1 0 0,93-41-1 0 0,117-32 491 0 0,-182 75-822 0 0,451-154 1046 0 0,20 53-471 0 0,169 53-406 0 0,-291 73-238 0 0,-292 13-19 0 0,161 29 0 0 0,-185-14-92 0 0,-1 4 0 0 0,167 66 0 0 0,377 211 648 0 0,-508-222-367 0 0,-4 6 0 0 0,173 143 0 0 0,-226-154-38 0 0,-4 3-1 0 0,88 110 0 0 0,121 199 702 0 0,-68-77 241 0 0,-183-250-943 0 0,-2 1 0 0 0,-3 3 0 0 0,-3 1 0 0 0,-3 1 0 0 0,-4 2 0 0 0,-2 1 0 0 0,21 95 0 0 0,-38-120-128 0 0,-2 0 1 0 0,-1 0-1 0 0,-3 1 0 0 0,-1 0 0 0 0,-3-1 0 0 0,-2 1 0 0 0,-2-1 1 0 0,-1 0-1 0 0,-25 79 0 0 0,12-68-133 0 0,-2-1 0 0 0,-2-1 1 0 0,-55 88-1 0 0,20-53-26 0 0,-85 98 1 0 0,86-122-40 0 0,-3-2 0 0 0,-3-3 0 0 0,-2-3 0 0 0,-3-3 0 0 0,-123 75 0 0 0,57-54 0 0 0,-3-5 0 0 0,-198 71 0 0 0,-245 40 0 0 0,506-161 0 0 0,-68 20 0 0 0,-308 85 0 0 0,-6-23 0 0 0,-57-28-259 0 0,-4-19-380 0 0,-99 13-334 0 0,27 24-8286 0 0,409-54 2089 0 0,-211 76 1 0 0,237-59 4928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44.220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1334 133 8 0 0,'-9'-4'900'0'0,"0"1"0"0"0,0-1 0 0 0,0 1 0 0 0,0 1 0 0 0,0-1 0 0 0,-18 0 0 0 0,19 1 268 0 0,3 1 836 0 0,7 7-815 0 0,0-4-1066 0 0,0 0 1 0 0,0 0-1 0 0,0 0 0 0 0,1-1 0 0 0,-1 1 1 0 0,0-1-1 0 0,1 0 0 0 0,-1 1 1 0 0,1-1-1 0 0,-1 0 0 0 0,1-1 0 0 0,-1 1 1 0 0,4 0-1 0 0,15 7 313 0 0,45 28 964 0 0,139 70 717 0 0,-137-69-1796 0 0,29 15 160 0 0,191 72 1 0 0,25-20 133 0 0,-156-48-258 0 0,-147-52-285 0 0,-1 0 0 0 0,16 9 0 0 0,13 5 196 0 0,-29-16 38 0 0,-19-7-252 0 0,-21-8-82 0 0,-1 4 6 0 0,-36-17 1 0 0,-7-2 105 0 0,-128-46-4 0 0,64 22-73 0 0,-115-44-11 0 0,137 47-10 0 0,5 1 18 0 0,80 36 26 0 0,0-3 0 0 0,2 0 1 0 0,0-2-1 0 0,-55-41 1 0 0,63 42-51 0 0,11 9 47 0 0,1-1 0 0 0,0 0 0 0 0,0 0-1 0 0,-8-11 1 0 0,11 12 4 0 0,0 1 22 0 0,11 7-6 0 0,55 40 113 0 0,-44-32-155 0 0,253 129 211 0 0,-211-111-139 0 0,228 97 18 0 0,-134-62-72 0 0,-52-18-10 0 0,24 9 75 0 0,-22-12-103 0 0,-34-13 117 0 0,-41-17-49 0 0,55 14-1 0 0,-73-25 21 0 0,-5-3-19 0 0,-12-9 7 0 0,-19-11-38 0 0,-142-67 56 0 0,5 19-43 0 0,23 11-21 0 0,-185-102-103 0 0,197 106 153 0 0,98 43-8 0 0,8-1-41 0 0,5 1 18 0 0,11 9-31 0 0,0-1 1 0 0,1 0-1 0 0,0-1 1 0 0,1 0-1 0 0,-12-12 1 0 0,7 7-3 0 0,11 9 4 0 0,5 3 8 0 0,6 4 20 0 0,-9-4-33 0 0,0 0-1 0 0,-1 0 1 0 0,1-1-1 0 0,0 1 1 0 0,0 0 0 0 0,0-1-1 0 0,0 1 1 0 0,0-1 0 0 0,0 0-1 0 0,0 1 1 0 0,0-1 0 0 0,0 0-1 0 0,0 0 1 0 0,3-1 0 0 0,-2 2 1 0 0,0 0 0 0 0,0 1 1 0 0,0-1-1 0 0,-1 0 0 0 0,1 1 1 0 0,-1 0-1 0 0,1-1 1 0 0,3 5-1 0 0,3 0 27 0 0,-6-4-26 0 0,0 0 1 0 0,0-1 0 0 0,0 1 0 0 0,0-1 0 0 0,0 0-1 0 0,1 0 1 0 0,-1 0 0 0 0,1 0 0 0 0,5 0 0 0 0,-8-1-3 0 0,-1 0 0 0 0,0 0 0 0 0,0 0 0 0 0,1 0 1 0 0,-1 0-1 0 0,0 0 0 0 0,0 0 0 0 0,1 0 0 0 0,-1 0 1 0 0,0 0-1 0 0,0 0 0 0 0,1 0 0 0 0,-1 0 1 0 0,0 0-1 0 0,0 0 0 0 0,0-1 0 0 0,1 1 0 0 0,-1 0 1 0 0,0 0-1 0 0,0 0 0 0 0,0 0 0 0 0,1-1 1 0 0,-1 1-1 0 0,0 0 0 0 0,0 0 0 0 0,0 0 0 0 0,0-1 1 0 0,0 1-1 0 0,1 0 0 0 0,-1 0 0 0 0,0 0 0 0 0,0-1 1 0 0,0 1-1 0 0,0 0 0 0 0,0 0 0 0 0,0-1 1 0 0,0 1-1 0 0,0 0 0 0 0,0 0 0 0 0,0-1 0 0 0,0 1 1 0 0,0 0-1 0 0,0 0 0 0 0,0-1 0 0 0,0 1 0 0 0,0 0 1 0 0,0 0-1 0 0,0-1 0 0 0,0 1 0 0 0,-1 0 1 0 0,1 0-1 0 0,0 0 0 0 0,0-1 0 0 0,0 1 0 0 0,0 0 1 0 0,0 0-1 0 0,-1 0 0 0 0,1-1 0 0 0,0 1 0 0 0,-1-1 3 0 0,0 0 0 0 0,1 0 0 0 0,-1 0 0 0 0,0 0 0 0 0,0 0 0 0 0,0 0 0 0 0,0 0 0 0 0,0 1-1 0 0,0-1 1 0 0,0 0 0 0 0,0 1 0 0 0,0-1 0 0 0,-1 0 0 0 0,-24-10 45 0 0,21 8-42 0 0,1 1 1 0 0,-1 0-1 0 0,0 0 0 0 0,-5-1 1 0 0,-19-5-41 0 0,22 6 30 0 0,1 0 1 0 0,-1 0-1 0 0,0 1 1 0 0,-9-1-1 0 0,14 2 8 0 0,1 0 0 0 0,0 0 0 0 0,0-1 0 0 0,0 1 0 0 0,-1 0 0 0 0,1-1 0 0 0,0 1 0 0 0,0-1 0 0 0,0 1 0 0 0,-2-2 0 0 0,3 1-5 0 0,-1 1 1 0 0,0-1-1 0 0,1 1 0 0 0,-1-1 0 0 0,1 1 0 0 0,-1 0 0 0 0,0-1 0 0 0,1 1 0 0 0,-1 0 0 0 0,0 0 0 0 0,1-1 0 0 0,-1 1 0 0 0,0 0 0 0 0,1 0 0 0 0,-1 0 0 0 0,0 0 0 0 0,0 0 0 0 0,1 0 0 0 0,-1 0 0 0 0,0 0 0 0 0,1 0 1 0 0,-1 0-1 0 0,0 0 0 0 0,0 1 0 0 0,1-1 0 0 0,-1 0 0 0 0,0 0 0 0 0,1 1 0 0 0,-1-1 0 0 0,1 0 0 0 0,-1 1 0 0 0,0-1 0 0 0,1 1 0 0 0,-1-1 0 0 0,1 1 0 0 0,-2 0 0 0 0,2 0 1 0 0,-1-1 0 0 0,1 1-1 0 0,-1-1 1 0 0,0 1 0 0 0,1-1-1 0 0,-1 0 1 0 0,0 1 0 0 0,1-1-1 0 0,-1 0 1 0 0,0 1 0 0 0,0-1 0 0 0,1 0-1 0 0,-1 0 1 0 0,-1 0 0 0 0,1 0-1 0 0,0 1 0 0 0,1-1 0 0 0,-1 0 0 0 0,0 0 0 0 0,0 0 1 0 0,0 1-1 0 0,0-1 0 0 0,1 0 0 0 0,-1 1 0 0 0,0-1 0 0 0,0 1 0 0 0,1-1 1 0 0,-1 1-1 0 0,0 0 0 0 0,0 0 0 0 0,0 0 0 0 0,1-1 1 0 0,-1 1-1 0 0,1 0 0 0 0,-1 0 0 0 0,1 0 0 0 0,-1-1 1 0 0,1 1-1 0 0,0 0 0 0 0,-1 0 0 0 0,1 0 1 0 0,0 0-1 0 0,0 0 0 0 0,0 0 0 0 0,0 0 0 0 0,-1 0 1 0 0,1 0-1 0 0,1 0 0 0 0,-1 0 0 0 0,0 0 1 0 0,0 0-1 0 0,0-1 0 0 0,0 1 0 0 0,1 0 0 0 0,-1 0 1 0 0,0 0-1 0 0,1 0 0 0 0,0 1 0 0 0,11 13-11 0 0,-11-15 90 0 0,-2 0-93 0 0,0 0 22 0 0,0 0 0 0 0,0 0 0 0 0,0 0 0 0 0,0 0 0 0 0,0 0 0 0 0,0 1 0 0 0,1-1 0 0 0,-1 0 1 0 0,0 0-1 0 0,0 1 0 0 0,0-1 0 0 0,0 1 0 0 0,0-1 0 0 0,1 1 0 0 0,-2 0 0 0 0,-5 3-7 0 0,-11 4 44 0 0,16-7-34 0 0,0 0 0 0 0,-1 0 0 0 0,1-1 0 0 0,-1 1 0 0 0,1 0 0 0 0,0-1 0 0 0,-1 0 0 0 0,1 1 0 0 0,-1-1 0 0 0,1 0 0 0 0,-1 0 0 0 0,1-1 0 0 0,-1 1 0 0 0,1-1 0 0 0,-3 0 0 0 0,1 0-7 0 0,-1-1 0 0 0,1 1 0 0 0,-1 0 0 0 0,1 0 0 0 0,-1 1 0 0 0,1 0 0 0 0,-1-1 0 0 0,-5 2 0 0 0,-17-2 132 0 0,-4-4-87 0 0,15 2-17 0 0,1 0 0 0 0,-16 1 0 0 0,-35 2 10 0 0,-3 0 60 0 0,49-1-87 0 0,1 1 0 0 0,-30 4 0 0 0,36-3 20 0 0,-24 0 1 0 0,-4 0 8 0 0,24 0-47 0 0,0-1 1 0 0,0-1-1 0 0,-20-4 1 0 0,-10 0 57 0 0,4 1-47 0 0,-34-1 18 0 0,34 4-63 0 0,-34 1 79 0 0,67 0-41 0 0,0 1 0 0 0,0 1 0 0 0,0 0 0 0 0,0 0 0 0 0,-12 5 0 0 0,20-6-2 0 0,0 0 1 0 0,0 0 0 0 0,1 0-1 0 0,-1 0 1 0 0,0 0 0 0 0,1 0-1 0 0,-1 0 1 0 0,1 1-1 0 0,-1-1 1 0 0,1 1 0 0 0,0-1-1 0 0,-1 1 1 0 0,1-1-1 0 0,-1 4 1 0 0,-9 25 3 0 0,2-3-31 0 0,9-26 27 0 0,-1 0 0 0 0,0 0 0 0 0,0 0 0 0 0,0 0 0 0 0,0-1 0 0 0,0 1 0 0 0,0 0 0 0 0,0 0 1 0 0,0 0-1 0 0,0-1 0 0 0,0 1 0 0 0,0 0 0 0 0,0-1 0 0 0,-1 0 0 0 0,-1 2 0 0 0,2-2-29 0 0,1-1 79 0 0,0 0-47 0 0,0 0-1 0 0,0 0 1 0 0,0 1-1 0 0,0-1 1 0 0,0 0-1 0 0,0 0 1 0 0,0 0-1 0 0,0 0 0 0 0,0 0 1 0 0,0 1-1 0 0,1-1 1 0 0,-1 0-1 0 0,0 0 1 0 0,0 0-1 0 0,1 0 0 0 0,-1 1 1 0 0,1-1-1 0 0,-1 0 1 0 0,1 0-1 0 0,-1 1 1 0 0,1-1-1 0 0,-1 0 1 0 0,1 1-1 0 0,0-1 0 0 0,-1 1 1 0 0,1-1-1 0 0,0 1 1 0 0,0-1-1 0 0,-1 1 1 0 0,1-1-1 0 0,0 1 1 0 0,0 0-1 0 0,0-1 0 0 0,-1 1 1 0 0,1 0-1 0 0,1 0 1 0 0,11-5-19 0 0,2-2 3 0 0,0 2 1 0 0,0 0-1 0 0,17-3 0 0 0,-2 1 11 0 0,8-3 11 0 0,-20 6-2 0 0,1 0-1 0 0,-1-2 0 0 0,0 0 0 0 0,32-17 0 0 0,-26 10-5 0 0,0 1 0 0 0,48-16-1 0 0,-63 24 1 0 0,-1 0 0 0 0,0-1 0 0 0,0 0 0 0 0,0-1 0 0 0,0 1 0 0 0,-1-2 0 0 0,9-8 0 0 0,-15 14 5 0 0,0 0 0 0 0,-1 0 0 0 0,1 0 0 0 0,0-1 0 0 0,-1 1 0 0 0,1 0-1 0 0,-1 0 1 0 0,1-1 0 0 0,-1 1 0 0 0,1-1 0 0 0,-1 1 0 0 0,0 0 0 0 0,0-1-1 0 0,0 1 1 0 0,1-1 0 0 0,-1 1 0 0 0,-1 0 0 0 0,1-3 0 0 0,0-1 13 0 0,0 4-13 0 0,-6-1 23 0 0,3 2-24 0 0,0-1 1 0 0,0 0-1 0 0,0 0 1 0 0,0 1-1 0 0,0 0 1 0 0,0-1-1 0 0,0 1 0 0 0,0 0 1 0 0,-1 1-1 0 0,1-1 1 0 0,-3 1-1 0 0,-18 6 14 0 0,16-4-4 0 0,0 0 0 0 0,-1-1 0 0 0,-8 1 0 0 0,-144 23 85 0 0,74-10-54 0 0,-76 20-52 0 0,157-35 8 0 0,1 2 1 0 0,0-1 0 0 0,-1 1-1 0 0,1 0 1 0 0,1 0-1 0 0,-1 0 1 0 0,0 0 0 0 0,1 1-1 0 0,0 0 1 0 0,-6 6 0 0 0,10-10-4 0 0,0 0 1 0 0,-1 0 0 0 0,1 0 0 0 0,0 1 0 0 0,0-1 0 0 0,0 0 0 0 0,-1 0 0 0 0,1 1 0 0 0,0-1 0 0 0,0 0-1 0 0,0 0 1 0 0,-1 1 0 0 0,1-1 0 0 0,0 0 0 0 0,0 1 0 0 0,0-1 0 0 0,0 0 0 0 0,0 0 0 0 0,0 1 0 0 0,0-1-1 0 0,0 0 1 0 0,-1 1 0 0 0,1-1 0 0 0,0 0 0 0 0,0 1 0 0 0,1-1 0 0 0,-1 0 0 0 0,0 1 0 0 0,0-1 0 0 0,0 0-1 0 0,0 1 1 0 0,0-1 0 0 0,0 0 0 0 0,0 0 0 0 0,0 1 0 0 0,1-1 0 0 0,0 1-2 0 0,0 0 0 0 0,-1-1 0 0 0,1 1 1 0 0,0 0-1 0 0,0-1 0 0 0,0 0 0 0 0,0 1 1 0 0,0-1-1 0 0,0 1 0 0 0,1-1 0 0 0,0 0 0 0 0,30 3-129 0 0,-27-3 67 0 0,1-1-1 0 0,-1-1 0 0 0,0 1 1 0 0,0-1-1 0 0,0 1 0 0 0,0-1 1 0 0,-1-1-1 0 0,1 1 0 0 0,8-7 1 0 0,-12 9 45 0 0,-1 0-1 0 0,1 0 1 0 0,-1-1 0 0 0,1 1 0 0 0,-1 0 0 0 0,1-1 0 0 0,-1 1 0 0 0,1-1 0 0 0,-1 1 0 0 0,1-1 0 0 0,-1 1 0 0 0,0-1 0 0 0,1 1-1 0 0,-1-1 1 0 0,0 1 0 0 0,1-1 0 0 0,-1 0 0 0 0,0 1 13 0 0,0-1-1 0 0,0 1 1 0 0,0 0 0 0 0,-1 0-1 0 0,1-1 1 0 0,0 1-1 0 0,0 0 1 0 0,0 0 0 0 0,-1 0-1 0 0,1 0 1 0 0,0-1-1 0 0,0 1 1 0 0,-1 0 0 0 0,1 0-1 0 0,0 0 1 0 0,0 0-1 0 0,-1 0 1 0 0,1 0 0 0 0,0 0-1 0 0,0-1 1 0 0,-1 1-1 0 0,1 0 1 0 0,0 0 0 0 0,-1 0-1 0 0,1 0 1 0 0,0 1-1 0 0,-30 0-141 0 0,23 0 149 0 0,-78 2 152 0 0,39-3 230 0 0,45 0-372 0 0,0 0-1 0 0,0 1 0 0 0,0-1 0 0 0,0 0 1 0 0,0 1-1 0 0,0-1 0 0 0,0 1 0 0 0,0-1 1 0 0,0 1-1 0 0,0 0 0 0 0,1-1 1 0 0,-1 1-1 0 0,0 0 0 0 0,0 0 0 0 0,1-1 1 0 0,-1 1-1 0 0,0 0 0 0 0,0 1 0 0 0,0 0 13 0 0,-1 1-1 0 0,1-1 1 0 0,0 0-1 0 0,-1 1 1 0 0,1-1-1 0 0,-1 5 0 0 0,0 9 41 0 0,1 1-1 0 0,0-1 0 0 0,2 22 1 0 0,0-5-33 0 0,4 33 42 0 0,0-20-20 0 0,13 146 34 0 0,-15-154-89 0 0,1 221 8 0 0,-6-237-7 0 0,0-1-1 0 0,-2 1 0 0 0,-1-1 0 0 0,0 0 1 0 0,-2 0-1 0 0,-13 31 0 0 0,13-35 7 0 0,6-14-8 0 0,0 0 1 0 0,0 0-1 0 0,0-1 0 0 0,-1 1 1 0 0,1 0-1 0 0,-1 0 0 0 0,1-1 0 0 0,-5 5 1 0 0,5-7 9 0 0,1 0-6 0 0,-1 0 0 0 0,1-1 1 0 0,-1 1-1 0 0,1 0 0 0 0,-1-1 0 0 0,1 1 1 0 0,-1 0-1 0 0,1-1 0 0 0,-1 1 0 0 0,1-1 1 0 0,0 1-1 0 0,-1-1 0 0 0,1 1 0 0 0,0 0 1 0 0,-1-1-1 0 0,1 0 0 0 0,0 1 0 0 0,-1-1 1 0 0,1 1-1 0 0,0-1 0 0 0,0 1 0 0 0,0-2 1 0 0,-4-10-26 0 0,-19-105-44 0 0,-6-47 87 0 0,25 139-36 0 0,-18-117 6 0 0,-1 45 43 0 0,20 85-16 0 0,0-1 0 0 0,1 1-1 0 0,1 0 1 0 0,0-17 0 0 0,1 28 15 0 0,4 14 29 0 0,77 360 183 0 0,-71-310-253 0 0,18 72-8 0 0,0-17-14 0 0,-26-106 12 0 0,8 21-58 0 0,-10-31 82 0 0,1 0 0 0 0,0-1 0 0 0,-1 1 1 0 0,1 0-1 0 0,0-1 0 0 0,0 1 0 0 0,0-1 0 0 0,0 1 0 0 0,0-1 1 0 0,0 1-1 0 0,1-1 0 0 0,-1 0 0 0 0,0 0 0 0 0,2 2 0 0 0,-2-3-5 0 0,-1 0 0 0 0,1 0 0 0 0,-1 0 0 0 0,1 0 0 0 0,-1 0 0 0 0,1 0 0 0 0,-1 0 0 0 0,0 0-1 0 0,1-1 1 0 0,-1 1 0 0 0,1 0 0 0 0,-1 0 0 0 0,1 0 0 0 0,-1 0 0 0 0,0-1 0 0 0,1 1 0 0 0,-1 0-1 0 0,1 0 1 0 0,-1-1 0 0 0,0 1 0 0 0,1 0 0 0 0,-1-1 0 0 0,0 1 0 0 0,1 0 0 0 0,-1-1 0 0 0,0 1-1 0 0,0 0 1 0 0,0-1 0 0 0,1 1 0 0 0,-1-1 0 0 0,0 1 0 0 0,0-1 0 0 0,0 1 0 0 0,0 0 0 0 0,0-1-1 0 0,1 1 1 0 0,-1-1 0 0 0,0 0 0 0 0,6-24-89 0 0,-5 18 72 0 0,20-149-595 0 0,-13 77 309 0 0,-7 78 304 0 0,2-33-314 0 0,2-1-1 0 0,2 1 1 0 0,18-54 0 0 0,-18 74-132 0 0,0 1 0 0 0,1-1 0 0 0,1 2 0 0 0,0-1 0 0 0,19-18 0 0 0,-12 13-510 0 0,-8 9-181 0 0,1 1 1 0 0,0 0 0 0 0,11-7-1 0 0,-4 3-1409 0 0,0-1 172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45.298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96 4 8 0 0,'-23'-2'-52'0'0,"19"1"460"0"0,-1 1 2 0 0,1-1-1 0 0,0 1 1 0 0,0 0 0 0 0,0 0-1 0 0,-1 1 1 0 0,1-1-1 0 0,-5 2 1 0 0,0-1 1274 0 0,8-1-1551 0 0,0 0 0 0 0,1 0 0 0 0,-1 0 0 0 0,0 0 0 0 0,1 0 0 0 0,-1 0 0 0 0,0 0 0 0 0,1 0 0 0 0,-1 0 0 0 0,0 0 0 0 0,1 1 0 0 0,-1-1 1 0 0,0 0-1 0 0,1 0 0 0 0,-1 1 0 0 0,0-1 0 0 0,1 0 0 0 0,-1 1 0 0 0,1-1 0 0 0,-1 1 0 0 0,1-1 0 0 0,-1 1 0 0 0,1-1 0 0 0,-1 1 0 0 0,1 0 1 0 0,-1 0-35 0 0,0 0 0 0 0,1 0 0 0 0,-1 1 1 0 0,1-1-1 0 0,0 0 0 0 0,-1 1 1 0 0,1-1-1 0 0,0 0 0 0 0,0 1 1 0 0,0-1-1 0 0,0 0 0 0 0,0 1 1 0 0,0-1-1 0 0,0 0 0 0 0,1 0 0 0 0,-1 1 1 0 0,0-1-1 0 0,1 0 0 0 0,-1 1 1 0 0,1-1-1 0 0,-1 0 0 0 0,1 0 1 0 0,0 0-1 0 0,-1 0 0 0 0,1 1 0 0 0,0-1 1 0 0,0 0-1 0 0,0 0 0 0 0,0-1 1 0 0,2 3-1 0 0,4 4 163 0 0,1-1-1 0 0,0 1 1 0 0,10 5 0 0 0,-12-9 20 0 0,199 116 2789 0 0,-31-25-1872 0 0,170 102-137 0 0,-182-101-615 0 0,-61-31-222 0 0,35 19 218 0 0,-72-48-155 0 0,88 67 0 0 0,-131-87-241 0 0,-12-10-14 0 0,-1 1 0 0 0,-1-1 0 0 0,1 1 0 0 0,-1 1 0 0 0,0-1 0 0 0,0 1 0 0 0,0 1 0 0 0,-1-1 0 0 0,6 11 0 0 0,-12-18-31 0 0,0 0-1 0 0,0 0 1 0 0,1 0-1 0 0,-1 0 0 0 0,0 0 1 0 0,0 0-1 0 0,0 1 1 0 0,0-1-1 0 0,0 0 1 0 0,0 0-1 0 0,0 0 0 0 0,0 0 1 0 0,0 0-1 0 0,0 0 1 0 0,1 0-1 0 0,-1 0 1 0 0,0 0-1 0 0,0 0 0 0 0,0 0 1 0 0,0 1-1 0 0,0-1 1 0 0,0 0-1 0 0,0 0 0 0 0,0 0 1 0 0,0 0-1 0 0,0 0 1 0 0,0 0-1 0 0,0 0 1 0 0,0 1-1 0 0,0-1 0 0 0,0 0 1 0 0,0 0-1 0 0,0 0 1 0 0,0 0-1 0 0,0 0 1 0 0,0 0-1 0 0,0 0 0 0 0,0 0 1 0 0,0 1-1 0 0,0-1 1 0 0,0 0-1 0 0,0 0 0 0 0,0 0 1 0 0,0 0-1 0 0,-1 0 1 0 0,1 0-1 0 0,0 0 1 0 0,0 0-1 0 0,0 0 0 0 0,0 0 1 0 0,0 0-1 0 0,0 1 1 0 0,0-1-1 0 0,0 0 0 0 0,0 0 1 0 0,0 0-1 0 0,-1 0 1 0 0,1 0-1 0 0,0 0 1 0 0,0 0-1 0 0,0 0 0 0 0,0 0 1 0 0,0 0-1 0 0,0 0 1 0 0,0 0-1 0 0,-1 0 1 0 0,1 0-1 0 0,-10-6-11 0 0,-12-12-90 0 0,7 2-123 0 0,-1 1-1 0 0,-22-17 1 0 0,-18-16-164 0 0,-104-89-236 0 0,75 75 449 0 0,-105-60 0 0 0,-102-33 94 0 0,115 69 153 0 0,166 80-68 0 0,1-1 0 0 0,0 0 0 0 0,-16-14 1 0 0,14 11 44 0 0,-20-14 0 0 0,20 16-11 0 0,1 1-1 0 0,1-2 1 0 0,-1 0-1 0 0,2 0 1 0 0,-17-20-1 0 0,24 27-17 0 0,-1-1-1 0 0,0 1 1 0 0,0-1-1 0 0,1 1 1 0 0,-5-2-1 0 0,5 3 11 0 0,0-1 0 0 0,0 1 0 0 0,0-1 0 0 0,0 1 0 0 0,0-1 0 0 0,0 0 0 0 0,0 0 0 0 0,0 0 0 0 0,-2-3 0 0 0,7 7 29 0 0,-1 1 0 0 0,1-1-1 0 0,-1 1 1 0 0,1-1-1 0 0,0 0 1 0 0,0 0-1 0 0,0-1 1 0 0,5 3 0 0 0,32 16 135 0 0,-38-19-192 0 0,19 8 105 0 0,5 2 58 0 0,-1 2 1 0 0,37 23-1 0 0,141 88 418 0 0,-76-49-312 0 0,-21-10-100 0 0,196 132 187 0 0,-179-105-222 0 0,70 56-34 0 0,-140-109-21 0 0,93 54 0 0 0,-129-83-30 0 0,0 1 0 0 0,0 1 0 0 0,27 26 0 0 0,-40-32 8 0 0,-6-4-62 0 0,2-2 2 0 0,-1 0 0 0 0,0 0 0 0 0,1 0 0 0 0,-1 0 0 0 0,0 0 0 0 0,0-1 0 0 0,1 1 0 0 0,-1 0 0 0 0,1-1 0 0 0,-1 1 0 0 0,0 0 0 0 0,1-1 0 0 0,-1 1 0 0 0,1-1 0 0 0,-2 0 0 0 0,-9-9 6 0 0,-1 0 1 0 0,-17-10 0 0 0,2 2-30 0 0,-62-45 28 0 0,-37-27-128 0 0,-185-145-69 0 0,105 93 159 0 0,-10 14-69 0 0,74 45 115 0 0,-91-65-7 0 0,159 100 98 0 0,54 33-94 0 0,14 9 9 0 0,9 8 39 0 0,113 68 121 0 0,-14-9-107 0 0,224 139 20 0 0,80 53 5 0 0,-38-36-552 0 0,-361-213 450 0 0,176 88-1713 0 0,-160-83 481 0 0,-3-5-330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47.721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1899 126 216 0 0,'-32'-11'9639'0'0,"32"11"-9576"0"0,5 7 624 0 0,9 2-19 0 0,0-1 0 0 0,1-1-1 0 0,-1 0 1 0 0,1-1 0 0 0,28 7 0 0 0,-4 0 25 0 0,186 71 1312 0 0,-17-5-1011 0 0,53 15-153 0 0,-197-70-567 0 0,53 18 249 0 0,-108-40-448 0 0,10 4 89 0 0,2-2 0 0 0,-1 0 0 0 0,0-1 0 0 0,22 1-1 0 0,-41-4-154 0 0,0 0-1 0 0,-1 0 0 0 0,1 0 1 0 0,0 0-1 0 0,-1 0 0 0 0,1 0 1 0 0,0 0-1 0 0,-1 0 0 0 0,1 0 1 0 0,0 0-1 0 0,-1 0 0 0 0,1-1 1 0 0,0 1-1 0 0,-1 0 0 0 0,1 0 1 0 0,-1-1-1 0 0,1 1 0 0 0,0 0 1 0 0,-1-1-1 0 0,1 1 0 0 0,-1-1 1 0 0,1 0-1 0 0,-1 1 1 0 0,1-1 0 0 0,-1 0 0 0 0,0 1 0 0 0,0-1 0 0 0,0 1 0 0 0,0-1 0 0 0,-1 1 0 0 0,1-1 0 0 0,0 1 0 0 0,0-1 0 0 0,0 1 0 0 0,0-1 0 0 0,0 1 0 0 0,-1-1 0 0 0,1 1 0 0 0,0-1 0 0 0,0 1 0 0 0,-1-1 0 0 0,1 1 0 0 0,0-1 0 0 0,-1 1 0 0 0,-3-5 47 0 0,-1 0 0 0 0,0 0 0 0 0,-6-4 0 0 0,11 9-56 0 0,-9-6 23 0 0,0 0 1 0 0,0 1-1 0 0,-1 1 1 0 0,1 0-1 0 0,-1 0 0 0 0,0 0 1 0 0,-18-2-1 0 0,-12-6 7 0 0,-43-11-34 0 0,-10-4 16 0 0,-107-35-44 0 0,28 11 55 0 0,118 37-85 0 0,39 11 98 0 0,-1-1 0 0 0,-20-8 1 0 0,19 7-19 0 0,16 5-13 0 0,-1 0 0 0 0,1 0 0 0 0,-1-1 0 0 0,1 1 0 0 0,-1 0 0 0 0,1-1 0 0 0,-1 0 0 0 0,1 1 0 0 0,0-1 0 0 0,-1 0 1 0 0,1 0-1 0 0,-2-1 0 0 0,2 5 5 0 0,2-3-9 0 0,-1 0-1 0 0,0 0 1 0 0,0 1-1 0 0,1-1 0 0 0,-1 0 1 0 0,0 0-1 0 0,0 1 1 0 0,1-1-1 0 0,-1 0 1 0 0,0 0-1 0 0,1 0 0 0 0,-1 0 1 0 0,0 1-1 0 0,0-1 1 0 0,1 0-1 0 0,-1 0 1 0 0,0 0-1 0 0,1 0 0 0 0,-1 0 1 0 0,1 0-1 0 0,-1 0 1 0 0,0 0-1 0 0,1 0 1 0 0,0 0-1 0 0,6 1 2 0 0,-1-1 1 0 0,1 2-1 0 0,0-1 1 0 0,0 1-1 0 0,8 3 0 0 0,14 4-5 0 0,407 95-13 0 0,-325-75 98 0 0,-104-28-89 0 0,-10-4 7 0 0,-11-4 67 0 0,-48-19-105 0 0,-285-63-38 0 0,174 47-15 0 0,144 35 115 0 0,-19-5-22 0 0,-62-8 0 0 0,51 13 0 0 0,-99-6 95 0 0,42 5-77 0 0,53 2 29 0 0,-58-12 58 0 0,49 4 22 0 0,-36-9-1 0 0,106 23-127 0 0,-33-6 62 0 0,32 5-58 0 0,0 1 1 0 0,0 0-1 0 0,0 0 1 0 0,0 0-1 0 0,1 0 1 0 0,-1 0-1 0 0,0 1 1 0 0,0-1-1 0 0,-5 3 1 0 0,4-2 0 0 0,1 0-1 0 0,-1-1 1 0 0,1 1 0 0 0,-1-1 0 0 0,1 1-1 0 0,-1-1 1 0 0,-4-1 0 0 0,4 1 2 0 0,-21 0 120 0 0,0-2-1 0 0,0-2 0 0 0,-28-6 0 0 0,-73-25 278 0 0,93 25-350 0 0,19 7 8 0 0,-1 1-1 0 0,0 0 1 0 0,0 1 0 0 0,-24 2 0 0 0,16-1 60 0 0,-128-10 149 0 0,-2 0-92 0 0,-75 4-6 0 0,204 5-175 0 0,15 1 2 0 0,-1-1-1 0 0,1 2 1 0 0,-1-1 0 0 0,-16 5-1 0 0,-6 6 57 0 0,26-9-54 0 0,0 1 1 0 0,0-1-1 0 0,0 0 1 0 0,0 0 0 0 0,-1-1-1 0 0,-9 1 1 0 0,12-2 1 0 0,1 0 0 0 0,0 0 0 0 0,0 1-1 0 0,0-1 1 0 0,0 1 0 0 0,-1-1 0 0 0,1 1 0 0 0,0 0 0 0 0,0 1 0 0 0,-5 1 0 0 0,8-3-4 0 0,0 1 0 0 0,-1-1 0 0 0,1 0 0 0 0,0 0 0 0 0,-1 0 1 0 0,1 0-1 0 0,0 0 0 0 0,-1 1 0 0 0,1-1 0 0 0,0 0 0 0 0,0 0 0 0 0,-1 1 0 0 0,1-1 0 0 0,0 0 0 0 0,0 0 0 0 0,-1 1 0 0 0,1-1 0 0 0,0 0 0 0 0,0 1 0 0 0,0-1 0 0 0,-1 0 0 0 0,1 1 0 0 0,0-1 0 0 0,0 0 0 0 0,0 1 0 0 0,0-1 0 0 0,0 0 1 0 0,0 1-1 0 0,0-1 0 0 0,0 1 0 0 0,0 0 0 0 0,0-1-1 0 0,0 1 5 0 0,1-1-7 0 0,0 1 0 0 0,0 0 1 0 0,0 0-1 0 0,0 0 0 0 0,-1 0 0 0 0,1 0 1 0 0,0 0-1 0 0,0 0 0 0 0,-1 0 0 0 0,1 0 0 0 0,0 2 1 0 0,1-1 11 0 0,1 1 1 0 0,-1-1 0 0 0,1 0-1 0 0,-1 0 1 0 0,1 0-1 0 0,0 0 1 0 0,4 2 0 0 0,4 3-8 0 0,-6-3-1 0 0,0 0 0 0 0,1 0 0 0 0,0-1 0 0 0,-1 0 0 0 0,1 0 1 0 0,1-1-1 0 0,11 4 0 0 0,9 1-1 0 0,-7-1-25 0 0,38 5-1 0 0,-37-9 26 0 0,1-1 0 0 0,-1-1 0 0 0,32-3 0 0 0,-42 2 33 0 0,10 0-38 0 0,-21 1 8 0 0,1 0-1 0 0,-1 0 0 0 0,1 0 0 0 0,-1 0 0 0 0,1 0 0 0 0,-1-1 1 0 0,1 1-1 0 0,-1 0 0 0 0,1 0 0 0 0,-1 0 0 0 0,0 0 0 0 0,1-1 1 0 0,-1 1-1 0 0,1 0 0 0 0,-1 0 0 0 0,0-1 0 0 0,1 1 0 0 0,-1 0 1 0 0,0-1-1 0 0,1 1 0 0 0,-1 0 0 0 0,0-1 0 0 0,1 1 0 0 0,-1-1 0 0 0,0 1 1 0 0,0 0-1 0 0,1-1 0 0 0,-1 1 0 0 0,0-2 0 0 0,-12 2 11 0 0,-13 0-3 0 0,2 0 13 0 0,0 0-1 0 0,-41 7 0 0 0,-27 2-58 0 0,71-8 45 0 0,19-1-8 0 0,-1-1-1 0 0,1 1 1 0 0,0 0 0 0 0,-1 0-1 0 0,1 0 1 0 0,-1 0 0 0 0,1 0-1 0 0,-1 0 1 0 0,1 1 0 0 0,0-1 0 0 0,-1 0-1 0 0,1 1 1 0 0,0-1 0 0 0,-1 1-1 0 0,1-1 1 0 0,0 1 0 0 0,-1 0 0 0 0,1 0-1 0 0,0-1 1 0 0,0 1 0 0 0,0 0-1 0 0,0 0 1 0 0,0 0 0 0 0,0 0 0 0 0,0 0-1 0 0,0 0 1 0 0,-2 3 0 0 0,-9 12 7 0 0,10-14-7 0 0,0 0-1 0 0,0 0 0 0 0,1 0 0 0 0,-1 1 0 0 0,0-1 0 0 0,1 0 0 0 0,0 1 1 0 0,-2 3-1 0 0,-2 10 19 0 0,2-1 0 0 0,0 1 0 0 0,0-1 0 0 0,2 1 1 0 0,0 0-1 0 0,1 0 0 0 0,2 23 0 0 0,25 113 47 0 0,-7-51-75 0 0,-13-59 56 0 0,22 182-6 0 0,-24-180-28 0 0,-3-33-20 0 0,-1 0-1 0 0,0 0 1 0 0,0 0 0 0 0,-1 0 0 0 0,-1 0 0 0 0,-2 17 0 0 0,1-17 3 0 0,-3 13 43 0 0,5-23-40 0 0,-1 0 1 0 0,1 0 0 0 0,-1 1 0 0 0,1-1-1 0 0,-1 0 1 0 0,1 0 0 0 0,-1 0-1 0 0,0 0 1 0 0,0 0 0 0 0,1 0 0 0 0,-1 0-1 0 0,0-1 1 0 0,0 1 0 0 0,0 0-1 0 0,-2 1 1 0 0,2-2 0 0 0,0 1-1 0 0,0-1 1 0 0,1 0-1 0 0,-1 0 0 0 0,0 1 1 0 0,0-1-1 0 0,0 0 1 0 0,0 0-1 0 0,0 0 1 0 0,0 0-1 0 0,0 0 1 0 0,0 0-1 0 0,0 0 1 0 0,0-1-1 0 0,0 1 1 0 0,0 0-1 0 0,0 0 1 0 0,0-1-1 0 0,0 1 1 0 0,0-1-1 0 0,1 1 1 0 0,-1-1-1 0 0,0 1 1 0 0,0-1-1 0 0,0 1 0 0 0,1-1 1 0 0,-1 0-1 0 0,0 1 1 0 0,1-1-1 0 0,-1 0 1 0 0,1 0-1 0 0,-1 0 1 0 0,1 1-1 0 0,-1-1 1 0 0,0-1-1 0 0,-2-4-7 0 0,0 0 0 0 0,0 0 0 0 0,-3-12 0 0 0,5 15 7 0 0,-9-35-2 0 0,1-1-1 0 0,2 0 0 0 0,-2-44 0 0 0,-4-26-30 0 0,3 48 19 0 0,-20-99 40 0 0,11 69-62 0 0,3 11 115 0 0,16 73-9 0 0,5 15-79 0 0,6 13-5 0 0,14 77 71 0 0,-16-58-38 0 0,-2 1 0 0 0,1 42 0 0 0,3 14-12 0 0,1 6 5 0 0,4 88-31 0 0,-3-34-2 0 0,-11-127 18 0 0,12 58-1 0 0,-14-88 3 0 0,0 1 0 0 0,0-1 0 0 0,1 1-1 0 0,-1-1 1 0 0,0 1 0 0 0,0-1-1 0 0,0 1 1 0 0,0-1 0 0 0,0 1-1 0 0,0 0 1 0 0,0-1 0 0 0,0 1 0 0 0,0-1-1 0 0,0 1 1 0 0,0-1 0 0 0,0 1-1 0 0,-1-1 1 0 0,1 1 0 0 0,0 0-1 0 0,-1-1 2 0 0,1 0 0 0 0,0 0 0 0 0,-1 0 0 0 0,1 0-1 0 0,0 0 1 0 0,0 0 0 0 0,-1-1 0 0 0,1 1 0 0 0,0 0-1 0 0,0 0 1 0 0,-1 0 0 0 0,1 0 0 0 0,0-1 0 0 0,0 1-1 0 0,0 0 1 0 0,-1 0 0 0 0,1-1 0 0 0,0 1 0 0 0,0 0-1 0 0,0-1 1 0 0,0 1 0 0 0,0 0 0 0 0,0 0-1 0 0,-1-1 1 0 0,1 1 0 0 0,0 0 0 0 0,0-1 0 0 0,0 1-1 0 0,-4-7-27 0 0,1 6 27 0 0,3 2 2 0 0,0 0-1 0 0,0-1 1 0 0,1 1 0 0 0,-1 0 0 0 0,0-1 0 0 0,0 1 0 0 0,0 0 0 0 0,0-1-1 0 0,0 1 1 0 0,1 0 0 0 0,-1-1 0 0 0,0 1 0 0 0,1-1 0 0 0,-1 1 0 0 0,0-1 0 0 0,1 1-1 0 0,-1 0 1 0 0,1-1 0 0 0,-1 0 0 0 0,1 1 0 0 0,0 0 0 0 0,2 3-4 0 0,0-1 1 0 0,-1 1 0 0 0,1 0-1 0 0,-1 0 1 0 0,0 0 0 0 0,0 0-1 0 0,-1 0 1 0 0,3 7 0 0 0,3 9 55 0 0,-3-9-54 0 0,-1 0 1 0 0,1 11-1 0 0,1 2-12 0 0,2-2-1 0 0,0-1 1 0 0,19 41-1 0 0,-25-60 11 0 0,0 0-1 0 0,1 1 1 0 0,-1-1 0 0 0,1 0 0 0 0,-1 0 0 0 0,1 0 0 0 0,0-1 0 0 0,-1 1 0 0 0,1 0-1 0 0,0-1 1 0 0,0 1 0 0 0,0-1 0 0 0,0 1 0 0 0,1-1 0 0 0,2 2 0 0 0,0-2 20 0 0,0 1 1 0 0,0-1 0 0 0,0 0-1 0 0,0-1 1 0 0,0 1-1 0 0,9-1 1 0 0,2 1-15 0 0,30 5 1 0 0,-6 0-6 0 0,-28-3 10 0 0,1-1-1 0 0,21 9 1 0 0,8 2 1 0 0,55 14-34 0 0,8 2 38 0 0,96 12 10 0 0,107 25 24 0 0,-263-54-12 0 0,146 42 10 0 0,-156-42-17 0 0,0 1 0 0 0,-2 2 0 0 0,1 2 0 0 0,31 21 0 0 0,-33-19-12 0 0,-18-11 7 0 0,-1 1 1 0 0,13 9 0 0 0,-21-14-14 0 0,-1-1 1 0 0,2 0-1 0 0,-1 0 1 0 0,0 0-1 0 0,0-1 1 0 0,1 1-1 0 0,0-1 1 0 0,-1-1-1 0 0,11 3 1 0 0,-12-3-2 0 0,0 0 0 0 0,-1 1-1 0 0,1 0 1 0 0,6 3 0 0 0,11 6 2 0 0,-16-9-67 0 0,7 1 64 0 0,-12-3-42 0 0,0 0 0 0 0,0 0 1 0 0,1 0-1 0 0,-1-1 0 0 0,0 1 0 0 0,1 0 0 0 0,-1 0 0 0 0,0 0 0 0 0,0 0 0 0 0,1-1 0 0 0,-1 1 1 0 0,0 0-1 0 0,0 0 0 0 0,1-1 0 0 0,-1 1 0 0 0,0 0 0 0 0,0 0 0 0 0,0-1 0 0 0,1 1 1 0 0,-1 0-1 0 0,0-1 0 0 0,0 1 0 0 0,0 0 0 0 0,0 0 0 0 0,0-1 0 0 0,0 1 0 0 0,0 0 1 0 0,0-1-1 0 0,0 1 0 0 0,0 0 0 0 0,0-1 0 0 0,0 1 0 0 0,0 0 0 0 0,0-1 0 0 0,0 0 1 0 0,-1-19-1696 0 0,-4-1-3777 0 0,1 5 505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48.687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210 11 8 0 0,'-133'-7'5348'0'0,"60"4"1399"0"0,73 3-6717 0 0,0 0 1 0 0,0 0 0 0 0,0 0-1 0 0,0 0 1 0 0,-1 0 0 0 0,1 0-1 0 0,0 0 1 0 0,0 0 0 0 0,0 0-1 0 0,0 0 1 0 0,0 0 0 0 0,0 0-1 0 0,0 0 1 0 0,-1 0 0 0 0,1 0-1 0 0,0 0 1 0 0,0 0 0 0 0,0 0 0 0 0,0 0-1 0 0,0 0 1 0 0,0 0 0 0 0,0 0-1 0 0,0 0 1 0 0,0 0 0 0 0,-1 1-1 0 0,1-1 1 0 0,0 0 0 0 0,0 0-1 0 0,0 0 1 0 0,0 0 0 0 0,0 0-1 0 0,0 0 1 0 0,0 0 0 0 0,0 0-1 0 0,0 0 1 0 0,0 0 0 0 0,0 1-1 0 0,0-1 1 0 0,0 0 0 0 0,0 0-1 0 0,0 0 1 0 0,0 0 0 0 0,0 0-1 0 0,0 0 1 0 0,0 0 0 0 0,0 1 0 0 0,0-1-1 0 0,0 0 1 0 0,0 0 0 0 0,0 0-1 0 0,5 7 989 0 0,9 5 206 0 0,-13-11-1082 0 0,14 9 392 0 0,0-1 0 0 0,1 0-1 0 0,0-1 1 0 0,29 10 0 0 0,-24-10-82 0 0,67 27 447 0 0,140 58 470 0 0,31 5-792 0 0,-109-44-309 0 0,242 97 46 0 0,-261-104-180 0 0,63 24-73 0 0,-10-2 118 0 0,-77-30-81 0 0,-98-36-71 0 0,0 1-1 0 0,1 0 1 0 0,-1 1 0 0 0,-1 0-1 0 0,1 1 1 0 0,-1-1 0 0 0,12 11-1 0 0,-20-16-25 0 0,0 1-1 0 0,1-1 1 0 0,-1 0-1 0 0,0 0 1 0 0,0 0-1 0 0,1 1 1 0 0,-1-1-1 0 0,0 0 0 0 0,0 0 1 0 0,0 1-1 0 0,1-1 1 0 0,-1 0-1 0 0,0 0 1 0 0,0 1-1 0 0,0-1 1 0 0,0 0-1 0 0,1 1 1 0 0,-1-1-1 0 0,0 0 0 0 0,0 1 1 0 0,0-1-1 0 0,0 0 1 0 0,0 0-1 0 0,0 1 1 0 0,0-1-1 0 0,0 0 1 0 0,0 1-1 0 0,0-1 1 0 0,0 1-1 0 0,-9 1 72 0 0,-12-6 25 0 0,-126-60-114 0 0,-116-35 115 0 0,-81-32-170 0 0,-189-68 84 0 0,436 173-2 0 0,-133-17 0 0 0,5 4 115 0 0,223 38-125 0 0,-14-1 10 0 0,11 3-4 0 0,9 5-2 0 0,5-1 0 0 0,0 0 0 0 0,0 0 0 0 0,1-1 0 0 0,12 3 0 0 0,4 3-12 0 0,297 129 215 0 0,19 0 37 0 0,-94-42-142 0 0,-89-34-12 0 0,242 60 1 0 0,-348-109-72 0 0,108 24 65 0 0,-138-38-77 0 0,-23 0-8 0 0,0 0 0 0 0,0 0 0 0 0,1 0 1 0 0,-1 0-1 0 0,0 0 0 0 0,1 0 0 0 0,-1 0 1 0 0,0 0-1 0 0,0 0 0 0 0,1 0 0 0 0,-1 0 1 0 0,0 0-1 0 0,0 0 0 0 0,1 0 0 0 0,-1 0 1 0 0,0 0-1 0 0,1-1 0 0 0,-1 1 1 0 0,0 0-1 0 0,0 0 0 0 0,0 0 0 0 0,1 0 1 0 0,-1-1-1 0 0,0 1 0 0 0,0 0 0 0 0,0 0 1 0 0,1-1-1 0 0,-1 1 0 0 0,0 0 0 0 0,0 0 1 0 0,0-1-1 0 0,0 1 0 0 0,0 0 0 0 0,0 0 1 0 0,0-1-1 0 0,1 1 0 0 0,-1 0 0 0 0,0 0 1 0 0,0-1-1 0 0,0 1 0 0 0,0 0 0 0 0,0-1 1 0 0,0 1-1 0 0,0 0 0 0 0,0 0 1 0 0,-1-1-1 0 0,1 1 0 0 0,0 0 0 0 0,0-1 1 0 0,0 1-1 0 0,0 0 0 0 0,0 0 0 0 0,0-1 1 0 0,0 1-1 0 0,-1 0 0 0 0,1 0 0 0 0,0-1 1 0 0,0 1-1 0 0,0 0 0 0 0,-1 0 0 0 0,1 0 1 0 0,0 0-1 0 0,0-1 0 0 0,0 1 0 0 0,-1 0 1 0 0,1 0-1 0 0,-1 0 0 0 0,-11-12-26 0 0,-1 2-1 0 0,0-1 1 0 0,0 2 0 0 0,-16-9-1 0 0,-63-28-374 0 0,27 14-19 0 0,49 24 113 0 0,-47-28-740 0 0,57 32 115 0 0,0-1 1 0 0,0 0 0 0 0,0 0-1 0 0,-5-7 1 0 0,4 2-1663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49.242"/>
    </inkml:context>
    <inkml:brush xml:id="br0">
      <inkml:brushProperty name="width" value="0.1" units="cm"/>
      <inkml:brushProperty name="height" value="0.1" units="cm"/>
      <inkml:brushProperty name="color" value="#5D6A6F"/>
    </inkml:brush>
  </inkml:definitions>
  <inkml:trace contextRef="#ctx0" brushRef="#br0">1 10 136 0 0,'5'-2'8778'0'0,"1"0"-7966"0"0,0 0 0 0 0,0 1-1 0 0,10-2 1 0 0,5 5 178 0 0,0 1 0 0 0,0 0 1 0 0,36 11-1 0 0,-39-9-753 0 0,168 50 1469 0 0,-139-38-1285 0 0,86 45 0 0 0,202 110 943 0 0,-330-169-1343 0 0,17 6 73 0 0,-20-8-74 0 0,-1-1-1 0 0,0 1 1 0 0,0-1 0 0 0,1 0 0 0 0,-1 0 0 0 0,0 1 0 0 0,0-1-1 0 0,1 0 1 0 0,-1 0 0 0 0,0 0 0 0 0,0-1 0 0 0,1 1-1 0 0,-1 0 1 0 0,2-1 0 0 0,-2 0-3 0 0,-1 0 0 0 0,0 0 1 0 0,0 0-1 0 0,0 1 0 0 0,0-1 0 0 0,0 0 0 0 0,0 0 1 0 0,0 0-1 0 0,0 0 0 0 0,0 0 0 0 0,-1 0 0 0 0,1 0 1 0 0,0 0-1 0 0,0 0 0 0 0,-1 1 0 0 0,1-1 0 0 0,-1 0 1 0 0,0-1-1 0 0,-3-2 20 0 0,0-1 1 0 0,0 1-1 0 0,-1 0 1 0 0,1 1-1 0 0,-1-1 1 0 0,0 1-1 0 0,-9-5 1 0 0,-87-44 73 0 0,-65-38-77 0 0,16-1-2 0 0,144 85 92 0 0,15 7-97 0 0,14 6-19 0 0,385 137-36 0 0,-332-117-717 0 0,-24-11-4907 0 0,-23-10 425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07.15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2204 82 512 0 0,'1'-1'0'0'0,"-1"0"0"0"0,0-1 1 0 0,0 1-1 0 0,1 0 0 0 0,-1-1 0 0 0,0 1 0 0 0,1 0 1 0 0,0 0-1 0 0,-1-1 0 0 0,1 1 0 0 0,0 0 0 0 0,-1 0 1 0 0,1 0-1 0 0,0 0 0 0 0,0 0 0 0 0,0 0 0 0 0,0 0 0 0 0,0 0 1 0 0,0 0-1 0 0,0 0 0 0 0,0 1 0 0 0,1-1 0 0 0,-1 0 1 0 0,0 1-1 0 0,0-1 0 0 0,1 1 0 0 0,-1-1 0 0 0,0 1 0 0 0,1-1 1 0 0,8 1 4410 0 0,-9-2-4132 0 0,0 1 0 0 0,0-1 0 0 0,0 1 1 0 0,0-1-1 0 0,0 0 0 0 0,0 1 0 0 0,0 0 0 0 0,1-1 0 0 0,-1 1 0 0 0,0 0 0 0 0,3-2 0 0 0,20-14 1 0 0,-19 14-237 0 0,-1 1-32 0 0,-1 0-1 0 0,1 1 1 0 0,0-1 0 0 0,-1 1 0 0 0,1-1-1 0 0,0 1 1 0 0,0 0 0 0 0,6 0 0 0 0,-9 1 0 0 0,1 1 0 0 0,-1-1 0 0 0,0 1 0 0 0,1 0 0 0 0,-1-1 0 0 0,1 1-1 0 0,-1 0 1 0 0,0 0 0 0 0,0 0 0 0 0,2 2 0 0 0,5 3 402 0 0,1-3-158 0 0,-1-1-1 0 0,1 1 1 0 0,0-1 0 0 0,-1-1-1 0 0,1 1 1 0 0,0-2-1 0 0,0 1 1 0 0,14-2-1 0 0,-22 1-200 0 0,0 0 8 0 0,-1 0 1 0 0,1 0-1 0 0,-1 0 0 0 0,0 0 1 0 0,1 0-1 0 0,-1 0 0 0 0,1 0 1 0 0,-1 0-1 0 0,0 0 0 0 0,1-1 1 0 0,-1 1-1 0 0,0 0 0 0 0,1 0 1 0 0,-1 0-1 0 0,0-1 0 0 0,1 1 1 0 0,-1 0-1 0 0,0 0 0 0 0,0-1 1 0 0,1 1-1 0 0,-1 0 0 0 0,0-1 1 0 0,0 1-1 0 0,1 0 0 0 0,-1-1 1 0 0,0 1-1 0 0,0 0 1 0 0,0-1-1 0 0,0 1 0 0 0,0 0 1 0 0,1-1-1 0 0,-1 1 0 0 0,0-1 1 0 0,0 1-1 0 0,0-2 611 0 0,0 2-639 0 0,0 0 0 0 0,0 1 0 0 0,0-1 0 0 0,1 0 0 0 0,-1 0 0 0 0,0 0 0 0 0,0 0 0 0 0,0 0 0 0 0,0 0 0 0 0,1 0 0 0 0,-1 0 0 0 0,0 0 0 0 0,0 0 0 0 0,0 1 0 0 0,0-1 0 0 0,0 0 0 0 0,0 0 0 0 0,1 0 0 0 0,-1 0 0 0 0,0 0 0 0 0,0 0 0 0 0,0 1 0 0 0,0-1 0 0 0,0 0 0 0 0,0 0 0 0 0,0 0 0 0 0,0 0 0 0 0,0 1 0 0 0,0-1 0 0 0,0 0 0 0 0,0 0 0 0 0,0 0 0 0 0,0 1 0 0 0,0-1 0 0 0,0 0 0 0 0,0 0 0 0 0,0 0 0 0 0,0 1 0 0 0,-1 13 1227 0 0,1-12-1132 0 0,0 1 1 0 0,-1 0 0 0 0,0-1 0 0 0,1 1 0 0 0,-1-1 0 0 0,0 1 0 0 0,0-1 0 0 0,-2 4 0 0 0,0-4-38 0 0,-1 1 0 0 0,1-1 1 0 0,-1 0-1 0 0,1 0 0 0 0,-1 0 0 0 0,0 0 1 0 0,1 0-1 0 0,-1-1 0 0 0,-4 1 1 0 0,3 0-24 0 0,0 0 1 0 0,0-1 0 0 0,0 1 0 0 0,1 1-1 0 0,-8 4 1 0 0,5-2 29 0 0,1 0 0 0 0,0 1 1 0 0,0 0-1 0 0,0 1 0 0 0,-9 13 0 0 0,-20 34 280 0 0,-8 13 21 0 0,17-30-182 0 0,-11 14 109 0 0,-13 13 213 0 0,-76 129-1 0 0,67-101-305 0 0,14-24-88 0 0,21-32-64 0 0,-1-1 0 0 0,-31 31 0 0 0,-32 22 31 0 0,-4 14-22 0 0,73-80-25 0 0,-20 20-31 0 0,32-33 7 0 0,6-12 18 0 0,12-15-29 0 0,22-30 95 0 0,-7 8-144 0 0,-18 28 20 0 0,109-140 7 0 0,42-40 4 0 0,-68 72 31 0 0,80-135 0 0 0,-158 235-30 0 0,120-179-1 0 0,-132 197-1 0 0,1 0-1 0 0,-1 1 1 0 0,0-1-1 0 0,0 0 0 0 0,1 1 1 0 0,-1-1-1 0 0,1 0 1 0 0,-1 1-1 0 0,1 0 1 0 0,-1-1-1 0 0,1 1 1 0 0,0 0-1 0 0,0 0 1 0 0,3-1-1 0 0,-4 2 26 0 0,-2 3-20 0 0,0 1-1 0 0,0 0 1 0 0,0 0-1 0 0,0 0 1 0 0,0-1-1 0 0,-1 1 1 0 0,0-1-1 0 0,-2 5 1 0 0,-5 10 7 0 0,-2 10 75 0 0,-2 0 1 0 0,-1-1 0 0 0,-23 33-1 0 0,-62 69 219 0 0,41-60-170 0 0,-128 142 44 0 0,-59 56-40 0 0,212-230-158 0 0,-11 13 15 0 0,3 3-1 0 0,1 2 0 0 0,-38 71 1 0 0,61-97 2 0 0,-28 37 0 0 0,28-50-8 0 0,9-13 45 0 0,8-3-48 0 0,0 0 0 0 0,0-1-1 0 0,0 1 1 0 0,-1 0 0 0 0,1 0 0 0 0,0-1 0 0 0,0 1 0 0 0,0 0 0 0 0,0-1 0 0 0,0 1-1 0 0,0 0 1 0 0,0-1 0 0 0,-1 1 0 0 0,1 0 0 0 0,0-1 0 0 0,0 1 0 0 0,0 0 0 0 0,0-1-1 0 0,0 1 1 0 0,0 0 0 0 0,1-1 0 0 0,-1 1 0 0 0,0 0 0 0 0,0 0 0 0 0,0-1 0 0 0,0 1-1 0 0,0 0 1 0 0,1-1 0 0 0,2-8-5 0 0,0 1 0 0 0,0-1 0 0 0,1 1-1 0 0,6-9 1 0 0,5-11 8 0 0,5-10-38 0 0,34-49 0 0 0,-26 46-3 0 0,67-102 106 0 0,-81 120-61 0 0,269-389-7 0 0,-121 181 35 0 0,-156 226-49 0 0,-3 9 7 0 0,-2 9 21 0 0,-4-2 7 0 0,-1 0 0 0 0,0 0 0 0 0,0-1 0 0 0,-11 18 0 0 0,13-24-18 0 0,-67 124-23 0 0,-85 94 72 0 0,105-158-45 0 0,-19 29 0 0 0,-98 128 18 0 0,-160 236-47 0 0,303-424 27 0 0,11-17-2 0 0,2 0-1 0 0,0 0 1 0 0,0 1 0 0 0,2 0 0 0 0,0 1 0 0 0,-6 20-1 0 0,14-35-14 0 0,0 4 13 0 0,0-7 0 0 0,0 0-1 0 0,1 0 1 0 0,-1 0 0 0 0,0 0-1 0 0,0 0 1 0 0,0 0 0 0 0,0 0-1 0 0,0 0 1 0 0,0 0 0 0 0,0 0-1 0 0,0 0 1 0 0,0 0 0 0 0,0 0-1 0 0,0 0 1 0 0,0 0 0 0 0,0 0-1 0 0,0 0 1 0 0,0 0 0 0 0,0 0-1 0 0,0 0 1 0 0,0 0 0 0 0,0 0-1 0 0,0 0 1 0 0,1 0 0 0 0,-1 0-1 0 0,0 0 1 0 0,0 1 0 0 0,0-1-1 0 0,0 0 1 0 0,0 0 0 0 0,0 0-1 0 0,0 0 1 0 0,0 0 0 0 0,0 0-1 0 0,0 0 1 0 0,0 0 0 0 0,0 0-1 0 0,0 0 1 0 0,0 0 0 0 0,0 0-1 0 0,0 0 1 0 0,0 0 0 0 0,0 0-1 0 0,0 0 1 0 0,0 0 0 0 0,0 0-1 0 0,0 0 1 0 0,0 0 0 0 0,0 0-1 0 0,0 1 1 0 0,0-1 0 0 0,0 0 0 0 0,43-68 22 0 0,23-33-26 0 0,-25 39 32 0 0,16-25 8 0 0,142-228-17 0 0,-163 254-15 0 0,101-176-42 0 0,-33 62 108 0 0,-99 166-78 0 0,1 1 4 0 0,-1-1 0 0 0,0 0 0 0 0,6-15 0 0 0,-49 69 43 0 0,8-8 12 0 0,-29 41-34 0 0,-110 169 59 0 0,-53 101-72 0 0,101-150-3 0 0,-22 11 34 0 0,125-182-64 0 0,-23 43 0 0 0,37-57-12 0 0,4-13 40 0 0,0 0 1 0 0,0 0-1 0 0,0 0 0 0 0,0 1 1 0 0,0-1-1 0 0,1 0 0 0 0,-1 0 1 0 0,0 0-1 0 0,0 0 0 0 0,0 0 0 0 0,0 0 1 0 0,0 0-1 0 0,1 0 0 0 0,-1 0 1 0 0,0 0-1 0 0,0 0 0 0 0,0 0 1 0 0,0 0-1 0 0,1 0 0 0 0,-1 0 0 0 0,0 0 1 0 0,0 0-1 0 0,0 0 0 0 0,0 0 1 0 0,0 0-1 0 0,1 0 0 0 0,-1 0 1 0 0,0 0-1 0 0,0-1 0 0 0,0 1 1 0 0,0 0-1 0 0,0 0 0 0 0,1 0 0 0 0,-1 0 1 0 0,0 0-1 0 0,0 0 0 0 0,0-1 1 0 0,3-1 2 0 0,-1 0 1 0 0,1 0-1 0 0,-1 0 1 0 0,1-1-1 0 0,2-3 1 0 0,35-56 20 0 0,37-52-52 0 0,48-78 101 0 0,-110 168-87 0 0,63-93-1 0 0,102-118 0 0 0,-170 226-1 0 0,-10 9 17 0 0,0 0-1 0 0,0 0 0 0 0,0 0 0 0 0,0 0 0 0 0,0 0 0 0 0,0 0 0 0 0,1 0 0 0 0,-1 0 0 0 0,0 1 1 0 0,0-1-1 0 0,0 0 0 0 0,0 0 0 0 0,0 0 0 0 0,0 0 0 0 0,0 0 0 0 0,0 0 0 0 0,0 0 0 0 0,1 0 1 0 0,-1 0-1 0 0,0 0 0 0 0,0 0 0 0 0,0 0 0 0 0,0 0 0 0 0,0 0 0 0 0,0 1 0 0 0,0-1 0 0 0,0 0 0 0 0,0 0 1 0 0,0 0-1 0 0,0 0 0 0 0,0 0 0 0 0,0 0 0 0 0,0 0 0 0 0,0 0 0 0 0,0 0 0 0 0,0 1 0 0 0,0-1 1 0 0,0 0-1 0 0,0 0 0 0 0,0 0 0 0 0,0 0 0 0 0,0 0 0 0 0,0 0 0 0 0,0 0 0 0 0,0 0 0 0 0,0 1 1 0 0,0-1-1 0 0,0 0 0 0 0,0 0 0 0 0,0 0 0 0 0,0 0 0 0 0,-8 20 40 0 0,-335 468 97 0 0,65-107-137 0 0,70-41-31 0 0,204-333 30 0 0,-4 4 3 0 0,1 1 1 0 0,1 0-1 0 0,0 0 1 0 0,1 0-1 0 0,-5 16 1 0 0,10-27-3 0 0,0-1-1 0 0,0 0 1 0 0,-1 1 0 0 0,1-1 0 0 0,0 0 0 0 0,0 0 0 0 0,0 1 0 0 0,0-1 0 0 0,0 0 0 0 0,0 1 0 0 0,0-1 0 0 0,0 0 0 0 0,0 1 0 0 0,0-1-1 0 0,0 0 1 0 0,0 0 0 0 0,0 1 0 0 0,0-1 0 0 0,0 0 0 0 0,0 1 0 0 0,0-1 0 0 0,0 0 0 0 0,0 1 0 0 0,1-1 0 0 0,-1 0 0 0 0,0 0-1 0 0,0 1 1 0 0,0-1 0 0 0,0 0 0 0 0,1 0 0 0 0,-1 1 0 0 0,0-1 0 0 0,0 0 0 0 0,1 0 0 0 0,-1 1 0 0 0,10-7 3 0 0,10-14-1 0 0,-10 5-9 0 0,0 1 16 0 0,10-21 0 0 0,65-106 9 0 0,-50 87-11 0 0,23-41 14 0 0,25-39 16 0 0,-37 63-52 0 0,60-85 51 0 0,-79 122-35 0 0,33-50 22 0 0,-51 74-27 0 0,-29 29 19 0 0,6-5 6 0 0,0 0 1 0 0,-13 18 0 0 0,-40 48-10 0 0,13-17-16 0 0,-18 32 22 0 0,-46 56 24 0 0,-13 8-69 0 0,27-32 3 0 0,63-76 20 0 0,3 2-1 0 0,1 2 0 0 0,-39 80 1 0 0,74-131 2 0 0,0-1 0 0 0,0 0 1 0 0,1 1-1 0 0,-1-1 0 0 0,1 0 1 0 0,0 1-1 0 0,0-1 1 0 0,0 6-1 0 0,0-9 2 0 0,1 0 0 0 0,0 0 0 0 0,0 0 0 0 0,0 0 0 0 0,0 0 0 0 0,0 1 0 0 0,0-1 0 0 0,0 0 0 0 0,0 0 0 0 0,0 0 0 0 0,0 0 0 0 0,0 0 0 0 0,0 0 0 0 0,0 0 0 0 0,0 0 0 0 0,1 1 0 0 0,-1-1 0 0 0,0 0 0 0 0,0 0 0 0 0,0 0 0 0 0,0 0 0 0 0,0 0 0 0 0,0 0 0 0 0,0 0 0 0 0,0 0 0 0 0,0 0 0 0 0,0 0 0 0 0,0 0 0 0 0,0 1 0 0 0,0-1 0 0 0,0 0 0 0 0,1 0 0 0 0,-1 0 1 0 0,0 0-1 0 0,0 0 0 0 0,0 0 0 0 0,0 0 0 0 0,0 0 0 0 0,0 0 0 0 0,0 0 0 0 0,0 0 0 0 0,1 0 0 0 0,-1 0 0 0 0,0 0 0 0 0,0 0 0 0 0,0 0 0 0 0,0 0 0 0 0,0 0 0 0 0,0 0 0 0 0,0 0 0 0 0,0 0 0 0 0,0 0 0 0 0,1 0 0 0 0,-1 0 0 0 0,0 0 0 0 0,0 0 0 0 0,0 0 0 0 0,0 0 0 0 0,0-1 0 0 0,0 1 0 0 0,0 0 0 0 0,0 0 0 0 0,0 0 0 0 0,0 0 0 0 0,1 0 0 0 0,4-5 3 0 0,-5 5-3 0 0,76-111 45 0 0,-39 53-40 0 0,111-168 2 0 0,-59 81-5 0 0,-18 26-2 0 0,-40 70 38 0 0,43-92 1 0 0,-72 137-37 0 0,-1 2-3 0 0,-1 1 0 0 0,1-1 0 0 0,0 1 1 0 0,-1-1-1 0 0,1 1 0 0 0,-1-1 0 0 0,0 1 1 0 0,1-1-1 0 0,-1 1 0 0 0,0-3 0 0 0,0 4 1 0 0,0 0 0 0 0,0 0-1 0 0,0 0 1 0 0,-1 0 0 0 0,1 0-1 0 0,0 0 1 0 0,0 0 0 0 0,0 0 0 0 0,0 0-1 0 0,0 0 1 0 0,0-1 0 0 0,0 1-1 0 0,-1 0 1 0 0,1 0 0 0 0,0 0-1 0 0,0 0 1 0 0,0 0 0 0 0,0 0-1 0 0,0 0 1 0 0,0 0 0 0 0,-1 0-1 0 0,1 0 1 0 0,0 0 0 0 0,0 0 0 0 0,0 0-1 0 0,0 0 1 0 0,0 0 0 0 0,0 0-1 0 0,-1 0 1 0 0,1 1 0 0 0,0-1-1 0 0,0 0 1 0 0,0 0 0 0 0,0 0-1 0 0,0 0 1 0 0,0 0 0 0 0,0 0-1 0 0,-1 0 1 0 0,1 0 0 0 0,0 0 0 0 0,0 0-1 0 0,0 1 1 0 0,0-1 0 0 0,0 0-1 0 0,0 0 1 0 0,0 0 0 0 0,0 0-1 0 0,0 0 1 0 0,-6 5-3 0 0,-11 14 21 0 0,-21 30 0 0 0,3-2 4 0 0,-16 19-9 0 0,-51 92 0 0 0,79-120-12 0 0,-103 144-47 0 0,95-139 37 0 0,-106 145 51 0 0,135-186-42 0 0,3-3 0 0 0,7-8 0 0 0,10-15 0 0 0,87-146-6 0 0,-2 23 23 0 0,-13 20-4 0 0,-34 45-17 0 0,38-58-10 0 0,-90 133 26 0 0,0 1 0 0 0,0-1 0 0 0,10-9 0 0 0,-76 92 23 0 0,-48 57 9 0 0,40-45-33 0 0,-53 60 30 0 0,-5 24-120 0 0,30-35 65 0 0,84-118 17 0 0,1 0 1 0 0,-12 26-1 0 0,2-4 16 0 0,19-28-51 0 0,6-9 27 0 0,3-8 46 0 0,5-7-52 0 0,-2 0-1 0 0,1 0 1 0 0,-2-1 0 0 0,10-18-1 0 0,-9 14 14 0 0,1 1 0 0 0,14-19 0 0 0,55-69 26 0 0,-35 43-17 0 0,107-133 42 0 0,-47 47-43 0 0,-78 109-8 0 0,-17 26-15 0 0,-1-1 0 0 0,0-1 0 0 0,9-22 0 0 0,-16 35 14 0 0,0 0 0 0 0,0 0 0 0 0,0 0 0 0 0,0 0 0 0 0,0 0 0 0 0,0 0 0 0 0,0 0 0 0 0,0 0 0 0 0,0 0 0 0 0,-1 0 0 0 0,1 0-1 0 0,0 0 1 0 0,0 0 0 0 0,0 0 0 0 0,0 0 0 0 0,0 0 0 0 0,0 0 0 0 0,0 0 0 0 0,0 0 0 0 0,0 0 0 0 0,-1 0 0 0 0,1 0 0 0 0,0 0 0 0 0,0 0-1 0 0,0 0 1 0 0,0 0 0 0 0,0 0 0 0 0,0-1 0 0 0,0 1 0 0 0,0 0 0 0 0,0 0 0 0 0,0 0 0 0 0,0 0 0 0 0,0 0 0 0 0,0 0 0 0 0,0 0 0 0 0,-1 0-1 0 0,1 0 1 0 0,0 0 0 0 0,0-1 0 0 0,0 1 0 0 0,0 0 0 0 0,0 0 0 0 0,0 0 0 0 0,0 0 0 0 0,0 0 0 0 0,0 0 0 0 0,0 0 0 0 0,0 0 0 0 0,0 0-1 0 0,0-1 1 0 0,0 1 0 0 0,0 0 0 0 0,0 0 0 0 0,1 0 0 0 0,-1 0 0 0 0,0 0 0 0 0,0 0 0 0 0,0 0 0 0 0,0 0 0 0 0,0 0 0 0 0,0 0 0 0 0,0-1-1 0 0,0 1 1 0 0,0 0 0 0 0,0 0 0 0 0,-11 8 3 0 0,-15 17-42 0 0,24-22 41 0 0,-229 249 30 0 0,174-186 10 0 0,-33 47-28 0 0,53-64-4 0 0,-52 53 0 0 0,71-82-30 0 0,-27 38-1 0 0,-2 4-23 0 0,41-55 49 0 0,0 0 0 0 0,1 0 0 0 0,0 0 0 0 0,0 0 0 0 0,-4 10 0 0 0,13-26-10 0 0,1 1 0 0 0,0 0 1 0 0,1 1-1 0 0,0-1 1 0 0,10-9-1 0 0,17-24 18 0 0,-5 4-27 0 0,45-45 1 0 0,-5 6 70 0 0,-6 0-45 0 0,86-100-46 0 0,-121 148 48 0 0,-11 11-17 0 0,16-20 0 0 0,-27 31 19 0 0,-2 2 15 0 0,-8 8-15 0 0,-2 2-15 0 0,0 1 0 0 0,0 0 0 0 0,-7 9-1 0 0,-6 7 4 0 0,1-2-10 0 0,-18 25-1 0 0,20-24 22 0 0,-22 22-1 0 0,-29 33-17 0 0,-1 0-17 0 0,-29 11 31 0 0,78-72-13 0 0,2 1 0 0 0,-29 32 0 0 0,38-38-2 0 0,1 0-1 0 0,0 0 1 0 0,1 1-1 0 0,0 0 0 0 0,1 0 1 0 0,-7 19-1 0 0,13-29 5 0 0,-1 0-1 0 0,0 1 1 0 0,1-1-1 0 0,0 0 1 0 0,-1 1 0 0 0,1-1-1 0 0,0 0 1 0 0,0 1-1 0 0,1-1 1 0 0,0 5 0 0 0,-1-7-2 0 0,0 0 1 0 0,0 1-1 0 0,0-1 1 0 0,0 0 0 0 0,0 1-1 0 0,1-1 1 0 0,-1 0 0 0 0,0 1-1 0 0,0-1 1 0 0,0 0 0 0 0,1 1-1 0 0,-1-1 1 0 0,0 0-1 0 0,0 0 1 0 0,1 1 0 0 0,-1-1-1 0 0,0 0 1 0 0,1 0 0 0 0,-1 1-1 0 0,0-1 1 0 0,1 0 0 0 0,-1 0-1 0 0,1 0 1 0 0,-1 0-1 0 0,1 0 0 0 0,0 0-1 0 0,0 0 0 0 0,0 0 1 0 0,0 0-1 0 0,0 0 0 0 0,-1-1 1 0 0,1 1-1 0 0,0 0 0 0 0,0-1 1 0 0,0 1-1 0 0,-1 0 0 0 0,1-1 1 0 0,0 1-1 0 0,0-1 0 0 0,0-1 1 0 0,37-31 8 0 0,60-71-1 0 0,-48 49-25 0 0,86-110 24 0 0,-65 75-4 0 0,62-57 13 0 0,-121 136-22 0 0,1 0 0 0 0,1 1-1 0 0,25-15 1 0 0,-36 24 11 0 0,5-5 33 0 0,-7 5-36 0 0,1 0 0 0 0,-1 0 0 0 0,0 1 0 0 0,0-1 0 0 0,0 0 0 0 0,1 1 0 0 0,-1-1 0 0 0,0 1 0 0 0,1-1 0 0 0,-1 1 0 0 0,1 0 0 0 0,-1-1 0 0 0,0 1 0 0 0,2 0 0 0 0,-2 0 17 0 0,-1 1-17 0 0,0 0 0 0 0,0-1 1 0 0,-1 1-1 0 0,1 0 0 0 0,0 0 0 0 0,0 0 0 0 0,-1-1 0 0 0,1 1 1 0 0,0 0-1 0 0,-1 0 0 0 0,1-1 0 0 0,-1 1 0 0 0,1 0 0 0 0,-1-1 1 0 0,1 1-1 0 0,-1 0 0 0 0,0-1 0 0 0,1 1 0 0 0,-1-1 0 0 0,0 1 1 0 0,-4 4 8 0 0,-7 8 5 0 0,0-1 0 0 0,-18 15 0 0 0,-7 5 12 0 0,-77 76-34 0 0,-130 154-40 0 0,234-251 51 0 0,1 0-1 0 0,1 1 1 0 0,0 0-1 0 0,0 0 1 0 0,-8 21-1 0 0,14-30-14 0 0,1 1-1 0 0,0-1 0 0 0,0 1 1 0 0,0 0-1 0 0,1 0 1 0 0,-1 4-1 0 0,1-8 13 0 0,0 0 1 0 0,0 0-1 0 0,0 1 0 0 0,0-1 0 0 0,0 0 1 0 0,0 0-1 0 0,0 1 0 0 0,0-1 0 0 0,0 0 1 0 0,0 0-1 0 0,0 1 0 0 0,0-1 0 0 0,0 0 1 0 0,1 0-1 0 0,-1 1 0 0 0,0-1 0 0 0,0 0 1 0 0,0 0-1 0 0,0 1 0 0 0,1-1 0 0 0,-1 0 1 0 0,0 0-1 0 0,0 0 0 0 0,0 0 0 0 0,1 1 1 0 0,-1-1-1 0 0,0 0 0 0 0,0 0 0 0 0,1 0 1 0 0,-1 0-1 0 0,1 0 0 0 0,10-1 17 0 0,9-8 9 0 0,-5-2-27 0 0,0-1 0 0 0,0-1 0 0 0,20-23 0 0 0,34-48-14 0 0,-58 70 11 0 0,246-345 63 0 0,-182 233-48 0 0,-26 40 4 0 0,30-63-35 0 0,-59 109 19 0 0,-15 30 7 0 0,-5 8-1 0 0,1 0 0 0 0,0 0 0 0 0,0 1 0 0 0,0-1 0 0 0,0 0 0 0 0,1 0 0 0 0,2-3-1 0 0,-23 39 22 0 0,1 2-33 0 0,14-28 1 0 0,0 0 0 0 0,-9 15 1 0 0,-22 35 29 0 0,15-25-14 0 0,0 0-4 0 0,-13 20 10 0 0,22-36-37 0 0,-16 34-1 0 0,17-30 34 0 0,-14 20-1 0 0,5-11-34 0 0,9-13 13 0 0,-23 27 0 0 0,17-21 35 0 0,-4 3-35 0 0,-49 56 0 0 0,44-50 8 0 0,13-18 5 0 0,20-24 6 0 0,43-57-17 0 0,-7 9 4 0 0,-28 38-5 0 0,-8 10 3 0 0,-1 0 1 0 0,10-18-1 0 0,-16 26 9 0 0,-14 15 30 0 0,-29 37 10 0 0,12-14-46 0 0,-42 63 1 0 0,32-43-33 0 0,33-44 36 0 0,0-1-1 0 0,-1-1 1 0 0,-1 1-1 0 0,-11 11 1 0 0,19-21 0 0 0,0 0 0 0 0,0 0 0 0 0,0 0 0 0 0,0 0 1 0 0,1 0-1 0 0,-1 0 0 0 0,0 0 0 0 0,1 0 0 0 0,-1 1 1 0 0,0-1-1 0 0,1 0 0 0 0,0 0 0 0 0,-1 1 0 0 0,1-1 0 0 0,0 0 1 0 0,-1 3-1 0 0,1-4 3 0 0,0 16-34 0 0,-22 7 56 0 0,21-22-25 0 0,0 0 1 0 0,0 0-1 0 0,0 0 0 0 0,0 0 1 0 0,0 0-1 0 0,0 0 0 0 0,0 0 1 0 0,0 0-1 0 0,0-1 1 0 0,0 1-1 0 0,0 0 0 0 0,0-1 1 0 0,-3 2-1 0 0,4-2-2 0 0,0 0 1 0 0,0 0-1 0 0,0 0 1 0 0,-1 0-1 0 0,1 0 0 0 0,0 0 1 0 0,0 0-1 0 0,0 0 0 0 0,0 0 1 0 0,0 0-1 0 0,0 0 1 0 0,0 0-1 0 0,-1 0 0 0 0,1 0 1 0 0,0 0-1 0 0,0 0 1 0 0,0 0-1 0 0,0 0 0 0 0,0 0 1 0 0,0 0-1 0 0,0 0 0 0 0,-1 0 1 0 0,1 0-1 0 0,0 0 1 0 0,0 0-1 0 0,0-1 0 0 0,0 1 1 0 0,0 0-1 0 0,0 0 0 0 0,0 0 1 0 0,0 0-1 0 0,0 0 1 0 0,-1 0-1 0 0,1 0 0 0 0,0 0 1 0 0,0-1-1 0 0,0 1 1 0 0,0 0-1 0 0,0 0 0 0 0,0 0 1 0 0,0 0-1 0 0,4-10-6 0 0,7-6 11 0 0,0 1-1 0 0,22-23 0 0 0,-6 6-7 0 0,-24 26 8 0 0,1 1-1 0 0,0-1 1 0 0,0 1-1 0 0,1 1 1 0 0,-1-1-1 0 0,1 0 1 0 0,0 1-1 0 0,9-5 1 0 0,-20 15-11 0 0,1 0 0 0 0,0 0 0 0 0,0 1 1 0 0,1 0-1 0 0,-7 13 0 0 0,-8 12 24 0 0,8-16-17 0 0,-1 0 1 0 0,-20 21-1 0 0,27-31-2 0 0,0 0 0 0 0,1 0 0 0 0,-6 9 0 0 0,7-9-11 0 0,-1 1 0 0 0,-1-1 0 0 0,-5 6 0 0 0,47-30 0 0 0,6-6 5 0 0,53-21 0 0 0,-85 42 5 0 0,0 1 0 0 0,0 0 0 0 0,0 0 0 0 0,0 1 0 0 0,23 1 0 0 0,13 2-20 0 0,0 2 0 0 0,78 16 0 0 0,-109-18 28 0 0,1 0 0 0 0,0-1-1 0 0,0-1 1 0 0,-1-1 0 0 0,1 0 0 0 0,0-1-1 0 0,-1-1 1 0 0,17-5 0 0 0,-18 4-31 0 0,-10 2 31 0 0,0 0-1 0 0,1 1 1 0 0,-1-1 0 0 0,0 1 0 0 0,9 0-1 0 0,-13 1-4 0 0,-1 0 0 0 0,0 0 0 0 0,0 0 0 0 0,0 0 0 0 0,1 0 0 0 0,-1 1 0 0 0,0-1 0 0 0,0 0 0 0 0,0 0 0 0 0,1 0 0 0 0,-1 0 0 0 0,0 0 0 0 0,0 0 0 0 0,0 0 0 0 0,1 1 0 0 0,-1-1 0 0 0,0 0 0 0 0,0 0 0 0 0,0 0 0 0 0,0 0 0 0 0,0 1 0 0 0,0-1 0 0 0,1 0 0 0 0,-1 0 0 0 0,0 1 0 0 0,0-1 0 0 0,0 0 0 0 0,0 0 0 0 0,0 0 0 0 0,0 1 0 0 0,0-1 0 0 0,0 0 0 0 0,0 0 0 0 0,0 1 0 0 0,0-1 0 0 0,0 0 0 0 0,0 0 0 0 0,0 0 0 0 0,0 1 0 0 0,0-1 0 0 0,0 0 0 0 0,0 0 0 0 0,0 0 0 0 0,0 1 0 0 0,-1-1 0 0 0,-2 9-6 0 0,-54 79 54 0 0,51-81-52 0 0,0 1 1 0 0,-1-1 0 0 0,-10 9 0 0 0,-2 1 65 0 0,10-8-68 0 0,0-1 0 0 0,-1 0 0 0 0,0 0 0 0 0,0-1 0 0 0,-16 8 0 0 0,25-14 6 0 0,1-1 0 0 0,0 0 0 0 0,-1 0-1 0 0,1 1 1 0 0,-1-1 0 0 0,1 0 0 0 0,0 0 0 0 0,-1 0 0 0 0,1 0 0 0 0,-1 1-1 0 0,1-1 1 0 0,0 0 0 0 0,-1 0 0 0 0,1 0 0 0 0,-1 0 0 0 0,1 0 0 0 0,-1 0-1 0 0,1 0 1 0 0,-1 0 0 0 0,1 0 0 0 0,0 0 0 0 0,-1 0 0 0 0,1-1 0 0 0,-1 1-1 0 0,1 0 1 0 0,-1 0 0 0 0,1-1 0 0 0,-1 1-1 0 0,1-1 1 0 0,0 1 0 0 0,0-1-1 0 0,0 1 1 0 0,-1-1-1 0 0,1 1 1 0 0,0-1-1 0 0,0 1 1 0 0,0-1-1 0 0,0 1 1 0 0,0-1-1 0 0,0 1 1 0 0,0-1 0 0 0,0 0-1 0 0,0 1 1 0 0,1-1-1 0 0,-1 0 1 0 0,9-22-3 0 0,20-29-18 0 0,-29 52 22 0 0,1-1-1 0 0,-1 1 1 0 0,0 0-1 0 0,0-1 1 0 0,0 1-1 0 0,0 0 1 0 0,1-1-1 0 0,-1 1 1 0 0,0 0-1 0 0,0-1 1 0 0,0 1-1 0 0,0 0 1 0 0,0-1-1 0 0,0 1 1 0 0,0 0-1 0 0,0-1 1 0 0,0 1-1 0 0,0-1 1 0 0,0 1-1 0 0,0 0 1 0 0,-1-1-1 0 0,1 1 1 0 0,0 0-1 0 0,0-1 1 0 0,0 1-1 0 0,0 0 1 0 0,0 0-1 0 0,-1-1 1 0 0,1 1-1 0 0,0 0 1 0 0,0-1-1 0 0,-1 1 1 0 0,1 0-1 0 0,0 0 1 0 0,0-1-1 0 0,-1 1 1 0 0,1 0-1 0 0,0 0 1 0 0,-1 0-1 0 0,1 0 1 0 0,0-1-1 0 0,-1 1 1 0 0,1 0-1 0 0,0 0 1 0 0,-1 0-1 0 0,1 0 1 0 0,0 0-1 0 0,-1 0 1 0 0,1 0-1 0 0,-1 0 1 0 0,0 0 0 0 0,1 0-1 0 0,-1 0 1 0 0,0 0 0 0 0,0 0-1 0 0,1 0 1 0 0,-1 0-1 0 0,0 0 1 0 0,1 0 0 0 0,-1 0-1 0 0,0 0 1 0 0,1 1 0 0 0,-1-1-1 0 0,0 0 1 0 0,1 0 0 0 0,-1 1-1 0 0,1-1 1 0 0,-1 1 0 0 0,0-1-1 0 0,1 0 1 0 0,-1 1-1 0 0,1-1 1 0 0,-1 1 0 0 0,0 0-1 0 0,0 2-11 0 0,-1-1 0 0 0,0 0-1 0 0,0 0 1 0 0,0 0-1 0 0,0 0 1 0 0,-2 2-1 0 0,5-3-31 0 0,7 4-51 0 0,2-4-78 0 0,-9 0 147 0 0,-1-1-1 0 0,1 0 1 0 0,-1 0-1 0 0,1 0 1 0 0,-1 1-1 0 0,1-1 1 0 0,0 0-1 0 0,-1 0 1 0 0,1 0-1 0 0,-1 0 1 0 0,1 0-1 0 0,-1 0 1 0 0,1 0-1 0 0,-1 0 1 0 0,1 0-1 0 0,-1-1 1 0 0,1 1-1 0 0,-1 0 1 0 0,1 0-1 0 0,-1 0 1 0 0,1-1-1 0 0,-1 1 1 0 0,1 0-1 0 0,0-1 1 0 0,21-21-3015 0 0,-15 14 717 0 0,-1-1-524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09.34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325 20 512 0 0,'280'38'-395'0'0,"-205"-27"1354"0"0,-60-7-875 0 0,-16-2-63 0 0,-9-1 78 0 0,-54 1 319 0 0,33-1 280 0 0,1 0-1 0 0,-41-5 1 0 0,50 2-73 0 0,-1 1 0 0 0,-25 2-1 0 0,23 0 344 0 0,-43-4 1 0 0,-49-10 1016 0 0,86 5-1532 0 0,24 6-323 0 0,1 1 0 0 0,-1-1 0 0 0,1 1 0 0 0,-11-1 0 0 0,3 0 81 0 0,12 2-167 0 0,-1 0 0 0 0,1-1 0 0 0,0 1 0 0 0,0 0 0 0 0,-1 0 0 0 0,1 0-1 0 0,0 0 1 0 0,0 0 0 0 0,-1 0 0 0 0,1 0 0 0 0,0 1 0 0 0,0-1 0 0 0,-1 0 0 0 0,0 1 0 0 0,-9 1 1425 0 0,18 0-1285 0 0,21 3-113 0 0,0-2 0 0 0,0 0-1 0 0,50-2 1 0 0,9 0-169 0 0,154 15 196 0 0,-198-15-100 0 0,16 2-259 0 0,-255-23 47 0 0,94 6 317 0 0,28 2-38 0 0,-120-10 424 0 0,173 20-380 0 0,-69-3 1664 0 0,110 8-1630 0 0,-12-1-76 0 0,1 0 0 0 0,14 1 0 0 0,-2-2-78 0 0,0 1 0 0 0,33 8 0 0 0,-1-1-8 0 0,81 18 26 0 0,-126-26-15 0 0,193 30-26 0 0,-15-21-562 0 0,-185-10 559 0 0,-23-5 11 0 0,-42-4 0 0 0,-150-29 295 0 0,164 27-273 0 0,-6-3 34 0 0,-22-4-80 0 0,72 17 54 0 0,-15-2 94 0 0,-36-2-1 0 0,57 5-98 0 0,0 0 1 0 0,0 0-1 0 0,0 0 1 0 0,0 0-1 0 0,0 0 1 0 0,0 0-1 0 0,0 1 1 0 0,0-1-1 0 0,0 0 1 0 0,0 0-1 0 0,0 0 1 0 0,0 0-1 0 0,0 0 1 0 0,0 1-1 0 0,0-1 1 0 0,0 0-1 0 0,0 0 0 0 0,0 0 1 0 0,0 0-1 0 0,0 0 1 0 0,0 1-1 0 0,0-1 1 0 0,0 0-1 0 0,0 0 1 0 0,0 0-1 0 0,1 0 1 0 0,-1 0-1 0 0,0 0 1 0 0,0 0-1 0 0,0 0 1 0 0,0 1-1 0 0,0-1 0 0 0,0 0 1 0 0,0 0-1 0 0,1 0 1 0 0,-1 0-1 0 0,0 0 1 0 0,0 0-1 0 0,0 0 1 0 0,0 0-1 0 0,0 0 1 0 0,1 0-1 0 0,-1 0 1 0 0,6 5 8 0 0,6-1 16 0 0,0 0 0 0 0,0 0 0 0 0,17 2 0 0 0,-8-1-40 0 0,70 16-105 0 0,134 14 0 0 0,-42-29-2320 0 0,-134-6 823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09.94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43 12 8 0 0,'-25'0'685'0'0,"8"0"2527"0"0,30-7-246 0 0,-4 5-2487 0 0,-1 1-1 0 0,1 0 1 0 0,0 1 0 0 0,0 0 0 0 0,0 0-1 0 0,13 2 1 0 0,54 14 373 0 0,-62-13-552 0 0,105 25 498 0 0,223 55 77 0 0,-316-76-907 0 0,-2 1 31 0 0,1-2 1 0 0,0-1-1 0 0,0 0 1 0 0,27 0-1 0 0,-45-4-13 0 0,2 0-116 0 0,-9-1 125 0 0,0 0 0 0 0,0 0 1 0 0,0 0-1 0 0,0-1 0 0 0,0 1 0 0 0,0 0 1 0 0,0 0-1 0 0,0 0 0 0 0,0 0 0 0 0,1 0 1 0 0,-1-1-1 0 0,0 1 0 0 0,0 0 0 0 0,0 0 0 0 0,0 0 1 0 0,0 0-1 0 0,0-1 0 0 0,0 1 0 0 0,0 0 1 0 0,0 0-1 0 0,0 0 0 0 0,-1 0 0 0 0,1 0 0 0 0,0-1 1 0 0,0 1-1 0 0,0 0 0 0 0,0 0 0 0 0,0 0 1 0 0,0 0-1 0 0,0 0 0 0 0,0 0 0 0 0,0-1 0 0 0,0 1 1 0 0,0 0-1 0 0,-1 0 0 0 0,1 0 0 0 0,0 0 1 0 0,0 0-1 0 0,0 0 0 0 0,0 0 0 0 0,0 0 1 0 0,-1-1-1 0 0,1 1 0 0 0,0 0 0 0 0,0 0 0 0 0,0 0 1 0 0,0 0-1 0 0,0 0 0 0 0,-1 0 0 0 0,-5-4-190 0 0,0-1 0 0 0,0 1 0 0 0,-1 1 0 0 0,0-1 0 0 0,1 1 0 0 0,-1 0 0 0 0,0 1 0 0 0,-1 0 0 0 0,-7-2-1 0 0,-20-7-2526 0 0,18 5 678 0 0,-2 2 757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10.19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 7 8 0 0,'-28'-6'4851'0'0,"40"12"-2998"0"0,18 1-799 0 0,-25-7-868 0 0,1 1 0 0 0,-1 1 0 0 0,0-1 0 0 0,9 4 1 0 0,128 54 2218 0 0,-12-7-1371 0 0,-129-51-1026 0 0,66 31 414 0 0,119 39 0 0 0,-179-68-435 0 0,6 0 35 0 0,-12-3-24 0 0,-1-1 0 0 0,1 1 0 0 0,-1 0 1 0 0,0 0-1 0 0,1-1 0 0 0,-1 1 0 0 0,0 0 0 0 0,1 0 0 0 0,-1-1 0 0 0,0 1 0 0 0,1 0 0 0 0,-1-1 0 0 0,0 1 0 0 0,0-1 0 0 0,1 1 0 0 0,-1 0 0 0 0,0-1 0 0 0,0 1 0 0 0,0-1 0 0 0,0 1 0 0 0,1 0 0 0 0,-1-1 0 0 0,0 1 0 0 0,0-1 0 0 0,0 1 1 0 0,0-1-1 0 0,0 1 0 0 0,0-1 0 0 0,0 1 0 0 0,0 0 0 0 0,-1-2 0 0 0,1 0-56 0 0,1 0-173 0 0,-1 0 1 0 0,0-1-1 0 0,0 1 0 0 0,0-1 1 0 0,0 1-1 0 0,0-1 0 0 0,-1 1 0 0 0,1 0 1 0 0,-1-1-1 0 0,1 1 0 0 0,-1 0 1 0 0,0-1-1 0 0,0 1 0 0 0,0 0 1 0 0,0 0-1 0 0,0 0 0 0 0,-1 0 0 0 0,1 0 1 0 0,-1 0-1 0 0,-2-3 0 0 0,-10-7-2799 0 0,5 5 1981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10.41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154 17 8 0 0,'-18'0'1072'0'0,"0"0"1"0"0,0-2-1 0 0,0 0 1 0 0,-25-7-1 0 0,36 8-107 0 0,1 0-1 0 0,-1 0 0 0 0,-12 1 0 0 0,29 10 351 0 0,23 7 280 0 0,15 7-479 0 0,54 20-1 0 0,57-1-677 0 0,-15-5-505 0 0,-76-22-249 0 0,-54-13 173 0 0,17 0-612 0 0,-10-2-2983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4:54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1609 1834 512 0 0,'-6'3'1272'0'0,"-7"6"4129"0"0,14-10-5230 0 0,-1 0-1 0 0,0-1 1 0 0,0 1-1 0 0,0 0 1 0 0,0 0-1 0 0,0 0 1 0 0,0 0-1 0 0,0 0 1 0 0,0 0-1 0 0,0 0 1 0 0,-1 0-1 0 0,1-2 1 0 0,-21-69 3143 0 0,18 63-3131 0 0,2 4-15 0 0,-1 0 0 0 0,1 1-1 0 0,-1-1 1 0 0,0 0 0 0 0,-1 1-1 0 0,1-1 1 0 0,-1 1-1 0 0,1 0 1 0 0,-1-1 0 0 0,-1 2-1 0 0,1-1 1 0 0,0 0 0 0 0,-1 0-1 0 0,-5-3 1 0 0,8 7-145 0 0,1-1-1 0 0,0 1 1 0 0,0 0 0 0 0,-1 0 0 0 0,1 0-1 0 0,0 0 1 0 0,0-1 0 0 0,-1 1 0 0 0,1 0-1 0 0,0 0 1 0 0,-1 0 0 0 0,1 0 0 0 0,0 0-1 0 0,-1 0 1 0 0,1 0 0 0 0,0 0 0 0 0,-1 0-1 0 0,1 0 1 0 0,0 0 0 0 0,-1 0 0 0 0,1 0-1 0 0,0 0 1 0 0,0 0 0 0 0,-1 0 0 0 0,1 0-1 0 0,0 0 1 0 0,-1 0 0 0 0,1 1 0 0 0,0-1-1 0 0,-1 0 1 0 0,1 0 0 0 0,0 0 0 0 0,0 1-1 0 0,-1-1 1 0 0,1 0 0 0 0,-5 15 332 0 0,2 21 155 0 0,3-33-358 0 0,1 15 119 0 0,1 0-1 0 0,5 23 0 0 0,1 10 28 0 0,-8-34-134 0 0,0-16 23 0 0,-1-10-80 0 0,5-38 229 0 0,-2 37-274 0 0,-1 1-1 0 0,0-1 1 0 0,0 1-1 0 0,-1-1 1 0 0,-1 1 0 0 0,-2-16-1 0 0,3 24-57 0 0,0 1 1 0 0,0 0-1 0 0,0 0 0 0 0,0 0 0 0 0,0 0 0 0 0,0-1 0 0 0,0 1 0 0 0,0 0 1 0 0,0 0-1 0 0,0 0 0 0 0,0-1 0 0 0,0 1 0 0 0,0 0 0 0 0,0 0 1 0 0,0 0-1 0 0,-1-1 0 0 0,1 1 0 0 0,0 0 0 0 0,0 0 0 0 0,0 0 1 0 0,0 0-1 0 0,0 0 0 0 0,0-1 0 0 0,-1 1 0 0 0,1 0 0 0 0,0 0 1 0 0,0 0-1 0 0,0 0 0 0 0,0 0 0 0 0,-1 0 0 0 0,1 0 0 0 0,0 0 1 0 0,0 0-1 0 0,-1-1 0 0 0,-3 7 92 0 0,-1 12 12 0 0,7-7-72 0 0,-1-1 0 0 0,1 1 1 0 0,0 0-1 0 0,1-1 0 0 0,1 1 1 0 0,0-1-1 0 0,7 15 0 0 0,-5-16 120 0 0,-15-17-6 0 0,-25-15 168 0 0,-54-47 0 0 0,60 46-166 0 0,3 1-57 0 0,1-1 0 0 0,2-1 1 0 0,-22-31-1 0 0,-1-1 91 0 0,27 37-54 0 0,-31-26 0 0 0,-6-6 188 0 0,16 10-205 0 0,-82-82 89 0 0,116 120-194 0 0,0 0 0 0 0,0 1 0 0 0,0-1 1 0 0,-1 2-1 0 0,1-1 0 0 0,-1 0 1 0 0,0 1-1 0 0,-6-2 0 0 0,-18-7-8 0 0,23 7 15 0 0,-1 0 0 0 0,1-1-1 0 0,0 0 1 0 0,0 0 0 0 0,1 0 0 0 0,0-1-1 0 0,-1 0 1 0 0,2-1 0 0 0,-1 1 0 0 0,1-1-1 0 0,-5-8 1 0 0,-5-12-5 0 0,-22-49-1 0 0,23 46 56 0 0,-140-356 302 0 0,128 317-324 0 0,-3 0-1 0 0,-38-63 1 0 0,61 122-32 0 0,0 0-1 0 0,-1 0 1 0 0,-1 1 0 0 0,1 0 0 0 0,-2 0-1 0 0,-8-7 1 0 0,-59-40 47 0 0,72 53-56 0 0,0 0 1 0 0,1 0-1 0 0,-1 0 0 0 0,1 0 0 0 0,0 0 1 0 0,0-1-1 0 0,0 0 0 0 0,0 1 0 0 0,1-1 1 0 0,-5-9-1 0 0,3 1-16 0 0,-1 0 1 0 0,-3-20-1 0 0,5 20 25 0 0,0 0 1 0 0,-1 1-1 0 0,-6-14 0 0 0,10 24-11 0 0,0 0 0 0 0,0 1 0 0 0,0-1-1 0 0,-1 0 1 0 0,1 1 0 0 0,0-1-1 0 0,-1 0 1 0 0,1 1 0 0 0,-1-1 0 0 0,1 1-1 0 0,-1-1 1 0 0,1 1 0 0 0,-1-1 0 0 0,1 1-1 0 0,-1-1 1 0 0,0 1 0 0 0,1-1-1 0 0,-1 1 1 0 0,1 0 0 0 0,-1-1 0 0 0,0 1-1 0 0,1 0 1 0 0,-1 0 0 0 0,0-1-1 0 0,0 1 1 0 0,1 0 0 0 0,-1 0 0 0 0,0 0-1 0 0,0 0 1 0 0,0 0 0 0 0,1 0-26 0 0,-3-19 38 0 0,8 285 149 0 0,-4-245-176 0 0,6 30-1 0 0,-6-46 10 0 0,0 0 0 0 0,0 0 0 0 0,1 1 0 0 0,0-1 0 0 0,0 0 0 0 0,0 0-1 0 0,1-1 1 0 0,-1 1 0 0 0,1 0 0 0 0,0-1 0 0 0,5 5 0 0 0,-8-9 4 0 0,0 1 0 0 0,0-1 1 0 0,0 0-1 0 0,0 0 0 0 0,1 1 0 0 0,-1-1 0 0 0,0 0 0 0 0,0 0 0 0 0,1 0 0 0 0,-1 1 1 0 0,0-1-1 0 0,0 0 0 0 0,1 0 0 0 0,-1 0 0 0 0,0 0 0 0 0,0 1 0 0 0,1-1 1 0 0,-1 0-1 0 0,0 0 0 0 0,1 0 0 0 0,-1 0 0 0 0,0 0 0 0 0,0 0 0 0 0,1 0 1 0 0,-1 0-1 0 0,0 0 0 0 0,1 0 0 0 0,-1 0 0 0 0,0 0 0 0 0,1 0 0 0 0,-1 0 0 0 0,0-1 1 0 0,0 1-1 0 0,1 0 0 0 0,4-11 13 0 0,-4-21-15 0 0,-1 28-11 0 0,-2-24 36 0 0,0 0 0 0 0,-10-37 0 0 0,5 27-22 0 0,0-2 13 0 0,-2-3 40 0 0,3 1-1 0 0,-2-53 1 0 0,8 94-54 0 0,0 0 0 0 0,0 0 0 0 0,0 0 0 0 0,0 0 0 0 0,0 0 0 0 0,0 0 0 0 0,0 0-1 0 0,0 0 1 0 0,1 0 0 0 0,-1 0 0 0 0,0 0 0 0 0,1 0 0 0 0,-1 0 0 0 0,1 0 0 0 0,-1 0 0 0 0,1 0 0 0 0,-1 0-1 0 0,1 0 1 0 0,-1 1 0 0 0,1-1 0 0 0,0 0 0 0 0,-1 0 0 0 0,1 1 0 0 0,0-1 0 0 0,0 0 0 0 0,0 1 0 0 0,1-2 0 0 0,-1 2 0 0 0,0 0 0 0 0,0 0 1 0 0,0 1-1 0 0,0-1 0 0 0,0 0 0 0 0,0 0 1 0 0,0 0-1 0 0,0 1 0 0 0,0-1 1 0 0,0 0-1 0 0,0 1 0 0 0,0-1 1 0 0,-1 1-1 0 0,1-1 0 0 0,0 1 1 0 0,0 0-1 0 0,0-1 0 0 0,-1 1 0 0 0,1 0 1 0 0,0-1-1 0 0,-1 1 0 0 0,1 0 1 0 0,-1 0-1 0 0,1 0 0 0 0,-1-1 1 0 0,1 1-1 0 0,-1 0 0 0 0,1 0 1 0 0,-1 1-1 0 0,14 30 15 0 0,-2 1 0 0 0,12 49 0 0 0,-5-18-55 0 0,120 333 70 0 0,-133-380-25 0 0,0 0 1 0 0,2 0-1 0 0,0 0 1 0 0,1-1-1 0 0,20 28 1 0 0,-28-43-6 0 0,0-1 1 0 0,-1 1-1 0 0,1 0 0 0 0,0-1 1 0 0,-1 1-1 0 0,1 0 0 0 0,0-1 1 0 0,0 1-1 0 0,-1-1 0 0 0,1 1 1 0 0,0-1-1 0 0,0 1 0 0 0,0-1 1 0 0,0 0-1 0 0,0 1 1 0 0,0-1-1 0 0,0 0 0 0 0,1 0 1 0 0,-2 0-2 0 0,1 0 1 0 0,0 0 0 0 0,-1 0-1 0 0,1 0 1 0 0,-1-1 0 0 0,1 1 0 0 0,0 0-1 0 0,-1 0 1 0 0,1-1 0 0 0,-1 1-1 0 0,1-1 1 0 0,-1 1 0 0 0,1 0 0 0 0,-1-1-1 0 0,0 1 1 0 0,1-1 0 0 0,-1 1-1 0 0,1-1 1 0 0,-1 1 0 0 0,1-2 0 0 0,0-1 11 0 0,1-1 1 0 0,-1 1 0 0 0,0-1 0 0 0,0 0-1 0 0,0 1 1 0 0,0-1 0 0 0,0-6 0 0 0,0-78-2 0 0,3-31-3 0 0,-4 112-7 0 0,17-100 33 0 0,-15 96-30 0 0,1 0 0 0 0,1 0 0 0 0,0 0 0 0 0,0 1-1 0 0,1-1 1 0 0,0 1 0 0 0,10-13 0 0 0,-15 23-4 0 0,0-1 0 0 0,0 1 0 0 0,0-1 0 0 0,0 1 1 0 0,1 0-1 0 0,-1 0 0 0 0,0-1 0 0 0,0 1 0 0 0,1 0 0 0 0,-1-1 0 0 0,0 1 0 0 0,0 0 1 0 0,1 0-1 0 0,-1-1 0 0 0,0 1 0 0 0,0 0 0 0 0,1 0 0 0 0,-1-1 0 0 0,0 1 1 0 0,1 0-1 0 0,-1 0 0 0 0,0 0 0 0 0,1 0 0 0 0,-1 0 0 0 0,1 0 0 0 0,-1 0 0 0 0,0 0 1 0 0,1-1-1 0 0,-1 1 0 0 0,0 0 0 0 0,1 0 0 0 0,-1 1 0 0 0,0-1 0 0 0,1 0 0 0 0,-1 0 1 0 0,1 0-1 0 0,-1 0 0 0 0,0 0 0 0 0,1 0 0 0 0,-1 0 0 0 0,0 1 0 0 0,1-1 1 0 0,-1 0-1 0 0,0 0 0 0 0,1 0 0 0 0,-1 1 0 0 0,0-1 0 0 0,0 0 0 0 0,1 0 0 0 0,-1 1 1 0 0,0-1-1 0 0,0 0 0 0 0,0 1 0 0 0,1-1 0 0 0,-1 0 0 0 0,0 1 0 0 0,0-1 0 0 0,0 0 1 0 0,0 1-1 0 0,0-1 0 0 0,0 0 0 0 0,1 1 0 0 0,-1-1 0 0 0,0 1 0 0 0,0-1 1 0 0,6 33 15 0 0,-5-25 10 0 0,31 239 149 0 0,-24-158-135 0 0,35 152 0 0 0,-38-219-42 0 0,19 58-14 0 0,-20-68 15 0 0,0 0 0 0 0,2-1 0 0 0,-1 1 0 0 0,11 14 0 0 0,-15-25 2 0 0,0 0 0 0 0,-1 1 0 0 0,1-1-1 0 0,0 0 1 0 0,0 0 0 0 0,0 0 0 0 0,1 0-1 0 0,-1 0 1 0 0,0 0 0 0 0,0 0 0 0 0,1 0-1 0 0,-1 0 1 0 0,0-1 0 0 0,1 1 0 0 0,-1 0-1 0 0,0-1 1 0 0,1 1 0 0 0,-1-1 0 0 0,1 0-1 0 0,-1 1 1 0 0,1-1 0 0 0,-1 0-1 0 0,3 0 1 0 0,-2-1 0 0 0,-1 1 0 0 0,1-1 0 0 0,0 1 0 0 0,-1-1 0 0 0,1 0 0 0 0,-1 0 0 0 0,1 0 0 0 0,-1 0-1 0 0,1 0 1 0 0,-1 0 0 0 0,0 0 0 0 0,1 0 0 0 0,-1 0 0 0 0,0-1 0 0 0,0 1 0 0 0,0 0 0 0 0,0-1 0 0 0,0 1-1 0 0,0-1 1 0 0,0-2 0 0 0,6-11 12 0 0,0-2-1 0 0,-1 1 0 0 0,-1-1 0 0 0,3-17 1 0 0,7-72 61 0 0,-6 41-39 0 0,-5 33-45 0 0,12-56 75 0 0,-14 78-56 0 0,1 0 0 0 0,1 0 0 0 0,-1 1 0 0 0,1 0 0 0 0,1-1 1 0 0,8-12-1 0 0,-13 22-7 0 0,0 0 0 0 0,0 0-1 0 0,1-1 1 0 0,-1 1 0 0 0,0 0 0 0 0,0-1 0 0 0,0 1 0 0 0,1 0 0 0 0,-1 0 0 0 0,0 0 0 0 0,0-1 0 0 0,1 1 0 0 0,-1 0 0 0 0,0 0 0 0 0,1 0 0 0 0,-1-1 0 0 0,0 1 0 0 0,0 0 0 0 0,1 0 0 0 0,-1 0-1 0 0,0 0 1 0 0,1 0 0 0 0,-1 0 0 0 0,0 0 0 0 0,1 0 0 0 0,-1 0 0 0 0,0 0 0 0 0,1 0 0 0 0,-1 0 0 0 0,7 8 27 0 0,2 19 17 0 0,-8-23-40 0 0,9 45 63 0 0,6 59 0 0 0,-9-51-76 0 0,9 94-14 0 0,9 58 128 0 0,-24-206-107 0 0,-1-1-1 0 0,1 0 1 0 0,-1 1-1 0 0,1-1 1 0 0,0 1-1 0 0,0-1 1 0 0,0 0-1 0 0,1 0 1 0 0,-1 0-1 0 0,0 0 1 0 0,4 4-1 0 0,-5-6 1 0 0,0 0 0 0 0,1 1 0 0 0,-1-1 0 0 0,0 0 0 0 0,1 0 0 0 0,-1 1 0 0 0,1-1 1 0 0,-1 0-1 0 0,0 0 0 0 0,1 0 0 0 0,-1 0 0 0 0,1 0 0 0 0,-1 1 0 0 0,0-1 0 0 0,1 0 0 0 0,-1 0 0 0 0,1 0 0 0 0,-1 0 0 0 0,0 0 0 0 0,1 0 0 0 0,-1-1 1 0 0,1 1-1 0 0,-1 0 0 0 0,1 0 0 0 0,-1 0 0 0 0,1 0 0 0 0,0-1-1 0 0,0 0 1 0 0,0 0 0 0 0,0 0-1 0 0,0 0 1 0 0,0 0 0 0 0,0 0-1 0 0,-1 0 1 0 0,1 0 0 0 0,0 0-1 0 0,0 0 1 0 0,-1 0-1 0 0,2-3 1 0 0,5-15 11 0 0,0-1 1 0 0,-1-1-1 0 0,4-25 1 0 0,1-5-10 0 0,5-15 19 0 0,-2 6 7 0 0,29-77 0 0 0,-42 136-20 0 0,-1-1 0 0 0,1 1 0 0 0,-1 0 0 0 0,1-1-1 0 0,0 1 1 0 0,0-1 0 0 0,0 1 0 0 0,0 0 0 0 0,-1 0-1 0 0,2 0 1 0 0,0-2 0 0 0,-2 3-6 0 0,0 0-1 0 0,0 0 1 0 0,1 0-1 0 0,-1 0 1 0 0,0 0-1 0 0,0 0 1 0 0,0 0 0 0 0,0 0-1 0 0,1 0 1 0 0,-1 0-1 0 0,0 0 1 0 0,0 0-1 0 0,0 0 1 0 0,0 0 0 0 0,1 0-1 0 0,-1 0 1 0 0,0 0-1 0 0,0 0 1 0 0,0 0-1 0 0,0 0 1 0 0,1 0 0 0 0,-1 0-1 0 0,0 0 1 0 0,0 0-1 0 0,0 1 1 0 0,0-1-1 0 0,1 0 1 0 0,-1 0 0 0 0,0 0-1 0 0,0 0 1 0 0,0 0-1 0 0,0 1 1 0 0,5 10 10 0 0,15 71 26 0 0,31 113-26 0 0,-14-64 16 0 0,47 135 50 0 0,-82-260-78 0 0,18 41-32 0 0,-18-44 31 0 0,-1 0 0 0 0,1 0 0 0 0,0 0-1 0 0,0 0 1 0 0,1-1 0 0 0,-1 1 0 0 0,0 0 0 0 0,1-1 0 0 0,0 0 0 0 0,-1 1 0 0 0,6 2-1 0 0,-7-5 3 0 0,0 1-1 0 0,0-1 0 0 0,1 0 1 0 0,-1 1-1 0 0,1-1 0 0 0,-1 0 1 0 0,0 0-1 0 0,1 0 0 0 0,-1 0 0 0 0,0 0 1 0 0,1 0-1 0 0,-1 0 0 0 0,0-1 1 0 0,1 1-1 0 0,-1 0 0 0 0,0-1 1 0 0,1 1-1 0 0,-1-1 0 0 0,0 1 0 0 0,0-1 1 0 0,1 0-1 0 0,-1 0 0 0 0,0 1 1 0 0,0-1-1 0 0,0 0 0 0 0,0 0 1 0 0,0 0-1 0 0,0 0 0 0 0,0 0 0 0 0,0 0 1 0 0,0-2-1 0 0,5-4-9 0 0,-2-1-1 0 0,1 0 1 0 0,5-13-1 0 0,-9 18 17 0 0,52-140 52 0 0,-4 6-6 0 0,-41 119-25 0 0,15-25 0 0 0,-19 37-22 0 0,-1 1 0 0 0,1 0-1 0 0,1 0 1 0 0,-1 0 0 0 0,0 1-1 0 0,1-1 1 0 0,0 1 0 0 0,8-5-1 0 0,-12 8-1 0 0,0 1-1 0 0,0-1 0 0 0,-1 1 0 0 0,1 0 0 0 0,0-1 0 0 0,0 1 0 0 0,-1 0 0 0 0,1 0 0 0 0,0-1 0 0 0,0 1 0 0 0,0 0 0 0 0,0 0 0 0 0,-1 0 0 0 0,1 0 0 0 0,0 0 0 0 0,0 0 0 0 0,0 0 0 0 0,0 0 0 0 0,-1 1 0 0 0,1-1 0 0 0,0 0 0 0 0,0 0 0 0 0,1 1 0 0 0,-1 0-1 0 0,0 0 0 0 0,1 0 1 0 0,-1 0-1 0 0,0 1 0 0 0,0-1 1 0 0,0 0-1 0 0,0 0 0 0 0,0 1 0 0 0,0-1 1 0 0,0 1-1 0 0,1 1 0 0 0,1 4 11 0 0,-1-1 0 0 0,1 1 0 0 0,-1 0 0 0 0,1 10 1 0 0,2 30 18 0 0,-1 0 1 0 0,-6 83 0 0 0,0-6-22 0 0,2-71-32 0 0,-1-33 32 0 0,0 0 0 0 0,2 0-1 0 0,1 0 1 0 0,6 32 0 0 0,-8-51-10 0 0,0-1 0 0 0,0 0 0 0 0,0 0 0 0 0,0 1 0 0 0,0-1 1 0 0,0 0-1 0 0,0 0 0 0 0,1 1 0 0 0,-1-1 0 0 0,0 0 0 0 0,0 0 1 0 0,0 0-1 0 0,0 1 0 0 0,0-1 0 0 0,0 0 0 0 0,0 0 0 0 0,1 0 1 0 0,-1 1-1 0 0,0-1 0 0 0,0 0 0 0 0,0 0 0 0 0,1 0 1 0 0,-1 0-1 0 0,0 0 0 0 0,0 1 0 0 0,0-1 0 0 0,1 0 0 0 0,-1 0 1 0 0,0 0-1 0 0,0 0 0 0 0,0 0 0 0 0,1 0 0 0 0,-1 0 0 0 0,1 0 1 0 0,5-6-24 0 0,6-15-6 0 0,-11 19 36 0 0,9-25 7 0 0,0 0 1 0 0,-2-1 0 0 0,6-35-1 0 0,3-10 17 0 0,-14 59-34 0 0,-2 10 5 0 0,-1 0 1 0 0,1 0 0 0 0,0 0-1 0 0,1 0 1 0 0,-1 0-1 0 0,1 0 1 0 0,-1 1 0 0 0,1-1-1 0 0,5-6 1 0 0,-7 10-3 0 0,0 0 0 0 0,0-1 0 0 0,0 1 0 0 0,0 0 0 0 0,0 0-1 0 0,0 0 1 0 0,0 0 0 0 0,0 0 0 0 0,0 0 0 0 0,0 0 0 0 0,1 0 0 0 0,-1 0 0 0 0,0 0 0 0 0,0 0 0 0 0,0 0 0 0 0,0 0 0 0 0,0 0 0 0 0,0 0 0 0 0,0 0-1 0 0,0 0 1 0 0,1 0 0 0 0,-1 0 0 0 0,0 0 0 0 0,0 0 0 0 0,0 0 0 0 0,0 0 0 0 0,0 0 0 0 0,0 0 0 0 0,0 0 0 0 0,0 0 0 0 0,1 0 0 0 0,-1 0 0 0 0,0 0 0 0 0,0 0-1 0 0,0 0 1 0 0,0 0 0 0 0,0 0 0 0 0,0 0 0 0 0,0 0 0 0 0,0 0 0 0 0,0 0 0 0 0,0 0 0 0 0,1 0 0 0 0,-1 1 0 0 0,0-1 0 0 0,0 0 0 0 0,0 0 0 0 0,0 0-1 0 0,0 0 1 0 0,0 0 0 0 0,0 0 0 0 0,0 0 0 0 0,0 1 0 0 0,2 8 12 0 0,-1 11-10 0 0,-1-19-4 0 0,-2 39 27 0 0,-2 0 1 0 0,-16 71-1 0 0,20-109-29 0 0,-3 12 11 0 0,0-1 0 0 0,-9 22-1 0 0,10-32-3 0 0,1 1 0 0 0,-1-1-1 0 0,0 0 1 0 0,0 0-1 0 0,0 0 1 0 0,0 0-1 0 0,0 0 1 0 0,-1 0-1 0 0,1-1 1 0 0,-1 1-1 0 0,0-1 1 0 0,0 0 0 0 0,0 0-1 0 0,0 0 1 0 0,-4 2-1 0 0,1-2 3 0 0,-1-1 1 0 0,1 0-1 0 0,0-1 0 0 0,0 1 0 0 0,-1-1 0 0 0,1-1 1 0 0,0 1-1 0 0,-7-2 0 0 0,7 0-4 0 0,1 1 0 0 0,-1-1 0 0 0,0 0 0 0 0,1 0 0 0 0,0-1 0 0 0,-1 0 0 0 0,1 0 1 0 0,0 0-1 0 0,1-1 0 0 0,-1 1 0 0 0,0-1 0 0 0,1 0 0 0 0,-4-5 0 0 0,-6-8-9 0 0,0-1-1 0 0,-13-23 1 0 0,-5-8 77 0 0,20 33-65 0 0,-1 1-1 0 0,-1 1 1 0 0,0 0 0 0 0,-22-17 0 0 0,25 23 12 0 0,0 1 0 0 0,-1 0 0 0 0,0 0 0 0 0,0 1 0 0 0,-1 1 1 0 0,0 0-1 0 0,-15-4 0 0 0,-4 1 6 0 0,0-1 0 0 0,0-1 0 0 0,2-2 0 0 0,-55-29 0 0 0,63 27-13 0 0,0-2 0 0 0,1 0-1 0 0,-24-24 1 0 0,-52-63 46 0 0,58 60-43 0 0,-8-9 16 0 0,1-3 1 0 0,-69-112-1 0 0,101 145-35 0 0,-73-119 16 0 0,65 109-8 0 0,-1 2 1 0 0,-36-37 0 0 0,21 34 22 0 0,0 1 1 0 0,-80-48-1 0 0,107 73-19 0 0,4 2-7 0 0,0-1-1 0 0,0 0 0 0 0,0 0 0 0 0,1 0 1 0 0,0-1-1 0 0,0 0 0 0 0,1 0 0 0 0,0 0 1 0 0,-7-14-1 0 0,-1-6-10 0 0,-15-45 1 0 0,19 45 19 0 0,-22-43 1 0 0,29 67-10 0 0,-4-9 10 0 0,0 1-1 0 0,-1 0 1 0 0,-12-13-1 0 0,17 22-8 0 0,1-1 1 0 0,-2 1-1 0 0,1 0 1 0 0,0 0-1 0 0,0 1 1 0 0,0-1-1 0 0,-1 0 1 0 0,1 1-1 0 0,-1-1 1 0 0,0 1-1 0 0,1 0 0 0 0,-1 0 1 0 0,0 0-1 0 0,0 0 1 0 0,1 0-1 0 0,-1 1 1 0 0,0-1-1 0 0,0 1 1 0 0,0 0-1 0 0,0-1 1 0 0,-3 2-1 0 0,-7 1-36 0 0,11-1 33 0 0,-1 0 0 0 0,1-1 0 0 0,0 0-1 0 0,0 1 1 0 0,-1-1 0 0 0,1 0-1 0 0,0 0 1 0 0,-1 0 0 0 0,1 0-1 0 0,-3-1 1 0 0,4 0 5 0 0,0 1-1 0 0,0 0 1 0 0,0 1 0 0 0,0-1 0 0 0,0 0-1 0 0,0 0 1 0 0,0 0 0 0 0,0 0 0 0 0,0 1-1 0 0,0-1 1 0 0,0 0 0 0 0,0 1-1 0 0,1-1 1 0 0,-1 1 0 0 0,0-1 0 0 0,0 1-1 0 0,0 0 1 0 0,1-1 0 0 0,-1 1-1 0 0,0 0 1 0 0,1-1 0 0 0,-1 1 0 0 0,0 0-1 0 0,1 0 1 0 0,-1-1 0 0 0,1 1 0 0 0,-1 0-1 0 0,1 0 1 0 0,0 0 0 0 0,-1 0-1 0 0,1 0 1 0 0,0 0 0 0 0,0 0 0 0 0,-1 0-1 0 0,1 0 1 0 0,0 1 0 0 0,1-1-7 0 0,1-1 0 0 0,-1 1 1 0 0,0-1-1 0 0,0 1 0 0 0,0-1 1 0 0,0 1-1 0 0,0 0 0 0 0,0-1 0 0 0,0 1 1 0 0,2 2-1 0 0,1 7 0 0 0,0 1 0 0 0,0-1 1 0 0,-2 1-1 0 0,3 12 0 0 0,6 23-34 0 0,27 46 0 0 0,0 0 17 0 0,17 115 42 0 0,-47-176 1 0 0,0 5-18 0 0,20 88-27 0 0,-27-110 70 0 0,-1-12-49 0 0,1 1 0 0 0,-1 0 1 0 0,0 0-1 0 0,0-1 0 0 0,1 1 0 0 0,0 0 1 0 0,-1-1-1 0 0,1 1 0 0 0,0 0 0 0 0,1-1 1 0 0,1 5-1 0 0,-1-7 7 0 0,-6 4 30 0 0,1 4-46 0 0,0 1 0 0 0,1-1 0 0 0,0 1 0 0 0,1 0 1 0 0,-1 16-1 0 0,-7 60-29 0 0,5-59 39 0 0,1 0 0 0 0,1 1 0 0 0,1-1 1 0 0,4 34-1 0 0,-3-60 0 0 0,0 1 1 0 0,0-1 0 0 0,0 1-1 0 0,0-1 1 0 0,0 1 0 0 0,0-1-1 0 0,0 1 1 0 0,0-1 0 0 0,0 1 0 0 0,1-1-1 0 0,-1 1 1 0 0,0-1 0 0 0,0 1-1 0 0,1-1 1 0 0,-1 0 0 0 0,0 1-1 0 0,1-1 1 0 0,0 1 0 0 0,-1-1 0 0 0,0 0 1 0 0,1 0-1 0 0,-1 0 1 0 0,0 0-1 0 0,0 0 1 0 0,1 0-1 0 0,-1 0 1 0 0,0 0-1 0 0,1 0 1 0 0,-1 0-1 0 0,0 0 1 0 0,0 0-1 0 0,1 0 1 0 0,-1 0-1 0 0,0-1 1 0 0,0 1-1 0 0,1 0 1 0 0,-1 0-1 0 0,0 0 1 0 0,0 0-1 0 0,0-1 1 0 0,1 1-1 0 0,-1 0 1 0 0,0-1-1 0 0,15-22-37 0 0,-7 11 54 0 0,-8 11-16 0 0,1 0 0 0 0,-1 1 0 0 0,1-1 0 0 0,-1 1 0 0 0,1-1 0 0 0,-1 1-1 0 0,1-1 1 0 0,-1 1 0 0 0,1 0 0 0 0,0-1 0 0 0,-1 1 0 0 0,1 0 0 0 0,0-1 0 0 0,-1 1-1 0 0,1 0 1 0 0,0 0 0 0 0,0 0 0 0 0,-1 0 0 0 0,1 0 0 0 0,0 0 0 0 0,0 0 0 0 0,-1 0-1 0 0,1 0 1 0 0,0 0 0 0 0,-1 0 0 0 0,1 0 0 0 0,0 0 0 0 0,1 1 0 0 0,-1 0 0 0 0,1 0-1 0 0,-1 0 1 0 0,1 0 0 0 0,-1 0 0 0 0,0 1 0 0 0,0-1 0 0 0,0 0 0 0 0,0 1 0 0 0,0-1 0 0 0,0 1-1 0 0,2 2 1 0 0,1 5-5 0 0,0 1-1 0 0,-1-1 1 0 0,3 12-1 0 0,-3-6-7 0 0,1 26 0 0 0,-3-29 7 0 0,0 0 0 0 0,1 0 0 0 0,5 18 0 0 0,-7-29 6 0 0,0 0 1 0 0,1 0-1 0 0,-1 0 0 0 0,0 0 0 0 0,1-1 1 0 0,-1 1-1 0 0,1 0 0 0 0,-1 0 0 0 0,1-1 1 0 0,-1 1-1 0 0,1 0 0 0 0,0 0 0 0 0,-1-1 0 0 0,1 1 1 0 0,0-1-1 0 0,-1 1 0 0 0,1-1 0 0 0,0 1 1 0 0,0-1-1 0 0,0 1 0 0 0,-1-1 0 0 0,1 1 0 0 0,0-1 1 0 0,1 0-1 0 0,0 0 1 0 0,0 1 0 0 0,0-2 0 0 0,0 1 0 0 0,-1 0 0 0 0,1 0 0 0 0,0 0 0 0 0,0-1 0 0 0,0 1 0 0 0,-1-1 0 0 0,1 0 0 0 0,2-1 0 0 0,4-2-9 0 0,-1 0-1 0 0,-1 0 1 0 0,1-1 0 0 0,8-8 0 0 0,49-57-50 0 0,-46 48 57 0 0,37-35-1 0 0,-53 55 4 0 0,1 0-1 0 0,-1 0 1 0 0,1 0 0 0 0,0 1 0 0 0,0-1-1 0 0,0 1 1 0 0,0-1 0 0 0,0 1 0 0 0,4-1 0 0 0,-6 2 0 0 0,0 0 0 0 0,0 0 0 0 0,0-1 0 0 0,0 1 0 0 0,0 0 0 0 0,1 0 0 0 0,-1 0 0 0 0,0 1 0 0 0,0-1 0 0 0,0 0 0 0 0,0 0 0 0 0,0 0 0 0 0,0 1 1 0 0,1-1-1 0 0,-1 1 0 0 0,0-1 0 0 0,0 1 0 0 0,0-1 0 0 0,0 1 0 0 0,-1 0 0 0 0,1-1 0 0 0,0 1 0 0 0,0 0 0 0 0,0 0 0 0 0,0 0 0 0 0,-1 0 0 0 0,1-1 0 0 0,1 3 1 0 0,1 3 0 0 0,0 0 0 0 0,-1 0 1 0 0,1 1-1 0 0,-1-1 0 0 0,-1 1 1 0 0,1-1-1 0 0,-1 1 0 0 0,0-1 1 0 0,0 8-1 0 0,-1 11 23 0 0,-3 29 0 0 0,0-12-49 0 0,2-8 11 0 0,1 100 22 0 0,1-116-10 0 0,1 0 0 0 0,1 0 0 0 0,1-1 0 0 0,0 0 1 0 0,10 25-1 0 0,-13-39-5 0 0,0 0 1 0 0,1 0-1 0 0,0 0 1 0 0,0 0-1 0 0,0 0 1 0 0,0 0 0 0 0,0-1-1 0 0,0 1 1 0 0,1-1-1 0 0,-1 0 1 0 0,1 0-1 0 0,4 3 1 0 0,-5-4 4 0 0,-1 0 0 0 0,1 0 1 0 0,-1 0-1 0 0,1-1 0 0 0,-1 1 1 0 0,1-1-1 0 0,0 1 0 0 0,-1-1 1 0 0,1 0-1 0 0,0 0 0 0 0,0 0 1 0 0,-1 0-1 0 0,1 0 0 0 0,0 0 1 0 0,-1 0-1 0 0,1 0 0 0 0,0-1 0 0 0,-1 1 1 0 0,1 0-1 0 0,0-1 0 0 0,-1 0 1 0 0,1 1-1 0 0,-1-1 0 0 0,1 0 1 0 0,-1 0-1 0 0,3-1 0 0 0,2-3 0 0 0,0-1 0 0 0,0 0 0 0 0,-1 0 0 0 0,1 0 0 0 0,-1-1 0 0 0,-1 0 0 0 0,1 0 0 0 0,6-14 0 0 0,1-7-1 0 0,9-31 0 0 0,-8 19 2 0 0,-3 12 2 0 0,-3 8 5 0 0,0 0-1 0 0,2 0 0 0 0,12-22 0 0 0,-20 41-6 0 0,-1 0 1 0 0,0 1 0 0 0,1-1 0 0 0,-1 0 0 0 0,1 0 0 0 0,-1 1-1 0 0,1-1 1 0 0,0 0 0 0 0,-1 1 0 0 0,1-1 0 0 0,0 0 0 0 0,-1 1-1 0 0,1-1 1 0 0,0 1 0 0 0,0-1 0 0 0,0 1 0 0 0,-1 0 0 0 0,3-1-1 0 0,-3 1 1 0 0,0 0 0 0 0,1 0 0 0 0,-1 0-1 0 0,1 1 1 0 0,-1-1 0 0 0,0 0 0 0 0,1 0-1 0 0,-1 1 1 0 0,0-1 0 0 0,1 0 0 0 0,-1 1-1 0 0,0-1 1 0 0,1 0 0 0 0,-1 1 0 0 0,0-1-1 0 0,0 0 1 0 0,1 1 0 0 0,-1-1 0 0 0,0 1-1 0 0,0-1 1 0 0,0 0 0 0 0,0 1 0 0 0,1-1-1 0 0,-1 1 1 0 0,0 0 0 0 0,1 7 14 0 0,0 0 0 0 0,0 0 0 0 0,0 8 0 0 0,-1-10 4 0 0,2 131-19 0 0,1 20 22 0 0,-1-135-28 0 0,0 0 0 0 0,6 21 1 0 0,-5-32 7 0 0,0 0 0 0 0,1 0 0 0 0,0 0-1 0 0,0 0 1 0 0,11 15 0 0 0,-14-24-3 0 0,0 0 0 0 0,0 0 0 0 0,1 0 0 0 0,-1 0-1 0 0,1 0 1 0 0,-1 0 0 0 0,1-1 0 0 0,0 1 0 0 0,0-1-1 0 0,-1 1 1 0 0,1-1 0 0 0,0 0 0 0 0,0 0 0 0 0,1 0 0 0 0,-1 0-1 0 0,0 0 1 0 0,0 0 0 0 0,0 0 0 0 0,1-1 0 0 0,-1 1-1 0 0,0-1 1 0 0,1 0 0 0 0,1 0 0 0 0,0 0-3 0 0,-1-1 1 0 0,1 1-1 0 0,-1-1 0 0 0,1 0 1 0 0,-1-1-1 0 0,0 1 1 0 0,0 0-1 0 0,1-1 0 0 0,-1 0 1 0 0,0 0-1 0 0,-1 0 0 0 0,1 0 1 0 0,0 0-1 0 0,4-5 1 0 0,8-10-7 0 0,-1-1 0 0 0,-1-1 0 0 0,0 0 1 0 0,18-37-1 0 0,-21 34 25 0 0,2 1 1 0 0,1 0-1 0 0,29-36 1 0 0,-40 55-14 0 0,-1 1 1 0 0,1-1-1 0 0,-1 1 0 0 0,1-1 0 0 0,0 1 1 0 0,-1 0-1 0 0,1-1 0 0 0,0 1 1 0 0,0 0-1 0 0,0 0 0 0 0,0 1 0 0 0,0-1 1 0 0,4-1-1 0 0,-5 2 2 0 0,0 0-1 0 0,0 0 1 0 0,0 0-1 0 0,0 1 1 0 0,0-1-1 0 0,0 0 1 0 0,0 0-1 0 0,0 1 1 0 0,0-1-1 0 0,0 1 1 0 0,-1-1-1 0 0,1 1 1 0 0,0-1 0 0 0,0 1-1 0 0,0-1 1 0 0,-1 1-1 0 0,1 0 1 0 0,0-1-1 0 0,0 1 1 0 0,-1 0-1 0 0,1 0 1 0 0,-1-1-1 0 0,1 1 1 0 0,-1 0 0 0 0,1 0-1 0 0,-1 0 1 0 0,1 0-1 0 0,-1 0 1 0 0,0 0-1 0 0,0 0 1 0 0,1 1-1 0 0,5 23 44 0 0,0 0-1 0 0,-2 1 1 0 0,2 45-1 0 0,-1-17-60 0 0,-4-37-21 0 0,0-4 37 0 0,0 0 0 0 0,1-1 1 0 0,0 1-1 0 0,1 0 0 0 0,0-1 0 0 0,1 0 1 0 0,8 19-1 0 0,-11-30-11 0 0,-1 0 1 0 0,1 0-1 0 0,-1 0 0 0 0,1 0 1 0 0,0 0-1 0 0,-1-1 0 0 0,1 1 1 0 0,0 0-1 0 0,0 0 0 0 0,0-1 0 0 0,-1 1 1 0 0,1 0-1 0 0,0-1 0 0 0,0 1 1 0 0,0-1-1 0 0,0 1 0 0 0,0-1 1 0 0,0 1-1 0 0,0-1 0 0 0,0 0 1 0 0,0 0-1 0 0,1 1 0 0 0,-1-1 1 0 0,0 0-1 0 0,0 0 0 0 0,0 0 1 0 0,0 0-1 0 0,0 0 0 0 0,0 0 1 0 0,0-1-1 0 0,0 1 0 0 0,0 0 0 0 0,0-1 1 0 0,0 1-1 0 0,0 0 0 0 0,0-1 1 0 0,0 1-1 0 0,0-1 0 0 0,0 0 1 0 0,0 1-1 0 0,0-1 0 0 0,0 0 1 0 0,1 0-1 0 0,1-2-119 0 0,-1 1 0 0 0,1-1 1 0 0,0 0-1 0 0,-1 0 0 0 0,1 0 0 0 0,-1 0 1 0 0,0 0-1 0 0,0 0 0 0 0,0-1 0 0 0,0 1 1 0 0,1-6-1 0 0,2-22-4618 0 0,-5 12 1107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11.06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 0 8 0 0,'-32'27'6081'0'0,"31"-27"-5947"0"0,1 1-1 0 0,-1-1 1 0 0,0 1-1 0 0,1 0 1 0 0,-1-1-1 0 0,1 1 1 0 0,-1 0-1 0 0,1-1 1 0 0,-1 1-1 0 0,1 0 1 0 0,-1 0-1 0 0,1 0 1 0 0,0-1-1 0 0,-1 1 1 0 0,1 0-1 0 0,0 0 1 0 0,0 0 0 0 0,0 0-1 0 0,0 0 1 0 0,0 0-1 0 0,0 0 1 0 0,0-1-1 0 0,0 1 1 0 0,0 0-1 0 0,0 0 1 0 0,0 0-1 0 0,0 0 1 0 0,1 0-1 0 0,-1 0 1 0 0,0-1-1 0 0,1 1 1 0 0,-1 0-1 0 0,0 0 1 0 0,1 0-1 0 0,0 1 1 0 0,1 1 96 0 0,1 0 0 0 0,-1 1 0 0 0,1-1-1 0 0,-1 0 1 0 0,1-1 0 0 0,5 6 0 0 0,-2-4-113 0 0,0-1-1 0 0,0 1 0 0 0,1-1 0 0 0,-1 0 0 0 0,1-1 1 0 0,0 1-1 0 0,11 1 0 0 0,4 2 16 0 0,19 9 130 0 0,-1 1 1 0 0,47 26-1 0 0,-51-24-121 0 0,129 57 578 0 0,-145-65-598 0 0,0 1-66 0 0,1-1-1 0 0,0-1 0 0 0,44 13 1 0 0,-64-22-65 0 0,-1 0 0 0 0,1 1 0 0 0,0-1 0 0 0,0 0 0 0 0,0 0-1 0 0,-1 0 1 0 0,1 0 0 0 0,0 0 0 0 0,0 0 0 0 0,0 0 0 0 0,-1 0 0 0 0,1 0 0 0 0,0 0 0 0 0,0 0 0 0 0,-1 0 0 0 0,1-1 0 0 0,0 1 0 0 0,1-1 0 0 0,-2 1-6 0 0,0-1 0 0 0,0 1 0 0 0,0 0 0 0 0,0-1 0 0 0,0 1 0 0 0,0 0 0 0 0,0-1-1 0 0,0 1 1 0 0,0-1 0 0 0,0 1 0 0 0,0 0 0 0 0,0-1 0 0 0,0 1 0 0 0,0 0 0 0 0,0-1 0 0 0,0 1 0 0 0,0 0 0 0 0,-1-1 0 0 0,1 1 0 0 0,0 0-1 0 0,0-1 1 0 0,0 1 0 0 0,-1 0 0 0 0,1-1 0 0 0,-1 1 0 0 0,-21-23-1731 0 0,-17-9-4718 0 0,25 22 4470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11.46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8 0 0,'0'1'210'0'0,"0"0"0"0"0,1 0-1 0 0,-1 0 1 0 0,1 0 0 0 0,-1 1 0 0 0,1-1 0 0 0,-1 0 0 0 0,1 0-1 0 0,0 0 1 0 0,-1 0 0 0 0,1 0 0 0 0,0 0 0 0 0,0 0-1 0 0,0-1 1 0 0,0 1 0 0 0,0 0 0 0 0,0 0 0 0 0,0-1 0 0 0,0 1-1 0 0,0 0 1 0 0,0-1 0 0 0,1 1 0 0 0,31 12 2785 0 0,-29-12-2698 0 0,114 50 4646 0 0,-86-35-4252 0 0,1-2 0 0 0,52 16 0 0 0,64 9-53 0 0,130 30-399 0 0,-272-68-245 0 0,-1 1-51 0 0,1 0 1 0 0,0-1-1 0 0,-1 0 1 0 0,1-1-1 0 0,0 1 1 0 0,0-1-1 0 0,11-2 1 0 0,-17 2-75 0 0,-1 0 0 0 0,1 0 0 0 0,-1 0 1 0 0,1 0-1 0 0,-1-1 0 0 0,1 1 0 0 0,-1 0 0 0 0,1 0 1 0 0,-1-1-1 0 0,0 1 0 0 0,1 0 0 0 0,-1-1 1 0 0,1 1-1 0 0,-1-1 0 0 0,0 1 0 0 0,1 0 0 0 0,-1-1 1 0 0,0 1-1 0 0,0-1 0 0 0,1 1 0 0 0,-1-1 1 0 0,0 1-1 0 0,0-1 0 0 0,0 1 0 0 0,1-1 0 0 0,-1 1 1 0 0,0-1-1 0 0,0 1 0 0 0,0-1 0 0 0,0 1 1 0 0,0-2-1 0 0,0-4-1723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11.84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0 168 0 0,'2'4'529'0'0,"1"0"1"0"0,-1 0-1 0 0,1 0 0 0 0,0 0 1 0 0,0-1-1 0 0,0 0 1 0 0,1 1-1 0 0,-1-1 0 0 0,1 0 1 0 0,0-1-1 0 0,0 1 0 0 0,7 3 1 0 0,5 1 16 0 0,-1-1 0 0 0,22 6-1 0 0,4 1 499 0 0,20 10-186 0 0,1-3 0 0 0,114 23 0 0 0,-140-38-774 0 0,-3 1-341 0 0,58 2 0 0 0,-81-8-324 0 0,-3 0-135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14.34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419 593 512 0 0,'-6'6'4886'0'0,"4"-1"-4134"0"0,0 0-1 0 0,-1-1 0 0 0,1 1 0 0 0,-1 0 1 0 0,-6 5-1 0 0,-6 12 405 0 0,-6 13 98 0 0,-30 61 757 0 0,11-16-846 0 0,-57 85 0 0 0,88-150-1005 0 0,-74 126 260 0 0,59-101-304 0 0,16-30-111 0 0,1 1 0 0 0,0 0 0 0 0,1 1-1 0 0,1-1 1 0 0,0 1 0 0 0,-7 24-1 0 0,12-36-2 0 0,-1 0-1 0 0,1 1 0 0 0,0-1 0 0 0,0 0 0 0 0,0 0 1 0 0,0 1-1 0 0,0-1 0 0 0,0 0 0 0 0,-1 1 1 0 0,1-1-1 0 0,0 0 0 0 0,0 0 0 0 0,0 1 0 0 0,0-1 1 0 0,0 0-1 0 0,0 1 0 0 0,0-1 0 0 0,0 0 0 0 0,0 1 1 0 0,0-1-1 0 0,1 0 0 0 0,-1 0 0 0 0,0 1 1 0 0,0-1-1 0 0,0 0 0 0 0,0 1 0 0 0,0-1 0 0 0,0 0 1 0 0,1 0-1 0 0,-1 1 0 0 0,0-1 0 0 0,7-8-132 0 0,-2 1 158 0 0,104-146-130 0 0,7-17-121 0 0,39-62 7 0 0,-137 203 211 0 0,100-158 65 0 0,-98 157-51 0 0,-13 17-1 0 0,1 1-1 0 0,0 1 0 0 0,1 0 1 0 0,14-15-1 0 0,27-24 193 0 0,-46 46-70 0 0,-4 4-116 0 0,0 0 1 0 0,-1 0 0 0 0,1 0-1 0 0,0 0 1 0 0,0 0-1 0 0,0 0 1 0 0,0 0-1 0 0,0 0 1 0 0,0 0 0 0 0,0 0-1 0 0,0 0 1 0 0,0 0-1 0 0,0-1 1 0 0,0 1-1 0 0,0 0 1 0 0,0 0 0 0 0,0 0-1 0 0,-1 0 1 0 0,1 0-1 0 0,0 0 1 0 0,0 0-1 0 0,0 0 1 0 0,0 0 0 0 0,0 0-1 0 0,0 0 1 0 0,0 0-1 0 0,0-1 1 0 0,0 1-1 0 0,0 0 1 0 0,0 0 0 0 0,0 0-1 0 0,0 0 1 0 0,0 0-1 0 0,0 0 1 0 0,0 0-1 0 0,0 0 1 0 0,0 0 0 0 0,0 0-1 0 0,0-1 1 0 0,0 1-1 0 0,-4 0-70 0 0,3 1 69 0 0,0-1 0 0 0,0 0-1 0 0,-1 1 1 0 0,1-1 0 0 0,0 1-1 0 0,0-1 1 0 0,0 1 0 0 0,0-1 0 0 0,0 1-1 0 0,0 0 1 0 0,0-1 0 0 0,0 1-1 0 0,1 0 1 0 0,-1 0 0 0 0,0 0 0 0 0,0 0-1 0 0,0 1 1 0 0,-7 5 121 0 0,-11 11 78 0 0,0 1 0 0 0,0 1 0 0 0,2 0 0 0 0,-28 43 0 0 0,32-44-148 0 0,2-3 0 0 0,1 0 0 0 0,-9 19 0 0 0,-8 18-99 0 0,-11 24 113 0 0,21-39-99 0 0,11-28 23 0 0,1 1 1 0 0,0 0 0 0 0,1 0-1 0 0,-4 18 1 0 0,8-28-5 0 0,-1 0 0 0 0,1-1 0 0 0,0 1 0 0 0,0 0 0 0 0,0 0 0 0 0,0 0 0 0 0,0-1 0 0 0,0 1 0 0 0,0 0 0 0 0,0 0 0 0 0,0 0 1 0 0,0-1-1 0 0,0 1 0 0 0,1 0 0 0 0,-1 0 0 0 0,1 1 0 0 0,-1-2 3 0 0,0 0 0 0 0,1 0 0 0 0,-1 0 0 0 0,0 0 0 0 0,0 0 0 0 0,1 0-1 0 0,-1 0 1 0 0,0 0 0 0 0,1 0 0 0 0,-1 0 0 0 0,0 0 0 0 0,1 0 0 0 0,-1 0 0 0 0,0 0 0 0 0,0-1 0 0 0,1 1 0 0 0,-1 0 0 0 0,0 0 0 0 0,1 0 0 0 0,-1 0 0 0 0,0 0 0 0 0,0-1 0 0 0,0 1-1 0 0,1 0 1 0 0,-1 0 0 0 0,0 0 0 0 0,1-1 0 0 0,19-23-53 0 0,-19 23 40 0 0,88-137-45 0 0,-9 12 28 0 0,-12 15-21 0 0,4-7 72 0 0,-50 88-30 0 0,44-47 0 0 0,-20 19 68 0 0,-45 57-51 0 0,1 0 0 0 0,-1 0 0 0 0,0 0 0 0 0,1 0 1 0 0,-1 0-1 0 0,1 0 0 0 0,-1 1 0 0 0,1-1 0 0 0,-1 0 0 0 0,1 1 0 0 0,-1-1 0 0 0,1 1 0 0 0,0 0 0 0 0,-1 0 0 0 0,3-1 0 0 0,-4 1-8 0 0,0 1 0 0 0,1-1-1 0 0,-1 0 1 0 0,0 0-1 0 0,0 1 1 0 0,1-1 0 0 0,-1 0-1 0 0,0 1 1 0 0,0-1-1 0 0,0 0 1 0 0,1 0 0 0 0,-1 1-1 0 0,0-1 1 0 0,0 0-1 0 0,0 1 1 0 0,0-1 0 0 0,0 1-1 0 0,0-1 1 0 0,1 0-1 0 0,-1 1 1 0 0,0-1 0 0 0,0 0-1 0 0,0 1 1 0 0,0-1-1 0 0,0 0 1 0 0,-1 1 0 0 0,1 10 77 0 0,-3-2-52 0 0,0-1 0 0 0,-1 1 0 0 0,1-1 0 0 0,-2 1 0 0 0,1-1 0 0 0,-1-1 0 0 0,-1 1 0 0 0,1-1 0 0 0,-8 8 0 0 0,-7 13 120 0 0,13-19-62 0 0,1 0 1 0 0,-11 11 0 0 0,7-9-19 0 0,1 0 0 0 0,1 1 0 0 0,0 0 0 0 0,-10 22 0 0 0,6-13-28 0 0,8-12-31 0 0,0-1 0 0 0,0 1 0 0 0,1 0-1 0 0,0 0 1 0 0,1 1 0 0 0,0-1-1 0 0,0 0 1 0 0,1 1 0 0 0,0 10 0 0 0,1-20-6 0 0,0 0 0 0 0,0 0-1 0 0,-1 0 1 0 0,1 0 0 0 0,0 0 0 0 0,0 1 0 0 0,0-1 0 0 0,0 0 0 0 0,0 0 0 0 0,0 0 0 0 0,0 0 0 0 0,0 1 0 0 0,0-1 0 0 0,0 0-1 0 0,0 0 1 0 0,1 0 0 0 0,-1 0 0 0 0,0 1 0 0 0,0-1 0 0 0,0 0 0 0 0,0 0 0 0 0,0 0 0 0 0,0 0 0 0 0,0 0 0 0 0,0 1 0 0 0,0-1-1 0 0,0 0 1 0 0,1 0 0 0 0,-1 0 0 0 0,0 0 0 0 0,0 0 0 0 0,0 0 0 0 0,0 0 0 0 0,0 0 0 0 0,0 1 0 0 0,1-1 0 0 0,-1 0 0 0 0,0 0 0 0 0,0 0-1 0 0,0 0 1 0 0,0 0 0 0 0,1 0 0 0 0,-1 0 0 0 0,0 0 0 0 0,0 0 0 0 0,0 0 0 0 0,1 0 0 0 0,7-6-4 0 0,9-15 1 0 0,32-70-74 0 0,72-114 190 0 0,-77 139-165 0 0,-10 17 72 0 0,-27 39-22 0 0,1 1 1 0 0,14-16-1 0 0,-14 17 8 0 0,0 0 0 0 0,-1-1 0 0 0,9-12 0 0 0,-9 13 17 0 0,-6 7-17 0 0,-1 0 0 0 0,1 0 0 0 0,0 0 0 0 0,0 1 0 0 0,0-1 0 0 0,-1 0 0 0 0,1 0 0 0 0,-1-1 0 0 0,1 1 0 0 0,-1 0 0 0 0,1 0 0 0 0,0-2 0 0 0,-2 8 21 0 0,0-1 0 0 0,-1 0-1 0 0,0 1 1 0 0,0-1 0 0 0,0 0 0 0 0,0 0-1 0 0,0 0 1 0 0,-1 0 0 0 0,-3 4 0 0 0,-13 24-42 0 0,13-17 46 0 0,-1-1-1 0 0,0-1 0 0 0,-12 17 1 0 0,7-15-28 0 0,0 0 0 0 0,-1-1 0 0 0,-16 14 0 0 0,-33 34 94 0 0,52-46-20 0 0,9-14-73 0 0,-1 0 0 0 0,1 0-1 0 0,0 0 1 0 0,-1 0-1 0 0,1 0 1 0 0,-1 0-1 0 0,0 0 1 0 0,-2 2 0 0 0,0 0-29 0 0,7-5 15 0 0,3-9 18 0 0,1 0 0 0 0,0 1 0 0 0,0 0 0 0 0,13-11 0 0 0,68-69-73 0 0,-67 65 30 0 0,-1-1 0 0 0,29-48 0 0 0,-26 38 94 0 0,-16 20-106 0 0,-6 13 52 0 0,-1 0 0 0 0,1 0 0 0 0,0 0-1 0 0,0 1 1 0 0,0-1 0 0 0,0 0 0 0 0,0 1 0 0 0,0-1-1 0 0,0 1 1 0 0,0-1 0 0 0,1 1 0 0 0,-1-1-1 0 0,3-1 1 0 0,-3 2-63 0 0,6-4 74 0 0,-6 5-14 0 0,-1 0-1 0 0,0 0 1 0 0,0 0-1 0 0,0 0 0 0 0,0 0 1 0 0,0 0-1 0 0,0-1 1 0 0,1 1-1 0 0,-1 0 0 0 0,0 0 1 0 0,0 0-1 0 0,0 0 1 0 0,0 0-1 0 0,0 0 1 0 0,1 0-1 0 0,-1 1 0 0 0,0-1 1 0 0,0 0-1 0 0,0 0 1 0 0,0 0-1 0 0,0 0 0 0 0,1 0 1 0 0,-1 0-1 0 0,0 0 1 0 0,0 0-1 0 0,0 0 0 0 0,0 0 1 0 0,0 0-1 0 0,0 0 1 0 0,0 0-1 0 0,0 1 1 0 0,1-1-1 0 0,-1 0 0 0 0,0 0 1 0 0,0 0-1 0 0,0 0 1 0 0,0 0-1 0 0,0 0 0 0 0,0 1 1 0 0,0-1-1 0 0,0 0 1 0 0,0 0-1 0 0,0 0 0 0 0,0 0 1 0 0,0 0-1 0 0,0 0 1 0 0,0 1-1 0 0,0-1 1 0 0,0 0-1 0 0,0 0 0 0 0,0 0 1 0 0,0 0-1 0 0,0 0 1 0 0,0 1-1 0 0,0-1 0 0 0,0 0 1 0 0,1 8 7 0 0,-1-7-9 0 0,1 1 0 0 0,-1-1 0 0 0,0 0 0 0 0,0 1-1 0 0,0-1 1 0 0,0 0 0 0 0,0 1 0 0 0,0-1 0 0 0,0 1 0 0 0,0-1 0 0 0,-1 0 0 0 0,1 1 0 0 0,-1 1 0 0 0,-2 1 6 0 0,0 1 0 0 0,0-1 1 0 0,-1 0-1 0 0,1 0 0 0 0,-1-1 1 0 0,0 1-1 0 0,-4 2 0 0 0,-10 9 12 0 0,-67 60 59 0 0,71-61-72 0 0,7-8 3 0 0,0 1 0 0 0,0 0-1 0 0,1 0 1 0 0,-11 17 0 0 0,-12 15-85 0 0,30-36 92 0 0,4-4-37 0 0,5-4 44 0 0,95-93-160 0 0,-99 92 137 0 0,0 0 0 0 0,0 0 0 0 0,0 0 0 0 0,-1-1 0 0 0,0 0 0 0 0,6-10 1 0 0,-11 14-11 0 0,-16 13 75 0 0,-4 10-79 0 0,-2 2-15 0 0,21-21 30 0 0,0 0 0 0 0,0 0 0 0 0,-1 0 0 0 0,1-1 0 0 0,0 1 0 0 0,-1 0 0 0 0,1 0 0 0 0,-1-1 0 0 0,1 1 0 0 0,-1-1 0 0 0,0 1 0 0 0,1-1 0 0 0,-3 1 0 0 0,4-1-8 0 0,-1-1 1 0 0,1 1 0 0 0,0 0 0 0 0,0 0 0 0 0,0 0 0 0 0,-1 0 0 0 0,1 0 0 0 0,0 0 0 0 0,0 0 0 0 0,0 0 0 0 0,-1 0 0 0 0,1 0 0 0 0,0 0 0 0 0,0 0 0 0 0,0 0 0 0 0,-1 0 0 0 0,1 0 0 0 0,0 0 0 0 0,0 0 0 0 0,0 0 0 0 0,0 0 0 0 0,-1 1 0 0 0,1-1 0 0 0,0 0 0 0 0,0 0 0 0 0,0 0 0 0 0,-1 0 0 0 0,1 0 0 0 0,0 0 0 0 0,0 0 0 0 0,0 1 0 0 0,0-1 0 0 0,0 0 0 0 0,0 0 0 0 0,-1 0 0 0 0,1 0 0 0 0,0 1 0 0 0,0-1 0 0 0,0 0 0 0 0,0 0 0 0 0,0 0 0 0 0,0 1 0 0 0,0-1 0 0 0,0 0 0 0 0,0 0 0 0 0,0 0 0 0 0,0 1 0 0 0,6 5-1332 0 0,-2-5 320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16.43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1601 85 8 0 0,'-1'0'-1'0'0,"1"0"0"0"0,-1 0 0 0 0,1 0 0 0 0,0 0 0 0 0,-1 0 1 0 0,1-1-1 0 0,-1 1 0 0 0,1 0 0 0 0,0 0 1 0 0,-1 0-1 0 0,1-1 0 0 0,0 1 0 0 0,0 0 0 0 0,-1 0 0 0 0,1-1 0 0 0,0 1 1 0 0,-1 0-1 0 0,1-1 0 0 0,0 1 0 0 0,0 0 0 0 0,0-1 0 0 0,-1 1 0 0 0,1 0 0 0 0,0-1 0 0 0,0 0 0 0 0,0 1 22 0 0,-1-1 1 0 0,1 0 0 0 0,0 1-1 0 0,-1-1 1 0 0,1 0 0 0 0,0 1 0 0 0,-1-1-1 0 0,1 1 1 0 0,-1-1 0 0 0,1 1 0 0 0,-1-1 0 0 0,1 1-1 0 0,-1-1 1 0 0,0 1 0 0 0,1-1 0 0 0,-1 1-1 0 0,0-1 1 0 0,-41-20 4726 0 0,41 20-4690 0 0,1 0 1 0 0,-1 1-1 0 0,1-1 1 0 0,0 0-1 0 0,-1 1 1 0 0,1-1-1 0 0,0 0 0 0 0,-1 1 1 0 0,1-1-1 0 0,0 0 1 0 0,0 0-1 0 0,0 1 1 0 0,0-1-1 0 0,0 0 1 0 0,-1 0-1 0 0,1 1 1 0 0,1-2-1 0 0,-1-19-31 0 0,0 13 351 0 0,0 8-367 0 0,0-1 0 0 0,0 1 0 0 0,0 0 0 0 0,0 0 0 0 0,0 0 0 0 0,0 0-1 0 0,0 0 1 0 0,0 0 0 0 0,0 0 0 0 0,0 0 0 0 0,0-1 0 0 0,0 1-1 0 0,0 0 1 0 0,0 0 0 0 0,0 0 0 0 0,0 0 0 0 0,0 0 0 0 0,0 0 0 0 0,0 0-1 0 0,0 0 1 0 0,0 0 0 0 0,0 0 0 0 0,0-1 0 0 0,0 1 0 0 0,0 0 0 0 0,-1 0-1 0 0,1 0 1 0 0,0 0 0 0 0,0 0 0 0 0,0 0 0 0 0,0 0 0 0 0,0 0 0 0 0,0 0-1 0 0,0 0 1 0 0,0 0 0 0 0,0 0 0 0 0,-1 0 0 0 0,1 0 0 0 0,0 0-1 0 0,0 0 1 0 0,0 0 0 0 0,0 0 0 0 0,0 0 0 0 0,0 0 0 0 0,0 0 0 0 0,0 0-1 0 0,0 0 1 0 0,-1 0 0 0 0,1 0 0 0 0,0 0 0 0 0,0 0 0 0 0,0 0 0 0 0,0 0-1 0 0,0 0 1 0 0,-8 6 397 0 0,-6 7 261 0 0,-2 9 46 0 0,0 0 1 0 0,-17 36-1 0 0,19-33-278 0 0,-28 40-1 0 0,-26 32 593 0 0,-5 6-329 0 0,60-86-539 0 0,1 0 0 0 0,-15 30 0 0 0,27-47-159 0 0,0 0 0 0 0,0-1 1 0 0,0 1-1 0 0,0 0 0 0 0,0 0 0 0 0,0 0 1 0 0,0 0-1 0 0,0 0 0 0 0,0 0 1 0 0,0 0-1 0 0,0 0 0 0 0,0 0 1 0 0,0 0-1 0 0,0 0 0 0 0,0 0 1 0 0,0 0-1 0 0,-1 0 0 0 0,1 0 1 0 0,0 0-1 0 0,0 0 0 0 0,0 0 1 0 0,0 0-1 0 0,0 0 0 0 0,0 0 1 0 0,0 0-1 0 0,0 0 0 0 0,0 0 1 0 0,0 0-1 0 0,0 0 0 0 0,0 0 0 0 0,0 0 1 0 0,0 0-1 0 0,0 0 0 0 0,0 0 1 0 0,0 0-1 0 0,0 0 0 0 0,0 0 1 0 0,-1 0-1 0 0,1 0 0 0 0,0 0 1 0 0,1-5 90 0 0,6-24 4 0 0,3 1-60 0 0,1 2 0 0 0,2-1 0 0 0,0 2 0 0 0,1-1-1 0 0,2 2 1 0 0,1 0 0 0 0,0 1 0 0 0,30-29 0 0 0,-32 38-16 0 0,2 1 0 0 0,0 0 0 0 0,21-12 0 0 0,-35 24-13 0 0,0-1 0 0 0,1 1 0 0 0,-1 0-1 0 0,0 0 1 0 0,6 0 0 0 0,-7 0 13 0 0,0 1 1 0 0,1 0-1 0 0,-1-1 0 0 0,0 0 1 0 0,0 1-1 0 0,1-1 0 0 0,-1 0 1 0 0,0 0-1 0 0,3-2 0 0 0,-6 6 353 0 0,-5 4 62 0 0,-7-5-100 0 0,11-2-290 0 0,1 0-1 0 0,-1 0 1 0 0,1 1 0 0 0,-1-1 0 0 0,1 0-1 0 0,-1 1 1 0 0,1-1 0 0 0,-1 0-1 0 0,-1 2 1 0 0,-9 6 105 0 0,1 1-1 0 0,0 0 1 0 0,-13 15-1 0 0,-3 1 7 0 0,6-3 43 0 0,1 0-1 0 0,-31 46 1 0 0,19-24-159 0 0,-62 93 170 0 0,-7 10-106 0 0,-69 98-106 0 0,150-219 37 0 0,15-20-30 0 0,0 0 0 0 0,1 0 1 0 0,-5 9-1 0 0,1-4-44 0 0,7-12 49 0 0,3-6 1 0 0,18-35-36 0 0,43-69 0 0 0,-57 102-6 0 0,17-27 22 0 0,47-53-1 0 0,37-27 36 0 0,-56 62 21 0 0,-48 51-42 0 0,8-10-2 0 0,1 0-1 0 0,1 1 1 0 0,0 1-1 0 0,0 0 1 0 0,22-13-1 0 0,-25 20 20 0 0,-7 5 28 0 0,-12 12 90 0 0,-111 137 355 0 0,-86 75-31 0 0,119-140-333 0 0,-75 78 106 0 0,64-61-123 0 0,-74 90-51 0 0,-7 56-115 0 0,125-166 167 0 0,54-82-117 0 0,0 0 0 0 0,0 0 1 0 0,0 0-1 0 0,0 1 0 0 0,0-1 0 0 0,0 0 1 0 0,0 0-1 0 0,0 0 0 0 0,0 0 0 0 0,0 1 1 0 0,-1-1-1 0 0,1 0 0 0 0,0 0 0 0 0,0 0 1 0 0,0 0-1 0 0,0 0 0 0 0,0 1 0 0 0,-1-1 1 0 0,1 0-1 0 0,0 0 0 0 0,0 0 0 0 0,0 0 1 0 0,0 0-1 0 0,-1 0 0 0 0,1 0 1 0 0,0 0-1 0 0,0 0 0 0 0,0 0 0 0 0,-1 0 1 0 0,1 0-1 0 0,0 0 0 0 0,0 0 0 0 0,0 0 1 0 0,-1 0-1 0 0,1 0 0 0 0,0 0 0 0 0,0 0 1 0 0,0 0-1 0 0,-1 0 0 0 0,1 0 0 0 0,0 0 1 0 0,0 0-1 0 0,0 0 0 0 0,0 0 0 0 0,-1 0 1 0 0,1-1-1 0 0,0 1 0 0 0,-2-8 34 0 0,4 2-31 0 0,0 0 1 0 0,1 0-1 0 0,-1 1 0 0 0,1-1 1 0 0,5-5-1 0 0,2-5-28 0 0,7-12 60 0 0,43-51 0 0 0,-17 23 18 0 0,-15 20-40 0 0,2 2-1 0 0,1 0 0 0 0,63-52 1 0 0,-63 64-9 0 0,-19 14 22 0 0,-1 0-1 0 0,13-13 1 0 0,-21 16 135 0 0,-9 6-105 0 0,-10 7-79 0 0,-9 18 109 0 0,3-3 4 0 0,-1 0-16 0 0,1 1 0 0 0,-21 28-1 0 0,1 0-47 0 0,-14 17 33 0 0,-28 31-19 0 0,65-77-23 0 0,-20 29 0 0 0,22-27-6 0 0,-21 22-1 0 0,-61 64 43 0 0,81-89-36 0 0,14-16-31 0 0,0 0 0 0 0,0-1 0 0 0,-1 1 0 0 0,0-1-1 0 0,-7 6 1 0 0,12-11 18 0 0,-1 0-1 0 0,1 0 0 0 0,0 1 0 0 0,0-1 0 0 0,0 0 0 0 0,0 0 0 0 0,0 0 1 0 0,-1 0-1 0 0,1 0 0 0 0,0 0 0 0 0,0 0 0 0 0,0 1 0 0 0,-1-1 1 0 0,1 0-1 0 0,0 0 0 0 0,0 0 0 0 0,0 0 0 0 0,0 0 0 0 0,-1 0 0 0 0,1 0 1 0 0,0 0-1 0 0,0 0 0 0 0,0 0 0 0 0,-1 0 0 0 0,1 0 0 0 0,0 0 1 0 0,0 0-1 0 0,0 0 0 0 0,-1 0 0 0 0,1 0 0 0 0,0 0 0 0 0,0-1 0 0 0,0-5 17 0 0,6-7-10 0 0,3 0-18 0 0,0 1 1 0 0,2-1-1 0 0,11-10 1 0 0,-1 2-3 0 0,56-61 49 0 0,42-45 10 0 0,-91 94-59 0 0,126-163 77 0 0,-124 153-77 0 0,-15 22 25 0 0,0 0 0 0 0,-1-1 0 0 0,19-44 0 0 0,-32 63-3 0 0,0 0-1 0 0,0 0 0 0 0,0 0 0 0 0,-1 0 0 0 0,0 0 0 0 0,1 0 0 0 0,-1 0 0 0 0,0-1 0 0 0,0 1 0 0 0,-1-5 0 0 0,0 8-8 0 0,1-1 0 0 0,0 1 0 0 0,0 0-1 0 0,-1-1 1 0 0,1 1 0 0 0,0 0 0 0 0,0 0-1 0 0,-1-1 1 0 0,1 1 0 0 0,0 0 0 0 0,-1 0 0 0 0,1-1-1 0 0,0 1 1 0 0,-1 0 0 0 0,1 0 0 0 0,0 0 0 0 0,-1-1-1 0 0,1 1 1 0 0,-1 0 0 0 0,1 0 0 0 0,0 0-1 0 0,-1 0 1 0 0,1 0 0 0 0,0 0 0 0 0,-1 0 0 0 0,1 0-1 0 0,-1 0 1 0 0,1 0 0 0 0,0 0 0 0 0,-1 0 0 0 0,1 0-1 0 0,-1 0 1 0 0,1 1 0 0 0,0-1 0 0 0,-1 0 0 0 0,1 0-1 0 0,0 0 1 0 0,-1 1 0 0 0,-17 9 115 0 0,14-8-90 0 0,-22 14 54 0 0,1 1 0 0 0,1 2 0 0 0,1 0 0 0 0,0 1 0 0 0,-19 24 1 0 0,-92 123 140 0 0,3 31-194 0 0,125-188-27 0 0,1 1 1 0 0,0-1-1 0 0,1 1 0 0 0,0 0 1 0 0,-4 17-1 0 0,8-27-2 0 0,-1 0 1 0 0,1 0-1 0 0,0-1 1 0 0,0 1-1 0 0,0 0 1 0 0,0 0-1 0 0,0 0 1 0 0,0-1-1 0 0,0 1 0 0 0,0 0 1 0 0,0 0-1 0 0,0 0 1 0 0,0-1-1 0 0,0 1 1 0 0,1 0-1 0 0,-1 0 1 0 0,0 0-1 0 0,0-1 0 0 0,1 1 1 0 0,-1 0-1 0 0,1-1 1 0 0,-1 1-1 0 0,1 0 1 0 0,-1-1-1 0 0,1 1 1 0 0,-1-1-1 0 0,1 1 0 0 0,-1 0 1 0 0,1-1-1 0 0,0 1 1 0 0,-1-1-1 0 0,1 0 1 0 0,0 1-1 0 0,-1-1 1 0 0,1 0-1 0 0,0 1 0 0 0,0-1 1 0 0,0 0-1 0 0,-1 0 1 0 0,1 0-1 0 0,0 1 1 0 0,1-1-1 0 0,0 0-3 0 0,1 0 0 0 0,-1 0-1 0 0,0 0 1 0 0,1-1 0 0 0,-1 1 0 0 0,1-1 0 0 0,-1 1 0 0 0,0-1-1 0 0,0 0 1 0 0,1 0 0 0 0,-1 0 0 0 0,0 0 0 0 0,2-1-1 0 0,4-5-2 0 0,0 0 1 0 0,0-1-1 0 0,-1 0 0 0 0,0 0 0 0 0,9-14 0 0 0,-1 0 11 0 0,59-88-71 0 0,-40 56 70 0 0,36-67 5 0 0,0 2 4 0 0,-45 78-6 0 0,19-26 31 0 0,-126 191 179 0 0,-23 33-147 0 0,103-155-71 0 0,-49 65 22 0 0,-62 109-1 0 0,101-154-3 0 0,3-7-49 0 0,-11 27 0 0 0,19-38 25 0 0,-1 1 0 0 0,1-1-1 0 0,-1 1 1 0 0,1 0 0 0 0,1 0 0 0 0,-1-1 0 0 0,1 1 0 0 0,0 0 0 0 0,0 0 0 0 0,1 9-1 0 0,0-12-7 0 0,-1 0-1 0 0,1 0 1 0 0,0 0-1 0 0,0 0 1 0 0,0-1-1 0 0,0 1 1 0 0,1 0-1 0 0,-1 0 1 0 0,0-1-1 0 0,1 1 0 0 0,-1 0 1 0 0,1-1-1 0 0,-1 0 1 0 0,1 1-1 0 0,2 0 1 0 0,0 1-52 0 0,1 0 0 0 0,-1-1 0 0 0,1 0 0 0 0,-1 0 0 0 0,6 2 0 0 0,10 1-783 0 0,40 4 0 0 0,-6-4-3516 0 0,-30-3 2608 0 0,2-2-118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19.96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308 150 512 0 0,'-6'0'3782'0'0,"22"2"-2074"0"0,-3-1-334 0 0,9 3 304 0 0,41 2 0 0 0,-44-5-1131 0 0,0 1 1 0 0,33 7 0 0 0,-18-2-56 0 0,203 54 2169 0 0,-223-56-2572 0 0,276 108 1257 0 0,-272-105-1311 0 0,107 54 170 0 0,-23-11-90 0 0,-93-47-77 0 0,-1 0 0 0 0,1 1 0 0 0,-1 0 0 0 0,1 0 0 0 0,7 8 0 0 0,-15-12-2 0 0,-2-2-42 0 0,0 0 0 0 0,0 1 0 0 0,0-1-1 0 0,0 1 1 0 0,0-1 0 0 0,0 1 0 0 0,0-1 0 0 0,0 1-1 0 0,0 0 1 0 0,0 0 0 0 0,-2-1 0 0 0,-3 0-13 0 0,-41-16 86 0 0,-89-21 0 0 0,22 9-78 0 0,-183-56 116 0 0,228 67-118 0 0,16 5 68 0 0,-53-22-1 0 0,103 34-43 0 0,0-1 0 0 0,0 0 0 0 0,1 1 0 0 0,-1-1 0 0 0,1 0 0 0 0,0 0 0 0 0,-1 0 0 0 0,1 0 0 0 0,0-1 0 0 0,0 1 0 0 0,-2-5 0 0 0,-8-7 108 0 0,12 13-78 0 0,16 9 123 0 0,2-2-1 0 0,24 7 1 0 0,-17-6-20 0 0,94 29 120 0 0,144 38 338 0 0,234 28-104 0 0,-348-64-359 0 0,-144-37-143 0 0,5 2 18 0 0,1-1-1 0 0,12 1 1 0 0,-20-3-15 0 0,-1 0 0 0 0,0 0 1 0 0,0 0-1 0 0,1 0 0 0 0,-1 0 0 0 0,0-1 1 0 0,0 1-1 0 0,1-1 0 0 0,-1 1 0 0 0,0-1 1 0 0,0 0-1 0 0,0 0 0 0 0,0 0 0 0 0,0 0 1 0 0,0 0-1 0 0,3-3 0 0 0,-4 4 2 0 0,-1-1 0 0 0,1 0 0 0 0,-1 1 0 0 0,0-1 0 0 0,1 0 0 0 0,-1 0 0 0 0,0 0 0 0 0,0 1 0 0 0,1-1 1 0 0,-1 0-1 0 0,0 0 0 0 0,0 0 0 0 0,0 1 0 0 0,0-1 0 0 0,0 0 0 0 0,0 0 0 0 0,0 0 0 0 0,0 0 0 0 0,-1 1 0 0 0,1-1 0 0 0,0 0 0 0 0,0 0 0 0 0,-1 0 0 0 0,1 1 0 0 0,0-1 0 0 0,-1 0 1 0 0,1 0-1 0 0,-1 1 0 0 0,1-1 0 0 0,-2 0 0 0 0,-17-22 39 0 0,17 21-40 0 0,-11-10-2 0 0,0 1-1 0 0,-1 0 0 0 0,0 0 0 0 0,-1 2 0 0 0,0 0 0 0 0,0 1 1 0 0,-23-9-1 0 0,-18-4 8 0 0,-67-14 1 0 0,63 19 19 0 0,-236-40 13 0 0,234 45-63 0 0,44 6 29 0 0,0 2 0 0 0,0 0 1 0 0,-1 1-1 0 0,1 0 0 0 0,-35 3 0 0 0,37 3 1 0 0,16-4-4 0 0,-1 0-1 0 0,1 0 0 0 0,0 0 0 0 0,0 0 0 0 0,-1 0 1 0 0,1 0-1 0 0,0 0 0 0 0,-1 0 0 0 0,1 0 1 0 0,0 0-1 0 0,0 1 0 0 0,-1-1 0 0 0,1 0 0 0 0,0 0 1 0 0,0 0-1 0 0,-1 0 0 0 0,1 0 0 0 0,0 0 1 0 0,0 1-1 0 0,-1-1 0 0 0,1 0 0 0 0,0 0 0 0 0,0 0 1 0 0,0 1-1 0 0,0-1 0 0 0,-1 0 0 0 0,1 0 0 0 0,0 1 1 0 0,0-1-1 0 0,0 0 0 0 0,0 1 0 0 0,32 13 32 0 0,66 19-1 0 0,-58-21-8 0 0,232 70 155 0 0,-99-42-110 0 0,-54-15-12 0 0,104 34 35 0 0,-159-43-44 0 0,-63-16-45 0 0,0 0 0 0 0,0 0 0 0 0,0-1 0 0 0,1 1 0 0 0,-1 0-1 0 0,0 0 1 0 0,0-1 0 0 0,0 1 0 0 0,0-1 0 0 0,0 1 0 0 0,0-1 0 0 0,-1 1 0 0 0,1-1 0 0 0,0 1 0 0 0,0-1 0 0 0,0 0 0 0 0,0 0 0 0 0,-1 1 0 0 0,1-1 0 0 0,0 0 0 0 0,-1 0 0 0 0,1 0 0 0 0,0 0-1 0 0,-1 0 1 0 0,1 0 0 0 0,-1 0 0 0 0,0 0 0 0 0,1 0 0 0 0,-1 0 0 0 0,0 0 0 0 0,1 0 0 0 0,-1 0 0 0 0,0 0 0 0 0,0 0 0 0 0,0 0 0 0 0,0 0 0 0 0,0 0 0 0 0,0 0 0 0 0,-1 0 0 0 0,1-1 0 0 0,0 1 0 0 0,0 0-1 0 0,-1 0 1 0 0,1 0 0 0 0,-1 0 0 0 0,1 0 0 0 0,-2-1 0 0 0,-4-5 6 0 0,-1 0-1 0 0,0 1 1 0 0,0 0 0 0 0,-1 1-1 0 0,1 0 1 0 0,-1 0 0 0 0,0 0-1 0 0,-1 1 1 0 0,1 0 0 0 0,-18-4-1 0 0,-28-10 28 0 0,-62-28-1 0 0,1-1-17 0 0,-167-44 111 0 0,224 73-167 0 0,-97-16 0 0 0,94 26 128 0 0,54 7-91 0 0,1 1 0 0 0,-1 0 0 0 0,1 1 0 0 0,-1-1 0 0 0,1 1 0 0 0,0 1 0 0 0,-9 2 1 0 0,11-3 35 0 0,0 0-26 0 0,1 1 0 0 0,-1-1 0 0 0,1 1 0 0 0,0-1 1 0 0,-1 1-1 0 0,-4 4 0 0 0,8-6-9 0 0,-1 0 0 0 0,1 1 0 0 0,0-1 0 0 0,-1 1 0 0 0,1-1 1 0 0,-1 1-1 0 0,1 0 0 0 0,0-1 0 0 0,-1 1 0 0 0,1-1 0 0 0,0 1 1 0 0,0 0-1 0 0,-1-1 0 0 0,1 1 0 0 0,0-1 0 0 0,0 1 1 0 0,0 0-1 0 0,0 0 0 0 0,0 0 1 0 0,0 1-1 0 0,1-1 1 0 0,-1 0 0 0 0,0 0-1 0 0,1 0 1 0 0,-1 0 0 0 0,1 0-1 0 0,-1 0 1 0 0,1 0 0 0 0,0 0-1 0 0,-1 0 1 0 0,1-1 0 0 0,0 1 0 0 0,1 1-1 0 0,5 5 5 0 0,0-1-1 0 0,0-1 1 0 0,1 1-1 0 0,0-1 1 0 0,0 0-1 0 0,0-1 1 0 0,0 0 0 0 0,10 3-1 0 0,10 2 19 0 0,36 6 1 0 0,-27-7-13 0 0,91 21 70 0 0,98 24-47 0 0,2 15-6 0 0,-173-51-18 0 0,-55-18-9 0 0,0 1-1 0 0,0 0 0 0 0,0 0 1 0 0,0 0-1 0 0,0 0 1 0 0,0 0-1 0 0,0 0 0 0 0,0 0 1 0 0,0 0-1 0 0,0 0 0 0 0,0 0 1 0 0,0-1-1 0 0,0 1 0 0 0,0 0 1 0 0,0 0-1 0 0,0 0 1 0 0,0 0-1 0 0,0 0 0 0 0,0 0 1 0 0,0 0-1 0 0,0 0 0 0 0,0 0 1 0 0,0 0-1 0 0,0 0 1 0 0,0-1-1 0 0,0 1 0 0 0,0 0 1 0 0,0 0-1 0 0,0 0 0 0 0,0 0 1 0 0,0 0-1 0 0,1 0 1 0 0,-1 0-1 0 0,0 0 0 0 0,0 0 1 0 0,0 0-1 0 0,0 0 0 0 0,0 0 1 0 0,0 0-1 0 0,0 0 1 0 0,0 0-1 0 0,0 0 0 0 0,0 0 1 0 0,0 0-1 0 0,1 0 0 0 0,-9-7 82 0 0,-139-39 71 0 0,123 40-158 0 0,-386-101 150 0 0,259 68-164 0 0,137 36 8 0 0,-27-1-1 0 0,28 4 20 0 0,0-1-1 0 0,-24-6 0 0 0,-10-4-17 0 0,-26-9 54 0 0,25 6-96 0 0,26 8 54 0 0,1-1 0 0 0,-29-12 0 0 0,47 16-1 0 0,2 3-1 0 0,1-1-1 0 0,-1 1 1 0 0,0-1-1 0 0,1 1 1 0 0,-1 0-1 0 0,0-1 1 0 0,1 1-1 0 0,-1 0 1 0 0,0 0-1 0 0,1-1 0 0 0,-1 1 1 0 0,0 0-1 0 0,0 0 1 0 0,1 0-1 0 0,-1 0 1 0 0,-1 0-1 0 0,2 0 2 0 0,0 0 0 0 0,0 0 0 0 0,0 0 0 0 0,0 0 0 0 0,0 0 0 0 0,0 0 0 0 0,0 1 0 0 0,0-1 0 0 0,0 0 0 0 0,0 0 0 0 0,0 0 0 0 0,-1 0 0 0 0,1 0 0 0 0,0 0 0 0 0,0 0 0 0 0,0 0 0 0 0,0 1-1 0 0,0-1 1 0 0,0 0 0 0 0,0 0 0 0 0,0 0 0 0 0,0 0 0 0 0,0 0 0 0 0,0 0 0 0 0,0 0 0 0 0,0 1 0 0 0,0-1 0 0 0,0 0 0 0 0,0 0 0 0 0,0 0 0 0 0,0 0 0 0 0,0 0 0 0 0,0 0 0 0 0,0 0 0 0 0,1 1 0 0 0,-1-1 0 0 0,0 0 0 0 0,0 0-1 0 0,0 0 1 0 0,0 0 0 0 0,0 0 0 0 0,0 0 0 0 0,0 0 0 0 0,0 0 0 0 0,0 0 0 0 0,0 0 0 0 0,0 0 0 0 0,1 1 0 0 0,-1-1 0 0 0,0 0 0 0 0,0 0 0 0 0,0 0 0 0 0,0 0 0 0 0,0 0 0 0 0,0 0 0 0 0,5 5 29 0 0,17 4-31 0 0,27 9 0 0 0,-22-9-7 0 0,196 59-25 0 0,-80-25 16 0 0,-119-38 30 0 0,-11-2 14 0 0,0 0-1 0 0,-1 0 1 0 0,20 8-1 0 0,-29-7-30 0 0,-7-3 28 0 0,2-1-17 0 0,1 0 0 0 0,-1 0 0 0 0,1 0 0 0 0,-1 0 0 0 0,1-1 0 0 0,-1 1 0 0 0,1 0 0 0 0,0-1 0 0 0,-1 1 0 0 0,-1-2 0 0 0,-49-24 25 0 0,15 10-40 0 0,12 6-11 0 0,-243-104 136 0 0,242 103-100 0 0,-41-11 0 0 0,53 19-30 0 0,0 1 1 0 0,0 1-1 0 0,-27 0 1 0 0,34 1 5 0 0,7 0 7 0 0,-1 0 1 0 0,1 0-1 0 0,-1 0 0 0 0,1 0 0 0 0,-1 0 0 0 0,1 0 0 0 0,-1 0 0 0 0,1 0 0 0 0,-1 1 0 0 0,1-1 0 0 0,-1 0 0 0 0,1 0 0 0 0,0 0 0 0 0,-1 1 0 0 0,1-1 0 0 0,-1 0 0 0 0,1 0 0 0 0,-1 1 0 0 0,1-1 0 0 0,0 0 0 0 0,-1 1 1 0 0,1-1-1 0 0,0 1 0 0 0,-1-1 0 0 0,1 0 0 0 0,0 1 0 0 0,0-1 0 0 0,-1 1 0 0 0,1-1 0 0 0,0 1 0 0 0,0-1 0 0 0,0 1 0 0 0,0-1 0 0 0,0 1 0 0 0,-1-1 0 0 0,1 1 0 0 0,0-1 0 0 0,0 1 0 0 0,0-1 0 0 0,0 1 0 0 0,1-1 1 0 0,-1 1-1 0 0,0 0 0 0 0,0 0-4 0 0,1 1 1 0 0,-1-1 0 0 0,0 0-1 0 0,1 1 1 0 0,-1-1-1 0 0,1 0 1 0 0,0 0 0 0 0,-1 0-1 0 0,1 1 1 0 0,0-1 0 0 0,0 0-1 0 0,0 0 1 0 0,-1 0-1 0 0,1 0 1 0 0,0 0 0 0 0,2 0-1 0 0,7 5 12 0 0,1-2 0 0 0,0 1 0 0 0,0-2-1 0 0,14 4 1 0 0,-4-2-18 0 0,67 15-19 0 0,3 0 4 0 0,89 36 31 0 0,-132-38 3 0 0,76 41 0 0 0,-81-30 39 0 0,-41-29-6 0 0,-4-4-33 0 0,-6-4-8 0 0,1 3 11 0 0,0 1 0 0 0,-1 0 0 0 0,0 1 0 0 0,0 0 0 0 0,-13-4 0 0 0,9 4-6 0 0,-92-35 42 0 0,-66-19-11 0 0,-52-9-59 0 0,173 53 28 0 0,-65-29 1 0 0,85 34-21 0 0,25 7 11 0 0,0 0 0 0 0,0 0 0 0 0,0 0 0 0 0,0-1 0 0 0,0 1 0 0 0,-5-4 0 0 0,-2-1-59 0 0,10 6 83 0 0,5 3-29 0 0,32 16-3 0 0,67 15 9 0 0,27 12 22 0 0,91 41-15 0 0,-100-44-51 0 0,-114-40 50 0 0,0-1 83 0 0,-11-10-96 0 0,2 5 17 0 0,-1 1 0 0 0,1 0-1 0 0,-1-1 1 0 0,0 1 0 0 0,0 0 0 0 0,0 1-1 0 0,-3-3 1 0 0,-1 0-4 0 0,-216-120 115 0 0,-22 24-150 0 0,170 73 34 0 0,68 24-16 0 0,-9-3 18 0 0,0 0-1 0 0,1-1 1 0 0,-18-11-1 0 0,21 10-53 0 0,20 12 43 0 0,18 13 28 0 0,-6-2-24 0 0,1 0 0 0 0,36 17 0 0 0,-15-9 2 0 0,-20-12 7 0 0,0-1 1 0 0,1-1-1 0 0,28 8 1 0 0,31 11 11 0 0,-21-8-41 0 0,-44-15 15 0 0,0 0-1 0 0,21 10 1 0 0,-33-12 10 0 0,1 0 0 0 0,0-1 0 0 0,0 0 0 0 0,0 0 0 0 0,0 0 0 0 0,0-1 0 0 0,9 1 0 0 0,-15-2 32 0 0,-10-6-32 0 0,4 0 10 0 0,-1 2 0 0 0,0-1 1 0 0,0 1-1 0 0,0 0 0 0 0,0 1 0 0 0,-1 0 0 0 0,-9-3 1 0 0,-5-2-27 0 0,-210-81 66 0 0,118 47-52 0 0,67 21-6 0 0,32 13 2 0 0,-24-9 0 0 0,16 8-16 0 0,17 6 10 0 0,0 0 0 0 0,0 1 0 0 0,-11-3 0 0 0,5 2 4 0 0,12 2 4 0 0,-1 1 1 0 0,0 0-1 0 0,1 0 1 0 0,-1-1-1 0 0,0 1 1 0 0,1 0 0 0 0,-1 0-1 0 0,0 0 1 0 0,0 0-1 0 0,1-1 1 0 0,-1 1-1 0 0,0 0 1 0 0,0 0-1 0 0,1 1 1 0 0,-1-1-1 0 0,0 0 1 0 0,1 0-1 0 0,-1 0 1 0 0,0 0 0 0 0,0 1-1 0 0,1-1 2 0 0,-1 0 1 0 0,1 0-1 0 0,0 1 0 0 0,0-1 0 0 0,0 0 1 0 0,0 0-1 0 0,0 0 0 0 0,0 1 1 0 0,0-1-1 0 0,0 0 0 0 0,0 0 0 0 0,0 0 1 0 0,0 1-1 0 0,0-1 0 0 0,0 0 0 0 0,0 0 1 0 0,0 0-1 0 0,0 1 0 0 0,0-1 0 0 0,0 0 1 0 0,0 0-1 0 0,0 0 0 0 0,0 1 1 0 0,0-1-1 0 0,0 0 0 0 0,0 0 0 0 0,0 0 1 0 0,1 1-1 0 0,-1-1 0 0 0,0 0 0 0 0,0 0 1 0 0,0 0-1 0 0,0 0 0 0 0,0 0 0 0 0,1 1 1 0 0,-1-1-1 0 0,0 0 0 0 0,0 0 1 0 0,0 0-1 0 0,0 0 0 0 0,1 0 0 0 0,-1 0 1 0 0,0 0-1 0 0,13 11 17 0 0,-5-6-18 0 0,1 4-1 0 0,1 0 0 0 0,1-1 0 0 0,-1-1 0 0 0,18 10 1 0 0,50 20-2 0 0,-25-13 3 0 0,2 5-6 0 0,59 27-3 0 0,-90-46 23 0 0,-13-5-9 0 0,0 0-1 0 0,0-1 1 0 0,1 0 0 0 0,-1-1-1 0 0,16 3 1 0 0,-12-4 9 0 0,24 5 1 0 0,-46-23-14 0 0,1 10 13 0 0,0 0-1 0 0,0 1 0 0 0,-1 0 0 0 0,0 1 0 0 0,0-1 0 0 0,0 1 1 0 0,-9-4-1 0 0,-27-10 11 0 0,-85-26 0 0 0,58 22-7 0 0,-7 1-59 0 0,59 16 80 0 0,16 5-25 0 0,-3-2-12 0 0,0 1-1 0 0,0 0 1 0 0,0 0 0 0 0,0 0-1 0 0,0 1 1 0 0,0-1 0 0 0,0 1-1 0 0,0 0 1 0 0,0 1 0 0 0,-6 0-1 0 0,1 2-37 0 0,9-3 37 0 0,0 0 1 0 0,0 0-1 0 0,0 0 0 0 0,0 1 1 0 0,0-1-1 0 0,0 0 0 0 0,0 1 1 0 0,0-1-1 0 0,0 0 0 0 0,0 1 1 0 0,0-1-1 0 0,1 1 0 0 0,-1 0 0 0 0,0-1 1 0 0,-1 2-1 0 0,2-2-1 0 0,-1 0 0 0 0,1 1 0 0 0,-1-1 0 0 0,0 0 0 0 0,1 1 0 0 0,-1-1 0 0 0,0 0 0 0 0,0 0 0 0 0,1 0 0 0 0,-1 0 0 0 0,0 0 0 0 0,0 0-1 0 0,1 0 1 0 0,-1 0 0 0 0,0 0 0 0 0,1 0 0 0 0,-2 0 0 0 0,1-1 1 0 0,0 1 0 0 0,0 0 0 0 0,0 0 1 0 0,1 0-1 0 0,-1 0 0 0 0,0 0 0 0 0,0 0 0 0 0,0 0 0 0 0,1 0 0 0 0,-1 0 0 0 0,0 0 0 0 0,0 1 0 0 0,1-1 0 0 0,-1 0 0 0 0,0 0 1 0 0,0 1-1 0 0,1-1 0 0 0,-2 1 0 0 0,1 0-1 0 0,1 0 1 0 0,-1 0-1 0 0,1 0 1 0 0,-1 1-1 0 0,1-1 1 0 0,-1 0-1 0 0,1 0 1 0 0,-1 0-1 0 0,1 1 0 0 0,0-1 1 0 0,0 0-1 0 0,0 0 1 0 0,0 1-1 0 0,0-1 1 0 0,0 0-1 0 0,0 0 1 0 0,0 2-1 0 0,6 24 13 0 0,-4-21-17 0 0,0 1 14 0 0,3 22-10 0 0,-5-29 2 0 0,0 0 0 0 0,-1 1 0 0 0,1-1 0 0 0,0 1 0 0 0,0-1 0 0 0,0 0 0 0 0,-1 1 0 0 0,1-1 0 0 0,0 0 0 0 0,0 1 0 0 0,-1-1 0 0 0,1 0 0 0 0,0 1 0 0 0,-1-1 0 0 0,1 0 0 0 0,0 1 0 0 0,-1-1 0 0 0,1 0 0 0 0,0 0 0 0 0,-1 0 0 0 0,1 1 0 0 0,-1-1 0 0 0,0 0 0 0 0,-15 5-21 0 0,3-1 56 0 0,3 2-27 0 0,8-5-12 0 0,1-1 1 0 0,-1 1 0 0 0,1 0 0 0 0,-1 0-1 0 0,1-1 1 0 0,0 1 0 0 0,-1 0 0 0 0,1 0-1 0 0,0 0 1 0 0,0 1 0 0 0,0-1-1 0 0,0 0 1 0 0,0 0 0 0 0,0 1 0 0 0,0-1-1 0 0,0 0 1 0 0,0 1 0 0 0,1-1 0 0 0,-1 1-1 0 0,1-1 1 0 0,-1 3 0 0 0,-5 18-11 0 0,4-15 15 0 0,0 0-1 0 0,1-1 0 0 0,0 1 0 0 0,-1 13 0 0 0,5-6 6 0 0,-3-14-7 0 0,0 1 1 0 0,0-1-1 0 0,0 0 0 0 0,0 0 0 0 0,0 1 1 0 0,0-1-1 0 0,0 0 0 0 0,0 0 0 0 0,0 0 0 0 0,0 1 1 0 0,0-1-1 0 0,0 0 0 0 0,0 0 0 0 0,1 1 1 0 0,-1-1-1 0 0,0 0 0 0 0,0 0 0 0 0,0 0 1 0 0,0 0-1 0 0,1 1 0 0 0,-1-1 0 0 0,0 0 1 0 0,0 0-1 0 0,0 0 0 0 0,1 0 0 0 0,-1 0 0 0 0,0 1 1 0 0,0-1-1 0 0,0 0 0 0 0,1 0 0 0 0,-1 0 1 0 0,0 0-1 0 0,0 0 0 0 0,1 0 0 0 0,-1 0 1 0 0,0 0-1 0 0,0 0 0 0 0,1 0 0 0 0,-1 0 0 0 0,0 0 1 0 0,0 0-1 0 0,1 0 0 0 0,-1 0 0 0 0,0 0 1 0 0,0 0-1 0 0,0 0 0 0 0,1 0 0 0 0,-1-1 1 0 0,0 1-1 0 0,0 0 0 0 0,0 0 0 0 0,1 0 0 0 0,-1 0 1 0 0,0 0-1 0 0,0-1 0 0 0,5-18-31 0 0,39-95-46 0 0,-39 101 89 0 0,0 0 0 0 0,-1 0-1 0 0,-1 0 1 0 0,0-1 0 0 0,1-24 0 0 0,-4 38-11 0 0,0-1 0 0 0,0 0 1 0 0,0 0-1 0 0,0 0 0 0 0,0 1 0 0 0,-1-1 1 0 0,1 0-1 0 0,0 0 0 0 0,0 1 0 0 0,-1-1 1 0 0,1 0-1 0 0,0 0 0 0 0,-1 1 0 0 0,1-1 1 0 0,0 0-1 0 0,-1 1 0 0 0,1-1 0 0 0,-1 1 0 0 0,1-1 1 0 0,-1 1-1 0 0,0-1 0 0 0,1 1 0 0 0,-1-1 1 0 0,0 1-1 0 0,1-1 0 0 0,-1 1 0 0 0,0 0 1 0 0,1-1-1 0 0,-1 1 0 0 0,0 0 0 0 0,0 0 1 0 0,1-1-1 0 0,-1 1 0 0 0,0 0 0 0 0,0 0 1 0 0,1 0-1 0 0,-2 0 0 0 0,-1 0 0 0 0,1 0 0 0 0,0 0-1 0 0,0 1 1 0 0,0-1 0 0 0,-1 0 0 0 0,1 1 0 0 0,0 0-1 0 0,0-1 1 0 0,0 1 0 0 0,0 0 0 0 0,0 0-1 0 0,-2 2 1 0 0,-23 15 27 0 0,17-12-11 0 0,0 1 0 0 0,-16 14 0 0 0,-13 15-26 0 0,28-28 5 0 0,1 1 0 0 0,0 0 0 0 0,0 1 0 0 0,1 0 0 0 0,0 1 0 0 0,-10 17 0 0 0,12-15 13 0 0,-10 25 1 0 0,15-33-15 0 0,1 0 1 0 0,-1 0-1 0 0,1-1 0 0 0,0 1 1 0 0,0 0-1 0 0,1 0 1 0 0,0 0-1 0 0,0 0 0 0 0,0 6 1 0 0,1-9-1 0 0,-1 0 1 0 0,0 0 0 0 0,1 0-1 0 0,0 0 1 0 0,-1 0-1 0 0,1 0 1 0 0,0 0-1 0 0,0-1 1 0 0,0 1-1 0 0,0 0 1 0 0,1-1 0 0 0,-1 1-1 0 0,0 0 1 0 0,1-1-1 0 0,-1 0 1 0 0,1 1-1 0 0,1 0 1 0 0,2 1-38 0 0,0 0 0 0 0,1 0 0 0 0,-1-1 0 0 0,8 3-1 0 0,11 4-124 0 0,-1 1-117 0 0,25 7 0 0 0,-7-2-120 0 0,52 17-1491 0 0,-2-1-5156 0 0,-41-12 2396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20.93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184 92 8 0 0,'-8'-10'1065'0'0,"0"0"1"0"0,-11-10-1 0 0,-8-11 2426 0 0,26 30-3288 0 0,0 0 0 0 0,-1-1-1 0 0,1 1 1 0 0,-1 0 0 0 0,1 0 0 0 0,-1 0 0 0 0,1 0 0 0 0,-1 0 0 0 0,1 1 0 0 0,-4-2-1 0 0,-15-6 5225 0 0,20 8-5348 0 0,1 1 1 0 0,-1 0-1 0 0,0-1 1 0 0,0 1-1 0 0,0-1 1 0 0,1 1-1 0 0,-1-1 1 0 0,0 1-1 0 0,0-1 1 0 0,1 1-1 0 0,-1-1 1 0 0,0 1-1 0 0,1-1 0 0 0,-1 1 1 0 0,1-1-1 0 0,-1 1 1 0 0,1-1-1 0 0,5 4 189 0 0,1-1 0 0 0,-1 1 0 0 0,1-2 0 0 0,-1 1-1 0 0,1-1 1 0 0,11 3 0 0 0,45 3 261 0 0,-23-3-348 0 0,-21-1-131 0 0,0-1 1 0 0,-1 2-1 0 0,0 1 1 0 0,34 15-1 0 0,-41-16-8 0 0,0 0 0 0 0,18 5-1 0 0,-21-10-34 0 0,9 1 166 0 0,-17 1-167 0 0,0-2 27 0 0,-6-7 8 0 0,-14-2 31 0 0,0 1 0 0 0,-1 1 0 0 0,0 1 0 0 0,0 0 0 0 0,0 2-1 0 0,-1 0 1 0 0,-28-1 0 0 0,-32-7 102 0 0,60 7-83 0 0,-1 1 1 0 0,-33 0-1 0 0,-9 0 311 0 0,65 4-350 0 0,0 1-45 0 0,0-1 1 0 0,0 1-1 0 0,0-1 1 0 0,0 0 0 0 0,0 1-1 0 0,0-1 1 0 0,0 1-1 0 0,0-1 1 0 0,1 0 0 0 0,-1 1-1 0 0,0-1 1 0 0,0 0-1 0 0,0 1 1 0 0,1-1-1 0 0,-1 0 1 0 0,0 1 0 0 0,0-1-1 0 0,1 1 1 0 0,26 6-2 0 0,0-1 0 0 0,0-1 1 0 0,39 2-1 0 0,-45-6 40 0 0,62 8-24 0 0,-68-7-6 0 0,29 0-1 0 0,-2 0-9 0 0,-22-1 2 0 0,24-1-1 0 0,-16-1 70 0 0,-25 1-31 0 0,-8-1 87 0 0,-9-1-7 0 0,-4 2 61 0 0,-39 2 254 0 0,52-2-376 0 0,-1 1 0 0 0,1 0 0 0 0,-1 0 1 0 0,1 1-1 0 0,0-1 0 0 0,-1 1 0 0 0,-8 5 0 0 0,-8 9 50 0 0,-6 3 1 0 0,26-17-113 0 0,-1 1 1 0 0,0-1-1 0 0,1 0 0 0 0,-1 0 1 0 0,1 1-1 0 0,0 0 0 0 0,0-1 1 0 0,0 1-1 0 0,0 0 0 0 0,0 0 1 0 0,-1 4-1 0 0,-8 11-5 0 0,6-10 1 0 0,1 0 0 0 0,0 1 0 0 0,0 0 0 0 0,1 0 0 0 0,0 0 0 0 0,1 0 0 0 0,0 0 0 0 0,-2 16 0 0 0,0 0-82 0 0,4-7-153 0 0,-1 3 219 0 0,-3-13-2727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25.55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62 409 512 0 0,'-1'-11'115'0'0,"1"0"-1"0"0,1 0 1 0 0,0 0-1 0 0,1 0 1 0 0,0 0-1 0 0,6-17 1 0 0,-7 24 169 0 0,0 0 1 0 0,0 0 0 0 0,-1 0 0 0 0,1-1 0 0 0,-1-7 0 0 0,2-6 285 0 0,-1 7-367 0 0,-1 0 0 0 0,0-1 0 0 0,0 1 0 0 0,-1 0 0 0 0,-3-16 0 0 0,-2 0 830 0 0,-11-29 0 0 0,16 52-771 0 0,0 0 0 0 0,-1 0 0 0 0,0 0-1 0 0,0 0 1 0 0,0 0 0 0 0,0 1 0 0 0,-1-1-1 0 0,1 1 1 0 0,-1 0 0 0 0,0-1-1 0 0,0 1 1 0 0,0 0 0 0 0,0 1 0 0 0,-1-1-1 0 0,-5-3 1 0 0,9 6-170 0 0,-1 0 0 0 0,1 0 0 0 0,-1 0-1 0 0,1-1 1 0 0,0 1 0 0 0,-1 0 0 0 0,1 0 0 0 0,-1-1 0 0 0,1 1-1 0 0,0 0 1 0 0,-1 0 0 0 0,1-1 0 0 0,0 1 0 0 0,-1-1 0 0 0,1 1-1 0 0,0 0 1 0 0,-1-1 0 0 0,1 1 0 0 0,0-1 0 0 0,0 1 0 0 0,0 0 0 0 0,-1-1-1 0 0,1 1 1 0 0,0-2 0 0 0,6-8 1289 0 0,0 2-1369 0 0,-2 1 175 0 0,0 2 2089 0 0,-3 17-1046 0 0,-4 47 120 0 0,1-38-951 0 0,1 37 0 0 0,13 40 167 0 0,-1-23-334 0 0,26 167 165 0 0,-13-95-217 0 0,-19-117-120 0 0,6 42 22 0 0,3 107 0 0 0,-13-178-88 0 0,1-4 25 0 0,1-5 17 0 0,2-23-23 0 0,0-65-1 0 0,-2 27-6 0 0,0 15 12 0 0,-6-62 0 0 0,-2 70-29 0 0,-3 0-1 0 0,-1 1 1 0 0,-19-51 0 0 0,-10-50 12 0 0,12 39-4 0 0,26 101 14 0 0,-1 1-1 0 0,0 0 1 0 0,-1 0 0 0 0,1 0-1 0 0,-1 0 1 0 0,0 0-1 0 0,0 1 1 0 0,-6-10-1 0 0,6 11-7 0 0,2 3 2 0 0,0 0 1 0 0,0-1-1 0 0,0 1 1 0 0,-1 0-1 0 0,1-1 1 0 0,0 1-1 0 0,0 0 1 0 0,0-1-1 0 0,-1 1 1 0 0,1 0-1 0 0,0-1 1 0 0,-1 1-1 0 0,1 0 1 0 0,0 0-1 0 0,0-1 1 0 0,-1 1-1 0 0,1 0 1 0 0,0 0-1 0 0,-1 0 1 0 0,1 0-1 0 0,0-1 1 0 0,-1 1-1 0 0,1 0 0 0 0,-1 0 1 0 0,1 0-1 0 0,-1 0 1 0 0,5 20 56 0 0,3-1 21 0 0,5 14 12 0 0,11 101 34 0 0,-8-50 65 0 0,6 91 0 0 0,-12-88-140 0 0,0 53 96 0 0,3 14-54 0 0,7 114 55 0 0,-32-294-106 0 0,9 11-51 0 0,0-1 0 0 0,0 1 0 0 0,0-19 0 0 0,0 3-4 0 0,-58-370-430 0 0,54 357-139 0 0,2 0 0 0 0,2 0 0 0 0,3-89 0 0 0,4 114-1291 0 0,-3 17 1206 0 0,1 0 1 0 0,-1 1-1 0 0,0-1 1 0 0,1 1-1 0 0,0-1 1 0 0,3-5-1991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26.5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61 46 8 0 0,'-31'-44'6399'0'0,"31"44"-6267"0"0,0 0 0 0 0,-1-1 1 0 0,1 1-1 0 0,0 0 0 0 0,-1 0 1 0 0,1 0-1 0 0,0 0 1 0 0,-1-1-1 0 0,1 1 0 0 0,-1 0 1 0 0,1 0-1 0 0,0 0 1 0 0,-1 0-1 0 0,1 0 0 0 0,0 0 1 0 0,-1 0-1 0 0,1 0 1 0 0,-1 0-1 0 0,1 0 0 0 0,0 0 1 0 0,-1 1-1 0 0,-7 8 2381 0 0,1 17-135 0 0,6-25-2301 0 0,0 12 456 0 0,0 0 0 0 0,0 0 0 0 0,3 20 0 0 0,-1-1-86 0 0,1 26 449 0 0,16 104-1 0 0,7 3-316 0 0,-2-16-188 0 0,-12-72-272 0 0,-5-30-90 0 0,14 69 164 0 0,-18-101-182 0 0,-1-11-5 0 0,0 0 0 0 0,0 1 0 0 0,0-1 0 0 0,0 0 0 0 0,0 0 0 0 0,1 0 0 0 0,4 7 0 0 0,-2-1 24 0 0,-3-9-34 0 0,-1-1 1 0 0,0 1-1 0 0,0 0 1 0 0,0 0-1 0 0,1-1 0 0 0,-1 1 1 0 0,0 0-1 0 0,1-1 1 0 0,-1 1-1 0 0,1 0 1 0 0,-1-1-1 0 0,1 1 1 0 0,-1 0-1 0 0,1-1 0 0 0,-1 1 1 0 0,1-1-1 0 0,0 1 1 0 0,-1-1-1 0 0,1 0 1 0 0,-1 1-1 0 0,1-1 0 0 0,1 1 1 0 0,-2-1-52 0 0,0-20-53 0 0,-1 0 31 0 0,-5-28 0 0 0,3 31 82 0 0,-6-52-72 0 0,-11-87-78 0 0,10 84 127 0 0,-4 1-1 0 0,-37-119 1 0 0,47 179 7 0 0,0-5 44 0 0,-14-29 0 0 0,16 42-7 0 0,2 5-2 0 0,1 10 14 0 0,-1-8-37 0 0,1 1 0 0 0,0-1 0 0 0,1 1 0 0 0,2 6 0 0 0,8 13-16 0 0,-1 1 0 0 0,-1 0 0 0 0,13 48 0 0 0,5 14-132 0 0,-12-42 6 0 0,-7-17-188 0 0,15 27 1 0 0,18 30-4556 0 0,-32-63 1855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27.40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 66 8 0 0,'-17'14'12128'0'0,"18"-13"-11935"0"0,0 0-79 0 0,1-1 0 0 0,-1 1 0 0 0,0-1 0 0 0,0 1 0 0 0,1-1 0 0 0,-1 1 0 0 0,0-1-1 0 0,1 0 1 0 0,-1 1 0 0 0,1-1 0 0 0,-1 0 0 0 0,0 0 0 0 0,1 0 0 0 0,-1 0 0 0 0,1 0 0 0 0,1-1-1 0 0,1 1 152 0 0,40 2 950 0 0,0 1 0 0 0,71 15 0 0 0,85 32-145 0 0,-107-24-705 0 0,323 107 903 0 0,-201-48-776 0 0,-71-26-68 0 0,-125-53-374 0 0,-13-4 9 0 0,0 1 0 0 0,1-1 0 0 0,10 7-1 0 0,-17-10-54 0 0,0 1-1 0 0,0 0 0 0 0,0 0 0 0 0,0 0 0 0 0,0 0 0 0 0,-1 0 1 0 0,1-1-1 0 0,0 1 0 0 0,0 0 0 0 0,0 0 0 0 0,0 0 1 0 0,0 0-1 0 0,0-1 0 0 0,0 1 0 0 0,1 0 0 0 0,-1 0 1 0 0,0 0-1 0 0,0 0 0 0 0,0-1 0 0 0,0 1 0 0 0,0 0 0 0 0,0 0 1 0 0,0 0-1 0 0,0 0 0 0 0,0-1 0 0 0,0 1 0 0 0,0 0 1 0 0,1 0-1 0 0,-1 0 0 0 0,0 0 0 0 0,0 0 0 0 0,0 0 0 0 0,0 0 1 0 0,0-1-1 0 0,1 1 0 0 0,-1 0 0 0 0,0 0 0 0 0,0 0 1 0 0,0 0-1 0 0,0 0 0 0 0,0 0 0 0 0,1 0 0 0 0,-1 0 0 0 0,0 0 1 0 0,0 0-1 0 0,0 0 0 0 0,0 0 0 0 0,1 0 0 0 0,-1 0 1 0 0,0 0-1 0 0,0 0 0 0 0,0 0 0 0 0,0 0 0 0 0,1 0 0 0 0,-1 0 1 0 0,0 0-1 0 0,0 0 0 0 0,0 0 0 0 0,0 1 0 0 0,1-1 1 0 0,-1 0-1 0 0,-7-13 126 0 0,-28-12-89 0 0,-1 2 0 0 0,-2 2 0 0 0,-61-25 0 0 0,16 16-61 0 0,-14-6 3 0 0,6 1 23 0 0,36 15-22 0 0,-184-62-48 0 0,138 50 104 0 0,-8-1-85 0 0,-20-6 76 0 0,114 35-27 0 0,0 0 0 0 0,-32-4 1 0 0,19 4 15 0 0,24 3-20 0 0,1 0 1 0 0,-1 0-1 0 0,1 0 0 0 0,-1 0 1 0 0,1-1-1 0 0,-1 1 0 0 0,-3-3 1 0 0,6 3 0 0 0,1 1 0 0 0,0 0-1 0 0,0 0 1 0 0,0 0 0 0 0,0 0 0 0 0,0 0 0 0 0,0 0 0 0 0,0 0 0 0 0,-1 0 0 0 0,1-1 0 0 0,0 1-1 0 0,0 0 1 0 0,0 0 0 0 0,0 0 0 0 0,0 0 0 0 0,0 0 0 0 0,0-1 0 0 0,0 1 0 0 0,0 0 0 0 0,0 0-1 0 0,0 0 1 0 0,0 0 0 0 0,0 0 0 0 0,0-1 0 0 0,0 1 0 0 0,0 0 0 0 0,0 0 0 0 0,0 0-1 0 0,0 0 1 0 0,0 0 0 0 0,0-1 0 0 0,0 1 0 0 0,0 0 0 0 0,0 0 0 0 0,0 0 0 0 0,0 0 0 0 0,0 0-1 0 0,0-1 1 0 0,1 1 0 0 0,-1 0 0 0 0,0 0 0 0 0,0 0 0 0 0,0 0 0 0 0,9-3-31 0 0,8 1-48 0 0,-11 3 83 0 0,-1 0 1 0 0,0 0-1 0 0,0 0 0 0 0,1 1 1 0 0,-1 0-1 0 0,0 0 0 0 0,4 3 1 0 0,11 3-35 0 0,76 31-53 0 0,10 4-290 0 0,-64-27 92 0 0,26 8-1238 0 0,-21-12-3207 0 0,-14-5 771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4:59.7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316 1677 512 0 0,'6'3'1267'0'0,"0"0"0"0"0,-1 1 0 0 0,1 0 0 0 0,-1 0 0 0 0,1 1 0 0 0,7 9 0 0 0,-8-9-903 0 0,-15-22 2276 0 0,-8-11-1944 0 0,2 0 0 0 0,-20-44-1 0 0,8 12-237 0 0,7 19-187 0 0,-147-307 998 0 0,145 297-989 0 0,12 29-32 0 0,1 0 0 0 0,1 0-1 0 0,-9-37 1 0 0,26 68 179 0 0,7 13-431 0 0,-12-16 77 0 0,239 392 26 0 0,-233-381-111 0 0,-3-6 56 0 0,0 0 1 0 0,1 0 0 0 0,1-1 0 0 0,-1 1-1 0 0,10 8 1 0 0,-17-19-39 0 0,1 1-1 0 0,-1-1 1 0 0,0 0-1 0 0,0 1 1 0 0,1-1-1 0 0,-1 0 1 0 0,0 1-1 0 0,0-1 1 0 0,1 0-1 0 0,-1 0 1 0 0,0 1 0 0 0,1-1-1 0 0,-1 0 1 0 0,1 0-1 0 0,-1 0 1 0 0,0 0-1 0 0,1 1 1 0 0,-1-1-1 0 0,0 0 1 0 0,1 0 0 0 0,-1 0-1 0 0,1 0 1 0 0,-1 0-1 0 0,0 0 1 0 0,1 0-1 0 0,-1 0 1 0 0,1 0-1 0 0,-1 0 1 0 0,0 0-1 0 0,1 0 1 0 0,-1 0 0 0 0,1-1-1 0 0,-1 1 1 0 0,0 0-1 0 0,1 0 1 0 0,-1 0-1 0 0,0 0 1 0 0,1-1-1 0 0,0 0 10 0 0,-1 0 1 0 0,1-1-1 0 0,-1 1 0 0 0,1 0 0 0 0,-1 0 0 0 0,0-1 0 0 0,1 1 0 0 0,-1 0 0 0 0,0-1 0 0 0,0 1 0 0 0,0-3 0 0 0,-4-36 360 0 0,-22-69 156 0 0,-41-106 0 0 0,-25-103-257 0 0,59 96 42 0 0,29 187-154 0 0,4 34-88 0 0,0 5-13 0 0,1 13 24 0 0,3 26-25 0 0,7 3-41 0 0,1-1-1 0 0,2 0 1 0 0,3-1 0 0 0,1 0-1 0 0,36 62 1 0 0,-52-103-4 0 0,14 21-77 0 0,-16-23 66 0 0,1-1 1 0 0,-1 1-1 0 0,1 0 0 0 0,0 0 1 0 0,0 0-1 0 0,0 0 0 0 0,-1-1 1 0 0,1 1-1 0 0,0 0 0 0 0,0-1 1 0 0,0 1-1 0 0,0-1 0 0 0,0 1 1 0 0,0-1-1 0 0,0 0 0 0 0,0 1 1 0 0,0-1-1 0 0,0 0 0 0 0,1 0 1 0 0,1 1-1 0 0,-2-2-2 0 0,-1 1-1 0 0,1-1 1 0 0,0 1-1 0 0,-1-1 1 0 0,1 1-1 0 0,0-1 1 0 0,-1 1 0 0 0,1-1-1 0 0,-1 0 1 0 0,1 1-1 0 0,-1-1 1 0 0,1 0-1 0 0,-1 0 1 0 0,1 1 0 0 0,-1-1-1 0 0,0 0 1 0 0,1 0-1 0 0,-1 0 1 0 0,0 1-1 0 0,0-1 1 0 0,0-1 0 0 0,4-20 50 0 0,-5-225 272 0 0,-3 148-290 0 0,2 42 38 0 0,-1-157 65 0 0,14 1-46 0 0,-9 202-94 0 0,-2 4 13 0 0,1 0-1 0 0,-1 1 1 0 0,2-1 0 0 0,-1 0 0 0 0,1 1-1 0 0,0-1 1 0 0,0 1 0 0 0,5-10-1 0 0,-7 16-6 0 0,1 0-1 0 0,-1-1 0 0 0,0 1 0 0 0,0 0 0 0 0,0 0 0 0 0,0 0 0 0 0,0 0 0 0 0,1-1 0 0 0,-1 1 0 0 0,0 0 1 0 0,0 0-1 0 0,0 0 0 0 0,0 0 0 0 0,1 0 0 0 0,-1-1 0 0 0,0 1 0 0 0,0 0 0 0 0,1 0 0 0 0,-1 0 0 0 0,0 0 1 0 0,0 0-1 0 0,0 0 0 0 0,1 0 0 0 0,-1 0 0 0 0,0 0 0 0 0,0 0 0 0 0,1 0 0 0 0,-1 0 0 0 0,0 0 0 0 0,0 0 1 0 0,1 0-1 0 0,-1 0 0 0 0,0 0 0 0 0,0 0 0 0 0,0 0 0 0 0,1 0 0 0 0,-1 1 0 0 0,7 8 47 0 0,3 13-7 0 0,-10-21-40 0 0,56 181 116 0 0,-18-55-7 0 0,25 147-6 0 0,-47-196-95 0 0,-15-68 11 0 0,2 5-21 0 0,0-1 0 0 0,1 1 0 0 0,10 25 0 0 0,-13-39 2 0 0,-1-1 0 0 0,0 1 0 0 0,0-1 1 0 0,0 0-1 0 0,0 1 0 0 0,0-1 0 0 0,1 1 0 0 0,-1-1 1 0 0,0 0-1 0 0,0 1 0 0 0,1-1 0 0 0,-1 0 0 0 0,0 1 1 0 0,0-1-1 0 0,1 0 0 0 0,-1 0 0 0 0,0 1 0 0 0,1-1 1 0 0,-1 0-1 0 0,1 0 0 0 0,-1 0 0 0 0,0 1 0 0 0,1-1 1 0 0,-1 0-1 0 0,0 0 0 0 0,1 0 0 0 0,-1 0 0 0 0,1 0 1 0 0,-1 0-1 0 0,1 0 0 0 0,0 0 0 0 0,-1 0 2 0 0,1 0-1 0 0,0-1 0 0 0,-1 1 1 0 0,1-1-1 0 0,0 0 0 0 0,-1 1 1 0 0,1-1-1 0 0,-1 1 1 0 0,1-1-1 0 0,-1 0 0 0 0,1 1 1 0 0,-1-1-1 0 0,1 0 1 0 0,-1-1-1 0 0,10-28 128 0 0,7-86-46 0 0,-4 20-27 0 0,-9 71-43 0 0,12-56-11 0 0,-13 69 6 0 0,0 1 0 0 0,1-1 1 0 0,1 1-1 0 0,11-19 0 0 0,-16 29-10 0 0,0 0 1 0 0,1 0-1 0 0,-1 0 0 0 0,1 0 0 0 0,0 1 0 0 0,-1-1 0 0 0,1 0 0 0 0,-1 1 0 0 0,1-1 0 0 0,0 0 1 0 0,0 1-1 0 0,-1-1 0 0 0,1 1 0 0 0,0-1 0 0 0,0 1 0 0 0,0-1 0 0 0,0 1 0 0 0,-1-1 0 0 0,1 1 0 0 0,0 0 1 0 0,0 0-1 0 0,0-1 0 0 0,0 1 0 0 0,1 0 0 0 0,0 0 3 0 0,-1 1 1 0 0,0-1-1 0 0,0 1 0 0 0,1-1 0 0 0,-1 1 1 0 0,0-1-1 0 0,0 1 0 0 0,0 0 0 0 0,1 0 1 0 0,-1-1-1 0 0,0 1 0 0 0,0 0 0 0 0,0 0 1 0 0,0 0-1 0 0,0 1 0 0 0,4 4 10 0 0,-1 1 0 0 0,0-1 0 0 0,0 1 0 0 0,5 12 0 0 0,18 60 95 0 0,27 128 1 0 0,-5-12-30 0 0,-48-190-74 0 0,8 21 32 0 0,-8-26-38 0 0,-1 1 1 0 0,0 0-1 0 0,0-1 0 0 0,0 1 1 0 0,1-1-1 0 0,-1 1 1 0 0,0 0-1 0 0,1-1 1 0 0,-1 1-1 0 0,0-1 0 0 0,1 1 1 0 0,-1-1-1 0 0,1 1 1 0 0,-1-1-1 0 0,1 0 0 0 0,-1 1 1 0 0,1-1-1 0 0,-1 1 1 0 0,1-1-1 0 0,-1 0 0 0 0,1 0 1 0 0,-1 1-1 0 0,1-1 1 0 0,0 0-1 0 0,-1 0 0 0 0,1 0 1 0 0,-1 1-1 0 0,1-1 1 0 0,0 0-1 0 0,-1 0 1 0 0,1 0-1 0 0,0 0 0 0 0,0 0 1 0 0,0-1 3 0 0,-1 0 0 0 0,1 1 1 0 0,0-1-1 0 0,0 0 0 0 0,0 1 1 0 0,-1-1-1 0 0,1 0 0 0 0,-1 0 1 0 0,1 0-1 0 0,0 1 0 0 0,-1-1 1 0 0,1 0-1 0 0,-1 0 0 0 0,0 0 1 0 0,1 0-1 0 0,-1-1 0 0 0,5-19-18 0 0,-3 15 19 0 0,30-204 66 0 0,-17 85 31 0 0,-8 79-108 0 0,2 1 1 0 0,2 0 0 0 0,24-63-1 0 0,-34 106 12 0 0,0-1 0 0 0,0 1 0 0 0,0 0 0 0 0,0 0-1 0 0,1 0 1 0 0,-1 0 0 0 0,0 0 0 0 0,1 0-1 0 0,-1 1 1 0 0,1-1 0 0 0,0 0 0 0 0,3-2 0 0 0,-4 4-5 0 0,-1 0 1 0 0,1-1 0 0 0,0 1-1 0 0,0 0 1 0 0,0 0 0 0 0,0 0 0 0 0,0 0-1 0 0,0 0 1 0 0,0 0 0 0 0,0 0 0 0 0,0 0-1 0 0,0 0 1 0 0,0 0 0 0 0,0 0-1 0 0,0 0 1 0 0,0 1 0 0 0,-1-1 0 0 0,1 0-1 0 0,0 1 1 0 0,0-1 0 0 0,0 1-1 0 0,0-1 1 0 0,-1 1 0 0 0,1-1 0 0 0,0 1-1 0 0,0 0 1 0 0,-1-1 0 0 0,1 1 0 0 0,0 0-1 0 0,-1 0 1 0 0,1-1 0 0 0,-1 1-1 0 0,1 1 1 0 0,7 8 9 0 0,-2 1-1 0 0,1 0 0 0 0,-2 0 1 0 0,7 16-1 0 0,15 50 60 0 0,-25-70-65 0 0,64 221-40 0 0,20 64 44 0 0,-84-287 6 0 0,11 32-12 0 0,-11-35-4 0 0,-1 1 0 0 0,0 0 0 0 0,1-1 0 0 0,0 1 0 0 0,-1 0 0 0 0,1-1 0 0 0,0 0 0 0 0,1 1 0 0 0,3 2 0 0 0,-5-4 1 0 0,-1-1 0 0 0,0 0 0 0 0,1 0 1 0 0,-1 1-1 0 0,0-1 0 0 0,1 0 0 0 0,-1 0 0 0 0,0 0 0 0 0,1 0 0 0 0,-1 0 0 0 0,1 0 0 0 0,-1 1 0 0 0,0-1 0 0 0,1 0 0 0 0,-1 0 0 0 0,1 0 1 0 0,-1 0-1 0 0,0 0 0 0 0,1-1 0 0 0,-1 1 0 0 0,1 0 0 0 0,-1 0 0 0 0,0 0 0 0 0,1 0 0 0 0,-1 0 0 0 0,0 0 0 0 0,1-1 0 0 0,-1 1 1 0 0,0 0-1 0 0,1-1 0 0 0,8-12 19 0 0,-2-19 7 0 0,5-68 54 0 0,-7 49-91 0 0,21-91 1 0 0,4 43 0 0 0,-23 81 14 0 0,1 0 1 0 0,0 0-1 0 0,14-21 1 0 0,-21 38-5 0 0,0-1 0 0 0,0 0 0 0 0,0 1 0 0 0,0-1 0 0 0,0 1 0 0 0,0 0 0 0 0,0-1 0 0 0,1 1 0 0 0,-1 0 0 0 0,0 0 1 0 0,1 0-1 0 0,-1 0 0 0 0,1 0 0 0 0,0 0 0 0 0,-1 0 0 0 0,1 0 0 0 0,2 0 0 0 0,-3 1 3 0 0,0 0 1 0 0,0 1-1 0 0,0-1 0 0 0,1 0 0 0 0,-1 1 0 0 0,0-1 0 0 0,0 1 0 0 0,0-1 0 0 0,0 1 1 0 0,0-1-1 0 0,0 1 0 0 0,0 0 0 0 0,0 0 0 0 0,0-1 0 0 0,0 1 0 0 0,0 0 1 0 0,-1 0-1 0 0,1 0 0 0 0,0 0 0 0 0,0 0 0 0 0,-1 0 0 0 0,1 0 0 0 0,-1 0 0 0 0,1 0 1 0 0,-1 0-1 0 0,1 2 0 0 0,5 12 9 0 0,-1 0 1 0 0,-1 1-1 0 0,0-1 1 0 0,-1 1-1 0 0,-1 0 1 0 0,0 16-1 0 0,1-2-14 0 0,19 345 55 0 0,-23-308 0 0 0,-4-1 0 0 0,-3 1 0 0 0,-25 105 0 0 0,28-159-36 0 0,0-36-16 0 0,3-37 47 0 0,3 0-1 0 0,3 0 0 0 0,2 1 0 0 0,3 0 1 0 0,2 0-1 0 0,20-58 0 0 0,-22 87-58 0 0,2 0 0 0 0,1 1-1 0 0,17-30 1 0 0,-28 58 13 0 0,-1 1-1 0 0,0-1 1 0 0,0 1-1 0 0,0 0 1 0 0,0-1-1 0 0,0 1 1 0 0,1-1-1 0 0,-1 1 1 0 0,0 0-1 0 0,0-1 1 0 0,1 1-1 0 0,-1 0 1 0 0,0-1-1 0 0,1 1 1 0 0,-1 0-1 0 0,0 0 1 0 0,1-1-1 0 0,-1 1 1 0 0,0 0-1 0 0,1 0 1 0 0,-1-1-1 0 0,1 1 1 0 0,-1 0-1 0 0,0 0 1 0 0,1 0-1 0 0,-1 0 1 0 0,1 0-1 0 0,-1 0 1 0 0,1 0-1 0 0,-1 0 1 0 0,1 0-1 0 0,0 0 3 0 0,-1 1-1 0 0,1-1 0 0 0,-1 1 0 0 0,1 0 1 0 0,-1-1-1 0 0,1 1 0 0 0,-1 0 0 0 0,1-1 1 0 0,-1 1-1 0 0,0 0 0 0 0,1-1 0 0 0,-1 1 1 0 0,0 0-1 0 0,0 0 0 0 0,1 1 0 0 0,3 33 50 0 0,-3-33-53 0 0,0 13 6 0 0,31 555 102 0 0,-32-550-106 0 0,1 1 0 0 0,1-1 1 0 0,1 0-1 0 0,6 20 0 0 0,-9-39-1 0 0,0 0 0 0 0,0-1-1 0 0,0 1 1 0 0,0 0-1 0 0,1 0 1 0 0,-1 0 0 0 0,0 0-1 0 0,1-1 1 0 0,-1 1 0 0 0,1 0-1 0 0,-1 0 1 0 0,1-1-1 0 0,-1 1 1 0 0,1 0 0 0 0,-1-1-1 0 0,1 1 1 0 0,0-1 0 0 0,-1 1-1 0 0,1-1 1 0 0,0 1-1 0 0,0-1 1 0 0,1 1 0 0 0,-1-1-3 0 0,-1 0 1 0 0,1 0 0 0 0,0 0-1 0 0,0 0 1 0 0,-1 0-1 0 0,1-1 1 0 0,0 1 0 0 0,-1 0-1 0 0,1 0 1 0 0,0-1 0 0 0,-1 1-1 0 0,1-1 1 0 0,0 1 0 0 0,-1 0-1 0 0,1-1 1 0 0,-1 1-1 0 0,1-1 1 0 0,-1 0 0 0 0,1 1-1 0 0,0-1 1 0 0,2-4-10 0 0,1 0 0 0 0,-1 1 1 0 0,-1-1-1 0 0,1 0 0 0 0,3-9 0 0 0,1-12 21 0 0,-1 0 0 0 0,-1 0 0 0 0,2-33 0 0 0,0-1 26 0 0,0 1 0 0 0,-5 33-38 0 0,2 0 0 0 0,0 1-1 0 0,14-43 1 0 0,-18 67 1 0 0,9-17 18 0 0,-4 16 18 0 0,0 11 14 0 0,-1 6-25 0 0,-1 1-1 0 0,0 0 0 0 0,0 25 0 0 0,1-4 4 0 0,14 221 5 0 0,-3-26-27 0 0,-13-208-6 0 0,6 43 41 0 0,-6-59-53 0 0,0 1 1 0 0,0 0-1 0 0,1-1 1 0 0,0 0-1 0 0,5 11 1 0 0,-8-18 11 0 0,0-1 1 0 0,1 1-1 0 0,-1 0 1 0 0,0-1-1 0 0,0 1 1 0 0,1-1-1 0 0,-1 1 1 0 0,1-1 0 0 0,-1 1-1 0 0,0-1 1 0 0,1 1-1 0 0,-1-1 1 0 0,1 1-1 0 0,-1-1 1 0 0,1 0-1 0 0,0 1 1 0 0,-1-1-1 0 0,1 0 1 0 0,-1 1-1 0 0,1-1 1 0 0,0 0-1 0 0,-1 0 1 0 0,1 0-1 0 0,-1 1 1 0 0,1-1 0 0 0,0 0-1 0 0,0 0 1 0 0,0-1 1 0 0,0 1 0 0 0,0 0 0 0 0,0-1 0 0 0,0 1 0 0 0,0-1 0 0 0,0 0 0 0 0,0 1 0 0 0,0-1 0 0 0,0 0 0 0 0,-1 1 0 0 0,1-1 0 0 0,0 0 0 0 0,0 0 0 0 0,0-1 0 0 0,4-6 0 0 0,-1 1-1 0 0,0 0 1 0 0,3-11 0 0 0,-6 16-8 0 0,50-163 7 0 0,-24 67 48 0 0,-23 85-45 0 0,-2 4 3 0 0,1 1 0 0 0,-1-1-1 0 0,2 0 1 0 0,0 1 0 0 0,0 0-1 0 0,0 0 1 0 0,8-10 0 0 0,-12 17-5 0 0,0 1 1 0 0,0 0-1 0 0,1-1 0 0 0,-1 1 1 0 0,0 0-1 0 0,0-1 1 0 0,1 1-1 0 0,-1 0 1 0 0,0-1-1 0 0,1 1 0 0 0,-1 0 1 0 0,1 0-1 0 0,-1-1 1 0 0,0 1-1 0 0,1 0 0 0 0,-1 0 1 0 0,1 0-1 0 0,-1 0 1 0 0,0-1-1 0 0,1 1 1 0 0,-1 0-1 0 0,1 0 0 0 0,-1 0 1 0 0,1 0-1 0 0,-1 0 1 0 0,0 0-1 0 0,1 0 1 0 0,-1 0-1 0 0,1 0 0 0 0,-1 1 1 0 0,1-1-1 0 0,-1 0 1 0 0,1 0-1 0 0,-1 0 0 0 0,0 0 1 0 0,1 1-1 0 0,-1-1 1 0 0,0 0-1 0 0,1 0 1 0 0,-1 1-1 0 0,0-1 0 0 0,1 0 1 0 0,-1 0-1 0 0,0 1 1 0 0,1-1-1 0 0,-1 0 1 0 0,0 1-1 0 0,0-1 0 0 0,1 1 1 0 0,-1-1-1 0 0,0 0 1 0 0,0 1-1 0 0,0-1 0 0 0,0 1 1 0 0,1-1-1 0 0,-1 1 1 0 0,0 0-1 0 0,7 29 44 0 0,-6-27-59 0 0,10 79 51 0 0,-1 160 0 0 0,-5-70-24 0 0,-5-169-15 0 0,0 9-4 0 0,1 0 0 0 0,0 0 0 0 0,1 0 0 0 0,5 17-1 0 0,-7-29 7 0 0,0 1-1 0 0,1-1 1 0 0,-1 0-1 0 0,0 1 0 0 0,0-1 1 0 0,0 0-1 0 0,0 0 1 0 0,0 1-1 0 0,0-1 0 0 0,0 0 1 0 0,1 1-1 0 0,-1-1 0 0 0,0 0 1 0 0,0 1-1 0 0,0-1 1 0 0,1 0-1 0 0,-1 0 0 0 0,0 1 1 0 0,0-1-1 0 0,1 0 0 0 0,-1 0 1 0 0,0 0-1 0 0,1 1 1 0 0,-1-1-1 0 0,0 0 0 0 0,0 0 1 0 0,1 0-1 0 0,0 0 1 0 0,4-7-38 0 0,1-18-5 0 0,-6 23 43 0 0,12-105-28 0 0,-9 70-29 0 0,9-48 1 0 0,-12 85 47 0 0,0 0 1 0 0,0 0-1 0 0,0 0 1 0 0,0-1-1 0 0,0 1 1 0 0,0 0-1 0 0,0 0 1 0 0,0-1-1 0 0,0 1 1 0 0,0 0-1 0 0,0 0 1 0 0,0 0-1 0 0,0-1 1 0 0,0 1-1 0 0,0 0 1 0 0,1 0-1 0 0,-1 0 1 0 0,0 0-1 0 0,0-1 1 0 0,0 1-1 0 0,0 0 1 0 0,0 0-1 0 0,0 0 1 0 0,0 0-1 0 0,1-1 1 0 0,-1 1-1 0 0,0 0 1 0 0,0 0-1 0 0,0 0 1 0 0,0 0-1 0 0,1 0 1 0 0,-1 0-1 0 0,0 0 1 0 0,0-1-1 0 0,1 1 1 0 0,2 8-469 0 0,-1 14-2054 0 0,-5-10-970 0 0,0 2 1488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30.37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1080 90 512 0 0,'2'-6'634'0'0,"-1"-1"0"0"0,0 0 0 0 0,0 1 0 0 0,0-1 0 0 0,-1-11 0 0 0,-1 14 298 0 0,1 0 0 0 0,-1 0 0 0 0,0 0 0 0 0,0 0 0 0 0,0 1 0 0 0,-4-8 0 0 0,5 11-859 0 0,0 0 1 0 0,0 0 0 0 0,0-1 0 0 0,0 1 0 0 0,0 0 0 0 0,0 0 0 0 0,0 0-1 0 0,-1-1 1 0 0,1 1 0 0 0,0 0 0 0 0,0 0 0 0 0,-1-1 295 0 0,1 1-295 0 0,0 0 0 0 0,0-1 0 0 0,0 1-1 0 0,-1 0 1 0 0,1 0 0 0 0,0 0 0 0 0,0 0 0 0 0,0 0 0 0 0,-1 0-1 0 0,1 0 1 0 0,0 0 0 0 0,0 0 0 0 0,-1 0 0 0 0,1 0 0 0 0,0 0 0 0 0,0 0-1 0 0,0 0 1 0 0,-1 0 0 0 0,1 0 0 0 0,0 0 0 0 0,0 0 0 0 0,-1 0-1 0 0,1 0 1 0 0,0 0 0 0 0,0 0 0 0 0,0 0 0 0 0,-1 0 0 0 0,1 0 0 0 0,0 0-1 0 0,0 1 1 0 0,0-1 0 0 0,-1 0 148 0 0,1 0-149 0 0,0 1 1 0 0,0-1 0 0 0,-1 0 0 0 0,1 0 0 0 0,0 0 0 0 0,0 0 0 0 0,0 1-1 0 0,0-1 1 0 0,0 0 0 0 0,0 0 0 0 0,0 1 0 0 0,0-1 0 0 0,0 0-1 0 0,0 0 1 0 0,0 0 0 0 0,0 1 0 0 0,0-1 0 0 0,-8 23-135 0 0,6-17 529 0 0,-18 48 630 0 0,-41 73 1 0 0,40-85-861 0 0,-18 31 285 0 0,-61 84 1 0 0,-60 59-163 0 0,141-190-357 0 0,-19 22 79 0 0,16-22-75 0 0,2 1 0 0 0,-34 59 0 0 0,30-41 18 0 0,-43 60 1 0 0,57-87-13 0 0,8-15-21 0 0,1 0 0 0 0,-1 0 0 0 0,1 0 0 0 0,-1-1 0 0 0,-3 5 0 0 0,8-27-40 0 0,66-80 14 0 0,-22 29-40 0 0,4-2-63 0 0,27-40-49 0 0,-33 46 107 0 0,223-375-143 0 0,-245 397 235 0 0,26-46-4 0 0,-49 91-7 0 0,0-1 1 0 0,1 0 0 0 0,-1 1 0 0 0,0-1-1 0 0,1 0 1 0 0,-1 1 0 0 0,0-1 0 0 0,0 0-1 0 0,0 0 1 0 0,0 1 0 0 0,0-1 0 0 0,1 0 0 0 0,-1 1-1 0 0,0-1 1 0 0,-1 0 0 0 0,1 0 0 0 0,0 1-1 0 0,0-1 1 0 0,0-1 0 0 0,-1 2 0 0 0,1 0 1 0 0,0-1 0 0 0,0 1-1 0 0,0 0 1 0 0,-1 0-1 0 0,1 0 1 0 0,0-1-1 0 0,0 1 1 0 0,-1 0-1 0 0,1 0 1 0 0,0 0 0 0 0,0 0-1 0 0,-1 0 1 0 0,1 0-1 0 0,0 0 1 0 0,0 0-1 0 0,-1-1 1 0 0,1 1-1 0 0,0 0 1 0 0,-1 0 0 0 0,1 0-1 0 0,0 0 1 0 0,0 0-1 0 0,-1 0 1 0 0,1 1-1 0 0,0-1 1 0 0,-1 0-1 0 0,1 0 1 0 0,0 0 0 0 0,0 0-1 0 0,-1 0 1 0 0,1 0-1 0 0,0 0 1 0 0,0 1-1 0 0,-1-1 1 0 0,1 0-1 0 0,0 0 1 0 0,0 0-1 0 0,0 0 1 0 0,-1 1 0 0 0,1-1-1 0 0,0 0 1 0 0,0 0-1 0 0,0 1 1 0 0,0-1-1 0 0,-1 1 1 0 0,0-1 6 0 0,0 1 1 0 0,0 0-1 0 0,0-1 0 0 0,-1 1 0 0 0,1 0 1 0 0,0-1-1 0 0,0 0 0 0 0,-1 1 1 0 0,1-1-1 0 0,-3 1 0 0 0,3-1-1 0 0,-1 0 0 0 0,1 0 0 0 0,-1 1 0 0 0,0-1 0 0 0,1 1-1 0 0,-1-1 1 0 0,1 1 0 0 0,0 0 0 0 0,-1-1 0 0 0,1 1 0 0 0,-2 1 0 0 0,-125 141 480 0 0,52-65-287 0 0,38-41-59 0 0,-57 54 65 0 0,-63 67 214 0 0,-12 14-249 0 0,83-87-188 0 0,10-1 28 0 0,2-1-6 0 0,67-74-16 0 0,0 0 0 0 0,0 0 0 0 0,1 0 0 0 0,0 1 0 0 0,1 0 0 0 0,0 0 1 0 0,0 1-1 0 0,1-1 0 0 0,-4 14 0 0 0,9-24 5 0 0,0 1 0 0 0,0 0 0 0 0,-1-1 0 0 0,1 1 0 0 0,0-1 0 0 0,0 1 0 0 0,0-1 0 0 0,0 1-1 0 0,0-1 1 0 0,0 1 0 0 0,0 0 0 0 0,0-1 0 0 0,0 1 0 0 0,0-1 0 0 0,0 1 0 0 0,0-1 0 0 0,0 1 0 0 0,1 0 0 0 0,-1-1 0 0 0,0 1 0 0 0,0-1 0 0 0,1 1 0 0 0,-1-1 0 0 0,0 1 0 0 0,1-1-1 0 0,-1 0 1 0 0,1 1 0 0 0,0 0-5 0 0,-1-1 0 0 0,1 0-1 0 0,0 0 1 0 0,0 1 0 0 0,0-1 0 0 0,-1 0-1 0 0,1 0 1 0 0,0 0 0 0 0,0 0-1 0 0,0 0 1 0 0,0 0 0 0 0,-1 0 0 0 0,1 0-1 0 0,0-1 1 0 0,0 1 0 0 0,1 0-1 0 0,2-2-26 0 0,1 0-1 0 0,0 0 0 0 0,-1 0 0 0 0,9-6 1 0 0,15-16-388 0 0,0-1 0 0 0,35-43 0 0 0,13-11-4776 0 0,-52 55 876 0 0,-2-4-926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56.3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26 213 512 0 0,'-13'-58'1604'0'0,"1"2"3799"0"0,12 54-5235 0 0,-1 0-1 0 0,1 0 1 0 0,0-1-1 0 0,0 1 1 0 0,1 0 0 0 0,-1 0-1 0 0,0 0 1 0 0,1 0 0 0 0,-1-1-1 0 0,1 1 1 0 0,0 0 0 0 0,1-2-1 0 0,-2 3-53 0 0,1 0 0 0 0,-1 0 0 0 0,1 0-1 0 0,-1 0 1 0 0,1 0 0 0 0,-1 1 0 0 0,1-1 0 0 0,0 0-1 0 0,0 0 1 0 0,-1 0 0 0 0,1 1 0 0 0,0-1 0 0 0,0 0-1 0 0,0 1 1 0 0,0-1 0 0 0,0 0 0 0 0,0 1 0 0 0,0 0-1 0 0,0-1 1 0 0,0 1 0 0 0,0-1 0 0 0,0 1 0 0 0,1 0-1 0 0,-1 0-67 0 0,-1 0 0 0 0,1 0 0 0 0,-1 0 0 0 0,1 0-1 0 0,-1 1 1 0 0,1-1 0 0 0,-1 0 0 0 0,1 0 0 0 0,-1 0 0 0 0,1 1-1 0 0,-1-1 1 0 0,0 0 0 0 0,1 1 0 0 0,-1-1 0 0 0,0 0 0 0 0,1 1-1 0 0,-1-1 1 0 0,0 1 0 0 0,1-1 0 0 0,-1 0 0 0 0,0 1 0 0 0,0-1-1 0 0,1 1 1 0 0,-1-1 0 0 0,0 1 0 0 0,0-1 0 0 0,0 1 0 0 0,0 0-1 0 0,4 17 823 0 0,-4-12-659 0 0,11 66 910 0 0,4 28-324 0 0,20 173 202 0 0,-27-214-920 0 0,-3-17-74 0 0,2-1 0 0 0,16 55 0 0 0,-23-95-16 0 0,0 0 0 0 0,0 0 1 0 0,1-1-1 0 0,-1 1 0 0 0,0 0 0 0 0,0 0 1 0 0,1-1-1 0 0,-1 1 0 0 0,0 0 0 0 0,1-1 1 0 0,-1 1-1 0 0,1 0 0 0 0,-1-1 0 0 0,1 1 1 0 0,-1 0-1 0 0,1-1 0 0 0,-1 1 0 0 0,1-1 1 0 0,-1 1-1 0 0,1-1 0 0 0,0 0 0 0 0,-1 1 1 0 0,1-1-1 0 0,0 0 0 0 0,0 1 1 0 0,-1-1-1 0 0,2 0 0 0 0,-1 0-20 0 0,0 0 0 0 0,-1-1-1 0 0,1 1 1 0 0,-1-1 0 0 0,1 1-1 0 0,0-1 1 0 0,-1 1 0 0 0,1-1 0 0 0,-1 1-1 0 0,0-1 1 0 0,1 0 0 0 0,-1 1 0 0 0,1-1-1 0 0,-1 0 1 0 0,0 1 0 0 0,0-1-1 0 0,1 0 1 0 0,-1 1 0 0 0,0-1 0 0 0,0 0-1 0 0,0 0 1 0 0,0 1 0 0 0,0-1 0 0 0,0 0-1 0 0,0 0 1 0 0,0 1 0 0 0,0-1-1 0 0,0-1 1 0 0,1-32-547 0 0,0 20 465 0 0,0 0 0 0 0,-1 0 0 0 0,-3-18 0 0 0,-28-323-109 0 0,27 264 149 0 0,3 17 220 0 0,-2-25 104 0 0,3 88-145 0 0,0 9-89 0 0,0 0 0 0 0,0 0 0 0 0,0 0 1 0 0,0 0-1 0 0,0 0 0 0 0,-1 0 0 0 0,1 1 0 0 0,-1-1 0 0 0,1 0 0 0 0,-1 0 0 0 0,0 0 0 0 0,1 0 1 0 0,-2-1-1 0 0,1 2 119 0 0,8 204 624 0 0,-5-164-705 0 0,11 62-1 0 0,-2-18 82 0 0,26 170-116 0 0,-24-193-255 0 0,2-1 0 0 0,28 67 0 0 0,-30-96-217 0 0,3 0-104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9:57.97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 1 88 0 0,'-1'3'1020'0'0,"1"1"1"0"0,-1-1-1 0 0,0 1 0 0 0,0-1 1 0 0,0 0-1 0 0,-3 6 0 0 0,2-6-494 0 0,0 1-1 0 0,1 0 1 0 0,0 0-1 0 0,-1 0 1 0 0,1 0-1 0 0,1 0 1 0 0,-2 5-1 0 0,3 2-90 0 0,0-1 0 0 0,1 1 0 0 0,5 18-1 0 0,2 13-101 0 0,34 219 1470 0 0,-17-57-1046 0 0,-21-177-686 0 0,-1 9-55 0 0,-3-32-30 0 0,2-12-32 0 0,0-14-14 0 0,-4-4-44 0 0,-9-46 0 0 0,1 6-67 0 0,-14-73 55 0 0,0 4 99 0 0,17 105 65 0 0,4 23-20 0 0,1 0 1 0 0,-1-1-1 0 0,1-8 0 0 0,0 14-11 0 0,1 1 0 0 0,0-1 0 0 0,-1 1 0 0 0,1-1-1 0 0,-1 1 1 0 0,0-1 0 0 0,1 1 0 0 0,-1-1 0 0 0,0 1 0 0 0,0 0 0 0 0,0-1 0 0 0,0 1 0 0 0,0 0 0 0 0,-2-2-1 0 0,1-1 313 0 0,6 7-240 0 0,6 20 59 0 0,-1-1-1 0 0,0 1 1 0 0,9 47 0 0 0,3 76 31 0 0,-9-60 70 0 0,0 2-139 0 0,9 55-11 0 0,-20-137-186 0 0,0 0 1 0 0,0 0-1 0 0,0 0 0 0 0,1 0 1 0 0,0-1-1 0 0,1 1 0 0 0,-1-1 1 0 0,7 11-1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00.90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1 156 8 0 0,'0'-6'66'0'0,"1"0"1"0"0,0 0-1 0 0,0 0 1 0 0,1 1-1 0 0,0-1 1 0 0,0 0-1 0 0,3-5 1 0 0,7-22 1221 0 0,-2-2 60 0 0,-9 32-1129 0 0,0 1 0 0 0,0-1 0 0 0,0 0 0 0 0,1 1 0 0 0,-1 0 0 0 0,1-1 0 0 0,-1 1 0 0 0,1 0 0 0 0,0-1 0 0 0,4-2 0 0 0,-5 4-118 0 0,0 0 0 0 0,1 1 1 0 0,-1-1-1 0 0,1 1 0 0 0,-1-1 0 0 0,1 1 0 0 0,-1-1 0 0 0,1 1 0 0 0,-1 0 0 0 0,1 0 0 0 0,-1 0 1 0 0,1 0-1 0 0,-1 0 0 0 0,1 0 0 0 0,-1 0 0 0 0,1 0 0 0 0,0 1 0 0 0,-1-1 0 0 0,1 0 0 0 0,-1 1 1 0 0,0-1-1 0 0,1 1 0 0 0,-1 0 0 0 0,1 0 0 0 0,-1-1 0 0 0,0 1 0 0 0,2 1 0 0 0,4 4 542 0 0,0 0 0 0 0,-1 0 0 0 0,11 12 0 0 0,-5-4 86 0 0,-6-8-349 0 0,0 0 1 0 0,12 8-1 0 0,-15-13-271 0 0,-1 1-1 0 0,1-1 1 0 0,0 1 0 0 0,0-1-1 0 0,-1 0 1 0 0,1 0 0 0 0,0 0-1 0 0,0 0 1 0 0,0-1-1 0 0,0 1 1 0 0,5-1 0 0 0,10 1 270 0 0,-12-1-129 0 0,1 0 0 0 0,-1 0 1 0 0,1 0-1 0 0,-1-1 0 0 0,11-2 0 0 0,-6 0 109 0 0,0 0-1 0 0,17-1 1 0 0,-23 4-268 0 0,-1 0 0 0 0,0 0 0 0 0,1 0-1 0 0,-1 0 1 0 0,1 1 0 0 0,-1-1 0 0 0,1 1 0 0 0,7 3 0 0 0,-11-3-74 0 0,17 6 387 0 0,-1 1 0 0 0,0 0 0 0 0,18 14 1 0 0,-22-13-251 0 0,-1 0 1 0 0,2-1 0 0 0,-1-1-1 0 0,1 0 1 0 0,0 0 0 0 0,0-2-1 0 0,0 0 1 0 0,1 0 0 0 0,20 3 0 0 0,-5-3 140 0 0,32 11 1 0 0,-60-15-269 0 0,50 18 337 0 0,-25-8-188 0 0,55 28 231 0 0,-65-32-367 0 0,-6-2 38 0 0,0 0 1 0 0,0 0 0 0 0,13 2 0 0 0,-3-3 60 0 0,39 1-1 0 0,-6-1-30 0 0,-28-3 42 0 0,-20-1-134 0 0,0 0-1 0 0,-1 0 1 0 0,1 1 0 0 0,0 0 0 0 0,11 3-1 0 0,6 3 92 0 0,1-1 0 0 0,-1-2-1 0 0,34 3 1 0 0,-48-6-70 0 0,5 0 33 0 0,25-2-1 0 0,-27 0-31 0 0,1 1 0 0 0,14 1 1 0 0,3 3 94 0 0,42 12-1 0 0,-59-13-76 0 0,-10-3-51 0 0,-1 1-1 0 0,1-1 1 0 0,0 1-1 0 0,0 0 0 0 0,-1 0 1 0 0,5 2-1 0 0,8 4 36 0 0,0-1 1 0 0,0 0-1 0 0,0-1 0 0 0,1-1 0 0 0,0 0 1 0 0,19 1-1 0 0,27 7 51 0 0,39 11 184 0 0,-19 0-223 0 0,-58-17 44 0 0,26 2-1 0 0,13 4-43 0 0,-25-4 11 0 0,22 7 103 0 0,-28-3-108 0 0,-17-6 2 0 0,-1-1 0 0 0,27 5 0 0 0,-17-5-12 0 0,-12-3-6 0 0,0 1 0 0 0,21 0 0 0 0,-20-3-1 0 0,1 2 1 0 0,-1 0-1 0 0,1 0 0 0 0,-1 1 0 0 0,0 1 0 0 0,15 6 0 0 0,-12-5-25 0 0,-12-4-9 0 0,0 0 0 0 0,-1 0 0 0 0,1 1 0 0 0,0 0 0 0 0,4 2 0 0 0,9 6 32 0 0,1 0 0 0 0,24 8 0 0 0,5 3 9 0 0,37 15 59 0 0,-70-30-66 0 0,33 14-4 0 0,-22-9 1 0 0,0 0 0 0 0,28 6 0 0 0,25 6-33 0 0,-71-22-8 0 0,-2 1 0 0 0,1 1-1 0 0,0-1 1 0 0,0 1 0 0 0,-1 0 0 0 0,1 0 0 0 0,-1 0-1 0 0,0 1 1 0 0,0 0 0 0 0,6 5 0 0 0,1 4-326 0 0,-1 1 1 0 0,14 19-1 0 0,-16-20-145 0 0,-7-10 103 0 0,0 0 0 0 0,0 0 0 0 0,0 0 0 0 0,0-1 0 0 0,1 1 0 0 0,-1-1 0 0 0,1 0 0 0 0,-1 1 0 0 0,1-1 0 0 0,0 0 0 0 0,0-1 0 0 0,4 3-1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02.9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3870 143 8 0 0,'-7'-12'1035'0'0,"-1"0"0"0"0,-1 1 0 0 0,0 0 0 0 0,-20-19 0 0 0,20 22-481 0 0,7 6-288 0 0,0 0 0 0 0,-1 0 0 0 0,1 0 0 0 0,-1 1 0 0 0,1 0 0 0 0,-1-1 0 0 0,0 1 0 0 0,0 0 0 0 0,1 0 0 0 0,-1 0-1 0 0,-5 0 1 0 0,-5-3 904 0 0,12 3-1036 0 0,-1 0-1 0 0,1 1 1 0 0,-1-1 0 0 0,1 0-1 0 0,-1 0 1 0 0,1-1-1 0 0,0 1 1 0 0,-1 0 0 0 0,1 0-1 0 0,0-1 1 0 0,0 1-1 0 0,-1-3 1 0 0,1 3-34 0 0,0-1 0 0 0,0 1 1 0 0,0 0-1 0 0,0-1 0 0 0,0 1 0 0 0,0 0 0 0 0,0 0 0 0 0,0 0 0 0 0,-1 0 1 0 0,1 0-1 0 0,0 0 0 0 0,-1 0 0 0 0,1 1 0 0 0,-1-1 0 0 0,-2-1 1 0 0,1 2 32 0 0,1-1 1 0 0,0 1 0 0 0,-1-1-1 0 0,1 1 1 0 0,-1 0 0 0 0,1 0-1 0 0,-1 0 1 0 0,1 0 0 0 0,-1 1-1 0 0,1-1 1 0 0,-4 1 0 0 0,3 1-18 0 0,1-1 1 0 0,-1 1-1 0 0,1 0 1 0 0,-1-1-1 0 0,1 1 0 0 0,0 0 1 0 0,0 0-1 0 0,0 1 1 0 0,-3 2-1 0 0,-51 71 1879 0 0,21-27-996 0 0,27-40-827 0 0,0 1-1 0 0,0-1 0 0 0,-1-1 1 0 0,-1 0-1 0 0,1 0 1 0 0,-12 7-1 0 0,-66 32 752 0 0,80-43-847 0 0,-41 26 283 0 0,28-18-235 0 0,1 2 66 0 0,1 1-1 0 0,0 1 1 0 0,-26 31-1 0 0,32-35-113 0 0,-88 111 526 0 0,21-23-172 0 0,0-2-165 0 0,-20 21 110 0 0,29-52-227 0 0,50-49-107 0 0,-72 59 143 0 0,6-2-84 0 0,30-12 60 0 0,25-26-116 0 0,-6 4 14 0 0,-73 89 79 0 0,47-60-105 0 0,1 0 72 0 0,49-54-90 0 0,-1 0-1 0 0,-1-2 1 0 0,-1 0 0 0 0,-30 22-1 0 0,-52 44 78 0 0,65-54-74 0 0,0 1 0 0 0,2 2 0 0 0,-32 37 0 0 0,48-47-12 0 0,-14 22-1 0 0,20-27 8 0 0,-1 0 0 0 0,-1 0-1 0 0,1-1 1 0 0,-14 12 0 0 0,-38 31 20 0 0,31-28-37 0 0,1 0 1 0 0,-35 44-1 0 0,33-37 84 0 0,-36 31-138 0 0,46-46 78 0 0,0 1 1 0 0,-25 32-1 0 0,-43 84-27 0 0,-9 10 65 0 0,46-68-104 0 0,17-24 117 0 0,8-17-58 0 0,-2-2 0 0 0,-37 35 0 0 0,52-55-17 0 0,-19 28 0 0 0,-4 6-12 0 0,11-16 19 0 0,19-24 1 0 0,-1 1 1 0 0,1-1 0 0 0,-20 17-1 0 0,-39 37 10 0 0,9-7 5 0 0,18-25-21 0 0,-48 47-13 0 0,46-41 3 0 0,23-22 42 0 0,-22 25 1 0 0,15-16-44 0 0,20-21 9 0 0,1 1 1 0 0,0 0-1 0 0,0 0 0 0 0,0 1 1 0 0,-4 5-1 0 0,-5 9-2 0 0,-1-1-1 0 0,-33 33 1 0 0,33-37 10 0 0,0 1-1 0 0,1 0 1 0 0,1 1-1 0 0,-13 22 1 0 0,-29 51-27 0 0,52-86 24 0 0,-1 5 7 0 0,-1 0-1 0 0,-1 0 1 0 0,1-1-1 0 0,-2 0 0 0 0,1 0 1 0 0,-1 0-1 0 0,-10 8 1 0 0,8-9-47 0 0,6-5 42 0 0,0 0 0 0 0,0 0 1 0 0,1 1-1 0 0,-1-1 0 0 0,-4 6 0 0 0,-2 2 0 0 0,8-9-4 0 0,0 0-1 0 0,-1 1 0 0 0,1-1 0 0 0,0 0 0 0 0,0 1 0 0 0,0-1 0 0 0,0 1 1 0 0,0-1-1 0 0,0 1 0 0 0,1-1 0 0 0,-2 4 0 0 0,0 13-16 0 0,2-15 21 0 0,0 0-1 0 0,-1 1 1 0 0,1-1 0 0 0,-1 0 0 0 0,1 0-1 0 0,-1-1 1 0 0,-1 4 0 0 0,-2 4-14 0 0,0 0 1 0 0,-4 20-1 0 0,5-13 31 0 0,2-9-29 0 0,0 0-1 0 0,-1 0 1 0 0,0 0-1 0 0,-5 11 1 0 0,6-18 10 0 0,1 0-1 0 0,-1 0 1 0 0,1 0 0 0 0,-1 1 0 0 0,1-1 0 0 0,0 0-1 0 0,0 0 1 0 0,-1 0 0 0 0,1 1 0 0 0,0-1 0 0 0,0 0-1 0 0,0 0 1 0 0,0 0 0 0 0,0 1 0 0 0,1-1 0 0 0,-1 0-1 0 0,0 0 1 0 0,0 0 0 0 0,2 3 0 0 0,1 11 34 0 0,-2-8-5 0 0,1 2-34 0 0,-1-1 0 0 0,0 0 0 0 0,0 1 1 0 0,-1-1-1 0 0,-1 17 0 0 0,0 1 35 0 0,-6 29-79 0 0,-3-3 74 0 0,-2 17 14 0 0,9-39-43 0 0,1 0 0 0 0,1 0 0 0 0,2 0 0 0 0,1-1 0 0 0,1 1 1 0 0,9 35-1 0 0,-6-36 23 0 0,4 34 0 0 0,4 19 18 0 0,-12-72-28 0 0,-1-1 0 0 0,0 1 1 0 0,0 12-1 0 0,0 9-18 0 0,9 152 43 0 0,0-26-107 0 0,-10-145 83 0 0,1-4 8 0 0,-1 0 1 0 0,-1 0-1 0 0,-2 14 1 0 0,3-20-22 0 0,0 0-1 0 0,-1-1 1 0 0,1 1 0 0 0,0 0 0 0 0,0-1-1 0 0,0 1 1 0 0,1 0 0 0 0,-1-1 0 0 0,1 4-1 0 0,-1-4 2 0 0,0-1 0 0 0,0 1 1 0 0,0-1-1 0 0,1 0 0 0 0,-1 1 0 0 0,0-1 0 0 0,0 0 0 0 0,0 1 0 0 0,1-1 0 0 0,-1 0 0 0 0,0 1 0 0 0,0-1 0 0 0,1 0 0 0 0,-1 1 1 0 0,0-1-1 0 0,1 0 0 0 0,-1 0 0 0 0,0 1 0 0 0,1-1 0 0 0,-1 0 0 0 0,1 0 0 0 0,-1 0 0 0 0,0 1 0 0 0,1-1 0 0 0,-1 0 1 0 0,0 0-1 0 0,1 0 0 0 0,-1 0 0 0 0,1 0 0 0 0,-1 0 0 0 0,1 0 0 0 0,-1 0 0 0 0,0 0 0 0 0,1 0 0 0 0,-1 0 0 0 0,1 0 0 0 0,-1 0 1 0 0,0-1-1 0 0,1 1 0 0 0,-1 0 0 0 0,1 0 0 0 0,-1 0 0 0 0,0 0 0 0 0,1-1 0 0 0,0 0-16 0 0,1 0 0 0 0,-1 0 0 0 0,0-1-1 0 0,1 1 1 0 0,-1 0 0 0 0,0 0 0 0 0,0-1 0 0 0,0 1 0 0 0,1-3-1 0 0,8-10-226 0 0,83-73-2016 0 0,-5 3-4674 0 0,-47 49 2777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06.17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64 8 0 0,'6'-11'5958'0'0,"-5"10"-5607"0"0,14-8 2588 0 0,-8 4-2381 0 0,24-9 2435 0 0,-9 5-1721 0 0,-16 7-962 0 0,0 0 0 0 0,0 1 0 0 0,0-1 0 0 0,0 1 0 0 0,12 0 0 0 0,5-2 459 0 0,-18 2-590 0 0,0 0 1 0 0,0 1 0 0 0,0 0 0 0 0,0 0 0 0 0,0 0 0 0 0,0 1-1 0 0,0-1 1 0 0,0 1 0 0 0,5 2 0 0 0,5 2 352 0 0,22 11 0 0 0,-24-10-263 0 0,25 9-1 0 0,86 27 766 0 0,-109-37-846 0 0,-1 0 0 0 0,23 12 0 0 0,-21-10-18 0 0,0 0 1 0 0,1-1 0 0 0,21 6-1 0 0,-10-9 8 0 0,10 4-2 0 0,92 35 299 0 0,-100-29-341 0 0,-1-2 0 0 0,2-2 1 0 0,-1 0-1 0 0,39 4 1 0 0,-7-10-3 0 0,-48-4-69 0 0,-1 1-1 0 0,0 1 0 0 0,1 0 1 0 0,-1 1-1 0 0,22 6 1 0 0,-23-3 5 0 0,-1 0 1 0 0,21 12-1 0 0,-20-10-28 0 0,0 0-1 0 0,14 5 1 0 0,5 0 41 0 0,-3-1 17 0 0,31 8 0 0 0,22 4 5 0 0,40 16 169 0 0,-88-31-213 0 0,-22-6-33 0 0,0 1 0 0 0,0 0 0 0 0,18 8-1 0 0,-26-10-16 0 0,0 0-1 0 0,-1 0 0 0 0,1-1 0 0 0,0 1 0 0 0,0-1 0 0 0,0 1 0 0 0,0-1 1 0 0,4 0-1 0 0,18 4 53 0 0,-6 0-25 0 0,0 0-1 0 0,0-2 0 0 0,0 0 1 0 0,0-1-1 0 0,22-1 0 0 0,-24 0 15 0 0,3 1-28 0 0,32 5 0 0 0,-19-1-18 0 0,84 2 154 0 0,-72-5-102 0 0,-36-2-41 0 0,0 0 1 0 0,0 1-1 0 0,0 0 0 0 0,0 0 1 0 0,13 4-1 0 0,-4 1 25 0 0,-10-2-26 0 0,0-1 1 0 0,0-1-1 0 0,0 1 1 0 0,1-1-1 0 0,-1-1 1 0 0,1 0-1 0 0,-1 0 1 0 0,1 0-1 0 0,-1-1 1 0 0,12-1-1 0 0,36-5 47 0 0,-53 6-62 0 0,1 0 0 0 0,-1 0 0 0 0,0 0 0 0 0,1 1 0 0 0,-1 0 0 0 0,6 1 0 0 0,4 1-2 0 0,-5-1 12 0 0,1 0 0 0 0,0 1 0 0 0,0 0 0 0 0,12 6 1 0 0,-12-4-3 0 0,0-2 1 0 0,0 1 0 0 0,0-1 0 0 0,10 2 0 0 0,60 18 84 0 0,-56-17-60 0 0,-18-5-30 0 0,0 1 1 0 0,0-1-1 0 0,0 0 1 0 0,10 0-1 0 0,47 6 105 0 0,-36-6-73 0 0,1 2 0 0 0,31 6 0 0 0,-47-6-46 0 0,14 0 6 0 0,-16-2 13 0 0,-1 0 0 0 0,0 0 1 0 0,10 3-1 0 0,-10-2-7 0 0,0 0 0 0 0,0-1 0 0 0,11 0 0 0 0,-11-1 5 0 0,0 0 1 0 0,-1-1-1 0 0,15-4 0 0 0,-17 5-9 0 0,1 0 0 0 0,-1 0 0 0 0,0 0 0 0 0,0 0 0 0 0,0 1 0 0 0,10 2 0 0 0,-2 0 32 0 0,40 6-24 0 0,-22-8 5 0 0,-27-2-9 0 0,1 1 0 0 0,-1 0 0 0 0,0 0 0 0 0,0 0 1 0 0,1 1-1 0 0,5 1 0 0 0,6-1-37 0 0,-15-2 34 0 0,0 1 1 0 0,-1 0-1 0 0,1 0 1 0 0,0 0-1 0 0,0 0 1 0 0,0 0-1 0 0,0 0 1 0 0,0 0 0 0 0,0 0-1 0 0,0 0 1 0 0,0 1-1 0 0,0-1 1 0 0,0 0-1 0 0,0 1 1 0 0,0-1 0 0 0,1 1-1 0 0,-1 0 11 0 0,1-2-8 0 0,-2 2 1 0 0,0-1 0 0 0,0 0 0 0 0,0 1 0 0 0,1-1 0 0 0,-1 1-1 0 0,0-1 1 0 0,0 0 0 0 0,0 1 0 0 0,0-1 0 0 0,0 0 0 0 0,1 1 0 0 0,-1-1 0 0 0,0 0 0 0 0,0 0 0 0 0,1 1-1 0 0,-1-1 1 0 0,0 0 0 0 0,0 1 0 0 0,1-1 0 0 0,-1 0 0 0 0,0 0 0 0 0,1 0 0 0 0,-1 1 0 0 0,0-1 0 0 0,1 0-1 0 0,0 0 1 0 0,14 10-29 0 0,-11-8 41 0 0,-1 0-8 0 0,0 0 0 0 0,0 0 0 0 0,0-1 0 0 0,0 1 0 0 0,0-1 0 0 0,0 0 0 0 0,0 0 0 0 0,4 1-1 0 0,4 4-17 0 0,-10-5 12 0 0,-1-1 0 0 0,1 1 0 0 0,0 0-1 0 0,0-1 1 0 0,-1 1 0 0 0,1-1 0 0 0,0 0 0 0 0,0 1 0 0 0,0-1 0 0 0,0 1-1 0 0,-1-1 1 0 0,1 0 0 0 0,0 0 0 0 0,2 1 0 0 0,-2 0 4 0 0,-1 1 1 0 0,1 0 0 0 0,-1-1 0 0 0,1 1-1 0 0,-1 0 1 0 0,0 0 0 0 0,1-1-1 0 0,-1 5 1 0 0,-1 14 25 0 0,2 0 0 0 0,1 0 0 0 0,0 1 0 0 0,1-1 0 0 0,9 29-1 0 0,-4-18-13 0 0,4 11 31 0 0,-6-24-9 0 0,-1 1 1 0 0,0 1 0 0 0,3 27-1 0 0,-5-25-30 0 0,1 1 0 0 0,7 23 1 0 0,9 16 87 0 0,16 47-78 0 0,0-2 75 0 0,-26-67-67 0 0,-8-34-32 0 0,-1 0 0 0 0,1 0 0 0 0,-1 0 0 0 0,0 9 0 0 0,5 18-19 0 0,-3-19 37 0 0,3 25 0 0 0,-5-29-5 0 0,1 1 0 0 0,-1-1-1 0 0,2-1 1 0 0,-1 1 0 0 0,1 0 0 0 0,5 10-1 0 0,9 29-14 0 0,-14-42 10 0 0,-1 0 0 0 0,1 1 0 0 0,-1-1 0 0 0,0 1 1 0 0,-1 0-1 0 0,2 16 0 0 0,1 2-42 0 0,-1-18-145 0 0,-4-7-459 0 0,0-1 562 0 0,0-1 0 0 0,1 0 0 0 0,-1 0 0 0 0,1 0 0 0 0,-1 0 0 0 0,1 0-1 0 0,0 0 1 0 0,-1 0 0 0 0,1 0 0 0 0,0 0 0 0 0,0 0 0 0 0,-1-2-1 0 0,0-13-1715 0 0,1-28 0 0 0,1 17-2153 0 0,-1-5-532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07.98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3167 102 8 0 0,'1'0'296'0'0,"0"0"0"0"0,1-1 0 0 0,-1 1 0 0 0,0-1 0 0 0,0 1 0 0 0,0-1-1 0 0,0 1 1 0 0,0-1 0 0 0,0 1 0 0 0,0-1 0 0 0,0 0 0 0 0,-1 0 0 0 0,1 1 0 0 0,0-1 0 0 0,0 0 0 0 0,-1 0 0 0 0,1 0 0 0 0,0-1 0 0 0,15-25 3266 0 0,-7 11-2197 0 0,-8 13-962 0 0,0 0-1 0 0,0 0 1 0 0,0 0-1 0 0,0 0 1 0 0,0 0-1 0 0,-1 0 0 0 0,0 0 1 0 0,1 0-1 0 0,-1-1 1 0 0,-1-4-1 0 0,1 2 903 0 0,-17 26 740 0 0,10-12-1549 0 0,1 0 0 0 0,-1 1 0 0 0,-7 14 0 0 0,-13 17 344 0 0,4-6-183 0 0,19-27-510 0 0,-1 1-1 0 0,0-1 1 0 0,-11 12-1 0 0,8-9 68 0 0,-14 19 0 0 0,-2 4 18 0 0,-35 41 286 0 0,15-17-173 0 0,-12 17-5 0 0,-24 28 59 0 0,50-70-234 0 0,-1-2 0 0 0,-47 35 0 0 0,60-52-115 0 0,0 1 1 0 0,1 0 0 0 0,0 2-1 0 0,1 0 1 0 0,-17 22 0 0 0,-36 48 147 0 0,66-82-187 0 0,-29 42 114 0 0,1 2 1 0 0,-44 92-1 0 0,33-52-17 0 0,23-49-27 0 0,-2 0 0 0 0,-2 0-1 0 0,-29 36 1 0 0,9-21 50 0 0,-18 26-66 0 0,-18 25 64 0 0,60-71-70 0 0,11-25-33 0 0,1 2 0 0 0,-7 11 0 0 0,-6 11 15 0 0,0-3-13 0 0,9-13 33 0 0,-14 16 0 0 0,-15 13 49 0 0,-50 62 54 0 0,66-76-136 0 0,2 0 0 0 0,-21 42 0 0 0,30-50 23 0 0,-26 33 0 0 0,39-56-52 0 0,-108 165 128 0 0,15-28-10 0 0,33-53-1 0 0,14-5-147 0 0,13-20 117 0 0,-2 8-62 0 0,24-46 4 0 0,0-1-1 0 0,-26 38 1 0 0,-31 35-8 0 0,50-73-20 0 0,-1-1 1 0 0,-33 28-1 0 0,38-34 3 0 0,0 1 0 0 0,-19 26-1 0 0,12-14 6 0 0,10-12 3 0 0,-27 29-6 0 0,-53 50 12 0 0,-50 63 10 0 0,119-132-37 0 0,-24 22 1 0 0,26-27 6 0 0,-36 45 0 0 0,42-46 11 0 0,-1-1 1 0 0,0 0 0 0 0,-35 29-1 0 0,19-16-7 0 0,23-22-15 0 0,-1-1 0 0 0,-15 13 0 0 0,-42 35 43 0 0,48-42-29 0 0,1 1-1 0 0,0 1 0 0 0,-23 26 1 0 0,-15 20-2 0 0,30-35 2 0 0,17-19-12 0 0,0 0 0 0 0,0 1 0 0 0,1 0 0 0 0,-12 19 0 0 0,-3 17-220 0 0,22-44 200 0 0,-1 0 0 0 0,1-1 0 0 0,0 1 0 0 0,-1-1 0 0 0,1 1 0 0 0,-1 0 0 0 0,1-1 0 0 0,-1 1 0 0 0,1-1 0 0 0,-1 1 0 0 0,1-1-1 0 0,-1 0 1 0 0,1 1 0 0 0,-1-1 0 0 0,-1 1 0 0 0,2-1-9 0 0,0 0-1 0 0,0 0 0 0 0,-1 0 1 0 0,1 0-1 0 0,0 0 0 0 0,-1-1 1 0 0,1 1-1 0 0,0 0 0 0 0,0 0 1 0 0,-1 0-1 0 0,1 0 1 0 0,0 0-1 0 0,0-1 0 0 0,0 1 1 0 0,-1 0-1 0 0,1 0 0 0 0,0-1 1 0 0,0 1-1 0 0,0 0 0 0 0,-1 0 1 0 0,1-1-1 0 0,0 1 1 0 0,0 0-1 0 0,0 0 0 0 0,0-1 1 0 0,0 1-1 0 0,0 0 0 0 0,0-1 1 0 0,0 1-1 0 0,0 0 0 0 0,0 0 1 0 0,0-1-1 0 0,0 1 1 0 0,0 0-1 0 0,0-1 0 0 0,0 1 1 0 0,0 0-1 0 0,0 0 0 0 0,0-1 1 0 0,0 1-1 0 0,0-1 0 0 0,0-17-4940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09.3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353 14 8 0 0,'-10'-1'84'0'0,"1"0"1"0"0,-18-3-1 0 0,17 1 800 0 0,0 2-1 0 0,-18-2 0 0 0,-2 4 2536 0 0,-36 5 0 0 0,55-4-2884 0 0,-1 1 0 0 0,0 0 0 0 0,1 0 0 0 0,0 1 1 0 0,0 1-1 0 0,0-1 0 0 0,0 2 0 0 0,1 0 0 0 0,-13 9 1 0 0,20-13-321 0 0,1 0 1 0 0,-1 0 0 0 0,1-1 0 0 0,-1 1 0 0 0,0-1 0 0 0,1 1-1 0 0,-1-1 1 0 0,0 0 0 0 0,0 0 0 0 0,0 0 0 0 0,-6-1 2228 0 0,14-3-1866 0 0,-4 3-552 0 0,0-1 1 0 0,0 1-1 0 0,0 0 0 0 0,0-1 1 0 0,0 1-1 0 0,0 0 1 0 0,0 0-1 0 0,0 0 1 0 0,0 0-1 0 0,0 0 1 0 0,0 0-1 0 0,2 0 0 0 0,4 2 153 0 0,1-1 0 0 0,0 0 0 0 0,0 0 0 0 0,-1-1 0 0 0,1 0 0 0 0,11-1 0 0 0,26 0 115 0 0,-31 4-173 0 0,0 0-1 0 0,0 1 1 0 0,-1 0-1 0 0,17 8 1 0 0,25 8 258 0 0,-14-7-207 0 0,-22-7 24 0 0,34 7 0 0 0,103 10 360 0 0,-154-23-553 0 0,209 39 440 0 0,-150-21-275 0 0,-5-3-20 0 0,84 14 1 0 0,-7-9 73 0 0,25 3 74 0 0,-46-13-185 0 0,41 6 156 0 0,-36-6-97 0 0,7 6 4 0 0,10 7 185 0 0,85 16-108 0 0,-201-34-184 0 0,33 11 1 0 0,7 2 17 0 0,-44-14-44 0 0,-1 1 1 0 0,17 7-1 0 0,-22-8-25 0 0,1-1-1 0 0,-1 0 0 0 0,1 0 0 0 0,0 0 1 0 0,0-1-1 0 0,0-1 0 0 0,14 2 1 0 0,22-4 23 0 0,-20 0 14 0 0,0 1 0 0 0,1 1-1 0 0,35 6 1 0 0,-36 0-9 0 0,0 1-1 0 0,35 18 1 0 0,-39-17-2 0 0,1 0-1 0 0,-1-1 1 0 0,34 7 0 0 0,-8-5 23 0 0,24 4 26 0 0,-34-9-48 0 0,-23-2-16 0 0,0-1 0 0 0,16 0 0 0 0,-12-1 6 0 0,0 2 1 0 0,0 0 0 0 0,0 0 0 0 0,-1 2-1 0 0,34 13 1 0 0,8 1 50 0 0,-46-15-49 0 0,0-1-1 0 0,1-1 0 0 0,-1 0 0 0 0,19 0 0 0 0,-13-1-22 0 0,0 1 1 0 0,0 1-1 0 0,0 0 0 0 0,-1 2 0 0 0,26 8 1 0 0,-8-1 20 0 0,0-3 0 0 0,40 6 0 0 0,-32-6 2 0 0,-32-7-42 0 0,22 9 0 0 0,-31-9-20 0 0,0 1 0 0 0,0-1 0 0 0,1 1 1 0 0,-1-1-1 0 0,-1 1 0 0 0,1 0 1 0 0,0 0-1 0 0,2 3 0 0 0,5 7-185 0 0,15 13-628 0 0,-14-14 423 0 0,0 1 0 0 0,23 17 0 0 0,-31-28-96 0 0,1 1 0 0 0,0 0 0 0 0,0-1 0 0 0,0 0 0 0 0,0 0 0 0 0,0 0 0 0 0,0-1 0 0 0,1 0 0 0 0,-1 1-1 0 0,0-1 1 0 0,1-1 0 0 0,-1 1 0 0 0,1-1 0 0 0,8 1 0 0 0,8-4-3648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12.2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35 1 512 0 0,'-1'0'14'0'0,"-1"1"0"0"0,0-1 1 0 0,1 1-1 0 0,-1-1 0 0 0,0 1 0 0 0,1 0 0 0 0,-1 0 0 0 0,1 0 0 0 0,-1 0 1 0 0,1 0-1 0 0,0 0 0 0 0,-1 0 0 0 0,1 0 0 0 0,0 0 0 0 0,0 1 0 0 0,0-1 1 0 0,-1 1-1 0 0,2-1 0 0 0,-1 1 0 0 0,0-1 0 0 0,0 1 0 0 0,0-1 0 0 0,1 1 1 0 0,-1 0-1 0 0,1-1 0 0 0,-1 1 0 0 0,1 2 0 0 0,2-4-20 0 0,-2-1 7 0 0,0 1-1 0 0,0 0 1 0 0,0 0-1 0 0,1 0 1 0 0,-1-1-1 0 0,0 1 1 0 0,0 0-1 0 0,1 0 1 0 0,-1 0-1 0 0,0 0 1 0 0,0-1-1 0 0,1 1 1 0 0,-1 0-1 0 0,0 0 1 0 0,0 0-1 0 0,1 0 1 0 0,-1 0-1 0 0,0 0 1 0 0,0 0-1 0 0,1 0 1 0 0,-1 0-1 0 0,0 0 1 0 0,1 0-1 0 0,-1 0 1 0 0,0 0-1 0 0,0 0 1 0 0,1 0-1 0 0,-1 0 1 0 0,0 0-1 0 0,0 1 1 0 0,1-1-1 0 0,-1 0 1 0 0,0 0-1 0 0,0 0 1 0 0,1 0-1 0 0,-1 0 1 0 0,0 1-1 0 0,0-1 1 0 0,0 0-1 0 0,1 0 1 0 0,-1 0-1 0 0,0 1 1 0 0,0-1 0 0 0,0 0-1 0 0,1 1 1 0 0,-2 2 10 0 0,1 0 1 0 0,0 0 0 0 0,-1 0 0 0 0,0 0-1 0 0,0-1 1 0 0,0 1 0 0 0,-2 5 0 0 0,-3 6-41 0 0,4-9-7 0 0,2-5 30 0 0,0 0 1 0 0,0 0-1 0 0,0 0 1 0 0,0 0-1 0 0,1 0 1 0 0,-1 0-1 0 0,0 0 1 0 0,0 0-1 0 0,0 0 1 0 0,0 0-1 0 0,0 0 1 0 0,0 0-1 0 0,0 0 1 0 0,0 0-1 0 0,0 0 1 0 0,0 0-1 0 0,0 0 1 0 0,0 0-1 0 0,0 0 1 0 0,0 0-1 0 0,0 0 1 0 0,0 0-1 0 0,0 0 1 0 0,0 0-1 0 0,0 0 1 0 0,0 0-1 0 0,1 1 1 0 0,-1-1-1 0 0,0 0 1 0 0,0 0-1 0 0,0 0 0 0 0,0 0 1 0 0,0 0-1 0 0,0 0 1 0 0,0 0-1 0 0,0 0 1 0 0,0 0-1 0 0,0 0 1 0 0,0 0-1 0 0,0 0 1 0 0,0 0-1 0 0,0 0 1 0 0,0 0-1 0 0,0 0 1 0 0,0 1-1 0 0,0-1 1 0 0,0 0-1 0 0,-1 0 1 0 0,1 0-1 0 0,0 0 1 0 0,0 0-1 0 0,0 0 1 0 0,0 0-1 0 0,0 0 1 0 0,0 0-1 0 0,0 0 1 0 0,0 0-1 0 0,0 0 1 0 0,0 0-1 0 0,4 0-306 0 0,-3 0 220 0 0,0-2 20 0 0,-1-1 50 0 0,1 1 0 0 0,0 0 0 0 0,0 0-1 0 0,0 0 1 0 0,1 0 0 0 0,1-3 1 0 0,0 1 24 0 0,0-1 0 0 0,0 1-1 0 0,0-1 1 0 0,2-6 0 0 0,-5 10-3 0 0,0 0 0 0 0,1 0 0 0 0,0 0 0 0 0,-1 0 0 0 0,1 0 0 0 0,-1 0 0 0 0,1 0 0 0 0,0 0 0 0 0,0 1 0 0 0,0-1 0 0 0,-1 0 0 0 0,1 0 0 0 0,0 1 0 0 0,0-1 0 0 0,0 1 0 0 0,0-1 0 0 0,0 1 0 0 0,0-1 0 0 0,0 1 0 0 0,0-1 0 0 0,0 1 0 0 0,1 0 0 0 0,1-1 0 0 0,-3 2 0 0 0,1-1 0 0 0,-1 0 0 0 0,0 0 0 0 0,1 0 0 0 0,-1 0 0 0 0,0 0 0 0 0,1 0 0 0 0,-1 1 0 0 0,0-1 0 0 0,1 0 0 0 0,-1 0 0 0 0,0 1 0 0 0,1-1 0 0 0,-1 0 0 0 0,0 0 0 0 0,0 1 0 0 0,1-1 0 0 0,-1 0 0 0 0,0 1 0 0 0,0-1 0 0 0,0 0 0 0 0,1 1 0 0 0,-1-1 0 0 0,0 0 0 0 0,0 1 0 0 0,0-1 0 0 0,0 0 0 0 0,0 1 0 0 0,0-1 0 0 0,0 1 0 0 0,0-1 0 0 0,0 0 0 0 0,0 1 0 0 0,0-1 0 0 0,0 1 0 0 0,0-1 0 0 0,0 0 0 0 0,0 1 0 0 0,0-1 0 0 0,0 1 0 0 0,-4 13 0 0 0,-2-1 0 0 0,1 1 0 0 0,-7 27 0 0 0,9-34 0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15.1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3156 48 8 0 0,'0'-1'-8'0'0,"0"1"1"0"0,0-1 0 0 0,0 0-1 0 0,0 0 0 0 0,0 1 0 0 0,0-1 0 0 0,-1 0 0 0 0,1 1 1 0 0,0-1-1 0 0,-1 0 0 0 0,1 1 0 0 0,0-1 0 0 0,-1 0 1 0 0,1 1-1 0 0,-1-1 0 0 0,1 1 0 0 0,-1-1 0 0 0,1 0 0 0 0,-1 1 1 0 0,-1-1-1 0 0,2 0 108 0 0,-1 1-2 0 0,0-1 2 0 0,1 1 0 0 0,-1-1-1 0 0,1 1 1 0 0,-1-1 0 0 0,1 0 0 0 0,-1 1-1 0 0,1-1 1 0 0,-1 0 0 0 0,1 1-1 0 0,0-1 1 0 0,-1 0 0 0 0,1 0-1 0 0,0 1 1 0 0,0-1 0 0 0,-1 0 0 0 0,1 0-1 0 0,0 1 1 0 0,0-3 0 0 0,0 3 85 0 0,0-1 0 0 0,1 0 0 0 0,-1 1 0 0 0,0-1 0 0 0,0 1 0 0 0,0-1 0 0 0,0 0 0 0 0,0 1 0 0 0,0-1 0 0 0,0 0 0 0 0,0 1 0 0 0,-1-1 0 0 0,1 1-1 0 0,0-1 1 0 0,0 0 0 0 0,0 1 0 0 0,-1-1 0 0 0,1 1 0 0 0,0-1 0 0 0,-1 1 0 0 0,1-1 0 0 0,0 1 0 0 0,-1-1 0 0 0,1 1 0 0 0,-1-1 0 0 0,1 1 0 0 0,-1-1 0 0 0,1 1 0 0 0,-1 0 0 0 0,1-1 0 0 0,-1 1 0 0 0,0-1 0 0 0,-1 2 182 0 0,1-1-1 0 0,-1 0 1 0 0,0 1-1 0 0,1-1 1 0 0,-1 1-1 0 0,0-1 1 0 0,1 1-1 0 0,-1 0 1 0 0,1-1-1 0 0,-1 1 1 0 0,-1 1-1 0 0,-1 1 76 0 0,0 0-1 0 0,0 1 1 0 0,1-1 0 0 0,-6 6 0 0 0,-10 10 771 0 0,9-11-831 0 0,2-3-168 0 0,1 0 1 0 0,0 1-1 0 0,1 0 0 0 0,-12 12 1 0 0,-11 11 418 0 0,-14 8 330 0 0,37-32-829 0 0,0 1 1 0 0,0 1-1 0 0,-7 9 0 0 0,7-8 11 0 0,0-2-1 0 0,-12 14 1 0 0,8-11 1 0 0,1 0 0 0 0,-9 11 0 0 0,9-9 0 0 0,0-1 1 0 0,-11 10-1 0 0,-31 29 145 0 0,0 0-11 0 0,37-35-151 0 0,0 0 1 0 0,-21 29-1 0 0,20-23-18 0 0,-18 24 38 0 0,21-26-38 0 0,-2 0 0 0 0,-15 16 1 0 0,7-12-56 0 0,3-4 105 0 0,1 1 1 0 0,-18 23-1 0 0,28-31-99 0 0,-1 0-1 0 0,-18 14 1 0 0,-5 7 36 0 0,9-5 73 0 0,-2 0-15 0 0,-28 41-1 0 0,13-10-85 0 0,-24 37 170 0 0,-47 73-19 0 0,39-59 21 0 0,-6-13-174 0 0,49-63 31 0 0,-38 57 0 0 0,43-58-89 0 0,17-23-4 0 0,1 0 0 0 0,-1 0 0 0 0,-4 11 0 0 0,2-6 23 0 0,0 0 1 0 0,-15 19 0 0 0,13-19-3 0 0,1-1 0 0 0,-12 23 0 0 0,14-22-4 0 0,-1 0 1 0 0,-1 0-1 0 0,-14 15 0 0 0,-7 10 24 0 0,-30 37-16 0 0,5-17 1 0 0,40-38-9 0 0,-24 24-1 0 0,14-12-26 0 0,3-10 31 0 0,-28 28 25 0 0,-26 26-8 0 0,3-3 11 0 0,52-53-50 0 0,-29 37 1 0 0,-4 3 135 0 0,-95 80-81 0 0,125-114-52 0 0,-35 52 0 0 0,50-64 8 0 0,-27 28 35 0 0,24-29-54 0 0,-15 22 0 0 0,-5 13 16 0 0,-51 82 79 0 0,21-29-49 0 0,-5-1-35 0 0,54-82-20 0 0,-10 13 56 0 0,12-16-47 0 0,-17 25 1 0 0,-82 162 33 0 0,94-167-31 0 0,11-23-3 0 0,-13 22 0 0 0,-82 132 27 0 0,61-99-14 0 0,21-43 42 0 0,16-21-69 0 0,1-1 0 0 0,0 1 1 0 0,-1 0-1 0 0,0-1 0 0 0,-3 4 1 0 0,-15 23 30 0 0,19-27-14 0 0,1-1 2 0 0,0 0 0 0 0,-1 0 0 0 0,0 0 1 0 0,1 0-1 0 0,-1 0 0 0 0,0 0 0 0 0,-4 3 1 0 0,6-5-3 0 0,-1 1 1 0 0,1-1-1 0 0,-1 0 1 0 0,1 1-1 0 0,-1-1 1 0 0,1 1-1 0 0,0-1 1 0 0,-1 1-1 0 0,1-1 1 0 0,0 1-1 0 0,-1-1 1 0 0,1 1-1 0 0,0-1 1 0 0,0 1-1 0 0,-1 0 1 0 0,1-1-1 0 0,0 1 1 0 0,0-1-1 0 0,0 1 1 0 0,0 1-1 0 0,2 0-3 0 0,5-6-4 0 0,-3 3-38 0 0,2-2 40 0 0,-3 0 11 0 0,-1 0 0 0 0,1 0-1 0 0,0 0 1 0 0,1 0 0 0 0,-1 1-1 0 0,7-5 1 0 0,14-11-46 0 0,31-29 36 0 0,-37 32-11 0 0,30-30-1 0 0,-20 13 26 0 0,79-94 86 0 0,-70 78-103 0 0,40-57-23 0 0,50-72 79 0 0,-26 40-22 0 0,-74 96-13 0 0,-9 13-18 0 0,25-30 0 0 0,-12 20 30 0 0,26-28-10 0 0,24-31-11 0 0,-54 63-16 0 0,4-10 34 0 0,-1 0-1 0 0,24-53 1 0 0,-24 42 6 0 0,38-52 1 0 0,-59 94-23 0 0,41-52 47 0 0,51-50-23 0 0,-3-7 37 0 0,-77 90-61 0 0,-12 19 20 0 0,13-18-1 0 0,30-35 3 0 0,14-13-3 0 0,-60 70-21 0 0,0 0 0 0 0,8-13 0 0 0,-10 13 5 0 0,1 1 1 0 0,0 1-1 0 0,0-1 0 0 0,9-8 0 0 0,-2 2 6 0 0,1-2-1 0 0,-2 1 1 0 0,17-29-1 0 0,-16 22 23 0 0,25-30 0 0 0,-32 45-30 0 0,0 0 0 0 0,-1 0 0 0 0,0-1 0 0 0,6-13 0 0 0,5-11 32 0 0,21-38 9 0 0,9-17 36 0 0,-5 15-46 0 0,-27 49 0 0 0,18-48 0 0 0,-3 9 64 0 0,53-89-10 0 0,-74 139-103 0 0,8-17 54 0 0,19-30-36 0 0,-4 7 49 0 0,-23 37-49 0 0,1 0 0 0 0,1 1 0 0 0,12-16 0 0 0,-10 19-13 0 0,44-59 112 0 0,-40 47-109 0 0,-6 7 48 0 0,15-17 1 0 0,20-29 2 0 0,-41 58-49 0 0,17-19 21 0 0,-1-2-1 0 0,17-28 0 0 0,-30 44-22 0 0,0 1-1 0 0,1-1 1 0 0,0 1-1 0 0,16-12 1 0 0,13-17 5 0 0,-15 16 14 0 0,0 0 0 0 0,48-35 0 0 0,-60 47-24 0 0,8-5 15 0 0,16-8-9 0 0,-14 8-7 0 0,37-15-26 0 0,-44 24 29 0 0,-10 5 1 0 0,-1 0-1 0 0,1-1 1 0 0,-1 1 0 0 0,1-1 0 0 0,-1 0-1 0 0,0 1 1 0 0,1-1 0 0 0,-1 0 0 0 0,0 0-1 0 0,2-1 1 0 0,-2 1-1 0 0,1 0-1 0 0,-1 0 1 0 0,0 0 0 0 0,1 0-1 0 0,-1 1 1 0 0,1-1 0 0 0,-1 0-1 0 0,1 1 1 0 0,2-1 0 0 0,-3 1-26 0 0,-1 0 0 0 0,1 0 1 0 0,0-1-1 0 0,-1 1 0 0 0,1 0 1 0 0,0 0-1 0 0,-1 0 0 0 0,1 0 1 0 0,0-1-1 0 0,-1 1 0 0 0,1 0 1 0 0,-1-1-1 0 0,1 1 0 0 0,0-1 1 0 0,-1 1-1 0 0,1 0 0 0 0,-1-1 1 0 0,1 1-1 0 0,-1-1 0 0 0,1 1 1 0 0,-1-1-1 0 0,0 0 0 0 0,1 1 1 0 0,-1-1-1 0 0,0 1 0 0 0,1-1 1 0 0,-1 0-1 0 0,0 1 0 0 0,0-1 1 0 0,0 0-1 0 0,1 0 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5:01.3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316 1 512 0 0,'-20'21'4561'0'0,"17"-18"-4295"0"0,-1 1 0 0 0,0-1 0 0 0,1 1 0 0 0,0 0 0 0 0,-1 1 0 0 0,2-1 0 0 0,-4 6 1 0 0,-7 23 310 0 0,1 1 0 0 0,1 0 1 0 0,2 1-1 0 0,2 0 1 0 0,1 0-1 0 0,-2 61 0 0 0,17 217 155 0 0,-6-272-656 0 0,24 203 332 0 0,-23-231-82 0 0,-3-22 86 0 0,-1-21 41 0 0,-11-70 12 0 0,-5-1 0 0 0,-39-136 1 0 0,43 189-242 0 0,-9-28-17 0 0,17 64-76 0 0,0 1 1 0 0,0 1-1 0 0,-2-1 1 0 0,-8-15-1 0 0,13 26-104 0 0,1-1 0 0 0,-1 0 1 0 0,1 0-1 0 0,-1 1 0 0 0,1-1 0 0 0,-1 0 0 0 0,0 0 0 0 0,1 1 0 0 0,-1-1 0 0 0,0 1 1 0 0,1-1-1 0 0,-1 1 0 0 0,0-1 0 0 0,0 1 0 0 0,0-1 0 0 0,1 1 0 0 0,-1 0 0 0 0,-2-1 1 0 0,3 1-6 0 0,-1 0 0 0 0,1 0 0 0 0,-1 0 0 0 0,1 1 0 0 0,-1-1 0 0 0,1 0 0 0 0,0 0 0 0 0,-1 0 1 0 0,1 1-1 0 0,-1-1 0 0 0,1 0 0 0 0,0 1 0 0 0,-1-1 0 0 0,1 0 0 0 0,0 1 0 0 0,-1-1 0 0 0,1 0 0 0 0,0 1 1 0 0,0-1-1 0 0,-1 1 0 0 0,1-1 0 0 0,0 1 0 0 0,0-1 0 0 0,-1 1 0 0 0,0 3 42 0 0,0 1 1 0 0,-1-1-1 0 0,2 1 0 0 0,-1-1 0 0 0,0 8 1 0 0,1 7-24 0 0,1 1 0 0 0,1-1 0 0 0,0 0 1 0 0,9 33-1 0 0,31 74 83 0 0,-27-82-78 0 0,-4-14-13 0 0,64 202 141 0 0,-64-188-121 0 0,-2 1 0 0 0,-1 0 0 0 0,1 62 0 0 0,-8-96-24 0 0,-2-1 0 0 0,1 0 0 0 0,-5 17 0 0 0,5-24-14 0 0,0-1 0 0 0,-1 1-1 0 0,0-1 1 0 0,0 1 0 0 0,0-1 0 0 0,0 1-1 0 0,0-1 1 0 0,0 0 0 0 0,0 1-1 0 0,-1-1 1 0 0,1 0 0 0 0,-1 0-1 0 0,0 0 1 0 0,1 0 0 0 0,-1 0 0 0 0,0-1-1 0 0,0 1 1 0 0,0 0 0 0 0,-4 1-1 0 0,4-2 4 0 0,1-1 0 0 0,-1 0 0 0 0,1 0-1 0 0,-1 0 1 0 0,1 0 0 0 0,-1 0 0 0 0,1 0 0 0 0,0 0-1 0 0,-1-1 1 0 0,1 1 0 0 0,-1 0 0 0 0,1-1 0 0 0,0 1-1 0 0,-1-1 1 0 0,1 1 0 0 0,0-1 0 0 0,-1 0-1 0 0,1 0 1 0 0,0 0 0 0 0,0 1 0 0 0,0-1 0 0 0,0 0-1 0 0,0 0 1 0 0,0-1 0 0 0,-2-1 0 0 0,-3-4 78 0 0,1 0 1 0 0,-9-13-1 0 0,13 17-77 0 0,-18-30 47 0 0,1-2 0 0 0,1 0 0 0 0,-14-49 0 0 0,-24-115-9 0 0,48 171-51 0 0,5 20 27 0 0,1 3-20 0 0,0 1 0 0 0,0 0 0 0 0,0 0 0 0 0,0 0 0 0 0,-1 0 0 0 0,-3-6 0 0 0,3 10 79 0 0,0 6-92 0 0,1 7-7 0 0,3 23 40 0 0,2 0 0 0 0,2 0 1 0 0,11 42-1 0 0,-15-71-24 0 0,54 192-31 0 0,-40-145 66 0 0,-11-31-6 0 0,5 36 0 0 0,-7-42 21 0 0,-12-37 122 0 0,-10-41-93 0 0,4-2 0 0 0,-10-81 0 0 0,21 118-80 0 0,1-1-31 0 0,2 17 34 0 0,0 0 1 0 0,-1 0-1 0 0,0 0 1 0 0,0 0-1 0 0,-7-15 1 0 0,9 24-10 0 0,0 1 0 0 0,0 0 1 0 0,0 0-1 0 0,0 0 0 0 0,0 0 1 0 0,0 0-1 0 0,-1 0 0 0 0,1 0 1 0 0,0 0-1 0 0,0 0 0 0 0,0 0 1 0 0,0-1-1 0 0,0 1 0 0 0,-1 0 1 0 0,1 0-1 0 0,0 0 0 0 0,0 0 1 0 0,0 0-1 0 0,0 0 1 0 0,-1 0-1 0 0,1 0 0 0 0,0 0 1 0 0,0 0-1 0 0,0 0 0 0 0,0 0 1 0 0,-1 1-1 0 0,1-1 0 0 0,0 0 1 0 0,0 0-1 0 0,0 0 0 0 0,0 0 1 0 0,0 0-1 0 0,-1 0 0 0 0,1 0 1 0 0,0 0-1 0 0,0 0 0 0 0,0 0 1 0 0,0 1-1 0 0,0-1 0 0 0,0 0 1 0 0,0 0-1 0 0,0 0 0 0 0,-1 0 1 0 0,1 0-1 0 0,0 0 0 0 0,0 1 1 0 0,0-1-1 0 0,0 0 0 0 0,0 0 1 0 0,0 0-1 0 0,0 0 0 0 0,0 1 1 0 0,0-1-1 0 0,0 0 0 0 0,0 0 1 0 0,0 0-1 0 0,0 0 0 0 0,0 1 1 0 0,0-1-1 0 0,-4 11 30 0 0,4 4-47 0 0,0 1 1 0 0,1-1-1 0 0,0 1 1 0 0,1-1-1 0 0,1 0 0 0 0,5 19 1 0 0,37 87-27 0 0,-34-94 19 0 0,1-1 0 0 0,1 0 0 0 0,2-1 0 0 0,31 42-1 0 0,-42-62 18 0 0,0-1 0 0 0,0 0-1 0 0,0 0 1 0 0,1 0 0 0 0,-1 0-1 0 0,1-1 1 0 0,0 0 0 0 0,0 0-1 0 0,7 3 1 0 0,-9-5-31 0 0,0 0 0 0 0,1 0 0 0 0,-1-1 0 0 0,0 1 0 0 0,0-1 0 0 0,0 1 0 0 0,0-1 0 0 0,1 0 0 0 0,-1 0 0 0 0,0 0 0 0 0,0-1 0 0 0,0 1 0 0 0,0-1 0 0 0,1 0 0 0 0,-1 0 0 0 0,0 0 0 0 0,0 0 0 0 0,3-2 0 0 0,-2 0-200 0 0,0 1 1 0 0,-1 0-1 0 0,1-1 1 0 0,0 0 0 0 0,3-4-1 0 0,-3 3-720 0 0,0 0 0 0 0,-1-1 0 0 0,0 1 0 0 0,3-6 0 0 0,4-10-3304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42.732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983.03192"/>
      <inkml:brushProperty name="anchorY" value="-5287.50098"/>
      <inkml:brushProperty name="scaleFactor" value="0.5"/>
    </inkml:brush>
  </inkml:definitions>
  <inkml:trace contextRef="#ctx0" brushRef="#br0">40 373 8 0 0,'0'0'0'0'0,"0"-1"0"0"0,0-2 0 0 0,0-1 0 0 0,-1-1 0 0 0,1-2 0 0 0,-2 0 84 0 0,1-1-108 0 0,-1 0 540 0 0,0-1-137 0 0,0 0 57 0 0,-25-111 14339 0 0,27 124-14560 0 0,-1 0 124 0 0,0 2-67 0 0,1 2-36 0 0,0 0-72 0 0,0 2 81 0 0,0 1-96 0 0,0 0 104 0 0,0 1-60 0 0,0 0-9 0 0,0 0-52 0 0,0 0 68 0 0,0 2-80 0 0,0-1 80 0 0,0 1-52 0 0,0 1-3 0 0,1 1-91 0 0,0 0 79 0 0,1 0-85 0 0,-1 0 146 0 0,1-1-90 0 0,1 1 2 0 0,0 1-119 0 0,0-1 114 0 0,0 2-125 0 0,0-1 158 0 0,0 2-57 0 0,0 0-36 0 0,-1 1-41 0 0,1 1 74 0 0,-1 1-84 0 0,0 1 138 0 0,-1 1-77 0 0,1-1-2 0 0,0 0-34 0 0,-1-1 25 0 0,1 0-11 0 0,-1 1 78 0 0,1-1-59 0 0,0 0-7 0 0,-1-1-53 0 0,1-1 78 0 0,1 0-84 0 0,0-1 120 0 0,-1 0-45 0 0,1 0-39 0 0,-1 0-14 0 0,1 1 46 0 0,0-1-63 0 0,0 0 94 0 0,0-1-46 0 0,-1-1-3 0 0,0 1-35 0 0,0-1 46 0 0,0 0-54 0 0,0 0 110 0 0,-1-2-60 0 0,0 0-26 0 0,0 1-37 0 0,0 0 44 0 0,0 1-36 0 0,-1-1 95 0 0,1 1-27 0 0,0-1-16 0 0,0 0-39 0 0,0-1 28 0 0,0 1-30 0 0,1-1 64 0 0,-1 1-1 0 0,0 0-15 0 0,0 1-67 0 0,0 0 65 0 0,0 0-70 0 0,0-1 85 0 0,1 1-44 0 0,-1 0-13 0 0,0 0 5 0 0,1-1 24 0 0,-1 1-8 0 0,1 1 41 0 0,-1 0-10 0 0,0-1-14 0 0,1 1-50 0 0,-2 0 50 0 0,1 1-46 0 0,0 0 78 0 0,0 1-41 0 0,0 0-13 0 0,1 0-61 0 0,-1 0 118 0 0,1 1-104 0 0,-1-1 155 0 0,0 1-54 0 0,1-1-63 0 0,0 1 3 0 0,0-1 40 0 0,-1-1-62 0 0,1 1 66 0 0,-1 0-19 0 0,-1-1-22 0 0,1 1 8 0 0,1-1 24 0 0,-1-1-27 0 0,1 0 29 0 0,-1 0-28 0 0,1-1-19 0 0,0 1-14 0 0,0 0 30 0 0,0 0-20 0 0,0 1 71 0 0,-1 1-56 0 0,1-2 0 0 0,-1 1 20 0 0,1 0-9 0 0,-1 0 22 0 0,1 1 13 0 0,-1 0-50 0 0,1 0-2 0 0,-1 1-1 0 0,1 0-12 0 0,0 1 30 0 0,-1 1 28 0 0,1 0-15 0 0,0-1-21 0 0,0 1-49 0 0,0 0 40 0 0,0 0-44 0 0,0 0 133 0 0,-1 0-66 0 0,2-1 16 0 0,-1 0-114 0 0,1-1 115 0 0,1-1-105 0 0,0-1 142 0 0,-1-1-50 0 0,0 0-38 0 0,0 2-50 0 0,0-2 75 0 0,-1 1-83 0 0,1 0 193 0 0,-1-1-93 0 0,0-1-13 0 0,1 0-47 0 0,-1 0 46 0 0,0-1-37 0 0,1 1 76 0 0,0 0 7 0 0,-1 2-36 0 0,0-1-107 0 0,-1 2 141 0 0,0-1-161 0 0,0 1 169 0 0,-1-1-41 0 0,1 1-32 0 0,-1 0-41 0 0,1 0 84 0 0,-1-1-86 0 0,1 1 120 0 0,0 0-43 0 0,0-1-41 0 0,0 1 15 0 0,0-1-45 0 0,1 1 19 0 0,0 0 21 0 0,0-1 2 0 0,0 1 39 0 0,2-1-130 0 0,-1 2 132 0 0,0-1-118 0 0,1 0 138 0 0,0 0-32 0 0,0 0-43 0 0,0 1 17 0 0,0 0 20 0 0,0 0-36 0 0,-1-1-7 0 0,1-1 21 0 0,-2 0-9 0 0,1-1-62 0 0,-1 0 102 0 0,0 1-98 0 0,1-1 105 0 0,-2 1-22 0 0,1-1 0 0 0,0-2-34 0 0,0 1 18 0 0,0 0-26 0 0,0 0 35 0 0,0 0-2 0 0,-1 0-17 0 0,1 0-58 0 0,0 1 99 0 0,-1-1-98 0 0,0 1 133 0 0,0 0-76 0 0,1 1-3 0 0,0-1-62 0 0,0 1 51 0 0,0-1-28 0 0,-1 0 119 0 0,1-1-89 0 0,0 0-5 0 0,0-1 49 0 0,0 0-38 0 0,0 0 60 0 0,0 0-64 0 0,-1 1 21 0 0,1 0 12 0 0,0 0-71 0 0,-1 0 58 0 0,1 0-47 0 0,-1 0 88 0 0,0 0-45 0 0,1-1-2 0 0,-1 1-44 0 0,1-1 30 0 0,-1 1-22 0 0,2 0 89 0 0,-2 1-62 0 0,2-1 3 0 0,-2 1-36 0 0,1-2 54 0 0,0 0-38 0 0,0 0 69 0 0,-1-2-10 0 0,0 1-3 0 0,1-2-34 0 0,-1 1 9 0 0,0-1-5 0 0,-1-1 9 0 0,1 0-2 0 0,0 1-18 0 0,-1 0-69 0 0,1 0 140 0 0,0 1-129 0 0,0 0 134 0 0,0 0-57 0 0,0 1-37 0 0,0 2 32 0 0,0-1-33 0 0,0 1 37 0 0,1 0 26 0 0,0 0-43 0 0,0 0 34 0 0,0 1-67 0 0,1 0 38 0 0,0 1-33 0 0,-1 1 65 0 0,1-1 0 0 0,-1 1-7 0 0,2 0-70 0 0,-1-1 58 0 0,1 0-58 0 0,0 0 90 0 0,-1-1-18 0 0,0-1-28 0 0,-1 0 11 0 0,0-1 14 0 0,0-1-25 0 0,-1-2-10 0 0,0-2-6 0 0,0-2 18 0 0,0-2 21 0 0,0-1-42 0 0,-1-2 51 0 0,0 0-52 0 0,0-1 34 0 0,0-2-2 0 0,0 0-74 0 0,0 0 88 0 0,0 0-85 0 0,0 0 90 0 0,0 0 2 0 0,0 0-36 0 0,0 0-51 0 0,0 0 97 0 0,0 2-108 0 0,0 0 127 0 0,0 1-46 0 0,0-1-13 0 0,0 2-49 0 0,0 1 49 0 0,0 0-46 0 0,0 0 97 0 0,0 0-65 0 0,0 1 3 0 0,0 1 29 0 0,0 0-39 0 0,0 0 49 0 0,0 0-33 0 0,0 0 2 0 0,0-1-1 0 0,0 0-10 0 0,0-2 21 0 0,0 0-26 0 0,0-1 28 0 0,0-1-37 0 0,0 1-26 0 0,0-2 15 0 0,0 1 49 0 0,0-2-24 0 0,0 1 75 0 0,0-2-56 0 0,0 1-28 0 0,0-1 20 0 0,0 0 3 0 0,0 0 3 0 0,0 0 9 0 0,-1 0-33 0 0,0-1 52 0 0,0 0-37 0 0,-1-1-15 0 0,-1 0 23 0 0,1-1-47 0 0,0 2 50 0 0,0-1 13 0 0,1 1-22 0 0,0 0 10 0 0,0 1-3 0 0,0 1 0 0 0,-1 1-56 0 0,1 2 100 0 0,0 0-88 0 0,0 2 84 0 0,0-1-15 0 0,0 1-41 0 0,0 0-32 0 0,1-1 72 0 0,0-1-72 0 0,-1 0 98 0 0,1-1-57 0 0,1-1-18 0 0,0 0 15 0 0,0-1 2 0 0,-1-1 8 0 0,1 0 8 0 0,-1 0-1 0 0,0-2-8 0 0,0 0-45 0 0,-1-1 60 0 0,-1-1-49 0 0,0-1 71 0 0,1 0-1 0 0,-1 0-45 0 0,0 0-11 0 0,1 1 57 0 0,-1 1-57 0 0,1-2 27 0 0,0 1 12 0 0,-1 0-24 0 0,1-1-56 0 0,0-1 90 0 0,-1 0-96 0 0,1-1 150 0 0,0-2-52 0 0,0 0-28 0 0,0-2-71 0 0,0 0 92 0 0,0-1-109 0 0,0 0 154 0 0,-1-2-54 0 0,1 0-18 0 0,0-1-47 0 0,-1-1 67 0 0,1-2-71 0 0,-1 0 97 0 0,1-1-29 0 0,-2-2 11 0 0,1 0-28 0 0,-1-1-11 0 0,0-1 2 0 0,0-1 6 0 0,0 0 17 0 0,-1-2 23 0 0,1 1-52 0 0,0-1 46 0 0,-1 0-43 0 0,1-2 40 0 0,0 1-31 0 0,1-1 10 0 0,0 0 6 0 0,0-1-11 0 0,-1 0 22 0 0,1-1-16 0 0,0 2-4 0 0,0-1-18 0 0,-1 1-23 0 0,1-1 52 0 0,-2 1-27 0 0,0-1 65 0 0,0 0-26 0 0,-1-2-27 0 0,0-1-47 0 0,-1-1 104 0 0,0-2-109 0 0,1-1 110 0 0,0-1-5 0 0,-1-3-44 0 0,2 0-66 0 0,0-2 101 0 0,0 0-111 0 0,1 0 165 0 0,1 2-77 0 0,1 1-20 0 0,0 2-18 0 0,1 1 29 0 0,0 1-31 0 0,0 1 85 0 0,1 2-34 0 0,0 0 4 0 0,-1 2-74 0 0,1 0 58 0 0,0 1-58 0 0,-1 1 90 0 0,0 2-27 0 0,0 0-17 0 0,0 0-1 0 0,0 1-21 0 0,0-2 14 0 0,0 1 14 0 0,0-1 14 0 0,0 1 25 0 0,0-1-70 0 0,0-1 31 0 0,-1-1-39 0 0,1 0 28 0 0,-2-2 27 0 0,0 0 2 0 0,1 0-44 0 0,-2-1 62 0 0,2-1-77 0 0,-1-1 88 0 0,1 1-45 0 0,1-1 15 0 0,-1-1-12 0 0,0 0-7 0 0,0 1 10 0 0,0-1-22 0 0,-1 1 7 0 0,1 1 6 0 0,-1 1-30 0 0,2 0 46 0 0,-1 1-42 0 0,1 0 50 0 0,-1 2 5 0 0,0 0-48 0 0,1 2-30 0 0,-1 0 100 0 0,0 2-98 0 0,0 0 96 0 0,-1 0-74 0 0,1 1-5 0 0,0 0 10 0 0,-1-1 13 0 0,1 0-5 0 0,-1-1 22 0 0,-1-1 13 0 0,0 1-22 0 0,0-1-10 0 0,0-2 3 0 0,0 0-3 0 0,-1-1 47 0 0,1-2-61 0 0,0 1 12 0 0,0-1-24 0 0,0 0 24 0 0,1 2 0 0 0,0 1 38 0 0,0 1-9 0 0,0 1-23 0 0,0 1-11 0 0,0 1 21 0 0,1 1-28 0 0,-1 1 18 0 0,0 1 23 0 0,1 1 2 0 0,-1 1-82 0 0,0-1 72 0 0,0 0-73 0 0,-1 0 124 0 0,-1 0-46 0 0,0 0-11 0 0,0-1-58 0 0,0 0 70 0 0,-1 0-62 0 0,0 0 111 0 0,0 0-50 0 0,1 0 0 0 0,0 2-90 0 0,0-1 88 0 0,1-1-96 0 0,0 1 176 0 0,-1 0-70 0 0,1 2-38 0 0,0-1-4 0 0,0 2-12 0 0,0 0-1 0 0,-1 0 64 0 0,1 1-18 0 0,-1 1 28 0 0,0-1-109 0 0,0 0 89 0 0,0 0-78 0 0,1-1 59 0 0,-1-1 2 0 0,1 0-38 0 0,0 0 32 0 0,-1 0 17 0 0,1 0-33 0 0,0-1 40 0 0,0 0-49 0 0,0-1 5 0 0,1-1-3 0 0,0 0 18 0 0,1-1-15 0 0,0-1 42 0 0,-1 0-2 0 0,1 0-25 0 0,0 1-38 0 0,-1 1 47 0 0,0-1-54 0 0,0 1 118 0 0,0 0-72 0 0,0 2-22 0 0,0 0-10 0 0,0 0 46 0 0,1 1-26 0 0,-1 0 56 0 0,1 1-24 0 0,0 1-19 0 0,0 1-2 0 0,0 1-2 0 0,0 1 18 0 0,0 0-25 0 0,0 2 46 0 0,0 0-50 0 0,1 0-32 0 0,-1 2 112 0 0,1 0-121 0 0,0 0 132 0 0,-1 1-66 0 0,2 0-26 0 0,0 1 10 0 0,1-1 2 0 0,-1 1-2 0 0,1-1 20 0 0,-1-1-15 0 0,0 1-4 0 0,0-2-46 0 0,1-1 60 0 0,-1 2-49 0 0,1 0 80 0 0,0 0 6 0 0,0 0-46 0 0,0 1-38 0 0,1 0 65 0 0,0 2-80 0 0,-1 0 89 0 0,1 2-35 0 0,-1 0-17 0 0,1 1-2 0 0,0 1 17 0 0,-1 0-7 0 0,0 1 78 0 0,1 0-50 0 0,0 1 10 0 0,-1 0-86 0 0,1 1 70 0 0,-1 0-54 0 0,1 0 108 0 0,0 0-11 0 0,0 0-12 0 0,1 0-47 0 0,0 0 32 0 0,0 0-42 0 0,1-1 30 0 0,0 0 9 0 0,0-1-12 0 0,0 0-23 0 0,0-2 54 0 0,1-1-65 0 0,0 0 58 0 0,1 0-26 0 0,-2-1 7 0 0,1 0-29 0 0,0 1 46 0 0,0-1-34 0 0,0 1 57 0 0,1 0-16 0 0,-1 1-21 0 0,1 1 18 0 0,1 0-17 0 0,-1 1 4 0 0,0 0-38 0 0,0 1 29 0 0,0 0-1 0 0,1-1-29 0 0,-1 1 76 0 0,1 1-89 0 0,-1-1 94 0 0,1 1-57 0 0,0 0-19 0 0,-1 0 25 0 0,1 0 36 0 0,1 0-20 0 0,0 0 19 0 0,-1 0 23 0 0,1 2-52 0 0,0 0-2 0 0,1 0 36 0 0,-1 0-42 0 0,1 1 42 0 0,1 0-30 0 0,-1-1-20 0 0,1 1-12 0 0,0-1 10 0 0,0 1-15 0 0,0-1 98 0 0,-1-1-57 0 0,0 1 22 0 0,-1-2-78 0 0,0 0 39 0 0,0 1-25 0 0,0-1 71 0 0,0-1-49 0 0,0 1-19 0 0,-1 0 16 0 0,1 1 29 0 0,-1-1-19 0 0,1 2 8 0 0,0-1-1 0 0,-1 1-18 0 0,0 0-42 0 0,1 0 38 0 0,0 2-32 0 0,0 0 83 0 0,1-1-24 0 0,0 2 12 0 0,0-1-57 0 0,-1 1 62 0 0,2-1-58 0 0,-1 0 46 0 0,1-2-5 0 0,-1 1-45 0 0,1-1 43 0 0,-1-1-25 0 0,1 0-2 0 0,-1 0 2 0 0,1-1-21 0 0,0-1 34 0 0,1 0-30 0 0,-1 0 19 0 0,0 0 4 0 0,1 0 27 0 0,-1 0-7 0 0,0 0-43 0 0,1 1-14 0 0,-1 1 38 0 0,0 0-42 0 0,0 1 59 0 0,-1 1 12 0 0,0-1-2 0 0,0 0 13 0 0,-1 0-68 0 0,-1 0 58 0 0,0 0-58 0 0,-1-1-2 0 0,0 0 9 0 0,0-1 41 0 0,-1 1-49 0 0,1 0 74 0 0,-1 0-88 0 0,-1 0 46 0 0,1 0 4 0 0,0 0-58 0 0,0-1 55 0 0,0 1-56 0 0,0-1 82 0 0,-1 0-52 0 0,0 0 7 0 0,-1 0 37 0 0,0 0-12 0 0,-1 0 5 0 0,0-1-38 0 0,-1 1 30 0 0,0-1-1 0 0,-1 0-28 0 0,0 1 37 0 0,-1 0-40 0 0,0 0 21 0 0,0 0-53 0 0,-2 0 52 0 0,0 1 29 0 0,-1 0-35 0 0,-1 1 23 0 0,-2 1-6 0 0,0 1 19 0 0,-1-1-70 0 0,0 1 31 0 0,-2 0-22 0 0,-1 0 14 0 0,-1-1 5 0 0,-2 1-48 0 0,0-1 52 0 0,-2 0-8 0 0,-1 1-7 0 0,-1 0 23 0 0,-1 0-16 0 0,0-1 24 0 0,0 0-44 0 0,-1 0 4 0 0,1 0-2 0 0,-1 0 16 0 0,1 1 14 0 0,1 0-12 0 0,1 1-41 0 0,1 2 68 0 0,-1 0-61 0 0,0 0 76 0 0,0 0-32 0 0,-1 1 2 0 0,0 0-45 0 0,-1 1 49 0 0,-1 0-55 0 0,0 0 63 0 0,0 1 10 0 0,-1-1-40 0 0,1 0-3 0 0,0 0 9 0 0,1-1-43 0 0,-1-1 87 0 0,2 0-54 0 0,0 0 8 0 0,1-1 0 0 0,1 0-21 0 0,1-1 34 0 0,1 0-11 0 0,1-1 4 0 0,1 0 9 0 0,1 1-12 0 0,0-1-5 0 0,0 1 11 0 0,1-1-4 0 0,0 2 19 0 0,1-1-23 0 0,0 1-2 0 0,1 1 29 0 0,0 1-29 0 0,0 0-18 0 0,1 1 33 0 0,1 1-40 0 0,0 0 30 0 0,-1 0 1 0 0,2 0-10 0 0,-1-1 33 0 0,1 0-29 0 0,1-1 38 0 0,-1 0-86 0 0,2 0 63 0 0,0-1-59 0 0,0 1 110 0 0,0-1-32 0 0,2-2-15 0 0,-1 0-39 0 0,1 0 38 0 0,0-2-53 0 0,0-1 90 0 0,0 0-45 0 0,0-1-3 0 0,0 0-7 0 0,0-1 10 0 0,0-1-10 0 0,0-2 3 0 0,1-1 6 0 0,-1-1 7 0 0,2-1-12 0 0,-1 0 5 0 0,2 0-2 0 0,0 1-10 0 0,0 0 22 0 0,1 0-25 0 0,0 1 17 0 0,0 0-5 0 0,2 0-9 0 0,0-1 32 0 0,1 1-10 0 0,1 0-15 0 0,1-1 6 0 0,0 0-31 0 0,1 0 36 0 0,1 0 6 0 0,0-1-28 0 0,1 0 19 0 0,-1 0-34 0 0,1 0 46 0 0,0 0-14 0 0,0-1-5 0 0,1 1-24 0 0,0 0 24 0 0,0 1-18 0 0,0 0 71 0 0,1 0-20 0 0,0 0 9 0 0,-1 1-56 0 0,1-1-3 0 0,-1 1-12 0 0,1-1 75 0 0,0 1-41 0 0,0 0 25 0 0,1 1-43 0 0,0 0 41 0 0,-1 0-33 0 0,1 1-9 0 0,0-1 49 0 0,0 0-43 0 0,-1 0 14 0 0,1 0 14 0 0,0-1-32 0 0,0 1 56 0 0,-1 0-54 0 0,1-1 27 0 0,0 1-36 0 0,0 0 27 0 0,0 0-8 0 0,1-1 11 0 0,-1 1 7 0 0,1 0-20 0 0,0 0 7 0 0,0 1-3 0 0,1-1-10 0 0,0 0 32 0 0,1 1-29 0 0,-1 0 19 0 0,-1-1-33 0 0,1 1 37 0 0,-1-1-22 0 0,0 0 54 0 0,-1 1-61 0 0,1-1 10 0 0,-1 1 6 0 0,-1 0-14 0 0,1 0 33 0 0,-1-1-10 0 0,-1 0-15 0 0,0 0-22 0 0,0 0 14 0 0,1 0 22 0 0,-1 1-7 0 0,-1-1 50 0 0,-1 0-40 0 0,-1 0-33 0 0,-1-1 0 0 0,0 0 34 0 0,-1 0-22 0 0,-1 1 65 0 0,1-1-37 0 0,-1-1-33 0 0,0 0 11 0 0,0 0-7 0 0,1 0-10 0 0,0 1 41 0 0,1 1-22 0 0,-1 0 27 0 0,0 0-34 0 0,0 0 28 0 0,-1 1-18 0 0,1 1 34 0 0,-2 1-48 0 0,1 0-12 0 0,0 0 11 0 0,-1-1 3 0 0,0 0 8 0 0,-1 0 17 0 0,-1 0 6 0 0,0 0-19 0 0,0 0-21 0 0,-1 0 23 0 0,-1 0-27 0 0,1 0 45 0 0,0-1 15 0 0,-1 0-22 0 0,1 0-18 0 0,-1 0 23 0 0,0 1-36 0 0,0 0 10 0 0,-1 0 5 0 0,1 0 35 0 0,0 0-84 0 0,-1 1 64 0 0,0-1-8 0 0,-1 1 8 0 0,1 0-24 0 0,0 0-16 0 0,-1 0 12 0 0,1 0 13 0 0,-1 1 25 0 0,0 0 31 0 0,0-1-90 0 0,0 1 66 0 0,-3 2-60 0 0,0-1 63 0 0,-2 1-46 0 0,0 0-5 0 0,0 0 20 0 0,-1 0-17 0 0,-2-1 15 0 0,0 1 24 0 0,-2 0-17 0 0,-1-1-2 0 0,-1 0-8 0 0,-2 0 39 0 0,-3 1-50 0 0,-1 0-2 0 0,-2-1 18 0 0,0 0-7 0 0,-3 0-26 0 0,0-1 36 0 0,-3 1-40 0 0,0-1 40 0 0,-1 0-12 0 0,1 0 13 0 0,-1 0-21 0 0,0 0-3 0 0,0 0 1 0 0,0 0-21 0 0,0 0 43 0 0,0 0-32 0 0,1-1 20 0 0,-1 1-15 0 0,1 0 14 0 0,0 0 5 0 0,0-1-1 0 0,2 1-9 0 0,0 0-15 0 0,0 1 22 0 0,0-1-17 0 0,0 1 15 0 0,0 0 5 0 0,-1 1-1 0 0,0 0-27 0 0,0 1 36 0 0,0 0-59 0 0,-1 0 64 0 0,2 0-38 0 0,-1 0 12 0 0,2 0-13 0 0,1 0 22 0 0,2 0-6 0 0,1 0 2 0 0,1-1 18 0 0,3 0-14 0 0,1-1-22 0 0,1 1 34 0 0,2-1-50 0 0,2 0 62 0 0,0 0-28 0 0,2-1-9 0 0,0 2 4 0 0,2-1 15 0 0,1 0-14 0 0,0 0 24 0 0,1-1-6 0 0,-1 0 11 0 0,2-1-49 0 0,0 0 24 0 0,1 0-19 0 0,1 0 42 0 0,0 0 6 0 0,2-1-9 0 0,1-1-32 0 0,1-1 56 0 0,1 0-65 0 0,0-1 66 0 0,2 1-19 0 0,1-1-22 0 0,1 2 8 0 0,2-1 5 0 0,1 0-2 0 0,1 0 10 0 0,1 0 16 0 0,1 0 15 0 0,2 0-58 0 0,0-1 18 0 0,2 0-36 0 0,0-1 54 0 0,0 1-35 0 0,1 0 12 0 0,1 0 6 0 0,0 0-12 0 0,1 1 23 0 0,0-1-6 0 0,0 1 11 0 0,1-1 7 0 0,0-1-39 0 0,0 1 31 0 0,0-1-29 0 0,0 0 17 0 0,0 0 13 0 0,-1 1-22 0 0,0-1-20 0 0,0 0 33 0 0,1 0-40 0 0,1 0 58 0 0,1 1-7 0 0,0-1-15 0 0,1-1-21 0 0,0 1 33 0 0,1-1-31 0 0,-2-1 19 0 0,0 1 23 0 0,0-1-45 0 0,-2 0 16 0 0,0 0 12 0 0,0-1-23 0 0,0 1 54 0 0,-1-1-62 0 0,-1 1 20 0 0,0-1 11 0 0,-1 0-23 0 0,0 0 45 0 0,0 0-60 0 0,0 1 28 0 0,-1 0-19 0 0,0 2 33 0 0,-1 0-20 0 0,0 1 17 0 0,-1 1-23 0 0,-1 1-3 0 0,-1 0 19 0 0,-1 1 22 0 0,0-1-34 0 0,-2 0 49 0 0,1 0-70 0 0,0 0 49 0 0,-2 0 2 0 0,0 0-84 0 0,1 0 82 0 0,-2 0-103 0 0,2-1 142 0 0,-1 0-43 0 0,-1 0 25 0 0,1-1-68 0 0,-1 0 30 0 0,0 0-22 0 0,0 0 51 0 0,-1 1-24 0 0,0-1-18 0 0,-1 1-60 0 0,0 0 109 0 0,-1 0-92 0 0,1 1 122 0 0,-2 0-34 0 0,0 1-15 0 0,-1-1-76 0 0,-1 1 66 0 0,1 0-90 0 0,-2 0 138 0 0,1 0-42 0 0,-1 0 25 0 0,0 0-58 0 0,0 1 26 0 0,0-1-20 0 0,1 1-23 0 0,-1 0 34 0 0,0 0-50 0 0,0 0 53 0 0,0 1 30 0 0,-1 0-45 0 0,0-1-1 0 0,0 1 28 0 0,-1-1-2 0 0,-1 1-26 0 0,0-1 9 0 0,0 1-23 0 0,0 0 53 0 0,0 1-36 0 0,0-1 4 0 0,0-1 18 0 0,0 2-26 0 0,0-1 28 0 0,0-1-56 0 0,0 1 45 0 0,-2 0-15 0 0,-1 0-43 0 0,0 0 89 0 0,-1 0-123 0 0,1 1 160 0 0,0-1-57 0 0,1 0 10 0 0,0 0-18 0 0,1 0-32 0 0,1 0 26 0 0,-1 0-30 0 0,1 1 28 0 0,-2 0 0 0 0,0 1-27 0 0,0 0 28 0 0,-1 0-29 0 0,0 2 18 0 0,2-1 4 0 0,-1 0-20 0 0,1 0-31 0 0,0 0 55 0 0,0 0-46 0 0,1-1 51 0 0,-1 1-14 0 0,1 0-14 0 0,-2 0-32 0 0,1 1 18 0 0,-1-1-27 0 0,0 0-12 0 0,-1 0-35 0 0,1 0-10 0 0,-1 1-75 0 0,1 0-9 0 0,0-1 15 0 0,0 1-64 0 0,0-1 45 0 0,0 0-33 0 0,2 0-66 0 0,-2 1 18 0 0,2-1-38 0 0,-1 2-57 0 0,0 0 61 0 0,1 0-23 0 0,0 1-40 0 0,2-1 5 0 0,0-1-71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43.253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3164.91748"/>
      <inkml:brushProperty name="anchorY" value="-5743.93604"/>
      <inkml:brushProperty name="scaleFactor" value="0.5"/>
    </inkml:brush>
  </inkml:definitions>
  <inkml:trace contextRef="#ctx0" brushRef="#br0">0 44 8 0 0,'12'7'12924'0'0,"-1"1"-11602"0"0,-4-3-657 0 0,1-1-111 0 0,1 1-100 0 0,1-1 257 0 0,1-1-509 0 0,2-1 499 0 0,2-1-308 0 0,0 0-131 0 0,2-1-23 0 0,2-1 135 0 0,0 0-294 0 0,2-1 306 0 0,-1-1-153 0 0,2 0-55 0 0,0-1 2 0 0,1-1 84 0 0,-1 0-198 0 0,1-2 277 0 0,-2 0-198 0 0,0 0-21 0 0,0-1-48 0 0,-1 1 32 0 0,-2 1-81 0 0,-1 1 107 0 0,-1 1-62 0 0,-3 0-27 0 0,-1 2-74 0 0,-3 1 91 0 0,-1 0-116 0 0,-3 1 146 0 0,-1 0-72 0 0,-1 0-23 0 0,0 0-28 0 0,-1 0-5 0 0,0 0-12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44.171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4365.06396"/>
      <inkml:brushProperty name="anchorY" value="-6311.80371"/>
      <inkml:brushProperty name="scaleFactor" value="0.5"/>
    </inkml:brush>
  </inkml:definitions>
  <inkml:trace contextRef="#ctx0" brushRef="#br0">62 87 8 0 0,'13'-87'16271'0'0,"-13"91"-15890"0"0,0 1-56 0 0,0 1-53 0 0,0 0 21 0 0,0 0-109 0 0,0 0 86 0 0,0 1-95 0 0,0 0-21 0 0,0 1-88 0 0,0 1 94 0 0,0 1-138 0 0,0 1 190 0 0,-1 0-113 0 0,1-1-19 0 0,-1 1-85 0 0,0 1 102 0 0,0 1-121 0 0,0 0 213 0 0,0 0-118 0 0,-1 1-6 0 0,2 1-41 0 0,-1 0 35 0 0,0 0-24 0 0,1 1 53 0 0,-1-1-43 0 0,0-1-13 0 0,1 1-61 0 0,-1-2 61 0 0,0-1-51 0 0,1-1 118 0 0,-1-2-52 0 0,0-1-18 0 0,1-1-38 0 0,0-2 35 0 0,0-1-32 0 0,0-2 64 0 0,0-1-27 0 0,0 0-27 0 0,1-1-56 0 0,0 0 69 0 0,0-1-5 0 0,-1 1 7 0 0,1 0-23 0 0,0-1-47 0 0,-1 0 67 0 0,1 0-52 0 0,-1 0 128 0 0,0 0-82 0 0,0 0-9 0 0,0 1-14 0 0,0-2-10 0 0,1 2 19 0 0,0-2 31 0 0,-1 0-27 0 0,1 0 1 0 0,0-3-28 0 0,0-1 54 0 0,0-1-36 0 0,-1-1 39 0 0,1-2-10 0 0,-1 0-24 0 0,-1-2-29 0 0,1-1 53 0 0,-2 0-47 0 0,0-3 99 0 0,0 0-37 0 0,-1 0-14 0 0,0-1-11 0 0,0 1 0 0 0,-1-1 8 0 0,2 2 24 0 0,-1 1-15 0 0,0 1 6 0 0,1 2-47 0 0,0 3 106 0 0,0 1-99 0 0,-1 2 200 0 0,0 2-85 0 0,0 2-14 0 0,1 1-94 0 0,-1 2 144 0 0,1 2-143 0 0,-1 1 194 0 0,1 3-75 0 0,-1 1-11 0 0,1 2-103 0 0,1 1 110 0 0,-1 2-124 0 0,1 1 129 0 0,0 0-66 0 0,1 1-7 0 0,-1 0-34 0 0,1 0 36 0 0,0 1-33 0 0,1-1 84 0 0,0 0-51 0 0,0 0-20 0 0,0 1-30 0 0,1-1 34 0 0,0 0-42 0 0,0 0 68 0 0,0 0-20 0 0,1-2-2 0 0,-1-1-71 0 0,1-3 76 0 0,0 0-74 0 0,-1-2 106 0 0,-1-1-41 0 0,0-1-22 0 0,0 0-9 0 0,0-1 0 0 0,0 1-3 0 0,-1-1 18 0 0,1 1 5 0 0,0 0-10 0 0,-1-1-23 0 0,1 1 24 0 0,-1-1-27 0 0,0 0 26 0 0,0-1 2 0 0,1 0-10 0 0,0-1-61 0 0,-1-1 55 0 0,1 0 14 0 0,-1-2-3 0 0,1 0-12 0 0,-1 0 17 0 0,0-1-18 0 0,0 1 5 0 0,0 0-30 0 0,0-4 26 0 0,-1-1 10 0 0,1 0-12 0 0,0-1 6 0 0,0-1-21 0 0,0 2 34 0 0,0 0-21 0 0,0-1 17 0 0,0 2-70 0 0,0-1 67 0 0,0 1-60 0 0,0 1 102 0 0,0-1-21 0 0,0 1-37 0 0,0-1-69 0 0,0 0 147 0 0,0 1-142 0 0,-1 0 186 0 0,0 0-73 0 0,1 1-49 0 0,0 0-75 0 0,-1 1 110 0 0,0-3-115 0 0,-1 0 184 0 0,-1-1-72 0 0,0 0-20 0 0,0 0-27 0 0,1 0 33 0 0,0-2-24 0 0,1 1 17 0 0,-1-1 33 0 0,0-1-47 0 0,1 1-49 0 0,-1-2 126 0 0,1 2-136 0 0,-1-1 146 0 0,0 2-61 0 0,0 0-18 0 0,1 2-47 0 0,0 1 66 0 0,0 1-62 0 0,0 1 113 0 0,1 1-42 0 0,-1 2-30 0 0,1 1 2 0 0,0 1 6 0 0,0 2-4 0 0,-1 1 1 0 0,1 2 0 0 0,-1 2 0 0 0,1 2-19 0 0,0 1 43 0 0,0 0-32 0 0,2 1 29 0 0,-1-1 11 0 0,1-1-40 0 0,0 1-14 0 0,0-1 67 0 0,0 0-78 0 0,0-1 81 0 0,-1-1-24 0 0,1-1-11 0 0,-1-2-13 0 0,0-1 12 0 0,1-1-24 0 0,-1-2 7 0 0,1 0 6 0 0,0-2-21 0 0,0-1-21 0 0,0 0 70 0 0,-1-1-60 0 0,1 0 58 0 0,-1-1-35 0 0,0 1-36 0 0,0 2-72 0 0,0 0 35 0 0,0 0 13 0 0,1 0-32 0 0,0 2-58 0 0,6 1-842 0 0,-2-4 272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47.638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5027.69482"/>
      <inkml:brushProperty name="anchorY" value="-7409.2041"/>
      <inkml:brushProperty name="scaleFactor" value="0.5"/>
    </inkml:brush>
  </inkml:definitions>
  <inkml:trace contextRef="#ctx0" brushRef="#br0">1 47 8 0 0,'28'-44'12807'0'0,"-24"43"-12391"0"0,1 0-115 0 0,0 0-106 0 0,0 1 205 0 0,0 0-365 0 0,1 1 446 0 0,0 1-277 0 0,2 0-70 0 0,0 0 24 0 0,0 1 25 0 0,0 0-88 0 0,1 0 65 0 0,1-1-78 0 0,-1 1-15 0 0,0 0-16 0 0,-1 0 74 0 0,1 0-108 0 0,-1 1 166 0 0,2-1-96 0 0,-1 0-25 0 0,1 0-8 0 0,0-1 15 0 0,-1 0-35 0 0,0-1 66 0 0,-1 1-58 0 0,0-1 10 0 0,0 0-40 0 0,0 1 56 0 0,-1-1-56 0 0,1-1 83 0 0,-1 2-34 0 0,-1-1-25 0 0,1 0-65 0 0,-1 1 128 0 0,-1-1-127 0 0,1 0 180 0 0,0 0-71 0 0,-1 1-58 0 0,1-1-17 0 0,-1 1 56 0 0,1-1-78 0 0,-1 1 108 0 0,0 0-51 0 0,0 1-10 0 0,-1 0-33 0 0,0 0 36 0 0,0 0-42 0 0,-1 0 77 0 0,1 0-41 0 0,-1 1-32 0 0,0-2-17 0 0,0 1 75 0 0,-1-1-71 0 0,1-1 89 0 0,-2 1-16 0 0,1-1-68 0 0,-1 1 149 0 0,-2-2-142 0 0,0 0 12 0 0,0 0-26 0 0,-1 0 34 0 0,-2-1-21 0 0,-1 0 8 0 0,-1 0 16 0 0,1 0-23 0 0,-1 0 26 0 0,0-1-45 0 0,0 1 32 0 0,1-2-10 0 0,0 1-110 0 0,0-1 190 0 0,0 1-182 0 0,0 0 235 0 0,0 0-96 0 0,0 1-79 0 0,0 1-38 0 0,0 0 106 0 0,-1 0-104 0 0,1 1 146 0 0,-1 1-33 0 0,0 0-42 0 0,1 0-21 0 0,0 1 32 0 0,1-1-42 0 0,-1 1 49 0 0,2-1-24 0 0,0-1-10 0 0,1 0-52 0 0,1 0 115 0 0,1-2 8 0 0,0-1-5 0 0,1 0-40 0 0,0 0-21 0 0,0-2 30 0 0,2 0-33 0 0,0 0 56 0 0,1-1-25 0 0,0-1-9 0 0,-1 2-34 0 0,1 0 74 0 0,-1 0-62 0 0,0 2 95 0 0,-1 1 2 0 0,1 0-54 0 0,-1 0-36 0 0,1 1 45 0 0,-1 0-56 0 0,1 1 101 0 0,1 0-40 0 0,0 0-3 0 0,-1 0-71 0 0,2 0 94 0 0,-1 0-80 0 0,1 0 100 0 0,0-1-1 0 0,0 0-62 0 0,2 1-15 0 0,0-1 66 0 0,-1 0-79 0 0,1-1 128 0 0,-1 1-47 0 0,1 0-30 0 0,-1 1-71 0 0,1 0 110 0 0,-1 0-103 0 0,1 0 162 0 0,-1 1-38 0 0,1 0-39 0 0,-1 0-58 0 0,1 0 70 0 0,1 0-83 0 0,-1-1 99 0 0,0 0-49 0 0,-1 0-2 0 0,1-1-72 0 0,0 0 112 0 0,1-1-102 0 0,-1 1 143 0 0,0-1-32 0 0,0 0-51 0 0,-1 1-18 0 0,-1-1 76 0 0,0 1-92 0 0,0 1 113 0 0,-1 0-42 0 0,0-1-23 0 0,0 1-38 0 0,-1 1 84 0 0,1 1-85 0 0,-1-1 111 0 0,0 1-22 0 0,1 0-48 0 0,-1-1-103 0 0,-1 0 148 0 0,1 1-165 0 0,-1-2 218 0 0,1 0-82 0 0,0 0-37 0 0,-1 0-49 0 0,1-1 65 0 0,-1 0-71 0 0,-1 0 114 0 0,1 0-52 0 0,0 0-10 0 0,-1 0-50 0 0,1 0 12 0 0,0 0 2 0 0,1 0 34 0 0,-1-1-10 0 0,0 1 16 0 0,0 1-69 0 0,0 0 67 0 0,-1 1-60 0 0,1 1 92 0 0,-1-1-27 0 0,0 0-26 0 0,0 0-64 0 0,0-2 81 0 0,-1 1 24 0 0,1-1-42 0 0,-1 0 1 0 0,0 1-7 0 0,0-1-3 0 0,0 1 9 0 0,0-1-13 0 0,0 1 4 0 0,0-1-10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48.096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6287.69189"/>
      <inkml:brushProperty name="anchorY" value="-8121.79297"/>
      <inkml:brushProperty name="scaleFactor" value="0.5"/>
    </inkml:brush>
  </inkml:definitions>
  <inkml:trace contextRef="#ctx0" brushRef="#br0">1 50 8 0 0,'0'0'0'0'0,"2"0"136"0"0,6-4 830 0 0,-1 0-358 0 0,1 1 99 0 0,1-1-201 0 0,1 0 229 0 0,0 1-491 0 0,1 0 376 0 0,0 1-349 0 0,0 0-108 0 0,0 0-170 0 0,1-1 92 0 0,-1 1-167 0 0,2-2-50 0 0,0 0-1130 0 0,0-1 135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0:49.740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7093.26318"/>
      <inkml:brushProperty name="anchorY" value="-8702.59082"/>
      <inkml:brushProperty name="scaleFactor" value="0.5"/>
    </inkml:brush>
  </inkml:definitions>
  <inkml:trace contextRef="#ctx0" brushRef="#br0">49 383 8 0 0,'-48'59'8460'0'0,"47"-66"-7777"0"0,1 1-105 0 0,0 2-280 0 0,0 1-95 0 0,2-2 33 0 0,1 0 102 0 0,2 0-204 0 0,1-2 244 0 0,0 1-132 0 0,1-1-13 0 0,2-1 7 0 0,0 0-18 0 0,1-1 13 0 0,1-2 70 0 0,1-1-57 0 0,0-1 13 0 0,1-1-153 0 0,0-1 162 0 0,0-2-167 0 0,0 0 170 0 0,-1 1-115 0 0,1 1-40 0 0,-1 1-71 0 0,0 1 78 0 0,0 2-77 0 0,0 1 126 0 0,-1 1-93 0 0,0 1-15 0 0,-1 0 32 0 0,0 2-32 0 0,0 1 36 0 0,-1 0-10 0 0,0 1-24 0 0,-2 0-1 0 0,1 0-11 0 0,-2 0-17 0 0,1 1 31 0 0,-1 0-28 0 0,0 0-1 0 0,0 1 0 0 0,-1 0-57 0 0,0 0 63 0 0,-1 0-59 0 0,-1 0 83 0 0,1 1-15 0 0,-1 0-40 0 0,1-1-70 0 0,0 1 130 0 0,0-1-137 0 0,-1-2 173 0 0,1 1-51 0 0,-1-1-46 0 0,1 0-19 0 0,-1 1 48 0 0,0-1-65 0 0,1 0 103 0 0,-2 2-48 0 0,0-1-21 0 0,3-1 394 0 0,-5 4-440 0 0,-3 0-82 0 0,0 2 286 0 0,-1 0-111 0 0,0 2-44 0 0,-1-1-83 0 0,0 2 102 0 0,0 0-114 0 0,0 0 183 0 0,-1 1-72 0 0,0 0-11 0 0,-1 1-10 0 0,0 0 18 0 0,0-1-35 0 0,-1 1 10 0 0,0 0-4 0 0,0-1-10 0 0,-1-1-71 0 0,0 0 104 0 0,0-1-91 0 0,0 0 158 0 0,-1 0-63 0 0,0 0-32 0 0,0 0-62 0 0,1 1 88 0 0,0 0-97 0 0,0 0 160 0 0,1 1-65 0 0,1 1-14 0 0,0 0-66 0 0,1 1 72 0 0,0 1-83 0 0,0-1 117 0 0,1 0-25 0 0,0 0-17 0 0,0 0-47 0 0,1-1 86 0 0,1 0-84 0 0,0 0 138 0 0,0-1-78 0 0,0 0-19 0 0,1-1-76 0 0,0-1 101 0 0,0-1-102 0 0,1-2 181 0 0,0 0-52 0 0,0-1-26 0 0,2-2-33 0 0,0-2 35 0 0,1 0-34 0 0,0-1 84 0 0,2-1-51 0 0,-1 1-10 0 0,2-1-15 0 0,1 0 48 0 0,1 1-25 0 0,0 0 84 0 0,1 0-41 0 0,0 0-40 0 0,1 0-6 0 0,1 1 72 0 0,0-1-61 0 0,1-1 152 0 0,1 1-80 0 0,0-1-17 0 0,0-1-11 0 0,1 1 17 0 0,1-1-7 0 0,-1 1 58 0 0,2-1-63 0 0,0 0 22 0 0,1-1-54 0 0,0-1 79 0 0,0 0-53 0 0,0-1 92 0 0,0 0-35 0 0,-1-1-52 0 0,-1 1-58 0 0,0-1 116 0 0,0 0-134 0 0,-1 0 134 0 0,-2 1-48 0 0,0 2-32 0 0,0 1-71 0 0,-1 0 82 0 0,-2 1-95 0 0,1 0 149 0 0,-2 0-54 0 0,0 1-36 0 0,-1 1-87 0 0,0 0 114 0 0,-1 0-126 0 0,1 2 160 0 0,-1-1-76 0 0,-1 1-20 0 0,0 1-179 0 0,-1 0 123 0 0,0 2-161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2:32.4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2:32.4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29.91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1 0 512 0 0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5.3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616 0 512 0 0,'-65'4'512'0'0,"5"-4"504"0"0,-5-4-960 0 0,0 8-56 0 0,-5 5 0 0 0,-3 8-304 0 0,3 5-248 0 0,1 4 104 0 0,-9 13 120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5:03.5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127 21 512 0 0,'28'2'729'0'0,"-21"-1"-927"0"0,1 0 0 0 0,-1-1 0 0 0,0 1 0 0 0,0-2 0 0 0,10 0 0 0 0,-17 1 282 0 0,0 0-1 0 0,0 0 1 0 0,1 0-1 0 0,-1 0 0 0 0,0-1 1 0 0,0 1-1 0 0,1 0 0 0 0,2-2 1252 0 0,-3 2-1252 0 0,0 0 0 0 0,0 0 1 0 0,0-1-1 0 0,0 1 1 0 0,0 0-1 0 0,0 0 0 0 0,0 0 1 0 0,0-1-1 0 0,0 1 0 0 0,1 0 1 0 0,-7-7 2562 0 0,-10-2 547 0 0,14 9-3044 0 0,1-1-1 0 0,-1 1 1 0 0,1-1 0 0 0,0 1-1 0 0,-1 0 1 0 0,1-1-1 0 0,-1 1 1 0 0,1 0-1 0 0,-1 0 1 0 0,1 0 0 0 0,-1 0-1 0 0,1 0 1 0 0,-1 1-1 0 0,1-1 1 0 0,-1 0 0 0 0,1 1-1 0 0,0-1 1 0 0,-1 1-1 0 0,0 0 1 0 0,-1 0-10 0 0,1 1 0 0 0,0 0 0 0 0,0-1-1 0 0,0 1 1 0 0,0 0 0 0 0,1 0 0 0 0,-1 0 0 0 0,0 0 0 0 0,1 0 0 0 0,-2 3-1 0 0,-2 5 166 0 0,0 0 0 0 0,1 1-1 0 0,-6 21 1 0 0,9-28-203 0 0,-90 274 927 0 0,90-275-1012 0 0,-3 6 2 0 0,0 0 0 0 0,1 1 0 0 0,0-1-1 0 0,0 1 1 0 0,1-1 0 0 0,-1 16 0 0 0,3-25-20 0 0,0 0 1 0 0,0 0-1 0 0,0 0 0 0 0,0 0 0 0 0,0 1 0 0 0,0-1 0 0 0,0 0 0 0 0,0 0 0 0 0,0 0 1 0 0,0 0-1 0 0,0 0 0 0 0,0 0 0 0 0,0 0 0 0 0,0 0 0 0 0,0 0 0 0 0,0 0 0 0 0,0 1 1 0 0,0-1-1 0 0,0 0 0 0 0,0 0 0 0 0,0 0 0 0 0,0 0 0 0 0,0 0 0 0 0,0 0 0 0 0,0 0 0 0 0,0 0 1 0 0,1 0-1 0 0,-1 0 0 0 0,0 0 0 0 0,0 0 0 0 0,0 0 0 0 0,0 0 0 0 0,0 0 0 0 0,0 0 1 0 0,0 0-1 0 0,0 0 0 0 0,0 1 0 0 0,0-1 0 0 0,0 0 0 0 0,1 0 0 0 0,-1 0 0 0 0,0 0 1 0 0,0 0-1 0 0,0 0 0 0 0,0 0 0 0 0,0 0 0 0 0,0 0 0 0 0,0-1 0 0 0,0 1 0 0 0,0 0 0 0 0,0 0 1 0 0,1 0-1 0 0,5-4-57 0 0,5-7 15 0 0,22-33 53 0 0,-2-2 0 0 0,34-66 1 0 0,-39 65 96 0 0,2 0 0 0 0,50-64 0 0 0,-77 109-87 0 0,0 1-1 0 0,0 0 0 0 0,0 0 1 0 0,0 0-1 0 0,0 0 0 0 0,0 0 0 0 0,0 0 1 0 0,0 1-1 0 0,0-1 0 0 0,0 0 1 0 0,0 0-1 0 0,1 1 0 0 0,-1-1 0 0 0,0 1 1 0 0,0-1-1 0 0,3 0 0 0 0,-3 1-7 0 0,-1 0 1 0 0,0 0-1 0 0,1 0 0 0 0,-1 1 0 0 0,0-1 0 0 0,1 0 0 0 0,-1 0 0 0 0,0 0 0 0 0,1 0 0 0 0,-1 0 1 0 0,0 1-1 0 0,1-1 0 0 0,-1 0 0 0 0,0 0 0 0 0,0 1 0 0 0,0-1 0 0 0,1 0 0 0 0,-1 0 0 0 0,0 1 1 0 0,0-1-1 0 0,0 0 0 0 0,1 1 0 0 0,-1-1 0 0 0,2 16 180 0 0,-3 0-31 0 0,-1 0 1 0 0,-1 1-1 0 0,-1-1 1 0 0,-9 28 0 0 0,2-9-4 0 0,-37 109 498 0 0,1-4-431 0 0,46-135-219 0 0,-1-2-4 0 0,1 0 0 0 0,0 1 0 0 0,0 0 1 0 0,1-1-1 0 0,-1 1 0 0 0,1-1 0 0 0,0 1 0 0 0,0 4 1 0 0,0-8-7 0 0,1 1 1 0 0,-1-1 0 0 0,0 0-1 0 0,0 1 1 0 0,1-1 0 0 0,-1 0 0 0 0,0 0-1 0 0,0 1 1 0 0,1-1 0 0 0,-1 0-1 0 0,0 0 1 0 0,1 0 0 0 0,-1 0 0 0 0,0 1-1 0 0,1-1 1 0 0,-1 0 0 0 0,1 0-1 0 0,-1 0 1 0 0,0 0 0 0 0,1 0-1 0 0,-1 0 1 0 0,0 0 0 0 0,1 0 0 0 0,-1 0-1 0 0,1 0 1 0 0,-1 0 0 0 0,0 0-1 0 0,1 0 1 0 0,-1 0 0 0 0,0 0 0 0 0,1-1-1 0 0,-1 1 1 0 0,0 0 0 0 0,1 0-1 0 0,-1 0 1 0 0,0 0 0 0 0,1-1 0 0 0,-1 1-1 0 0,0 0 1 0 0,1 0 0 0 0,-1-1-1 0 0,14-9-42 0 0,13-20-32 0 0,-2 0 1 0 0,35-58 0 0 0,-17 25 117 0 0,-25 35-75 0 0,42-52 61 0 0,-53 73-17 0 0,0-1 1 0 0,0 1-1 0 0,1 0 0 0 0,0 1 0 0 0,0-1 0 0 0,0 2 0 0 0,14-8 0 0 0,-20 12-1 0 0,0 0-1 0 0,0 0 0 0 0,0 0 1 0 0,0 1-1 0 0,0-1 0 0 0,0 1 1 0 0,1-1-1 0 0,-1 1 0 0 0,0 0 1 0 0,0-1-1 0 0,1 1 0 0 0,-1 0 1 0 0,0 1-1 0 0,1-1 1 0 0,-1 0-1 0 0,0 1 0 0 0,0-1 1 0 0,0 1-1 0 0,3 1 0 0 0,-2-1 8 0 0,-1 1-1 0 0,1 0 0 0 0,-1-1 1 0 0,1 1-1 0 0,-1 1 0 0 0,0-1 0 0 0,0 0 1 0 0,0 0-1 0 0,0 1 0 0 0,-1-1 1 0 0,1 1-1 0 0,2 4 0 0 0,1 6 27 0 0,0 0 0 0 0,-1 0 0 0 0,-1 0-1 0 0,0 0 1 0 0,1 16 0 0 0,2 27 117 0 0,-4 80-1 0 0,-2-88-88 0 0,0-46-70 0 0,0 1 0 0 0,0-1-1 0 0,0 0 1 0 0,0 1 0 0 0,1-1-1 0 0,-1 0 1 0 0,1 0 0 0 0,1 5-1 0 0,-2-7 1 0 0,0 0-1 0 0,1 0 0 0 0,-1 1 0 0 0,0-1 0 0 0,0 0 0 0 0,0 0 0 0 0,1 0 0 0 0,-1 1 0 0 0,0-1 0 0 0,0 0 0 0 0,1 0 0 0 0,-1 0 0 0 0,0 1 0 0 0,0-1 0 0 0,1 0 0 0 0,-1 0 0 0 0,0 0 1 0 0,0 0-1 0 0,1 0 0 0 0,-1 0 0 0 0,0 0 0 0 0,1 0 0 0 0,-1 0 0 0 0,0 0 0 0 0,1 0 0 0 0,-1 0 0 0 0,1 0-7 0 0,0 0 0 0 0,0-1 1 0 0,0 1-1 0 0,0-1 0 0 0,0 1 0 0 0,0-1 0 0 0,0 1 0 0 0,0-1 1 0 0,-1 0-1 0 0,1 1 0 0 0,0-1 0 0 0,0-1 0 0 0,9-8 2 0 0,13-20 0 0 0,-15 17 23 0 0,2 1-1 0 0,11-12 1 0 0,-18 21-18 0 0,0 1 0 0 0,0-1 1 0 0,0 1-1 0 0,1-1 1 0 0,-1 1-1 0 0,0 0 0 0 0,1 0 1 0 0,0 0-1 0 0,0 1 1 0 0,-1-1-1 0 0,1 1 0 0 0,6-1 1 0 0,-9 2 6 0 0,0 0 0 0 0,0 0 0 0 0,-1 0 1 0 0,1 0-1 0 0,0 0 0 0 0,-1 0 0 0 0,1 1 0 0 0,0-1 1 0 0,-1 0-1 0 0,1 1 0 0 0,0-1 0 0 0,-1 0 1 0 0,1 1-1 0 0,0-1 0 0 0,-1 0 0 0 0,1 1 0 0 0,-1-1 1 0 0,1 1-1 0 0,-1-1 0 0 0,1 1 0 0 0,-1 0 1 0 0,1-1-1 0 0,-1 1 0 0 0,0-1 0 0 0,1 1 0 0 0,-1 0 1 0 0,0-1-1 0 0,0 1 0 0 0,1 0 0 0 0,-1 0 0 0 0,0-1 1 0 0,0 1-1 0 0,0 0 0 0 0,0-1 0 0 0,0 2 1 0 0,2 28 37 0 0,-3-28-19 0 0,-2 41 60 0 0,-15 75 0 0 0,-21 39 59 0 0,12-54-229 0 0,24-90 123 0 0,1-7-31 0 0,0 1 0 0 0,1-1 1 0 0,0 1-1 0 0,0-1 0 0 0,0 1 0 0 0,1 7 0 0 0,0-13-8 0 0,0-1 0 0 0,0 0 0 0 0,1 1 0 0 0,-1-1 0 0 0,0 1 0 0 0,0-1 0 0 0,1 0 0 0 0,-1 1 0 0 0,0-1-1 0 0,1 0 1 0 0,-1 1 0 0 0,0-1 0 0 0,1 0 0 0 0,-1 1 0 0 0,0-1 0 0 0,1 0 0 0 0,-1 0 0 0 0,1 1-1 0 0,-1-1 1 0 0,1 0 0 0 0,-1 0 0 0 0,0 0 0 0 0,1 0 0 0 0,-1 0 0 0 0,1 1 0 0 0,-1-1 0 0 0,1 0-1 0 0,-1 0 1 0 0,1 0 0 0 0,-1 0 0 0 0,1 0 0 0 0,-1-1 0 0 0,1 1 0 0 0,-1 0 0 0 0,1 0 0 0 0,-1 0 0 0 0,0 0-1 0 0,1 0 1 0 0,-1-1 0 0 0,1 1 0 0 0,0 0 0 0 0,19-10-71 0 0,2-7 41 0 0,34-31 0 0 0,-40 33 30 0 0,0 0 0 0 0,1 1 0 0 0,37-22 0 0 0,-50 34 7 0 0,0 0 0 0 0,0 0 0 0 0,1 0 1 0 0,-1 1-1 0 0,0-1 0 0 0,1 1 0 0 0,7-1 0 0 0,-10 2 1 0 0,-1 0-1 0 0,0 0 1 0 0,1 0-1 0 0,-1 0 1 0 0,0 1-1 0 0,1-1 1 0 0,-1 0-1 0 0,0 0 1 0 0,0 1-1 0 0,1-1 1 0 0,-1 1-1 0 0,0-1 0 0 0,0 1 1 0 0,0 0-1 0 0,1-1 1 0 0,-1 1-1 0 0,0 0 1 0 0,0 0-1 0 0,0 0 1 0 0,0 0-1 0 0,0 0 1 0 0,-1 0-1 0 0,1 0 1 0 0,0 0-1 0 0,0 0 0 0 0,-1 0 1 0 0,1 0-1 0 0,-1 1 1 0 0,1-1-1 0 0,0 2 1 0 0,12 53 257 0 0,-10-41-221 0 0,10 30 0 0 0,-11-39-49 0 0,0-1 0 0 0,1 0-1 0 0,0 1 1 0 0,0-1 0 0 0,0 0-1 0 0,1-1 1 0 0,-1 1 0 0 0,9 8-1 0 0,-3-6 48 0 0,0 1-1 0 0,1-1 1 0 0,11 6 0 0 0,8 0-1309 0 0,-26-13 603 0 0,0 1 1 0 0,-1 0 0 0 0,1-1 0 0 0,0 0 0 0 0,0 1-1 0 0,0-1 1 0 0,5-1 0 0 0,0 0-2699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1:59.473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47737.78516"/>
      <inkml:brushProperty name="anchorY" value="-118354.64844"/>
      <inkml:brushProperty name="scaleFactor" value="0.5"/>
    </inkml:brush>
  </inkml:definitions>
  <inkml:trace contextRef="#ctx0" brushRef="#br0">14 0 8 0 0,'0'0'0'0'0,"-6"4"0"0"0,-2 1-8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48.4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169 542 512 0 0,'-11'-60'864'0'0,"4"26"1283"0"0,2 0 0 0 0,-2-49 1 0 0,15-148 7706 0 0,-8 149-6563 0 0,0 81-3231 0 0,1 1-1 0 0,-1-1 1 0 0,0 0-1 0 0,0 1 1 0 0,-1-1-1 0 0,1 0 1 0 0,0 1 0 0 0,0-1-1 0 0,0 0 1 0 0,0 1-1 0 0,0-1 1 0 0,-1 0-1 0 0,1 1 1 0 0,0-1 0 0 0,-1 1-1 0 0,1-1 1 0 0,0 0-1 0 0,-1 1 1 0 0,1-1-1 0 0,-1 1 1 0 0,1-1-1 0 0,-1 1 1 0 0,1 0 0 0 0,-1-1-1 0 0,1 1 1 0 0,-1-1-1 0 0,1 1 1 0 0,-1 0-1 0 0,0-1 1 0 0,0 1-1 0 0,0 0-24 0 0,1 0 0 0 0,-1 0 0 0 0,0 0 0 0 0,1 0 0 0 0,-1 0-1 0 0,0 1 1 0 0,1-1 0 0 0,-1 0 0 0 0,0 0 0 0 0,1 1 0 0 0,-1-1-1 0 0,1 0 1 0 0,-1 1 0 0 0,1-1 0 0 0,-1 0 0 0 0,0 1-1 0 0,1-1 1 0 0,0 1 0 0 0,-1-1 0 0 0,1 1 0 0 0,-1-1 0 0 0,1 1-1 0 0,-1-1 1 0 0,1 1 0 0 0,0 0 0 0 0,0-1 0 0 0,-1 1-1 0 0,1-1 1 0 0,0 1 0 0 0,0 0 0 0 0,-1 0 0 0 0,-3 17 179 0 0,0 0 1 0 0,1 0-1 0 0,-1 37 0 0 0,2-24-83 0 0,-7 356 478 0 0,9-227-535 0 0,-39 770 154 0 0,-17 791-33 0 0,73-878-81 0 0,-9-694-62 0 0,37 200-1 0 0,-42-333-53 0 0,1-1 1 0 0,0 1-1 0 0,2-1 1 0 0,-1 0-1 0 0,2 0 1 0 0,0-1-1 0 0,17 26 1 0 0,-21-36 3 0 0,0 0 1 0 0,1 0-1 0 0,-1-1 1 0 0,1 0-1 0 0,0 1 0 0 0,0-2 1 0 0,0 1-1 0 0,0 0 1 0 0,0-1-1 0 0,1 1 0 0 0,-1-1 1 0 0,1-1-1 0 0,6 3 1 0 0,-5-3-1 0 0,0 0 0 0 0,0 0 1 0 0,0-1-1 0 0,0 0 1 0 0,0 0-1 0 0,0 0 1 0 0,1-1-1 0 0,-1 0 1 0 0,8-2-1 0 0,8-5 12 0 0,0-1 0 0 0,-1 0 1 0 0,0-2-1 0 0,30-20 0 0 0,-29 18 9 0 0,43-24 22 0 0,2 3 0 0 0,0 3-1 0 0,3 3 1 0 0,0 3 0 0 0,1 3 0 0 0,1 4 0 0 0,1 2-1 0 0,0 4 1 0 0,85-4 0 0 0,197 9 194 0 0,-91 5-103 0 0,146-33 308 0 0,-378 32-385 0 0,-10 0-24 0 0,6 1 138 0 0,1-2 0 0 0,51-14 0 0 0,-79 18-162 0 0,-1-1-1 0 0,0 1 1 0 0,1 0-1 0 0,-1 0 1 0 0,0 0-1 0 0,0-1 1 0 0,1 1-1 0 0,-1 0 1 0 0,0 0-1 0 0,0-1 1 0 0,1 1-1 0 0,-1 0 0 0 0,0-1 1 0 0,0 1-1 0 0,0 0 1 0 0,1-1-1 0 0,-1 1 1 0 0,0 0-1 0 0,0-1 1 0 0,0 1-1 0 0,0 0 1 0 0,0-1-1 0 0,0 1 1 0 0,0 0-1 0 0,0-1 1 0 0,0 1-1 0 0,0-1 0 0 0,0 1 1 0 0,0 0-1 0 0,0-1 1 0 0,0 1-1 0 0,0 0 1 0 0,0-1-1 0 0,-1 1 1 0 0,1 0-1 0 0,0-1 1 0 0,0 1-1 0 0,0 0 1 0 0,0-1-1 0 0,-1 1 1 0 0,1 0-1 0 0,0 0 1 0 0,0-1-1 0 0,-1 1 0 0 0,1 0 1 0 0,0 0-1 0 0,-1-1 1 0 0,1 1-1 0 0,0 0 1 0 0,-1 0-1 0 0,1 0 1 0 0,0-1-1 0 0,-1 1 1 0 0,1 0-1 0 0,0 0 1 0 0,-1 0-1 0 0,1 0 1 0 0,0 0-1 0 0,-1 0 1 0 0,-29-6 86 0 0,0 1 0 0 0,1 1 0 0 0,-51 1 0 0 0,70 2-112 0 0,0 0 1 0 0,-17-3 0 0 0,9 0-37 0 0,16 4 21 0 0,1 0 0 0 0,-1-1 0 0 0,1 1 0 0 0,-1-1 0 0 0,1 0 0 0 0,-1 1 0 0 0,1-1-1 0 0,-1 0 1 0 0,1 0 0 0 0,0 0 0 0 0,0 0 0 0 0,-1 0 0 0 0,1 0 0 0 0,0 0 0 0 0,0-1 0 0 0,0 1-1 0 0,0 0 1 0 0,0-1 0 0 0,1 1 0 0 0,-1 0 0 0 0,0-1 0 0 0,1 1 0 0 0,-1-1 0 0 0,0 1 0 0 0,1-1 0 0 0,0 0-1 0 0,-1 1 1 0 0,1-1 0 0 0,0-1 0 0 0,0-1-175 0 0,-1-1 0 0 0,1 1-1 0 0,1 0 1 0 0,-1 0 0 0 0,1 0 0 0 0,-1 0 0 0 0,1-1-1 0 0,0 1 1 0 0,1 0 0 0 0,2-6 0 0 0,11-17-1758 0 0,28-36 1 0 0,-10 15-111 0 0,71-120-5671 0 0,-66 111 5886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49.0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455 2112 32 0 0,'4'-16'1193'0'0,"0"-1"0"0"0,-1 0 0 0 0,-1 1 0 0 0,-1-1 0 0 0,-1-26 1 0 0,4-40 3846 0 0,2-2-1569 0 0,4-24 759 0 0,-5 94-2420 0 0,-5 15-1791 0 0,3 29 895 0 0,-2-10-571 0 0,0 41 350 0 0,-1-6-290 0 0,8 295 762 0 0,-9 2-702 0 0,3 396 35 0 0,13-372-251 0 0,-13-333-222 0 0,29 350 111 0 0,-19-304-116 0 0,-6-58 26 0 0,1 42 0 0 0,-9-106-73 0 0,-8-48 0 0 0,0 7-31 0 0,-19-323-184 0 0,11 134 20 0 0,-32-297-204 0 0,-35 4 97 0 0,-35 55 169 0 0,-40-71 122 0 0,68 200 316 0 0,89 358-80 0 0,1-27-1 0 0,4 42-130 0 0,1 0-1 0 0,-1-1 1 0 0,0 1-1 0 0,0 0 1 0 0,1 0-1 0 0,-1 0 1 0 0,5 1-1 0 0,69 14 415 0 0,-48-8-253 0 0,54 5 0 0 0,-49-10-135 0 0,-1-2 0 0 0,1-2 0 0 0,0-1 0 0 0,-1-1 0 0 0,0-2 0 0 0,0-1 0 0 0,36-14 0 0 0,157-65 161 0 0,95-31-66 0 0,-301 112-179 0 0,453-128 210 0 0,63 30-37 0 0,-280 76-31 0 0,-229 23-144 0 0,0-1 1 0 0,-1-1 0 0 0,0-2 0 0 0,0 0 0 0 0,25-13 0 0 0,-32 12-2 0 0,0-1 1 0 0,-1 0 0 0 0,0-1 0 0 0,-1-2 0 0 0,0 1-1 0 0,-1-2 1 0 0,14-15 0 0 0,-26 26-11 0 0,10-11-30 0 0,0-1-1 0 0,-1 0 1 0 0,11-20 0 0 0,-17 24-119 0 0,0-1 1 0 0,4-12 0 0 0,-9 22 20 0 0,0-1 1 0 0,0 1-1 0 0,0 0 0 0 0,-1-1 1 0 0,1 1-1 0 0,-1 0 1 0 0,1-1-1 0 0,-1 1 1 0 0,0-1-1 0 0,0 1 0 0 0,0-1 1 0 0,-1 1-1 0 0,1 0 1 0 0,0-1-1 0 0,-1 1 1 0 0,0 0-1 0 0,1-1 1 0 0,-3-2-1 0 0,-2 0-539 0 0,4 4 537 0 0,-1 1 0 0 0,1-1 0 0 0,0 0 0 0 0,0 1 0 0 0,-1-1 0 0 0,1 1 0 0 0,-1-1 0 0 0,1 1-1 0 0,0 0 1 0 0,-1 0 0 0 0,1-1 0 0 0,-1 1 0 0 0,1 0 0 0 0,0 0 0 0 0,-1 0 0 0 0,1 1 0 0 0,-1-1 0 0 0,1 0-1 0 0,-1 0 1 0 0,0 1 0 0 0,-6 1-302 0 0,0 1 0 0 0,1-1-1 0 0,-9 5 1 0 0,-15 10-1072 0 0,-7 4-159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49.3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153 160 1920 0 0,'-16'27'1755'0'0,"-59"99"6147"0"0,62-99-5674 0 0,0-1 1 0 0,-16 58 0 0 0,27-79-1864 0 0,1 1 0 0 0,-1 0 1 0 0,2 0-1 0 0,-1 0 1 0 0,0 1-1 0 0,1-1 0 0 0,0 0 1 0 0,2 11-1 0 0,-1-16-310 0 0,-1 0 0 0 0,1 0 0 0 0,0 0 0 0 0,-1 0 0 0 0,1 0 0 0 0,0 0-1 0 0,0 0 1 0 0,-1 0 0 0 0,1 0 0 0 0,0-1 0 0 0,0 1 0 0 0,0 0 0 0 0,0-1 0 0 0,0 1-1 0 0,0-1 1 0 0,0 1 0 0 0,0-1 0 0 0,0 1 0 0 0,0-1 0 0 0,1 0 0 0 0,-1 1-1 0 0,0-1 1 0 0,0 0 0 0 0,1 0 0 0 0,2 1 16 0 0,0-1-1 0 0,0 0 1 0 0,0 0-1 0 0,0 0 1 0 0,0 0-1 0 0,5-2 1 0 0,2-1 78 0 0,0 0 1 0 0,-1-1-1 0 0,1-1 1 0 0,15-8-1 0 0,40-30 364 0 0,-58 38-445 0 0,84-64 407 0 0,17-10-60 0 0,201-105 92 0 0,-264 161-445 0 0,2 2 1 0 0,95-28-1 0 0,-109 40-79 0 0,0 2 0 0 0,1 1 0 0 0,-1 2 0 0 0,1 1 0 0 0,44 3 0 0 0,-70 1-96 0 0,0 1 0 0 0,0 0 1 0 0,0 0-1 0 0,-1 0 0 0 0,1 1 0 0 0,-1 1 1 0 0,0 0-1 0 0,0 0 0 0 0,0 0 0 0 0,0 1 1 0 0,-1 0-1 0 0,0 0 0 0 0,0 1 0 0 0,0 0 1 0 0,-1 0-1 0 0,0 1 0 0 0,7 8 0 0 0,-6-5-493 0 0,0 0-1 0 0,0 1 0 0 0,-1-1 0 0 0,0 1 0 0 0,4 14 0 0 0,-6-15-395 0 0,-1 0 1 0 0,-1 0 0 0 0,1 0-1 0 0,-2 1 1 0 0,1-1-1 0 0,-1 12 1 0 0,-3 10-1291 0 0,-9-4-56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49.6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312 230 1936 0 0,'-148'139'7937'0'0,"129"-119"-7192"0"0,1 1 1 0 0,1 1 0 0 0,1 0 0 0 0,1 2-1 0 0,-15 32 1 0 0,17-28 284 0 0,-11 38 0 0 0,21-56-769 0 0,0 0-1 0 0,1 0 1 0 0,1 0 0 0 0,-1 0 0 0 0,2 0 0 0 0,-1 0 0 0 0,1 0 0 0 0,2 11 0 0 0,-2-18-160 0 0,1 0 1 0 0,-1 0-1 0 0,1 0 1 0 0,0 0-1 0 0,0-1 1 0 0,0 1-1 0 0,0 0 1 0 0,1 0-1 0 0,-1-1 1 0 0,1 1-1 0 0,0-1 1 0 0,0 1 0 0 0,-1-1-1 0 0,2 0 1 0 0,-1 0-1 0 0,0 0 1 0 0,0 0-1 0 0,1 0 1 0 0,-1 0-1 0 0,1-1 1 0 0,-1 1-1 0 0,1-1 1 0 0,0 1-1 0 0,-1-1 1 0 0,5 1-1 0 0,-1-1 68 0 0,1 0-1 0 0,-1 0 0 0 0,1 0 0 0 0,-1-1 1 0 0,1 0-1 0 0,-1 0 0 0 0,1-1 0 0 0,0 0 0 0 0,-1 0 1 0 0,12-3-1 0 0,-1-2 141 0 0,0-1 0 0 0,0 0 0 0 0,22-14 0 0 0,46-34 644 0 0,-64 41-792 0 0,289-181 1453 0 0,-209 139-1179 0 0,129-51 0 0 0,81-6 107 0 0,-19 30-302 0 0,5 19 4 0 0,-166 43-191 0 0,224-6 1 0 0,-146 41-781 0 0,-170-9-280 0 0,1-2 0 0 0,-1-2 0 0 0,1-1 0 0 0,76-12 0 0 0,-31-7-614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0.30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198 387 512 0 0,'-31'-53'1626'0'0,"-58"-113"8905"0"0,56 98-7020 0 0,18 40-1373 0 0,-15-44-1 0 0,38 111 734 0 0,95 439-198 0 0,20 487-1315 0 0,-12 112-1093 0 0,-29-316-194 0 0,-52-522-109 0 0,66 574-877 0 0,-94-794 761 0 0,0-5-263 0 0,-1-1-1 0 0,0 1 1 0 0,-1 0-1 0 0,-2 21 1 0 0,2-34 378 0 0,0-1 1 0 0,0 0-1 0 0,0 1 1 0 0,0-1-1 0 0,0 0 1 0 0,0 1 0 0 0,0-1-1 0 0,0 0 1 0 0,0 1-1 0 0,-1-1 1 0 0,1 0 0 0 0,-6 4-798 0 0,5-4 783 0 0,0 0-1 0 0,1 0 1 0 0,-1 0 0 0 0,0-1 0 0 0,1 1 0 0 0,-1 0 0 0 0,1-1 0 0 0,-1 1 0 0 0,0 0 0 0 0,1-1 0 0 0,-1 1 0 0 0,1-1 0 0 0,-1 1 0 0 0,1-1 0 0 0,-1 0 0 0 0,-5-8-394 0 0,0 0 0 0 0,0 0 0 0 0,-7-18 0 0 0,3 7-180 0 0,-62-129-2623 0 0,30 55 1957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0.6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321 1752 1944 0 0,'-28'-62'3164'0'0,"-3"1"0"0"0,-44-67 0 0 0,45 77-1358 0 0,3-2 1 0 0,-32-82 0 0 0,43 87-870 0 0,2 0 1 0 0,2 0 0 0 0,-8-71 0 0 0,16 86-532 0 0,1-1 1 0 0,2 1-1 0 0,4-50 0 0 0,-1 64-216 0 0,1 0 1 0 0,1 1-1 0 0,1-1 0 0 0,0 1 1 0 0,1 0-1 0 0,1 1 0 0 0,15-27 0 0 0,-4 13 69 0 0,2 2-1 0 0,1 0 0 0 0,2 1 0 0 0,36-35 0 0 0,-22 29-27 0 0,2 1 0 0 0,69-44-1 0 0,-51 44 3 0 0,1 2 0 0 0,113-42-1 0 0,133-20 201 0 0,-170 64-269 0 0,1 5-1 0 0,149-6 0 0 0,-127 23-53 0 0,0 7-1 0 0,-1 7 1 0 0,236 41 0 0 0,-109 14 51 0 0,-215-42-132 0 0,-1 2 1 0 0,67 34-1 0 0,-80-29 8 0 0,0 2 0 0 0,-2 3 0 0 0,85 69-1 0 0,-110-78-10 0 0,-1 1 0 0 0,-2 1 0 0 0,0 2 0 0 0,-2 0 0 0 0,-1 1 0 0 0,-1 1 0 0 0,31 62 0 0 0,-29-40 46 0 0,-3 0 1 0 0,-2 2-1 0 0,20 102 1 0 0,-25-76-27 0 0,-3 0 0 0 0,-3 85 0 0 0,-7-107-30 0 0,-2 1 0 0 0,-3-1 0 0 0,-2 0 0 0 0,-3-1 0 0 0,-2 0 0 0 0,-2 0 0 0 0,-3-2 0 0 0,-3 0 0 0 0,-1-1 0 0 0,-3-2 0 0 0,-44 68 0 0 0,43-81-48 0 0,-1-1-1 0 0,-2-2 1 0 0,-2 0 0 0 0,-1-3 0 0 0,-1 0-1 0 0,-2-2 1 0 0,-1-2 0 0 0,-2-1 0 0 0,0-2-1 0 0,-66 32 1 0 0,-388 135-867 0 0,479-188 875 0 0,-71 27-397 0 0,-155 80 0 0 0,195-86 188 0 0,0 2-1 0 0,2 3 1 0 0,1 0 0 0 0,-66 67 0 0 0,89-77-34 0 0,1 1 0 0 0,1 1 0 0 0,0 0 0 0 0,2 1 0 0 0,1 0-1 0 0,1 1 1 0 0,-13 37 0 0 0,23-56-310 0 0,1 0 0 0 0,0-1 0 0 0,0 1 0 0 0,1 0 0 0 0,-1 9 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1.39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0 956 512 0 0,'4'-48'1234'0'0,"-2"8"2499"0"0,11-48-1 0 0,-12 80-3019 0 0,1 1-1 0 0,1-1 1 0 0,-1 1-1 0 0,1 0 1 0 0,0 0-1 0 0,1 0 1 0 0,5-7-1 0 0,-8 12-538 0 0,1 0 1 0 0,-1 0-1 0 0,1 0 0 0 0,0 0 1 0 0,0 0-1 0 0,0 1 0 0 0,0-1 1 0 0,0 0-1 0 0,0 1 0 0 0,0 0 1 0 0,0-1-1 0 0,1 1 0 0 0,-1 0 1 0 0,0 0-1 0 0,1 0 0 0 0,-1 1 1 0 0,1-1-1 0 0,-1 1 0 0 0,1-1 1 0 0,0 1-1 0 0,-1 0 0 0 0,1 0 1 0 0,-1 0-1 0 0,5 1 0 0 0,1 0 50 0 0,-1 2 0 0 0,1-1-1 0 0,-1 1 1 0 0,0 0 0 0 0,0 0-1 0 0,0 1 1 0 0,-1 0 0 0 0,1 0 0 0 0,7 7-1 0 0,53 51 894 0 0,-52-46-862 0 0,26 27 86 0 0,-3 3 0 0 0,-1 0 0 0 0,-3 3 0 0 0,-2 1 0 0 0,33 66-1 0 0,104 282 403 0 0,22 41-449 0 0,-38-186-138 0 0,-123-211-165 0 0,3-1 0 0 0,1-2 0 0 0,68 62 0 0 0,-81-85 2 0 0,0 0 0 0 0,1-2-1 0 0,32 17 1 0 0,-47-27-43 0 0,1-1-1 0 0,-1 0 1 0 0,1 0 0 0 0,-1 0 0 0 0,1-1 0 0 0,0-1-1 0 0,0 1 1 0 0,0-1 0 0 0,0 0 0 0 0,0-1-1 0 0,0 0 1 0 0,0 0 0 0 0,0-1 0 0 0,0 0-1 0 0,0 0 1 0 0,0-1 0 0 0,0 0 0 0 0,0 0-1 0 0,-1-1 1 0 0,1 0 0 0 0,-1 0 0 0 0,0-1 0 0 0,13-9-1 0 0,-4 0-255 0 0,0-1-1 0 0,-1-1 0 0 0,0 0 1 0 0,-2-1-1 0 0,0-1 1 0 0,16-25-1 0 0,56-118-1390 0 0,86-265-2334 0 0,-33-13 998 0 0,31-79 1633 0 0,-85 271 1446 0 0,19-95 1639 0 0,-44 114 2545 0 0,-43 180-2129 0 0,-16 56-1121 0 0,0 0 0 0 0,-4 16 0 0 0,-56 226 1143 0 0,25-108-1570 0 0,-45 178 359 0 0,-30 129-182 0 0,29-76-262 0 0,-76 316 159 0 0,127-571-548 0 0,-130 513 209 0 0,21 1-176 0 0,74-257-101 0 0,-5 27-4 0 0,-20 191-288 0 0,82-525-291 0 0,3-1 0 0 0,5 101 0 0 0,1-164 444 0 0,-1 0 1 0 0,1 0 0 0 0,0 0-1 0 0,1 0 1 0 0,-1-1 0 0 0,5 10-1 0 0,-6-13 77 0 0,1 0 0 0 0,-1 0 0 0 0,1 0 0 0 0,-1 0-1 0 0,1-1 1 0 0,0 1 0 0 0,-1 0 0 0 0,1 0 0 0 0,0 0-1 0 0,0-1 1 0 0,-1 1 0 0 0,1 0 0 0 0,0-1 0 0 0,0 1-1 0 0,0-1 1 0 0,0 1 0 0 0,0-1 0 0 0,0 1 0 0 0,0-1-1 0 0,0 1 1 0 0,0-1 0 0 0,0 0 0 0 0,0 0 0 0 0,0 0 0 0 0,1 0-1 0 0,-1 0 1 0 0,0 0 0 0 0,0 0 0 0 0,0 0 0 0 0,0 0-1 0 0,0 0 1 0 0,0 0 0 0 0,0-1 0 0 0,0 1 0 0 0,0 0-1 0 0,0-1 1 0 0,1 0 0 0 0,2-1-269 0 0,-1 0 0 0 0,1 0 0 0 0,-1-1 0 0 0,0 1 0 0 0,0-1 0 0 0,4-4-1 0 0,26-33-937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1.7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0 340 560 0 0,'11'-53'2915'0'0,"8"-97"1"0"0,-17 132-2166 0 0,-2 6 15 0 0,1 1 0 0 0,0-1-1 0 0,1 1 1 0 0,0 0 0 0 0,1 0-1 0 0,0 0 1 0 0,6-12 0 0 0,-9 21-629 0 0,1 1 0 0 0,0 0 1 0 0,0 0-1 0 0,0-1 0 0 0,-1 1 1 0 0,3-2 272 0 0,-1 2-273 0 0,1-2 0 0 0,-3 3-89 0 0,1 0 0 0 0,-1-1 0 0 0,1 1 0 0 0,0 0 0 0 0,-1 0 0 0 0,1 0 0 0 0,-1 0 0 0 0,1 0 0 0 0,0 0-1 0 0,-1 0 1 0 0,1 0 0 0 0,-1 0 0 0 0,1 0 0 0 0,-1 0 0 0 0,1 0 0 0 0,0 0 0 0 0,-1 0 0 0 0,1 1 0 0 0,-1-1-1 0 0,1 0 1 0 0,-1 0 0 0 0,1 1 0 0 0,-1-1 0 0 0,1 0 0 0 0,-1 1 0 0 0,1-1 0 0 0,-1 1 0 0 0,1-1 0 0 0,-1 0-1 0 0,0 1 1 0 0,1-1 0 0 0,-1 1 0 0 0,6 7 280 0 0,-1 1 0 0 0,-1-1 0 0 0,0 0 0 0 0,0 1 0 0 0,-1 0 0 0 0,0 0-1 0 0,3 15 1 0 0,12 55 931 0 0,7 89 0 0 0,-3 88-160 0 0,10 263 349 0 0,11 170-416 0 0,72 412-440 0 0,-33-479-504 0 0,4 33-387 0 0,-84-640 255 0 0,6 57-678 0 0,0 109 0 0 0,-7-177 578 0 0,-2 0-1 0 0,1 1 1 0 0,-1-1 0 0 0,1 0 0 0 0,-1 1-1 0 0,0-1 1 0 0,-1 0 0 0 0,1 0 0 0 0,-4 7 0 0 0,4-10 67 0 0,0 0 1 0 0,1 0 0 0 0,-1 0 0 0 0,0 0-1 0 0,0 0 1 0 0,0 0 0 0 0,0-1-1 0 0,0 1 1 0 0,-1 0 0 0 0,1-1 0 0 0,0 1-1 0 0,0 0 1 0 0,0-1 0 0 0,0 0 0 0 0,-1 1-1 0 0,1-1 1 0 0,0 0 0 0 0,-1 1-1 0 0,1-1 1 0 0,0 0 0 0 0,0 0 0 0 0,-1 0-1 0 0,1 0 1 0 0,0 0 0 0 0,-1-1 0 0 0,1 1-1 0 0,0 0 1 0 0,0 0 0 0 0,-1-1-1 0 0,1 1 1 0 0,0-1 0 0 0,-3-1 0 0 0,0 0-149 0 0,0 0-1 0 0,1 0 1 0 0,-1-1 0 0 0,0 1 0 0 0,1-1 0 0 0,-1 0 0 0 0,-4-6 0 0 0,-30-38-1339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2.19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47 1616 1656 0 0,'-19'-107'5133'0'0,"-8"-188"-1"0"0,26 212-2876 0 0,4 1-1 0 0,26-157 1 0 0,-20 192-1824 0 0,3 0 1 0 0,2 1-1 0 0,1 1 0 0 0,3 0 0 0 0,1 1 1 0 0,31-50-1 0 0,-26 54-51 0 0,2 1-1 0 0,57-66 1 0 0,-62 83-239 0 0,0 1 1 0 0,2 1-1 0 0,0 1 0 0 0,1 1 1 0 0,47-26-1 0 0,-34 26-54 0 0,1 2 0 0 0,0 1 0 0 0,1 2 0 0 0,0 1-1 0 0,50-6 1 0 0,-21 8 119 0 0,0 3 1 0 0,96 2-1 0 0,-74 8 28 0 0,174 29 1 0 0,-212-21-159 0 0,0 2 0 0 0,-1 2 1 0 0,0 3-1 0 0,78 39 0 0 0,-94-38-22 0 0,-1 3 0 0 0,-1 0 0 0 0,-2 2 0 0 0,0 2 0 0 0,-1 1 0 0 0,-2 1 0 0 0,-1 1 0 0 0,-1 1 0 0 0,-2 2 0 0 0,0 0 0 0 0,-3 2-1 0 0,-1 0 1 0 0,-1 1 0 0 0,19 52 0 0 0,-11-13 17 0 0,-3 1-1 0 0,-4 2 0 0 0,-3 0 0 0 0,-3 1 1 0 0,-3 1-1 0 0,-4 0 0 0 0,-4 0 1 0 0,-11 142-1 0 0,-1-158-101 0 0,-1 0-1 0 0,-4-1 1 0 0,-2 0 0 0 0,-3-1 0 0 0,-34 73-1 0 0,18-58-221 0 0,-53 86 0 0 0,73-138 118 0 0,-1-1-1 0 0,-1 0 1 0 0,-1-1-1 0 0,-1-1 1 0 0,-1 0-1 0 0,-1-2 1 0 0,-46 34-1 0 0,54-45 66 0 0,-1 0 0 0 0,0 0 0 0 0,0-1 0 0 0,-1-1-1 0 0,0-1 1 0 0,0 0 0 0 0,-1-1 0 0 0,1 0 0 0 0,-1-1-1 0 0,0-1 1 0 0,0 0 0 0 0,0-2 0 0 0,0 0 0 0 0,0 0-1 0 0,-20-4 1 0 0,17 0 48 0 0,-1 0 1 0 0,0-2-1 0 0,1 0 0 0 0,0-1 0 0 0,1-1 0 0 0,0-1 0 0 0,-21-13 0 0 0,27 15 27 0 0,1-1 0 0 0,0-1-1 0 0,0 1 1 0 0,1-2 0 0 0,1 1-1 0 0,-1-1 1 0 0,2-1 0 0 0,-1 0-1 0 0,1 0 1 0 0,1 0 0 0 0,-9-20 0 0 0,10 16-6 0 0,0 1 1 0 0,2-1 0 0 0,0 0 0 0 0,0 0 0 0 0,2-1 0 0 0,0 1 0 0 0,1-1 0 0 0,1-29 0 0 0,0 35 6 0 0,1 1 0 0 0,1 0 0 0 0,0 0 0 0 0,0 0 0 0 0,1 0 0 0 0,0 0-1 0 0,0 1 1 0 0,1-1 0 0 0,0 1 0 0 0,1 0 0 0 0,0 0 0 0 0,0 0 0 0 0,0 1 0 0 0,1 0 0 0 0,0 0 0 0 0,10-8 0 0 0,-11 11 8 0 0,0 0 0 0 0,0 0 0 0 0,1 1 0 0 0,-1 0 0 0 0,1 0 1 0 0,0 0-1 0 0,0 1 0 0 0,0 0 0 0 0,0 0 0 0 0,0 1 0 0 0,0-1 0 0 0,8 0 0 0 0,-4 2 16 0 0,0 0 0 0 0,0 0 1 0 0,-1 1-1 0 0,1 0 0 0 0,0 1 1 0 0,-1 0-1 0 0,13 4 0 0 0,0 3 50 0 0,-1 0-1 0 0,0 2 1 0 0,0 0-1 0 0,-1 1 1 0 0,0 1-1 0 0,17 16 1 0 0,9 11 145 0 0,-2 2 0 0 0,51 62 0 0 0,68 106 311 0 0,-121-154-436 0 0,203 285 548 0 0,-71-96-243 0 0,-80-113-217 0 0,158 201 297 0 0,-171-243-308 0 0,136 117 0 0 0,-153-155-146 0 0,3-2-1 0 0,1-4 0 0 0,78 40 0 0 0,176 66-91 0 0,-272-133-92 0 0,1-2 0 0 0,1-2 1 0 0,1-2-1 0 0,88 8 0 0 0,-83-16-606 0 0,1-4 0 0 0,-1-2 0 0 0,1-2 0 0 0,-1-3 0 0 0,71-16-1 0 0,-106 15-629 0 0,0 0 0 0 0,23-11-1 0 0,41-26-4042 0 0,-87 44 5416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5:08.70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nkEffects" value="gold"/>
      <inkml:brushProperty name="anchorX" value="-2811.43701"/>
      <inkml:brushProperty name="anchorY" value="-1028.91333"/>
      <inkml:brushProperty name="scaleFactor" value="0.5"/>
    </inkml:brush>
  </inkml:definitions>
  <inkml:trace contextRef="#ctx0" brushRef="#br0">2323 3201 512 0 0,'-1'2'1342'0'0,"1"0"-1668"0"0,-1 1 733 0 0,0 1-476 0 0,-1 0 451 0 0,1 0-443 0 0,0-1 73 0 0,0 1-111 0 0,0-1 193 0 0,1 0 342 0 0,0-5-212 0 0,1-1 55 0 0,-1-1-319 0 0,0-1 260 0 0,1-1-270 0 0,0-1 160 0 0,0 0-60 0 0,0-2-68 0 0,0 0-128 0 0,1-2 153 0 0,0 0-159 0 0,1-1 317 0 0,1 0-119 0 0,-1-1-20 0 0,1-1-106 0 0,1 0 166 0 0,0 1-180 0 0,0-1 270 0 0,0 1-41 0 0,1 0 10 0 0,0 0-66 0 0,0 0 225 0 0,0 1-181 0 0,0 0 602 0 0,-1 1-254 0 0,1-1 36 0 0,0 1-162 0 0,0-1 161 0 0,-1-1-162 0 0,1 0 159 0 0,-1-1-85 0 0,1 0-66 0 0,0-1-165 0 0,0 0 245 0 0,0-1-272 0 0,0-1 326 0 0,0-1-125 0 0,0 0-41 0 0,0-1-26 0 0,1 0 94 0 0,-1-1-127 0 0,1-1 199 0 0,0 0-114 0 0,-1-1-9 0 0,1 0-88 0 0,0 0 58 0 0,0-1-71 0 0,0 0 38 0 0,0 0-41 0 0,-1 0-45 0 0,0 0-100 0 0,0 2 108 0 0,-1 1-124 0 0,0 1 129 0 0,-1 1-47 0 0,-1 3-32 0 0,0 1-24 0 0,-2 2 78 0 0,0 2-73 0 0,-1 3 182 0 0,0 1-98 0 0,-1 2 7 0 0,-1 2-26 0 0,-1 1 70 0 0,0 2-61 0 0,-1 1 86 0 0,0 1-34 0 0,-1 2-71 0 0,0 1-44 0 0,0 1 64 0 0,-1 2-92 0 0,0 1 65 0 0,0 1-67 0 0,0 1-19 0 0,0 1-135 0 0,-1 1 164 0 0,0 1-150 0 0,1 0 204 0 0,-1 1-96 0 0,1 1-60 0 0,0 0 68 0 0,1 1-73 0 0,0 0 76 0 0,1 0-79 0 0,0 0 24 0 0,0-1 11 0 0,2-1-43 0 0,-1-1 50 0 0,2-1-34 0 0,0-1 39 0 0,0-1 8 0 0,0-1-49 0 0,1-1-11 0 0,0-2 76 0 0,0-2-73 0 0,0-1 118 0 0,1-2-61 0 0,-1-1-7 0 0,1-2-89 0 0,0-2 97 0 0,0-2-100 0 0,0-2 113 0 0,1-1-24 0 0,0-3-37 0 0,-1-1 6 0 0,2-3 14 0 0,-1-1-16 0 0,0-1 61 0 0,1-2-8 0 0,0-2-13 0 0,-1-1-96 0 0,2-2 130 0 0,-1 0-138 0 0,0-1 200 0 0,1 0-68 0 0,1 0-22 0 0,0 1-71 0 0,0 1 138 0 0,0 0-149 0 0,1 1 168 0 0,-1 2-30 0 0,0 1-54 0 0,-1 1-7 0 0,0 1 74 0 0,-1 3-101 0 0,1 0 117 0 0,-2 3-54 0 0,0 1-10 0 0,0 2-23 0 0,-1 2 51 0 0,0 1-46 0 0,-1 1 127 0 0,1 1-64 0 0,-1 1-4 0 0,0 2-52 0 0,-1 0 59 0 0,1 2-50 0 0,-1 1 62 0 0,0 1-18 0 0,0 2-30 0 0,-1 2-36 0 0,0 1 91 0 0,0 1-95 0 0,-1 3 142 0 0,1 1-59 0 0,-1 1-26 0 0,-1 2-64 0 0,1 0 71 0 0,-1 2-74 0 0,0 0 115 0 0,1 1-43 0 0,0-1-11 0 0,0 1-78 0 0,1-1 104 0 0,1 0-111 0 0,0-1 136 0 0,1-2-77 0 0,0-1-30 0 0,0-2-28 0 0,0-1 32 0 0,1-3-33 0 0,1-2 19 0 0,-1-2-5 0 0,2-3-18 0 0,-1-2-13 0 0,1-2 40 0 0,-1-3-41 0 0,1-3 78 0 0,1-2-60 0 0,-1-3 2 0 0,0-3-28 0 0,0-3 33 0 0,0-2-3 0 0,0-3 76 0 0,0-2-10 0 0,0-2-20 0 0,0-2-57 0 0,0-2 72 0 0,1-2-82 0 0,-1-1 117 0 0,1 0-62 0 0,-1-2 11 0 0,1 0-66 0 0,1-2 74 0 0,-1 0-73 0 0,1-2 106 0 0,0 0-31 0 0,1 0-26 0 0,-1-1 2 0 0,1 0 35 0 0,0 1-40 0 0,0 1 13 0 0,0 1-13 0 0,1 2 2 0 0,-1 1-66 0 0,0 1 74 0 0,1 2-72 0 0,-1 3 97 0 0,0 2-20 0 0,0 2-28 0 0,0 3-26 0 0,-1 1 33 0 0,0 3-41 0 0,-1 2 87 0 0,0 3-35 0 0,-1 1 13 0 0,0 2-57 0 0,-1 3 16 0 0,-1 2-8 0 0,0 2 84 0 0,-1 1-43 0 0,0 3 9 0 0,-1 2-10 0 0,0 2 20 0 0,-1 1-26 0 0,-1 2 9 0 0,0 3-22 0 0,-1 1-13 0 0,-1 3 12 0 0,0 1 32 0 0,0 3-28 0 0,-2 2 48 0 0,0 2-32 0 0,0 3-17 0 0,0 1-23 0 0,-1 3 23 0 0,-1 2-29 0 0,1 1 46 0 0,-1 0 6 0 0,0 1 8 0 0,1-1-92 0 0,-1 0 74 0 0,1-1-83 0 0,1-2 116 0 0,-1-2-62 0 0,2-3-26 0 0,-1-2 47 0 0,1-3-26 0 0,1-3 26 0 0,1-3-35 0 0,-1-3 30 0 0,2-2-10 0 0,-1-2-44 0 0,1-3 23 0 0,0-2-37 0 0,1-1 74 0 0,0-4-22 0 0,-1-1 0 0 0,1-2-17 0 0,0-3-14 0 0,0-2 12 0 0,0-3 51 0 0,0-2-34 0 0,0-3 23 0 0,0-3-61 0 0,0-2 54 0 0,1-3-46 0 0,-1-2 106 0 0,1-2-67 0 0,1-2-14 0 0,0-2 33 0 0,1-1-32 0 0,1-1 38 0 0,1-2-39 0 0,2 0 31 0 0,0 0-1 0 0,0 0-74 0 0,2 0 70 0 0,0 0-72 0 0,0 1 142 0 0,1-1-88 0 0,-1 2-25 0 0,1-1 28 0 0,-1 2-23 0 0,0 0 33 0 0,0 3-28 0 0,-2 1 38 0 0,0 4-1 0 0,-1 3-56 0 0,-1 3 74 0 0,-1 3-80 0 0,-1 3 136 0 0,-1 4-86 0 0,0 2-9 0 0,-2 4 60 0 0,0 2-49 0 0,-1 2 63 0 0,-2 3-55 0 0,0 2 8 0 0,-1 3-31 0 0,-1 2 45 0 0,-1 4-6 0 0,0 1 21 0 0,-1 4-50 0 0,1 1 34 0 0,-1 2-58 0 0,1 2 6 0 0,-1 2 52 0 0,1 1-63 0 0,0 2 58 0 0,1 0-8 0 0,0 1 2 0 0,0 1-100 0 0,0 0 103 0 0,1 1-92 0 0,-1 0 121 0 0,1-2-54 0 0,0 0-38 0 0,0 0 14 0 0,1-2 30 0 0,-2 0-30 0 0,1 0 57 0 0,-1-2-16 0 0,0-1-2 0 0,-1-1-26 0 0,1-3-2 0 0,0-2-2 0 0,0-3 9 0 0,0-3-13 0 0,1-3-24 0 0,1-3 35 0 0,0-3 16 0 0,1-2-4 0 0,0-3-52 0 0,0-2 16 0 0,0-3-54 0 0,-1-3 87 0 0,1-1 10 0 0,-1-4-1 0 0,0-1-22 0 0,0-3 8 0 0,-1-1-22 0 0,1-2 4 0 0,-1-2 8 0 0,0-2-4 0 0,-1-1 30 0 0,1-2 2 0 0,0 0 28 0 0,-1-1-99 0 0,1-1 68 0 0,-1-1-62 0 0,1-1 54 0 0,0 0-7 0 0,0 0-16 0 0,0 0 16 0 0,2 0 4 0 0,0 0-11 0 0,0 0-5 0 0,1 1 11 0 0,1 1 14 0 0,-1 2-32 0 0,1 1 11 0 0,-1 2-4 0 0,1 2 0 0 0,0 2 0 0 0,0 2-9 0 0,0 2 2 0 0,0 3 46 0 0,0 2-51 0 0,-1 3 45 0 0,1 1-3 0 0,0 3 0 0 0,-1 2-63 0 0,-1 2 56 0 0,1 1-67 0 0,-2 2 65 0 0,1 1 27 0 0,-1 2-25 0 0,0 2-45 0 0,-1 2 61 0 0,-1 2-87 0 0,1 3 91 0 0,-2 3-19 0 0,1 2-3 0 0,0 2-61 0 0,-1 3 55 0 0,1 2-49 0 0,0 3 70 0 0,0 1-29 0 0,-1 2-27 0 0,1 1 0 0 0,0 2 35 0 0,-1 0-41 0 0,0 0 24 0 0,1 0 30 0 0,0-2-10 0 0,0 0-22 0 0,0-3 8 0 0,0 0-32 0 0,0-4 64 0 0,0-1-29 0 0,1-4 38 0 0,0-2-65 0 0,1-3 20 0 0,0-2-17 0 0,1-2 58 0 0,0-3-26 0 0,0-2 1 0 0,1-3-55 0 0,1-1-13 0 0,-1-3 19 0 0,1-2 46 0 0,-1-2-41 0 0,0-2 7 0 0,0-2 26 0 0,0-2-46 0 0,-1-3 70 0 0,0-1-49 0 0,0-2-12 0 0,-1-1-24 0 0,1-2 79 0 0,-1-2-26 0 0,1-1 49 0 0,-1-1-58 0 0,0-1 37 0 0,-1-1-2 0 0,1 0-38 0 0,0-1-6 0 0,-1 0-10 0 0,1 0 56 0 0,0 0-54 0 0,0 1 18 0 0,1 1 5 0 0,-1 1 6 0 0,0 0 8 0 0,0 2-11 0 0,0 0 32 0 0,0 1-46 0 0,0 2 24 0 0,-1 1 1 0 0,0 1-11 0 0,0 1 23 0 0,0 1-35 0 0,0 1 21 0 0,-1 1-8 0 0,0 2 2 0 0,0 0 19 0 0,0 1-15 0 0,0 1-13 0 0,0 1-25 0 0,1 2-3 0 0,0 1 26 0 0,0 1 1 0 0,0 1 47 0 0,1 2-49 0 0,0 2-29 0 0,-1 1 73 0 0,1 1-44 0 0,-1 3 52 0 0,1 2-60 0 0,-1 2-19 0 0,1 2-5 0 0,0 2 35 0 0,0 2 15 0 0,0 2-2 0 0,0 2 23 0 0,0 0-6 0 0,0 2-43 0 0,1 1 12 0 0,-1 1-6 0 0,1 0 0 0 0,-1 1 56 0 0,1-1-34 0 0,0 0 40 0 0,0-2-94 0 0,0-2 66 0 0,0 0-42 0 0,-1-3 66 0 0,1-1-8 0 0,1-3-42 0 0,-1-2 5 0 0,1-1 24 0 0,0-3-27 0 0,1-2-1 0 0,-1-2 19 0 0,1-2-16 0 0,0-1-51 0 0,0-3 90 0 0,0-3-114 0 0,-1-1 138 0 0,0-3-23 0 0,0-1 0 0 0,-1-3-107 0 0,0-3 87 0 0,0-2-97 0 0,-1-1 166 0 0,-1-3-58 0 0,1 0 13 0 0,-1-2-45 0 0,0-1 21 0 0,-1 0-19 0 0,0-1 32 0 0,0 0-37 0 0,0-1-16 0 0,-1 0-5 0 0,1-2 45 0 0,0 0-24 0 0,0-1 28 0 0,0 0 21 0 0,1 1-51 0 0,0-1 7 0 0,-1 1 15 0 0,0 0-25 0 0,0 0 54 0 0,0 2-44 0 0,0 0 15 0 0,0 1-22 0 0,0 0 14 0 0,0 2-6 0 0,1 1 2 0 0,-1 2 0 0 0,1 1-18 0 0,-1 1-24 0 0,1 1 72 0 0,-1 2-70 0 0,-1 1 97 0 0,0 1-18 0 0,0 3 26 0 0,0 0-125 0 0,0 2 65 0 0,-1 2-71 0 0,0 2 128 0 0,0 1-75 0 0,0 2 17 0 0,0 2-12 0 0,0 0 11 0 0,0 3-5 0 0,0 0 30 0 0,0 3-17 0 0,1 1-12 0 0,0 2-25 0 0,0 3 25 0 0,0 2-28 0 0,0 1 7 0 0,1 3 36 0 0,0 2-12 0 0,1 3-22 0 0,0 2 27 0 0,0 3-56 0 0,1 3 62 0 0,0 3-20 0 0,0 1 35 0 0,1 2-36 0 0,0 2 31 0 0,1 0-28 0 0,0 1-11 0 0,-1 1 12 0 0,1-2-34 0 0,-1-1 20 0 0,-1 0 76 0 0,0-3-78 0 0,0-1 38 0 0,-1-2 26 0 0,-1-3-38 0 0,1-2-23 0 0,-1-2 34 0 0,0-1-50 0 0,0-2 70 0 0,0-2-39 0 0,0-1 3 0 0,0-2 19 0 0,0-2-25 0 0,0-2 17 0 0,0-1 13 0 0,0-3-13 0 0,-1-2-13 0 0,1-3 3 0 0,-1-2 8 0 0,1-2-13 0 0,-2-3-14 0 0,1-2 22 0 0,-2-2-17 0 0,1-2 43 0 0,-1-2 6 0 0,-1-3-18 0 0,1-2-49 0 0,-2-1 42 0 0,1-3-6 0 0,-1-2-9 0 0,0-2 14 0 0,-1-1-33 0 0,0-3 38 0 0,0-1-2 0 0,0-1 19 0 0,1-2-41 0 0,-1 0 32 0 0,0-1-39 0 0,1 1-17 0 0,0-1 32 0 0,0 2-30 0 0,1-1 8 0 0,-1 2 36 0 0,1 0-30 0 0,0 1 66 0 0,0 2-36 0 0,0 2-6 0 0,0 2-26 0 0,0 1 16 0 0,-1 3-17 0 0,1 1 79 0 0,-1 2-60 0 0,1 2 12 0 0,0 2-40 0 0,0 2 9 0 0,0 2 5 0 0,0 2 71 0 0,1 2-38 0 0,1 1-22 0 0,-1 2-48 0 0,1 2 49 0 0,0 2-48 0 0,0 2 126 0 0,0 1-82 0 0,1 2 10 0 0,0 3-30 0 0,0 1 6 0 0,0 3 24 0 0,1 2 2 0 0,1 2-9 0 0,0 3-52 0 0,1 2 90 0 0,1 3-30 0 0,0 3 49 0 0,1 2-77 0 0,0 3 24 0 0,0 2-46 0 0,1 3 20 0 0,0 1 57 0 0,0 2-46 0 0,1 1 56 0 0,-1 0-6 0 0,1 0-26 0 0,-1-1-46 0 0,0-3 50 0 0,-1-1-48 0 0,0-3 117 0 0,-1-3-62 0 0,1-4-14 0 0,-1-2-22 0 0,1-3 31 0 0,0-2-21 0 0,-1-3 53 0 0,1-2-33 0 0,0-3-17 0 0,-1-3-3 0 0,0-2 36 0 0,1-2-31 0 0,-2-2 57 0 0,1-3-44 0 0,-1-2-13 0 0,-1-2 4 0 0,-1-4-13 0 0,1-1 12 0 0,-2-3 61 0 0,0-2-73 0 0,0-3 15 0 0,0-2 33 0 0,-1-1-50 0 0,-1-4 73 0 0,1-1-78 0 0,-1-2 14 0 0,1-3-23 0 0,-1-1 13 0 0,1-2 41 0 0,0-2-39 0 0,1-1 32 0 0,0-1 1 0 0,1 0-38 0 0,2 0 13 0 0,0 0-6 0 0,1-1 0 0 0,0 1 28 0 0,0 1-8 0 0,0 1 32 0 0,-1 1-46 0 0,1 2-22 0 0,0 1 34 0 0,-1 1-5 0 0,0 1-8 0 0,0 3 5 0 0,1 0-40 0 0,-2 2 49 0 0,1 2-35 0 0,0 1 48 0 0,-1 2-4 0 0,0 2-25 0 0,1 3 18 0 0,0 3-16 0 0,-1 2 5 0 0,0 3-12 0 0,1 2 22 0 0,-1 2 12 0 0,1 3-124 0 0,-1 3 131 0 0,1 2-147 0 0,1 3 201 0 0,-1 2-97 0 0,1 3-4 0 0,1 3 24 0 0,0 3-29 0 0,2 2 36 0 0,0 3 17 0 0,1 1-60 0 0,0 2 20 0 0,1 2 10 0 0,1 3-4 0 0,-1 2 48 0 0,2 3-59 0 0,-1 3 20 0 0,1 1-26 0 0,-1 4 6 0 0,1 2 15 0 0,0 1-4 0 0,1 2-17 0 0,0-1 43 0 0,0 1-32 0 0,0-2 29 0 0,1-1 2 0 0,-1-1-28 0 0,0-2 18 0 0,0-2 3 0 0,-1 0-11 0 0,0-2-14 0 0,0-1 22 0 0,-1-1-17 0 0,0-1 6 0 0,0-2-2 0 0,0-3-38 0 0,-1-2 58 0 0,0-3-18 0 0,0-4 24 0 0,0-2-32 0 0,0-4 19 0 0,0-3 3 0 0,1-3-48 0 0,-1-4 43 0 0,-1-3-53 0 0,1-2 81 0 0,0-4 4 0 0,-1-2-18 0 0,0-3-28 0 0,0-2 37 0 0,1-4-61 0 0,-1-2 27 0 0,-1-3 19 0 0,1-3 49 0 0,-1-2-115 0 0,1-2 47 0 0,-1-3-55 0 0,1-2 87 0 0,0 0-45 0 0,0-2-22 0 0,0 0 65 0 0,0-1-22 0 0,-1 1 36 0 0,1 0-46 0 0,0 0 6 0 0,-1 2-2 0 0,0 1-58 0 0,0 1 72 0 0,0 1-52 0 0,-1 1 109 0 0,1 2-40 0 0,-2 0-30 0 0,1 3-26 0 0,-1 0 42 0 0,0 2-44 0 0,0 2 31 0 0,-1 2-18 0 0,0 2-32 0 0,0 2 66 0 0,0 3-13 0 0,1 1 15 0 0,-1 3-39 0 0,0 2 31 0 0,0 2-20 0 0,1 2-32 0 0,0 3 75 0 0,-1 2-90 0 0,1 4 85 0 0,1 1-26 0 0,0 4-48 0 0,0 2 16 0 0,0 4 57 0 0,2 2-46 0 0,-1 2 35 0 0,1 3-8 0 0,1 2-26 0 0,0 2-20 0 0,0 3 41 0 0,0 2-33 0 0,1 3 104 0 0,0 3-85 0 0,0 1 19 0 0,1 3-14 0 0,-1 1-17 0 0,1 2 32 0 0,0 0-21 0 0,0 1 8 0 0,0-1-40 0 0,-1-1 12 0 0,0-1 50 0 0,0 1-44 0 0,0-1 72 0 0,-1 0-20 0 0,-1-1-20 0 0,1 0-20 0 0,-1 0-6 0 0,0-2 9 0 0,0 0 42 0 0,0-3-30 0 0,0-3 12 0 0,1-3-22 0 0,0-2 15 0 0,0-4-5 0 0,0-3 1 0 0,1-4 0 0 0,1-3-10 0 0,-1-3-15 0 0,1-4 13 0 0,0-3-33 0 0,1-3 27 0 0,-1-3 29 0 0,1-1-8 0 0,0-3-14 0 0,-1-2 24 0 0,2-1-35 0 0,-1-2 10 0 0,0-2 14 0 0,0-2-4 0 0,0-1 20 0 0,0-2-4 0 0,0-2-8 0 0,-1-2-43 0 0,-1-1 40 0 0,0-2-15 0 0,0-1-6 0 0,-1-1 22 0 0,-1-2-44 0 0,0-1 51 0 0,-1 0 2 0 0,-1-1 10 0 0,-1 0-56 0 0,-1 0 45 0 0,0 1-54 0 0,-1 0 62 0 0,-1 1-9 0 0,1 2 13 0 0,-1 1-67 0 0,0 1 49 0 0,0 1-56 0 0,-1 3 100 0 0,0 1-77 0 0,0 2 7 0 0,-1 1 17 0 0,1 2-35 0 0,0 2 47 0 0,-1 2-5 0 0,1 1-16 0 0,1 2 7 0 0,-1 1-50 0 0,1 2 32 0 0,-1 1-21 0 0,1 2 99 0 0,0 1-75 0 0,0 3 17 0 0,1 1-31 0 0,0 2 15 0 0,1 3 3 0 0,0 2 27 0 0,1 2-7 0 0,1 2-6 0 0,0 2-15 0 0,1 1 4 0 0,1 1-13 0 0,1 2-15 0 0,0-1 13 0 0,1-1-24 0 0,1 1-31 0 0,0-1 27 0 0,2-1-38 0 0,0-1-103 0 0,0-1-27 0 0,1-1-46 0 0,-1-1-1331 0 0,1-1-903 0 0,0-2-199 0 0,-2-1-2074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2.7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466 1125 8 0 0,'5'-45'3068'0'0,"-1"1"0"0"0,-4-49-1 0 0,0 49-1476 0 0,0 24-510 0 0,-2 1-1 0 0,-5-34 0 0 0,5 43-706 0 0,-1 0-1 0 0,0 1 1 0 0,0-1-1 0 0,-1 1 0 0 0,0 0 1 0 0,0 0-1 0 0,-7-9 0 0 0,9 15-202 0 0,0 1 0 0 0,0-1-1 0 0,0 1 1 0 0,0-1 0 0 0,-1 1-1 0 0,1 0 1 0 0,-1 0 0 0 0,0 0-1 0 0,1 0 1 0 0,-1 0 0 0 0,0 1-1 0 0,-3-2 1 0 0,4 3-85 0 0,0-1 1 0 0,0 1-1 0 0,0-1 0 0 0,0 1 0 0 0,0 0 1 0 0,0 0-1 0 0,0 0 0 0 0,0 0 1 0 0,0 0-1 0 0,0 0 0 0 0,1 0 0 0 0,-1 1 1 0 0,0-1-1 0 0,0 1 0 0 0,0-1 1 0 0,0 1-1 0 0,0 0 0 0 0,1 0 0 0 0,-1 0 1 0 0,0 0-1 0 0,-2 2 0 0 0,-6 5 181 0 0,1 1-1 0 0,0 0 1 0 0,1 1 0 0 0,-14 19-1 0 0,-23 47 532 0 0,3 9-362 0 0,4 2 1 0 0,3 1-1 0 0,4 2 0 0 0,5 1 0 0 0,-30 184 0 0 0,43-169-261 0 0,5 0 0 0 0,7 142 0 0 0,7-158-69 0 0,3 0-1 0 0,5 0 0 0 0,3-1 1 0 0,34 102-1 0 0,-26-118-29 0 0,3-2 0 0 0,3 0 1 0 0,3-2-1 0 0,3-2 0 0 0,59 82 1 0 0,-44-81-19 0 0,2-3 0 0 0,4-2 0 0 0,2-2 0 0 0,2-4 0 0 0,3-2 0 0 0,73 47 0 0 0,-46-41 12 0 0,2-4-1 0 0,3-5 0 0 0,190 74 1 0 0,-188-91-14 0 0,2-4 0 0 0,1-4 1 0 0,150 18-1 0 0,-191-38-35 0 0,0-3 0 0 0,0-3 0 0 0,0-3-1 0 0,0-2 1 0 0,0-3 0 0 0,-1-3 0 0 0,81-23 0 0 0,-78 12-4 0 0,0-4 0 0 0,-2-2 0 0 0,0-2 0 0 0,-3-3 0 0 0,0-3 0 0 0,-2-2 0 0 0,-2-3 0 0 0,-2-2 0 0 0,-1-2 0 0 0,55-63 0 0 0,-49 42-31 0 0,-3-4-1 0 0,-3-1 1 0 0,-3-2 0 0 0,-3-3-1 0 0,-4-1 1 0 0,-2-3-1 0 0,39-116 1 0 0,-58 130-16 0 0,-3 0-1 0 0,-2-1 1 0 0,-3 0 0 0 0,-4-1 0 0 0,-2 0-1 0 0,-3-1 1 0 0,-3 1 0 0 0,-3 0 0 0 0,-2-1-1 0 0,-4 2 1 0 0,-35-131 0 0 0,16 107 52 0 0,-4 2 0 0 0,-4 0 0 0 0,-67-117 1 0 0,48 113 20 0 0,-4 2 1 0 0,-126-145 0 0 0,67 107 7 0 0,-204-173 0 0 0,220 220-22 0 0,-3 4 0 0 0,-199-109 0 0 0,230 148-41 0 0,-2 4-1 0 0,-2 3 0 0 0,-1 3 0 0 0,-89-18 0 0 0,128 38 3 0 0,-1 2 0 0 0,0 1-1 0 0,0 3 1 0 0,0 1-1 0 0,0 2 1 0 0,-71 10-1 0 0,66-2-20 0 0,0 2 0 0 0,1 2-1 0 0,0 2 1 0 0,1 2-1 0 0,-67 36 1 0 0,68-29-29 0 0,2 2 0 0 0,1 2 0 0 0,1 2 0 0 0,-63 61 0 0 0,61-47-8 0 0,2 1 0 0 0,3 2 0 0 0,-50 81 0 0 0,38-42-98 0 0,4 2 0 0 0,3 2-1 0 0,5 1 1 0 0,4 2 0 0 0,3 1 0 0 0,-21 137 0 0 0,35-132-999 0 0,5 2 1 0 0,4-1-1 0 0,10 150 1 0 0,4-169-2184 0 0,29 122 0 0 0,-6-79 790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3.19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17 420 1152 0 0,'1'-6'142'0'0,"1"-3"583"0"0,-1 1 0 0 0,1-1 0 0 0,-1 0 0 0 0,-1 0 0 0 0,0 0 0 0 0,0 0 0 0 0,-1 0 0 0 0,0 0 0 0 0,0 0 0 0 0,-4-13 0 0 0,-7-9 2895 0 0,9 17-2886 0 0,3 12-587 0 0,-1 0 1 0 0,1 1 0 0 0,0-1-1 0 0,1 1 1 0 0,-1-1-1 0 0,0 1 1 0 0,0-1 0 0 0,1 1-1 0 0,-1-1 1 0 0,1 1-1 0 0,-1-1 1 0 0,1 1 0 0 0,0-1-1 0 0,0 1 1 0 0,-1 0 0 0 0,1-1-1 0 0,3-2 444 0 0,-1 1-444 0 0,4-2 317 0 0,0 0 0 0 0,1 0 0 0 0,-1 0 0 0 0,1 1 0 0 0,0 1 0 0 0,13-5 0 0 0,53-13 1169 0 0,-72 20-1570 0 0,225-38 2559 0 0,3 17-1485 0 0,-123 13-739 0 0,216-21 439 0 0,335-27 5 0 0,-3 46-641 0 0,-486 19-215 0 0,169 31 0 0 0,-280-28-162 0 0,-1 3-1 0 0,-1 3 0 0 0,58 24 0 0 0,-89-30-112 0 0,0 0 0 0 0,-1 2-1 0 0,-1 1 1 0 0,36 27 0 0 0,-45-30-149 0 0,0 2 0 0 0,-1 0 0 0 0,0 0 0 0 0,-1 1 0 0 0,-1 1 0 0 0,0 0 0 0 0,13 24 0 0 0,-21-33 37 0 0,0 1 0 0 0,0 0 0 0 0,0 0 0 0 0,-1 0 0 0 0,0 0 1 0 0,-1 1-1 0 0,1 12 0 0 0,-1-18 203 0 0,-1 0-1 0 0,0 0 1 0 0,0-1 0 0 0,0 1 0 0 0,0 0 0 0 0,0 0 0 0 0,-1 0 0 0 0,1 0 0 0 0,-1 0-1 0 0,1-1 1 0 0,-1 1 0 0 0,0 0 0 0 0,1 0 0 0 0,-1-1 0 0 0,0 1 0 0 0,0 0 0 0 0,-9 8-991 0 0,-7 7-666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3.43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741 6 2689 0 0,'-35'-6'10126'0'0,"22"7"-8860"0"0,10 0-974 0 0,0-1 0 0 0,1 1 0 0 0,-29 18 3506 0 0,27-14-3506 0 0,-8 14 312 0 0,0 2 1 0 0,2-1-1 0 0,1 2 0 0 0,-14 42 1 0 0,-29 115 688 0 0,-29 189 0 0 0,37-118-728 0 0,-32 166 137 0 0,-35 89-4 0 0,66-307-494 0 0,-88 511 346 0 0,110-497-511 0 0,5 233-1 0 0,38-62-201 0 0,-7-277-124 0 0,41 156 1 0 0,-43-221-77 0 0,2 0 0 0 0,34 72-1 0 0,-40-99 124 0 0,1-1-1 0 0,0 0 1 0 0,0-1-1 0 0,15 18 1 0 0,-18-26 115 0 0,-1 1-1 0 0,1-1 1 0 0,0 0 0 0 0,0-1 0 0 0,0 1 0 0 0,1-1-1 0 0,-1 0 1 0 0,1 0 0 0 0,-1 0 0 0 0,1-1 0 0 0,0 0 0 0 0,0 0-1 0 0,8 1 1 0 0,1-2-224 0 0,25 0 1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3.9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405 917 1184 0 0,'-64'-74'2405'0'0,"-24"-25"1985"0"0,63 74-3517 0 0,3 3 835 0 0,0 0 0 0 0,-1 1 0 0 0,-40-27-1 0 0,60 46-1515 0 0,0 0-1 0 0,0 1 0 0 0,0-1 0 0 0,-1 1 1 0 0,1-1-1 0 0,0 1 0 0 0,-7-1 0 0 0,9 2-129 0 0,0 0-1 0 0,0 0 0 0 0,-1 0 1 0 0,1 0-1 0 0,0 0 1 0 0,0 0-1 0 0,-1 1 0 0 0,1-1 1 0 0,0 0-1 0 0,0 1 1 0 0,0-1-1 0 0,-1 1 0 0 0,1-1 1 0 0,0 1-1 0 0,0 0 0 0 0,0-1 1 0 0,0 1-1 0 0,0 0 1 0 0,0 0-1 0 0,0 0 0 0 0,0-1 1 0 0,1 1-1 0 0,-1 0 1 0 0,0 0-1 0 0,-1 2 0 0 0,-2 6 187 0 0,1 0 0 0 0,-1 0 1 0 0,1 0-1 0 0,1 0 0 0 0,0 0 0 0 0,-2 17 0 0 0,4-24-227 0 0,-9 86 957 0 0,4 163 1 0 0,6-141-637 0 0,7 361 861 0 0,1-78-657 0 0,-8 415 99 0 0,34 45-421 0 0,-8-532-183 0 0,87 405 1 0 0,-114-726-42 0 0,31 120-46 0 0,-30-117 39 0 0,0 0-1 0 0,1 0 0 0 0,-1 0 0 0 0,0 0 0 0 0,1 0 1 0 0,3 4-1 0 0,-5-7 7 0 0,0 0 0 0 0,0 0-1 0 0,0 0 1 0 0,0 0 0 0 0,0 1 0 0 0,1-1 0 0 0,-1 0 0 0 0,0 0 0 0 0,0 0 0 0 0,0 0-1 0 0,1 0 1 0 0,-1 0 0 0 0,0 0 0 0 0,0 0 0 0 0,0 1 0 0 0,1-1 0 0 0,-1 0 0 0 0,0 0 0 0 0,0 0-1 0 0,0 0 1 0 0,1 0 0 0 0,-1 0 0 0 0,0 0 0 0 0,0 0 0 0 0,0 0 0 0 0,1-1 0 0 0,-1 1-1 0 0,0 0 1 0 0,0 0 0 0 0,0 0 0 0 0,1 0 0 0 0,-1 0 0 0 0,0 0 0 0 0,0 0 0 0 0,0 0-1 0 0,0 0 1 0 0,1-1 0 0 0,-1 1 0 0 0,0 0 0 0 0,0 0 0 0 0,0 0 0 0 0,0 0 0 0 0,0-1 0 0 0,1 1-1 0 0,-1 0 1 0 0,0 0 0 0 0,0 0 0 0 0,0-1 0 0 0,0 1 0 0 0,0 0 0 0 0,0 0 0 0 0,0 0-1 0 0,0-1 1 0 0,0 1 0 0 0,0 0 0 0 0,1-4-6 0 0,0 0 0 0 0,0 0 0 0 0,0 0 0 0 0,-1 0 0 0 0,1-7-1 0 0,-8-224-130 0 0,-19-6 130 0 0,11 110 16 0 0,-20-178 12 0 0,-28-265 15 0 0,24-1 20 0 0,68-458-4 0 0,58 386-7 0 0,-60 521-30 0 0,5 2-1 0 0,5 0 0 0 0,57-123 0 0 0,-72 197 8 0 0,3 2 0 0 0,1 0-1 0 0,35-45 1 0 0,-46 73-6 0 0,1 0 1 0 0,1 0-1 0 0,1 2 1 0 0,1 0-1 0 0,0 1 1 0 0,2 1-1 0 0,-1 1 0 0 0,35-18 1 0 0,-42 26 6 0 0,1 1 1 0 0,0 1-1 0 0,1 0 1 0 0,-1 1 0 0 0,1 0-1 0 0,0 1 1 0 0,0 1-1 0 0,16-1 1 0 0,-12 3 11 0 0,0 0-1 0 0,0 2 1 0 0,0 0 0 0 0,0 1-1 0 0,34 11 1 0 0,-22-3 20 0 0,0 2 0 0 0,-1 1 0 0 0,0 2-1 0 0,-1 1 1 0 0,-1 1 0 0 0,0 1 0 0 0,27 25 0 0 0,-17-8 33 0 0,-1 1-1 0 0,-3 1 1 0 0,0 2 0 0 0,-3 2-1 0 0,44 75 1 0 0,-20-15 94 0 0,61 162 1 0 0,65 284 252 0 0,-37 18 23 0 0,51 423-61 0 0,-105-513-364 0 0,31-9-242 0 0,-110-433 169 0 0,60 228-1019 0 0,-70-258 1011 0 0,0 5-67 0 0,1-1 0 0 0,-1 1 0 0 0,0 0-1 0 0,-2 13 1 0 0,1-21 84 0 0,0 1-1 0 0,0-1 0 0 0,0 1 0 0 0,0-1 1 0 0,-1 1-1 0 0,1-1 0 0 0,0 1 1 0 0,-1-1-1 0 0,0 0 0 0 0,1 1 1 0 0,-1-1-1 0 0,0 0 0 0 0,0 1 0 0 0,1-1 1 0 0,-1 0-1 0 0,0 0 0 0 0,0 0 1 0 0,0 0-1 0 0,-1 0 0 0 0,1 0 0 0 0,0 0 1 0 0,0 0-1 0 0,0 0 0 0 0,-1 0 1 0 0,1 0-1 0 0,-1-1 0 0 0,1 1 0 0 0,0-1 1 0 0,-1 1-1 0 0,1-1 0 0 0,-1 0 1 0 0,1 1-1 0 0,-3-1 0 0 0,-2 0-104 0 0,0 0 0 0 0,0 0 1 0 0,0-1-1 0 0,0 0 0 0 0,0 0 0 0 0,0 0 0 0 0,-8-3 0 0 0,-41-20-1431 0 0,28 12 437 0 0,-51-23-2278 0 0,-10-11-865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4.13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3 550 1864 0 0,'-3'-65'8104'0'0,"4"19"-5344"0"0,0 37-2228 0 0,0 1-1 0 0,1 0 0 0 0,-1 0 1 0 0,2-1-1 0 0,-1 1 0 0 0,6-11 1 0 0,5-5 370 0 0,1 0 1 0 0,1 1 0 0 0,21-25 0 0 0,61-58 1236 0 0,-82 91-2020 0 0,0 2 0 0 0,1 0 0 0 0,0 0 0 0 0,1 1-1 0 0,0 1 1 0 0,1 1 0 0 0,1 1 0 0 0,-1 0 0 0 0,1 1 0 0 0,1 2 0 0 0,-1-1-1 0 0,1 2 1 0 0,0 1 0 0 0,1 0 0 0 0,22 0 0 0 0,12 2-86 0 0,-1 3-1 0 0,1 2 1 0 0,-1 3 0 0 0,73 16 0 0 0,210 71-444 0 0,-279-75 271 0 0,264 89-1670 0 0,-183-58 109 0 0,16 3-385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4.80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653 1682 2192 0 0,'-74'57'12937'0'0,"71"-48"-12507"0"0,0 4 80 0 0,0 0 1 0 0,1 0-1 0 0,1 0 0 0 0,0 0 0 0 0,2 25 0 0 0,-1-32-379 0 0,18 184 2248 0 0,24 85-767 0 0,-1-18-913 0 0,129 838 383 0 0,84 149-1058 0 0,-237-1177-67 0 0,15 78-255 0 0,-31-135 129 0 0,-1-9 167 0 0,0-1 1 0 0,0 0-1 0 0,0 0 0 0 0,0 0 1 0 0,0 0-1 0 0,0 0 0 0 0,0 0 1 0 0,0 0-1 0 0,-1 0 0 0 0,1 0 1 0 0,0 0-1 0 0,0 0 0 0 0,0 0 1 0 0,0 0-1 0 0,0 0 0 0 0,0 0 1 0 0,0 0-1 0 0,0 1 0 0 0,0-1 1 0 0,0 0-1 0 0,0 0 0 0 0,0 0 1 0 0,0 0-1 0 0,0 0 0 0 0,0 0 0 0 0,-1 0 1 0 0,1 0-1 0 0,0 0 0 0 0,0 0 1 0 0,0 0-1 0 0,0 0 0 0 0,0 0 1 0 0,0 0-1 0 0,0 0 0 0 0,0 0 1 0 0,0 0-1 0 0,0 0 0 0 0,0 0 1 0 0,0 0-1 0 0,-1-1 0 0 0,1 1 1 0 0,0 0-1 0 0,0 0 0 0 0,0 0 1 0 0,0 0-1 0 0,0 0 0 0 0,0 0 1 0 0,0 0-1 0 0,0 0 0 0 0,0 0 1 0 0,0 0-1 0 0,0 0 0 0 0,0 0 0 0 0,0 0 1 0 0,0 0-1 0 0,-13-19-135 0 0,-52-134-314 0 0,58 133 424 0 0,-47-122-111 0 0,-278-800-10 0 0,50 66 279 0 0,257 795-110 0 0,-123-419 174 0 0,30 20 105 0 0,83 293-127 0 0,8-1-1 0 0,-4-240 1 0 0,29 357-98 0 0,4 0 1 0 0,4 0 0 0 0,2 1 0 0 0,3 0-1 0 0,27-91 1 0 0,-28 128-6 0 0,2 1-1 0 0,1 0 1 0 0,1 1-1 0 0,2 0 0 0 0,1 2 1 0 0,2 0-1 0 0,0 0 1 0 0,2 2-1 0 0,1 1 1 0 0,1 0-1 0 0,1 2 0 0 0,1 1 1 0 0,2 1-1 0 0,0 1 1 0 0,58-34-1 0 0,-47 35 21 0 0,2 0-1 0 0,0 3 1 0 0,75-21-1 0 0,-59 24 4 0 0,1 3-1 0 0,80-6 0 0 0,-39 13 24 0 0,0 5 0 0 0,-1 4 0 0 0,116 20 0 0 0,-138-12-48 0 0,0 2-1 0 0,-1 4 0 0 0,-1 3 1 0 0,72 32-1 0 0,-108-37-32 0 0,0 1 1 0 0,-2 2-1 0 0,0 2 0 0 0,-1 1 0 0 0,-1 1 0 0 0,-1 2 0 0 0,-2 1 0 0 0,0 2 0 0 0,30 38 0 0 0,-25-20 16 0 0,-2 3 0 0 0,-3 1 0 0 0,-1 1 0 0 0,-3 1 0 0 0,-2 1 0 0 0,26 89 0 0 0,-25-50 16 0 0,-4 2 0 0 0,-5 1 0 0 0,7 119-1 0 0,-20-121-67 0 0,-4 1-1 0 0,-4-1 1 0 0,-4 0-1 0 0,-5 0 1 0 0,-3-1-1 0 0,-4-1 1 0 0,-44 118-1 0 0,-102 202-315 0 0,114-305 97 0 0,-111 171 0 0 0,137-239 158 0 0,-1-1-1 0 0,-2-2 1 0 0,-2-1 0 0 0,-1-1-1 0 0,-41 32 1 0 0,53-51 24 0 0,0-1 0 0 0,0 0 0 0 0,-1-2 0 0 0,-36 15 0 0 0,40-21 4 0 0,0 0 0 0 0,-1-1 0 0 0,0 0-1 0 0,0-2 1 0 0,0 0 0 0 0,-31 0 0 0 0,36-4 15 0 0,-1 0 0 0 0,0 0 1 0 0,1-1-1 0 0,-1-1 0 0 0,1-1 0 0 0,0 0 1 0 0,0-1-1 0 0,0 0 0 0 0,1-1 0 0 0,0 0 0 0 0,0-1 1 0 0,0-1-1 0 0,1 0 0 0 0,0-1 0 0 0,1 0 1 0 0,0-1-1 0 0,0 0 0 0 0,1-1 0 0 0,0 0 0 0 0,1 0 1 0 0,0-1-1 0 0,1 0 0 0 0,-10-21 0 0 0,6 8 21 0 0,2 0 0 0 0,1-1 0 0 0,1 0 0 0 0,2 0 0 0 0,0-1 0 0 0,1 0 0 0 0,2 0-1 0 0,1 0 1 0 0,1-1 0 0 0,2 1 0 0 0,0 0 0 0 0,2 0 0 0 0,10-44 0 0 0,-9 54 17 0 0,1 0 1 0 0,0 1-1 0 0,2 0 0 0 0,0 0 1 0 0,1 0-1 0 0,0 1 0 0 0,1 0 1 0 0,12-13-1 0 0,-15 20-10 0 0,1 0 1 0 0,0 1-1 0 0,0-1 0 0 0,1 2 1 0 0,0-1-1 0 0,0 1 1 0 0,1 1-1 0 0,-1-1 0 0 0,1 1 1 0 0,0 1-1 0 0,1 0 0 0 0,-1 0 1 0 0,1 1-1 0 0,0 0 1 0 0,12-2-1 0 0,-9 3 18 0 0,-1 1-1 0 0,0 0 1 0 0,1 1 0 0 0,-1 0-1 0 0,1 1 1 0 0,-1 0 0 0 0,0 1-1 0 0,0 0 1 0 0,0 1 0 0 0,0 1-1 0 0,0 0 1 0 0,0 0 0 0 0,20 12-1 0 0,0 4 53 0 0,-1 1-1 0 0,-1 1 0 0 0,0 2 0 0 0,-2 1 0 0 0,41 48 1 0 0,108 160 254 0 0,-58-58-173 0 0,118 165 159 0 0,-172-256-220 0 0,143 142 1 0 0,-111-141 3 0 0,4-4-1 0 0,139 85 1 0 0,238 112 35 0 0,-406-237-167 0 0,113 58-582 0 0,240 92-1 0 0,-379-174 75 0 0,50 13 0 0 0,-80-26-323 0 0,0-1 1 0 0,0-1 0 0 0,0 0 0 0 0,0-1 0 0 0,0-1-1 0 0,0 0 1 0 0,21-4 0 0 0,24-11-1756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5.1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77 2208 0 0,'26'-75'15720'0'0,"-23"74"-15532"0"0,-1 1 24 0 0,0 0 0 0 0,0-1 1 0 0,0 1-1 0 0,0 0 1 0 0,-1 0-1 0 0,1 0 1 0 0,0 0-1 0 0,0 1 0 0 0,0-1 1 0 0,0 0-1 0 0,0 1 1 0 0,0 0-1 0 0,0-1 0 0 0,3 3 1 0 0,-1-1-12 0 0,0 1 1 0 0,1 0-1 0 0,-1 0 1 0 0,0 1-1 0 0,0-1 1 0 0,-1 1-1 0 0,1 0 1 0 0,4 7-1 0 0,22 37 563 0 0,-27-42-671 0 0,30 55 834 0 0,38 103 0 0 0,4 80-63 0 0,37 292-72 0 0,-9 347-329 0 0,-63-340-435 0 0,-27-357-72 0 0,39 357-256 0 0,-34-424 3 0 0,6 0 1 0 0,54 162-1 0 0,-68-251 78 0 0,1 0 0 0 0,2-2 0 0 0,1 1-1 0 0,1-1 1 0 0,26 37 0 0 0,-38-61 107 0 0,1-1 1 0 0,-1 1-1 0 0,1-1 1 0 0,-1 1-1 0 0,1-1 0 0 0,0 0 1 0 0,1 0-1 0 0,5 3 0 0 0,-8-5-62 0 0,0 0 0 0 0,0-1-1 0 0,0 1 1 0 0,0 0-1 0 0,0-1 1 0 0,0 1 0 0 0,0-1-1 0 0,0 0 1 0 0,0 0-1 0 0,0 0 1 0 0,0 0 0 0 0,0 0-1 0 0,0 0 1 0 0,0 0-1 0 0,0-1 1 0 0,0 1 0 0 0,0-1-1 0 0,0 1 1 0 0,0-1 0 0 0,0 0-1 0 0,-1 0 1 0 0,4-1-1 0 0,-2-1-15 0 0,-1 1-1 0 0,1 0 0 0 0,-1-1 1 0 0,1 0-1 0 0,-1 1 0 0 0,0-1 0 0 0,0 0 1 0 0,0 0-1 0 0,2-4 0 0 0,18-49-1626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5.7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1184 1208 1728 0 0,'23'-7'1052'0'0,"1"-1"-1"0"0,-2-1 1 0 0,1-1-1 0 0,-1-1 1 0 0,0-1-1 0 0,-1-1 1 0 0,-1 0-1 0 0,33-30 1 0 0,150-152 5436 0 0,-175 167-5863 0 0,-4 4-200 0 0,-1-2-1 0 0,-1-1 1 0 0,-1 0-1 0 0,-2-2 1 0 0,-1 0-1 0 0,16-35 1 0 0,-18 25 45 0 0,-1-2 0 0 0,-3 1 1 0 0,-1-2-1 0 0,-2 1 0 0 0,6-79 0 0 0,-14 101-278 0 0,-1 0 0 0 0,-1 0-1 0 0,-1 1 1 0 0,-1-1 0 0 0,-6-23-1 0 0,6 30-80 0 0,-1 0-1 0 0,0 0 1 0 0,-1 0-1 0 0,0 1 1 0 0,-1 0-1 0 0,0 0 1 0 0,0 0-1 0 0,-17-19 1 0 0,18 25-61 0 0,-1 0 0 0 0,0 0 0 0 0,1 1 1 0 0,-1-1-1 0 0,-1 2 0 0 0,1-1 0 0 0,0 1 0 0 0,-1 0 0 0 0,0 0 0 0 0,0 0 1 0 0,0 1-1 0 0,0 0 0 0 0,0 1 0 0 0,0 0 0 0 0,0 0 0 0 0,-1 0 0 0 0,-8 1 1 0 0,-4 1 29 0 0,0 1 1 0 0,0 1 0 0 0,0 0-1 0 0,0 2 1 0 0,-19 6 0 0 0,-23 12 62 0 0,1 3 1 0 0,2 2-1 0 0,-59 38 0 0 0,29-9-11 0 0,3 3-1 0 0,-89 82 0 0 0,59-37-55 0 0,-134 160 1 0 0,166-163-28 0 0,-131 213 1 0 0,178-250-25 0 0,2 1 0 0 0,3 2 0 0 0,3 0 0 0 0,4 2 0 0 0,2 2 0 0 0,-13 74 0 0 0,33-130-8 0 0,0 1 0 0 0,1-1 1 0 0,1 1-1 0 0,1-1 1 0 0,2 28-1 0 0,-1-36-12 0 0,1 0 1 0 0,0 0-1 0 0,0 0 0 0 0,1 0 0 0 0,0-1 0 0 0,0 1 1 0 0,1-1-1 0 0,0 0 0 0 0,0 0 0 0 0,1 0 0 0 0,-1 0 1 0 0,2-1-1 0 0,5 7 0 0 0,1-3 8 0 0,0 0-1 0 0,0 0 1 0 0,1-2 0 0 0,0 1 0 0 0,1-2-1 0 0,22 10 1 0 0,90 27 82 0 0,-116-41-90 0 0,73 20 23 0 0,122 17-1 0 0,91-6 54 0 0,-95-13-31 0 0,345 67 72 0 0,-491-78-112 0 0,269 57 31 0 0,-10 26 38 0 0,-273-78-66 0 0,0 2-1 0 0,-1 1 1 0 0,-1 3 0 0 0,60 41 0 0 0,-61-34-9 0 0,-2 3 0 0 0,0 0 0 0 0,-2 3 0 0 0,32 40 0 0 0,-44-46 23 0 0,-2 0-1 0 0,-1 2 0 0 0,-1 0 0 0 0,-2 1 0 0 0,-1 1 1 0 0,14 44-1 0 0,-19-43 33 0 0,-1 0 1 0 0,-1 0-1 0 0,-2 1 1 0 0,-2 0-1 0 0,-1 1 1 0 0,-1-1-1 0 0,-2 0 1 0 0,-2 1 0 0 0,-1-1-1 0 0,-12 56 1 0 0,1-37 116 0 0,-1 0 0 0 0,-26 57 0 0 0,26-77-72 0 0,-2-1 0 0 0,0 0 0 0 0,-3-2 0 0 0,-29 38 0 0 0,13-27-45 0 0,-2-1 0 0 0,-1-2-1 0 0,-2-2 1 0 0,-1-2 0 0 0,-2-1 0 0 0,-2-2 0 0 0,0-3 0 0 0,-75 34 0 0 0,42-29 29 0 0,-2-3-1 0 0,-1-4 1 0 0,-2-3-1 0 0,-142 20 1 0 0,-114-11-94 0 0,-4-16-16 0 0,105-6-6 0 0,158-5-130 0 0,-125 24 0 0 0,157-18-78 0 0,0 3-1 0 0,1 1 1 0 0,-76 35-1 0 0,79-27-324 0 0,-49 22-1063 0 0,80-40 273 0 0,-1 0 1 0 0,-20 4 0 0 0,3-4-442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6-01-15T14:09:18.813"/>
    </inkml:context>
    <inkml:brush xml:id="br0">
      <inkml:brushProperty name="width" value="0.21167" units="cm"/>
      <inkml:brushProperty name="height" value="0.21167" units="cm"/>
      <inkml:brushProperty name="color" value="#D9D9D9"/>
    </inkml:brush>
  </inkml:definitions>
  <inkml:trace contextRef="#ctx0" brushRef="#br0">27116 28029 88,'104'5'840,"-4"4"-1,155 38 1,-9 1-668,530 65 158,1888 204 1549,260-303-1064,682-435-242,-1818 33 124,-1362 275-555,-5-24 0,455-214 0,-777 304-150,653-341 97,-671 341-65,-1-5 0,-4-5 0,0-5 0,-5 1 0,-5-5 0,109-133 0,-147 161-9,1 0 0,-6-4 0,-4 4-1,5-5 1,-5 1 0,-5-6 0,0 6 0,1-6-1,-6 6 1,1-6 0,-6 1 0,6-71-1,-10 80 16,-5 0 0,5 0 0,-9 0 0,4 1 0,-5-1 0,1 0 0,-5 5 0,-1-5 0,1 5 0,-5-5 0,0 5 0,0 0 0,1 4 0,-6-4 0,-47-47 0,-10 9 29,-4 0-1,-5 0 0,1 9 0,-6 1 0,0 9 0,-151-67 0,10 25-54,-6 13-1,-378-84 1,20 46 281,-6 25 0,-837-15 0,-1870 81-11,1690 108-281,1174-23-9,-691 179-1,132 48 23,24 76 4,809-275-10,4 5 0,6 9 0,4 10 0,-289 246 0,356-270-41,4 0-1,0 10 0,-76 108 1,124-146 31,4 0 0,5 0 0,-1 0 0,1 4 1,10 5-1,-6-4 0,-18 99 0,42-133-3,-4 5 0,-1 5-1,1-5 1,4 5 0,5-5-1,-5 5 1,5-5 0,0 5-1,5 0 1,5 33-1,8 0 18,1-5 0,0 5-1,52 99 1,-52-136-9,0-1 1,0 0-1,5 0 1,-5-5 0,9 1-1,-4-1 1,4 0-1,38 34 1,1-10-12,-1-5-1,5 1 1,0-6 0,142 62 0,-81-47-97,-9 9 1,0 5 0,180 142-1,-166-99-431,-113-90-164,4-1-1,-4 1 1,4-5 0,1 4 0,-1-4-1,1-4 1,42 18 0,-24-14-549</inkml:trace>
  <inkml:trace contextRef="#ctx0" brushRef="#br0">27845 27158 0,'4'0'0,"-8"0"0,4 10 0,0-10 0,0 0 0,0 0 0,-5 4 0,5-4 0,0 0 0,0 5 0,0-5 0,-5 0 0,5 0 0,0 0 0,0 5 0,-4-5 0,4 0 0,0 0-1,0 0 1,-5 5 0,5-5 0,0 0 0,-5 0 0,5 0 0,0 0 0,-5 0 0,5 0 0,0 0-1,-4 0 1,4 0 0,0 0 0,-5 0 0,-38 4 63,43-4-51,-127 19 200,108-19-154,0 0-1,0 0 0,-5 0 0,5 5 0,0 0 0,0-1 1,-33 11-1,33-6 47,-4-4 0,4 4 1,-5-4-1,-37 4 0,37-4-7,0 0 0,1 0 0,-48 18 0,0 1-46,0 0 0,-5-5 0,5-5 0,-5 0-1,-94 0 1,71-4 20,-34 13 3,-146 39-1,-52 9-109,170-48 57,-260-4-1,255-38-1176,147 15 764</inkml:trace>
  <inkml:trace contextRef="#ctx0" brushRef="#br0">25086 27688 0,'0'0'6,"0"0"0,0-5 0,0 5 0,0 0 0,0 0 0,0-4 0,-5 4 0,5 0 0,0 0 0,0-5 0,0 5 0,0 0 0,0 0 0,0 0 0,-4 0-1,4-5 1,0 5 0,0 0 0,0 0 0,-5 0 0,5 0 0,0 0 0,0-5 0,0 5 0,-5 0 0,5 0 0,0 0 0,0 0 0,-4 0 0,4 0 0,0 0 0,0 0 0,-5 0 0,5 0 0,0 0 0,0 0 0,-5 0 0,5 0 0,0 0 0,-5 0 0,5 0 12,0 5 1,0-5 0,0 0 0,-4 0-1,4 0 1,0 0 0,0 0 0,0 0 0,-5 0-1,5 0 1,0 0 0,0 0 0,0 0-1,-5 0 1,5 0 0,0 0 0,0 0-1,0-5 1,-5 5 0,5 0 0,0 0-1,0 0 1,0 0 0,0 0 0,-4 0-1,4 0 1,0-4 0,0 4 0,0 0-1,0 0 1,0 0 0,0 0 0,-5 0-1,5-5 1,0 5 0,0 0 0,0 0-1,0-5 1,0-66 459,-5-4-1,-18-105 1,18 123-253,-5 0 1,10-94-1,0 85-12,-14-114-1,9 170-199,5-9 40,-4 0 0,4 1 0,-5-1 0,-5 0 0,6 0 0,-1 0 0,-4 0 0,-1 0 0,-9-14 0,19 33-46,0 0-1,-5 0 1,5-5 0,0 5-1,0 0 1,0 0 0,0 0-1,0 0 1,0-5 0,0 5-1,-4 0 1,4 0 0,0 0 0,0-4-1,0 4 1,0 0 0,0 0-1,0 0 1,0-5 0,0 5-1,0 0 1,0 0 0,0 0-1,0-5 1,0 5 0,0 0 0,0 0-1,0 0 1,0-5 0,0 5-1,4 0 1,-4 0 0,0 0-1,0-4 1,0 4 0,0 0-1,0 0 1,0 0 0,5 0 0,-5 0-1,0-5 1,0 5 0,0 0-1,0 0 1,5 0 0,-5 0-1,0 0 1,61-9 130,-18 4-144,-19-5 34,-1 6 0,1-6 1,0 1-1,28-20 0,-33 20-9,0-1-1,4 1 1,-4-1 0,0 6-1,5-6 1,32 1 0,-18 4 73,0 5 0,5 5 0,-5-5 0,-1 4 0,68 20 0,-63-19-64,81 19 66,5-10 0,4-5 1,-4-4-1,0-5 0,0-5 0,165-33 0,67-28 48,28-5-477,-128 38-3927,-232 33 3412</inkml:trace>
  <inkml:trace contextRef="#ctx0" brushRef="#br0">24868 27920 0,'0'-5'0,"0"1"0,5-1 0,0 0 0,0 5 0,-1-9 0,6 4 0,-5 5 0,9-14 0</inkml:trace>
  <inkml:trace contextRef="#ctx0" brushRef="#br0">25025 27901 0,'-19'14'0,"0"5"0,0 0 0,0 0 0,0 0 0,-19 38 0,33-57 0,-14 38 0,19-29 0</inkml:trace>
  <inkml:trace contextRef="#ctx0" brushRef="#br0">29061 28493 0,'0'0'0,"0"-5"0,0 5 0,0 0 0,5 0 0,-5-5 0,0 5 0,0 0 0,0 0 0,0 0 0,4-5 0,-4 5 0,0 0 0,0 0 0,5 0 0,-5-4 0,0 4 0,0 0 0,5 0 0,-5 0 0,0 0 0,0 0 0,4 0 0,-4 0 0,0 0 0,0-5 0,5 5 0,-5 0 0,5 5 17,-5-1-1,0 1 1,0-5 0,0 5-1,0 0 1,0-1-1,0 1 1,-5-5 0,5 5-1,0-1 1,0 1 0,0-5-1,-5 5 1,5 0 0,0-5-1,-4 4 1,4 1 0,-5-5-1,5 5 1,-9 0-1,-58 61 1046,44-47-767,-6 9-68,1-4 0,-62 33 0,-43 42 13,-373 407 162,374-359-379,-289 250 0,378-364-56,19-9-64,1-5 0,-1 0 0,-4-5 0,-39 24 0,63-33 16,-1-5 58,0 0 1,5 0 0,-5 0-1,5 5 1,-4-5-1,-1 0 1,5 0 0,-5 4-1,5-4 1,-4 0-1,4 5 1,-5-5-1,5 5 1,-5-5 0,5 4-1,0-4 1,-5 5-1,5-5 1,-4 5-1,4-5 1,0 5 0,0-5-1,-5 9 1,19-9 14,0-5 0,0 5 0,1-4 0,-6 4 0,24-15 0,5 1 138,-33 10-87,0-1-1,-1 0 1,6 5-1,-6-5 1,1 5-1,0-4 1,4 4-1,-4-5 1,0 5-1,4 0 1,-4 0-1,0 0 1,4-5-1,-4 5 1,0 0-1,4 5 1,-4-5-1,4 0 1,-4 0-1,0 5 1,9-1-1,152 91 870,250 113 0,-302-156-929,51 38 110,271 189 0,-119-66-47,-29-9 62,-56-29-36,-142-133-115,-85-37 44,-1-5 0,1 0 0,0 5 1,0-5-1,-1 0 0,1 5 0,0-5 1,0 0-1,-1 0 0,1 0 0,0 0 0,-1 0 1,6 0-1,-5 0 0,9-5 0,-5-5-6,1 1 0,-1-1 0,1-4 0,-1 5 0,1-5 0,-6 4 0,6-4-1,-5 4 1,-1-4 0,10-24 0,34-52 7,-25 53 5,-4 3-1,33-74 1,19-34 19,90-199-27,-104 223 18,293-715 19,-317 757-55,161-331-184,-132 298 26,-39 57-382,6 5 1,-1 0-1,5-1 0,1 1 1,-1 0-1,57-48 0,-57 67 307</inkml:trace>
  <inkml:trace contextRef="#ctx0" brushRef="#br0">32922 28625 0,'14'-14'0,"5"0"0,-5 9 0,5 5 0,-5-10 0,5 10 0,5-14 0</inkml:trace>
  <inkml:trace contextRef="#ctx0" brushRef="#br0">33627 28597 0,'66'-29'8,"-56"24"-3,-1 5 1,-4-4-1,4-1 1,1 0-1,-6 5 1,6-4-1,-1 4 1,1 0-1,9-5 1,-19 5-7,0 0 1,5 0 0,-5 0-1,0 0 1,0 0 0,0 0 0,0 5-1,4-5 1,-4 0 0,0 0-1,0 0 1,0 0 0,0 0-1,5 0 1,-5 0 0,0 0 0,0 0-1,0 0 1,0 4 0,0-4-1,5 0 1,-5 0 0,0 0 0,0 0-1,0 0 1,0 5 0,0-5-1,0 0 1,0 0 0,0 0-1,0 0 1,0 5 0,4-5 0,-4 0-1,0 0 1,0 0 0,0 4-1,0-4 1,0 0 0,0 0-1,0 0 1,-18 57 534,-35 38 1066,39-67-1464,0 1-1,5-1 0,-1 0 0,1 1 0,4-1 0,-5 1 1,6 4-1,4-5 0,-5 62 0,-9 76 18,14-166-152,-43 350 618,39-303-547,4-4 1,4 4-1,1-4 1,0 4-1,23 81 1,15 4-10,-5 1 0,-5 4 0,-5-5 1,10 261-1,-24-142-90,-9-152 63,0-4 1,-20 151-1,15-222-37,-9 4 5,9-4 0,-5 4 0,5-4 0,0 4 0,0-4 0,0 4 0,10 38 0,-10-66-4,4 5-1,-4-5 1,0 5 0,0-5-1,0 0 1,5 0 0,-5 5-1,0-5 1,5 0-1,-5 4 1,0-4 0,5 0-1,-5 0 1,0 0 0,4 5-1,-4-5 1,0 0 0,5 0-1,-5 0 1,5 0-1,-5 0 1,0 5 0,4-5-1,-4 0 1,5 0 0,-5 0-1,0 0 1,5 0 0,-5-5-1,5 5 1,-5 0-1,0 0 1,4 0 0,-4 0-1,0 0 1,5 0 0,-5-5-1,5 5 1,90-56 1,-29 18 52,5 28-54,0 1 1,-5-1-1,5 10 0,0 0 1,0 0-1,76 19 0,-15-9-1,57-6 20,-4-8 0,236-34 0,-274 24-10,241-5-38,-232 14 53,227-28 0,-28-24 5,-232 29-36,-118 23 8,-1 5 0,-4-5 0,5 5 0,0-5 0,-5 5 0,5-4 0,-5 4 0,4-5 0,-4 0 0,5 5 0,-5-4 0,5-1 0,-5 5 0,0-5 1,5 0-1,-5 1 0,0 4 0,0-5 0,0 0 0,4 0 0,-4 5 0,0-4 0,0-1 0,0 0 0,0 0 0,0 1 0,-4-1 0,-15-142-3,9 91-21,-42-285 86,24 185-68,-10-284 1,28 137 7,-18 0 1,-67-345-1,76 539-481,5 0 0,0-113 0,14 222 395,0 0 0,0-5 0,0 5-1,0 0 1,0-5 0,0 5-1,0 0 1,0-4 0,0 4-1,5 0 1,-5 0 0,0-5-1,0 5 1,0 0 0,0 0-1,5-5 1,-5 5 0,0 0 0,0 0-1,4-5 1,-4 5 0,0 0-1,0 0 1,5 0 0,-5-4-1,5 4 1,-1-5-531</inkml:trace>
  <inkml:trace contextRef="#ctx0" brushRef="#br0">38775 28133 0,'71'-24'443,"-71"24"-382,0 0 0,0-4 1,5 4-1,-5 0 0,0 0 0,4 0 1,-4 0-1,0 0 0,5 0 1,-5 0-1,0 0 0,5 0 0,-5 0 1,0 0-1,5 0 0,-5 0 0,0 0 1,0 0-1,4 4 0,-4-4 1,0 0-1,5 0 0,-5 0 0,0 0 1,0 5-1,5-5 0,-5 0 1,0 0-1,0 0 0,0 5 0,5-5 1,-5 0-1,0 0 0,0 4 0,0-4 1,0 0-1,4 5 0,-4-5 1,5 29 44,0-1 1,0 0-1,4 1 0,-4-1 1,9 1-1,-5-1 1,6-4-1,27 51 1,24 62-52,100 185-60,-104-218 13,56 138 0,-76-129-7,6-4 0,4 0 1,5-5-1,118 166 0,-133-209 9,-4 1 0,0-1 0,47 124 0,-75-157-6,-6-4-1,-4 4 0,5 1 0,-5-6 0,0 6 0,0-1 0,-5-4 0,5 4 0,-14 34 0,14-58-2,0-4 0,0 5-1,-5-5 1,5 0 0,0 5 0,0-5-1,0 0 1,0 5 0,0-5 0,0 4-1,0-4 1,0 0 0,0 5 0,0-5-1,5 5 1,-5-5 0,0 0 0,0 4-1,0-4 1,0 5 0,0-5 0,5 0-1,-5 5 1,0-5 0,0 0 0,5 0-1,-5 5 1,0-5 0,4 0 0,-4 4-1,0-4 1,5 0 0,-5 0 0,0 0-1,5 5 1,-5-5 0,9 0 4,1 5 0,-1-5 0,-4 0 1,4 0-1,1 0 0,-1 0 0,1 0 0,-6 0 0,15-5 0,14-4 30,5 4 0,-5-9 0,53-19 0,98-48 171,5 10 0,299-71 0,-162 52-164,753-194 242,-951 251-274,0-9 0,127-58 0,-70 29 8,-58 34-47,-127 37 29,-118-86 17,76 53-4,4-5-1,-5-4 1,10-1 0,-5 1-1,-52-96 1,-61-65-36,56 99 28,-4 4-1,-133-98 0,-251-162 66,247 185-19,136 99-69,48 34-29,0 4 1,-4 0 0,-1 5 0,-104-52-1,95 66-2241,56 14 1634</inkml:trace>
  <inkml:trace contextRef="#ctx0" brushRef="#br0">42953 26567 0,'-5'-5'0,"-4"-4"0,-5 4 0,0-9 0,14 14 0,-15 0 0,15-15 0,0 6 0,0 4 0,0-4 0</inkml:trace>
  <inkml:trace contextRef="#ctx0" brushRef="#br0">42934 26425 0,'24'4'130,"4"1"0,-4 0 0,4 0 0,-4 4 0,0-4 0,37 23 0,81 24 639,-38-33-575,0-9 0,0-1 0,0-4 0,157-19 0,-148 9-5,597-85 288,-260 24-406,-299 42-91,-56 10 54,136-5-1,-231 19-27,5 0 0,0 5-1,0-5 1,-5 0 0,4 0 0,1 5 0,-5-5 0,5 0 0,0 4 0,-5-4 0,4 0-1,1 5 1,-5-5 0,5 5 0,-1-1 0,-4-4-2,5 5-1,-5-5 1,0 0-1,0 5 1,5-5 0,-5 0-1,0 5 1,5-5-1,-5 0 1,4 0 0,-4 4-1,0-4 1,5 0-1,-5 0 1,5 0 0,-5 0-1,5 5 1,-5-5-1,0 0 1,4 0 0,-4 0-1,5 0 1,-5 0-1,5 0 1,-5 0 0,5 0-1,-5-5 1,4 5-1,-4 0 1,0 0-1,5 0 1,-5 0 0,5 0-1,-5-4 1,0 4-1,4 0 1,-4 0 0,0-5-1,5 5 1,-5 0-1,0-5 1,5 5 0,-5 0-1,5-5 1,-1 1-1,-4-6 0,5 6-1,0-6 1,0 5 0,-1-4 0,-4 4 0,5-4 0,-5 4 0,5-5 0,-5 6-1,0-6 1,5 6 0,-5-15 0,0-128 74,4 0-30,29-56-1,71-304-71,-85 403 42,-19 100-10,5-6 0,-5 5 0,0 1 0,0-6 0,0 6 0,0-1 0,-5 0 0,5-4 0,0 4 0,0 0 0,-4 0 0,4-4 0,-5 4 0,0-9 0,-66 57 135,62-43-132,-1 0 0,1 0 0,-1 0 0,1-5 0,4 5 0,-4-5 0,-1 5 0,1-5 1,-1 1-1,6-1 0,-6 0 0,1 0 0,4 1 0,-14-10 0,-85-43 87,23 33-79,44 10-4,-1 4 0,5 1-1,-5 4 1,-47-4 0,-1079 4 25,293 67-47,786-58-65,-5 10-425,-5-9-1,5 0 1,-175-19 0,218 4-12</inkml:trace>
  <inkml:trace contextRef="#ctx0" brushRef="#br0">41359 24068 0,'-19'0'432,"19"-4"-326,37-15-354,-3 9 198,-20 1 105,0-5-1,0 4 1,0 1-1,1-6 1,-6 1-1,5 0 1,-4 0 0,13-19-1,29-34 389,161-193 322,199-218-721,-336 393-47,-62 66 2,0 0 1,0-4 0,5 8 0,0-3-1,0-1 1,38-24 0,-57 43-1,5-5-2,-5 5 1,4 0 0,-4-4 0,0 4 0,5 0 0,-5 0 0,5-5 0,-5 5-1,4 0 1,-4 0 0,5 0 0,-5 0 0,5-5 0,-5 5 0,5 0 0,-5 0 0,4 0-1,-4 0 1,5 0 0,-5 0 0,5 0 0,-5 0 0,5 5 0,-5-5 0,4 0-1,-4 0 1,0 0 0,10 5 0,-10-5 2,0 0 0,0 0 0,0 0 0,0 0 1,0 0-1,0 0 0,0 4 0,0-4 0,0 0 0,0 0 0,0 0 0,0 0 0,0 0 1,0 0-1,0 0 0,0 0 0,0 5 0,0-5 0,0 0 0,0 0 0,0 0 0,0 0 0,0 0 1,0 0-1,0 0 0,0 5 0,0-5 0,0 0 0,0 0 0,0 0 0,0 0 0,0 0 1,0 0-1,-5 0 0,5 0 0,0 0 0,0 4 0,0-4 0,0 0 0,0 0 0,0 0 0,0 0 1,0 0-1,0 0 0,-5 0 0,5 0 0,0 0 0,0 0 0,0 0 0,-42 0 12,-34-28 7,67 23-13,-1 1 0,-4-1 0,4 5 1,-4-5-1,5 5 0,-5-5 0,4 5 0,-4 0 0,0 0 0,4 0 0,-4 0 1,-19 5-1,-5-5-2,-1637-28 736,1069-15-685,299 24-27,297 24-22,6-5 0,-6 0 0,1 5 1,-1-5-1,6 4 0,-6 1 0,5 0 0,-4 0 0,-1-1 1,6 1-1,-6 0 0,6 0 0,-1-1 0,-5 1 1,6 5-1,-1-6 0,-5 10 0,-89 133 69,99-147-73,-76 128 23,10 4 1,-66 157-1,127-280-69,0 1 0,0-1 1,1-4-1,-1 5 0,-5-6 0,6 6 1,-6-5-1,6 4 0,-6-4 0,1-1 1,4 1-1,-5 0 0,1 0 0,-1-1 1,1 1-1,0-5 0,-1 5 0,1 0 1,-1-5-1,1 0 0,-1 4 0,1-4 1,-1 0-1,1 0 0,-15 0 0,-4-9-734,18 9 452</inkml:trace>
  <inkml:trace contextRef="#ctx0" brushRef="#br0">36466 23373 80,'-14'19'1218,"61"0"-1243,-42-15-52,-19-13 78,-5-10 88,-38-24 440,0 1 1,-127-67-1,160 85-507,-4 5-1,4-4 1,0-1 0,5 0-1,-4 1 1,4-1 0,0-4-1,0-1 1,-19-37 0,-14-19 57,38 61-50,-5-4-1,5-1 1,-1 1-1,1 0 1,5-5-1,-1 4 1,1-4 0,4 5-1,-4-5 1,4-1-1,0-37 1,5 71 21,5 0-75,-5 0 26,0 0 0,0 0 0,0 0 0,0 0 0,5 0 0,-5 5 0,0-5 0,0 0 1,0 0-1,0 0 0,4 0 0,-4 0 0,0 5 0,0-5 0,0 0 0,0 0 0,0 0 0,0 0 0,0 5 0,0-5 1,0 0-1,5 0 0,-5 0 0,0 4 0,0-4 0,0 0 0,0 0 0,0 0 0,0 5 0,0-5 0,0 0 0,0 0 1,0 0-1,-5 5 0,5-5 0,0 0 0,0 0 0,0 0 0,0 0 0,0 5 0,0-5 0,0 0 0,0 0 0,0 0 0,-4 4 1,-29 39 43,-62-15 28,0 1 0,-174 23 1,150-33-76,-18 4 16,-14 6 49,-271 75-1,347-76-20,-6 1 0,1-11 0,-1 1 1,-4-4-1,5-1 0,-90-5 0,165-9-17,10 0-22,-1 0-34,1 0 32,0 0-1,4 5 1,-4-5 0,0 0-1,-1 5 1,1-5-1,0 4 1,0-4 0,-1 5-1,6 0 1,-6-5-1,1 5 1,-5-1-1,5 1 1,0 0 0,-1 0-1,1-1 1,0 1-1,-5 0 1,5 0 0,-1-1-1,-4 1 1,5 0-1,-5-1 1,5 1-1,-5 14 1,14 19 12,-5 5 0,10 70 1,-14-70-6,14 47 45,-9-38-52,-1 4 0,5 120 0,-14-167-2,0 5 0,0-4 0,0 4 0,-5-5 0,5 5 0,-4-4 0,-1 4 0,5-4-1,-5 4 1,1-5 0,-1 1 0,-5-1 0,6 5 0,-1-4 0,-5-1 0,6 1 0,-6-1 0,1 1 0,-15 13 0,19-23-16,1 5-1,-1-5 1,0 0-1,5 5 1,-5-5 0,1 0-1,-1 5 1,0-5 0,0 0-1,1 0 1,-1 0-1,0 0 1,5 0 0,-4 0-1,-1 0 1,0 0-1,0 0 1,1 0 0,-1-5-1,-5 5 1,-79-48-1699,65 34 1052,-14-9 244</inkml:trace>
  <inkml:trace contextRef="#ctx0" brushRef="#br0">33035 23780 0,'-89'-38'1863,"84"33"-1904,-5 5-1,1-5 1,-1 5-1,1-4 1,-1 4-1,1 0 1,0 0-1,-1 0 1,1 0-1,-1 0 1,1 0-1,4 4 1,-23 1 0,-39 5 148,63-15-33,-6 5 0,5 0 1,-4 0-1,4 0 1,-4-5-1,4 5 0,-4-5 1,4 1-1,-5 4 1,6-5-1,-1 0 0,-5 5 1,6-5-1,-1 1 0,0-1 1,1 0-1,-1 1 1,0-6-1,-9-4 0,-5-14 50,0-1 0,5 1 1,-19-39-1,-43-65-32,38 89-121,-9-18 134,-105-95 0,110 113-67,4 5 0,0-9-1,-47-71 1,47 66 25,0 0-1,-52-53 1,76 91-50,-19-19-33,33 33 22,0 0 0,0-5 0,0 5 0,0 0 0,0 0-1,0 0 1,0 0 0,-5 0 0,5 0 0,0-4 0,0 4 0,0 0 0,0 0-1,0 0 1,0 0 0,0 0 0,0 0 0,0-5 0,0 5 0,0 0 0,0 0-1,0 0 1,0 0 0,0 0 0,0-5 0,0 5 0,0 0 0,0 0 0,0 0-1,0 0 1,0 0 0,0 0 0,5-4 0,-5 4 0,0 0 0,0 0 0,0 0-1,0 0 1,0 0 0,0 0 0,0 0 0,0 0 0,5-5 0,-5 5 0,0 0 4,0-5-7,0 0-1,-5 1 0,5 4 1,0-5-1,-5 0 1,5 0-1,0 1 1,-4 4-1,4-5 0,-5 0 1,5 5-1,-5-5 1,5 1-1,-5 4 1,1-5-1,4 0 0,-5 5 1,0-4-1,5 4 1,-5 0-1,1-5 0,-1 5 1,0-5-1,5 5 1,-5 0-1,1 0 1,-1 0-1,0-5 0,1 5 1,-6 0-1,-9 0 2,0-4-1,0 4 0,0 0 1,-37 0-1,-15 19 12,-5-1 0,5 1 0,-123 62 0,-14 4-13,80-42-32,-38 18 21,1-9 1,-6-5-1,-183 24 1,240-47 30,86-19-41,-1 4 1,1-4-1,-43 0 1,71-5 21,0 0 1,0 0 0,0 0 0,0 0 0,0 0 0,0 0 0,0 0 0,5 0 0,-5 0 0,0 4 0,0-4 0,0 0 0,0 0 0,0 0 0,0 0 0,0 0 0,0 0 0,0 0 0,0 0 0,0 0 0,0 0 0,0 0 0,0 5 0,0-5 0,0 0 0,0 0 0,0 0 0,0 0 0,0 0-1,0 0 1,0 0 0,0 0 0,0 0 0,0 0 0,0 5 0,0-5 0,0 0 0,0 0 0,0 0 0,0 0 0,0 0 0,0 0 0,0 0 0,0 0 0,0 0 0,0 0 0,-5 0 0,5 0 0,0 5 0,0-5 0,0 0 0,0 0 0,0 0 0,0 0 0,0 0 0,0 0 0,0 0 0,0 0 0,0 0-1,-5 0 1,5 0 0,0 0 0,0 0 0,0 0 0,0 0 0,0 0 0,0 0 0,0 0 0,0 0 0,38 14 12,47-5-1,138 20-1,-219-29-10,1 0 0,0 4 0,-1-4 0,1 5 0,0-5-1,0 5 1,-1-5 0,1 5 0,-5-1 0,5-4 0,0 5 0,-1 0 0,-4 0 0,5-5-1,0 4 1,-5 1 0,5 0 0,-5 0 0,4-1 0,-4 1 0,5 0 0,-5-1-1,0 1 1,5 0 0,-5 0 0,0 9 0,4 24 3,1 0 0,-5 66 1,5-10-67,33 77 122,-29-134-116,1 1-1,-6 0 1,11 80-1,-20-99-212,5-4-1,-5 4 0,0-1 1,1-3-1,-6 4 0,5-5 0,-4 5 1,4-5-1,-4 0 0,-15 19 0,15-28 70</inkml:trace>
  <inkml:trace contextRef="#ctx0" brushRef="#br0">29288 24844 152,'-222'0'2059,"165"-4"-1998,5-6-1,-5 1 1,0-6-1,5 1 1,-66-24-1,4 1 369,-4-6-87,4 0-1,1-4 1,-195-119-1,237 119-341,-14-5-7,0 5 0,0-1 0,-5 6 0,0 4-1,-118-33 1,175 62 0,0 4 0,-5 0 0,5 0 0,-1 5 0,-3 0 0,3 0 1,1 5-1,-52 5 0,76-6 6,4 1 0,0 0 0,-4 0 0,4-1 0,0 1 0,1 0 0,-6-1 0,5 1 0,1 5 0,-1-6 0,0 1 0,0 5 1,5-6-1,-4 6 0,-1-5 0,5 4 0,-5-4 0,5 4 0,-4-4 0,4 4 0,-5 1 0,5 9 0,0-10 3,-5-4 0,5 4 0,-5 1-1,5-1 1,-4 1 0,-1-1 0,0 1 0,0-6 0,1 6-1,-1-1 1,0-4 0,-4 5 0,4-6 0,0 6-1,-14 4 1,-137 104-100,123-94 99,-104 71-8,56-43-14,-108 90 1,161-114-5,14-9 2,-5-5 0,0 5-1,0-5 1,0 0-1,-28 15 1,84-1 75,-32-23-48,0 0 0,0-5 1,-1 4-1,1 1 0,0 0 0,0 0 1,-1-5-1,1 4 0,0 1 1,4-5-1,-4 5 0,0-5 1,14 4-1,0-4 10,4-4 0,1-1 1,-5 5-1,4-9 0,-4 4 0,43-19 1,-48 19-6,0-4 1,0 4 0,5 1 0,-4-1 0,-1 0-1,5 0 1,-5 5 0,5-4 0,-5 4 0,0 0-1,5 0 1,-5 0 0,5 4 0,24 1 0,279 113 175,-266-99-190,77 19 16,-1 0 0,133 71 0,-260-109-34,9 5-126,0 4 0,1-4 0,-1-1-1,-5 6 1,5-1 0,1-4 0,-6 5 0,1-1 0,4 1 0,-5 4 0,1-5 0,-1 1 0,1 4 0,9 19 0,-10-9-325</inkml:trace>
  <inkml:trace contextRef="#ctx0" brushRef="#br0">24518 27882 88,'29'-5'-9,"-1"1"-1,5-1 1,-4-5-1,-1 1 1,0 0-1,-4-1 1,4-4-1,29-19 1,-47 33 53,-6-5 0,1 5 1,5 0-1,-6 0 1,1 0-1,0 0 0,4 0 1,-4 0-1,0 0 1,4 0-1,-4 5 0,0-5 1,-1 0-1,1 4 1,5-4-1,-6 5 1,6 0-1,-5-5-51,-1 5 1,1-5-1,0 4 0,-1-4 0,1 5 1,0-5-1,0 5 0,-1 0 1,1-5-1,0 4 0,-5 1 1,5 0-1,-1 0 0,1-5 1,-5 4-1,5 1 0,-5 0 1,5-1-1,-1 11 0,-8 8 44,4 6 0,-5-1-1,0-4 1,-14 42 0,10-38 120,-1 6 1,5-6-1,-9 57 1,10 171-44,46 378 0,-42-625-177,0-4 0,0 4 0,0-4-1,0 0 1,0 4 0,0-4 0,-5 0 0,5 4 0,-4-4 0,4 0 0,-5 4 0,5-4 0,-10 9 0,1-9-124</inkml:trace>
  <inkml:trace contextRef="#ctx0" brushRef="#br0">25843 24901 0,'0'-5'28,"5"1"1,-5 4-1,5-5 1,-1 0-1,-4 5 0,5-5 1,-5 1-1,5 4 1,0-5-1,-1 5 0,-4-5 1,5 5-1,0-4 1,0 4-1,-1-5 0,1 5 1,-5 0-1,5-5 0,-1 5 1,11 0-1,-11 0 8,1 5 0,0-5 0,-5 5-1,5-5 1,-1 4 0,1 1 0,0-5 0,-5 5-1,5-1 1,-1-4 0,-4 5 0,5 0 0,0 0-1,-5-1 1,4 1 0,-4-5 0,5 5 0,-5 0-1,5 9 1,14 38 28,0 0 0,0 5 0,-5-1 0,10 96 0,-1 236-352,-23-331 120</inkml:trace>
  <inkml:trace contextRef="#ctx0" brushRef="#br0">29543 23747 0,'-14'-52'166,"5"14"204,14 38-368,-5-5 1,4 0-1,-4 5 1,5-4-1,-5-1 1,5 5-1,-5-5 0,4 5 1,1-5-1,-5 5 1,5-4-1,0 4 0,-5-5 1,9 0-1,24-14-40,-14 14-7,0-4 1,0 0-1,0-6 0,0 6 0,-5-5 1,0-1-1,29-22 0,-124 273 704,77-231-660,4-5 0,0 0 0,0 5 0,-5-5 0,5 4 0,0-4 0,0 0 0,-5 0 0,5 5 0,0-5 0,-5 0 0,5 0 0,-4 5 0,4-5 0,0 0 0,-5 0-1,5 0 1,-5 5 0,5-5 0,0 0 0,-4 0 0,4 0 0,-5 0 0,5 0 0,-5 0 0,5 0 0,0 0 0,-5 0 0,5 0 0,-9-5 0,9 5 7,0 0 0,-5 0 0,5 0 0,0 0 0,-5 0 1,5 0-1,0 0 0,-4 0 0,4 0 0,0 0 0,-5 0 0,5 0 0,-5 0 0,5 0 0,0 0 0,-5 0 0,5 0 0,0 0 0,-4 5 0,4-5 0,0 0 0,-5 0 0,5 0 0,0 4 0,0-4 1,-5 0-1,5 0 0,0 5 0,0-5 0,-4 0 0,4 0 0,0 5 0,0-5 0,0 0 0,-5 5 0,5-5 0,0 0 0,0 4 0,0-4 0,0 0 0,0 5 0,0-5 0,0 5 0,0-5 1,0 4-1,0 25 138,-5 37-161,5 0 0,5 1-1,4-1 1,1 0 0,23 90 0,-19-113-170</inkml:trace>
  <inkml:trace contextRef="#ctx0" brushRef="#br0">33897 23037 0,'14'52'166,"-5"0"1,-4 5-1,4-5 0,-9 5 0,0-5 1,0 0-1,-4 4 0,-10 63 0,-1-62-671,15-43 194</inkml:trace>
  <inkml:trace contextRef="#ctx0" brushRef="#br0">41969 23084 0,'47'-33'151,"-37"24"-124,4-1-1,-5 1 0,6-1 0,-1 5 0,-5-4 1,5 4-1,1 1 0,-1-6 0,0 5 0,0 1 1,0 4-1,29-10 0,-43 10 94,-14 109 2066,19-52-2143,4 4-1,0-4 1,6 0 0,-1 4 0,5-4-1,23 52 1,44 146-1488,-77-212 1025</inkml:trace>
  <inkml:trace contextRef="#ctx0" brushRef="#br0">45584 26761 288,'-19'14'1971,"10"-9"-1814,-6 4 1,6 1-1,-5-1 1,4 0-1,-18 20 0,-251 586-2506,269-587 2136,-4-9 52</inkml:trace>
  <inkml:trace contextRef="#ctx0" brushRef="#br0">43336 29642 0,'0'-28'88,"0"4"-72,-9-4 224,-1 9-64,10 0-88,0 5-72,0 0 24,0-10-40,0 19-8,0-4-40,0-1-8,0 6-176,0-1 96,0-5-48</inkml:trace>
  <inkml:trace contextRef="#ctx0" brushRef="#br0">43289 29420 0,'-5'0'79,"5"0"-1,-4 5 1,-1-5 0,5 0 0,-5 0-1,0 4 1,5-4 0,-4 5 0,-1-5-1,5 0 1,-5 5 0,5-5 0,-5 5-1,5-5 1,-4 4 0,4 1 0,0-5-1,-5 5 1,5-5 0,0 5 0,-5-1-1,5-4 1,0 5 0,0 0 0,-4-1-1,4-4 1,0 5 0,0 0 0,0-5-1,0 5 1,0-1 0,0 1 0,0 156 377,4-109-292,-27 525-324,18-529-121,0 4 0,0-5 0,-13 48 0,8-39-190</inkml:trace>
  <inkml:trace contextRef="#ctx0" brushRef="#br0">40019 30683 0,'38'-14'311,"-38"14"-302,0 0 0,0 0 0,0 0 0,0 0-1,5-5 1,-5 5 0,0 0 0,0 0 0,0 0-1,5 0 1,-5 0 0,0-4 0,0 4-1,5 0 1,-5 0 0,0 0 0,0 0 0,4 0-1,-4 0 1,0 0 0,0 0 0,5 0 0,-5 0-1,0 0 1,0 0 0,0 0 0,5 0 0,-5 0-1,0 0 1,0 0 0,4 4 0,-4-4-1,0 0 1,0 0 0,5 0 0,-5 0 0,0 0-1,0 5 1,0-5 0,0 0 0,5 0 0,-5 0-1,0 0 1,0 5 0,0-5 0,0 0-1,0 0 1,0 5 0,5-5 0,-5 0 0,0 0-1,0 0 1,0 4 0,0-4 0,0 0 0,0 0-1,0 5 1,0-5 0,0 0 0,0 0-1,0 5 1,0-5 0,0 0 0,0 0 0,0 4-1,-5-4 1,5 10 6,-5-1-1,0 1 0,1-1 1,-1 1-1,0-1 1,1 1-1,-6-6 1,5 6-1,-4-1 0,4-4 1,-4 5-1,-6-1 1,-41 57 680,41-37-547,1-1-1,0 0 1,0 6 0,4-6 0,1 0-1,4 5 1,1 1 0,-1-6-1,0 5 1,5 0 0,0 43-1,5 113-237,0-89-1101,-5 94 0,-5-171 916</inkml:trace>
  <inkml:trace contextRef="#ctx0" brushRef="#br0">37072 31686 24,'-5'5'37,"0"-5"1,0 5-1,1-5 1,-1 5-1,0-1 1,0-4-1,5 5 1,-4 0-1,-1 0 1,0-1-1,5 1 1,-4 0-1,4-1 1,-5 1-1,0 0 1,5 0-1,0-1 1,-5 1-1,5 0 1,0 0-1,0-1 1,-4 1-1,4 5 1,0-6-1,0 1 1,0 0-1,0-1 1,4 11-1,-4 27-104,-14 29 440,9-61-181,1 4 0,4-5 0,-5 1 0,5-1 0,0 1 0,0-1 0,-5 20 0,57 434-1361,-47-425 601</inkml:trace>
  <inkml:trace contextRef="#ctx0" brushRef="#br0">33660 31937 0,'-38'19'-123,"24"-14"236,5 4 0,-6-4 1,6 0 0,-1 4-1,-4 1 1,-5 4 0,15-9-77,4-5 0,-5 4 0,5 1 0,0-5 0,-5 5 0,5-5 0,0 5 0,-5-1-1,5-4 1,0 5 0,0 0 0,0-5 0,0 4 0,-4 1 0,4-5 0,0 5 0,0 0 0,0-5 0,4 4 0,-4 1 0,0-5 0,0 5 0,0 0 0,0-5 0,5 4 0,-5 1 0,0-5 0,0 5 0,5 0 0,0-1 0,-1 10 46,6 5 1,-6-4-1,1 4 0,5-5 1,-10 5-1,4 0 1,1-5-1,-5 5 1,0 0-1,5 0 0,-10-5 1,5 5-1,-5 33 1,-9 14-79,-5 0 1,-33 86 0,5-20-1070,37-104 653</inkml:trace>
  <inkml:trace contextRef="#ctx0" brushRef="#br0">29600 31672 0,'57'-14'860,"-43"9"-780,0 5 0,1-4 0,-1-1 0,0 5 0,0 0 0,19-5 0,-28 10-79,0-5 0,-1 0-1,1 0 1,0 0 0,-5 5-1,5-5 1,-1 0 0,1 4-1,0-4 1,0 5 0,-1-5-1,1 5 1,-5-1 0,5-4-1,0 5 1,-5 0 0,4-5-1,1 5 1,-5-1 0,5 1-1,-5 0 1,4-5 0,-4 5-1,5-1 1,-5 6 0,10 32 3,-1 1 1,-4 0-1,-5-1 0,5 1 1,-5-1-1,-5 1 1,0-1-1,-9 44 1,-57 420-241,66-459 26</inkml:trace>
  <inkml:trace contextRef="#ctx0" brushRef="#br0">27883 30347 0,'-19'10'162,"14"-5"-133,5-5 0,-5 0 0,5 0 0,-5 0 0,5 0 0,0 0 0,-4 0 0,4 4 0,-5-4 1,5 0-1,0 0 0,-5 5 0,5-5 0,0 0 0,-4 5 0,4-5 0,0 0 0,-5 4 0,5-4 0,0 0 0,-5 5 1,-9 9-4,14-9 6,-5-5 0,5 5 1,-5 0-1,5-5 0,-4 4 0,4-4 1,-5 5-1,5 0 0,-5 0 1,5-5-1,0 4 0,0 1 0,-4 0 1,4-5-1,0 4 0,0 1 1,0 0-1,0 0 0,0-5 0,0 14 1,42 558-589,-47-539 262,-4 1 126</inkml:trace>
  <inkml:trace contextRef="#ctx0" brushRef="#br0">25110 29283 0,'5'-5'0,"-5"5"0,4-5 0,1 1 0,-5 4 0,5-5 0,-1 5 0,1-5 0,-5 5 0,5 0 0,0-5 0,-1 5 0,1 0 0,0-4 0,-5 4 0,5 0 0,-1 0 0,6 0 0,37-19 0,-23 9 224,-5-4 1,4 5-1,1-1 0,0 1 1,-1 4-1,34-9 0,80-34 28,251-146-170,-4-19 0,406-298 0,175-75-1566,-889 543 1172</inkml:trace>
  <inkml:trace contextRef="#ctx0" brushRef="#br0">26122 26065 16,'10'5'75,"-1"0"-1,1-5 1,-1 4 0,1-4 0,-1 5-1,1-5 1,-1 0 0,15 0-1,9 5-17,478 42 46,208 38-78,-619-75-38,146 9-271,-161-15 28</inkml:trace>
  <inkml:trace contextRef="#ctx0" brushRef="#br0">29600 32160 104,'-9'0'184,"-10"-10"392,5 10-400,-1 0 16,1 0 72,28-14-288,-14 14 24,19 0-32,-9-5 16,13 0-216,-8 1-64,-1-1-48</inkml:trace>
  <inkml:trace contextRef="#ctx0" brushRef="#br0">29785 32065 0,'-14'-33'1655,"75"-57"-1599,-51 80 31,-6 1 0,6-5 0,-1 4 1,1-4-1,-6 0 0,1 4 0,9-27 1,-4 8 143,-5 10-195,-1-4-1,1-1 1,0 5-1,4 0 0,1-5 1,-1 6-1,1-1 1,-1 0-1,5 0 0,0 0 1,-4 0-1,9 0 1,-5 5-1,29-29 0,-34 38-57,1-4 1,-1 4-1,5 1 0,-4-1 0,-1 0 0,1 0 0,4 5 0,-5-4 0,20-1 1,-25 5 14,-4 0 0,5 0 0,-5 0 1,5 0-1,-5 0 0,5 0 1,-5 0-1,4 0 0,-4 5 1,5-5-1,-5 0 0,5 0 1,-5 0-1,4 4 0,-4-4 1,5 0-1,-5 0 0,0 5 1,5-5-1,0 5 0,-5 0 8,0-5-1,4 4 1,-4 1 0,0-5-1,0 5 1,0-1-1,5 1 1,-5-5-1,0 5 1,0 0 0,0-1-1,0-4 1,0 5-1,0 0 1,-5 0 0,5-5-1,0 4 1,0 6-1,0-10 4,-4 5-1,4-5 0,0 4 1,0-4-1,0 5 0,0-5 1,0 0-1,-5 5 0,5-5 0,0 4 1,0-4-1,-5 0 0,5 5 1,0-5-1,0 0 0,-5 5 1,5-5-1,0 0 0,-4 5 1,4-5-1,-5 0 0,5 0 1,0 4-1,-5-4 0,5 0 1,-4 0-1,4 0 0,-5 0 1,5 0-1,-5 0 0,5 5 0,0-5 1,-5 0-1,5 0 0,-4 0 1,4 0-1,-5-5 0,5 5 1,-5 0-1,5 0 0,-5 0 1,5 0-1,-85-52-701,71 43-714,24 18 1044</inkml:trace>
  <inkml:trace contextRef="#ctx0" brushRef="#br0">29979 31994 0,'4'0'11,"6"-5"-1,-5 5 1,-1-4 0,1-1 0,0 5-1,0-5 1,4 0 0,-4 1 0,0-1-1,-1 5 1,1-5 0,-5 0 0,9-9-1,53-62 53,-19 1-20,434-744 1979,-358 545-1998,-72 155 4,119-207 0,80-57-786,-213 326 358</inkml:trace>
  <inkml:trace contextRef="#ctx0" brushRef="#br0">30641 30683 0,'0'-9'65,"5"-5"-1,-5 4 1,5-4 0,-5 5-1,4-1 1,1-4 0,0 4 0,0 1-1,-1-1 1,15-18 0,85-104-159,-66 89 148,14-9 28,0 0 0,5 5 1,0-1-1,4 6 0,1-1 0,103-47 0,-103 52-463,-34 24 155</inkml:trace>
  <inkml:trace contextRef="#ctx0" brushRef="#br0">31829 28862 0,'-19'23'103,"5"1"0,0 4 0,-1-4 0,1 4 0,0 1 0,-10 46 0,-4 1 188,4-14-273,5 4-1,0-5 1,5 6-1,5-1 1,-1 0-1,6 0 1,4 119-1,9-100-656,-4-57 366</inkml:trace>
  <inkml:trace contextRef="#ctx0" brushRef="#br0">27726 31880 0,'-14'10'88,"0"-5"0,-5-1 0,5 6 0,0-5 0,-5-1 0,-14 1 0,33-5 56,127-28 699,-46 4-692,-5 5 1,4 0-1,-4 5 0,4 4 1,1 1-1,-1 4 0,1 5 1,-1 5-1,90 14 0,-32 5-499,-6 9 0,0 0-1,1 9 1,193 96 0,-255-110-35</inkml:trace>
  <inkml:trace contextRef="#ctx0" brushRef="#br0">33386 33035 0,'113'-28'28,"-89"23"-7,-1 0 0,1 0 0,0-4-1,-1-1 1,1 1 0,23-15-1,318-217 86,-342 227 59,1 0 0,0 4 1,4-4-1,-4 4 1,4 1-1,-4 0 0,4 4 1,38-5-1,34-4 185,99 9-1,-5-4-298,388-5-53,-256 14-193,-165-19-385,-85 5 168</inkml:trace>
  <inkml:trace contextRef="#ctx0" brushRef="#br0">32472 29354 0,'0'0'10,"0"0"0,-4 0 0,4 0 0,0 0 0,0 0 0,-5 0 0,5 0 0,0 0 0,0 0 0,0 0 0,-5 0-1,5 0 1,0-5 0,0 5 0,0 0 0,-5 0 0,5 0 0,0 0 0,0 0 0,0-5 0,-4 5 0,4 0 0,0 0 0,0 0 0,0 0 0,0-5 0,0 5 0,0 0 0,0 0 0,-5 0 0,5-4 0,0 4 0,0 0 0,0 0-1,0-5 1,0 5 0,0 0 0,0 0 0,0 0 0,0-5 0,0 5 0,0 0 0,0 0 0,0-4 0,0 4 0,0 0 0,5 0 0,-5 0 0,0-5 0,0 5 0,0 0 0,4-5-7,-4 5 0,0 0 0,5 0 0,-5 0 0,0 0 0,5-5 0,-5 5 0,5 0 0,-5 0 0,0 0 0,4 0 0,-4 0 0,5 0 0,-5 0 0,0 0 0,5 0 0,-5 0 0,5 0 0,-5 5 0,0-5 0,4 0 0,-4 0 0,0 0 0,5 0 0,-5 0 0,0 5 0,5-5 0,-5 0 0,0 0 0,4 5 0,-4-5 0,0 0 0,5 4 0,5 10-24,-1 1-1,1 4 1,-1-5-1,1 0 1,-6 5-1,6-5 1,-6 5-1,1 0 1,0 0 0,-5-5-1,5 5 1,-5 0-1,4 0 1,-4 0-1,0-5 1,-4 5-1,4 0 1,-5 0-1,5 0 1,-5-5-1,-14 38 1,10-24-119</inkml:trace>
  <inkml:trace contextRef="#ctx0" brushRef="#br0">32614 28999 0,'24'260'200,"-24"-246"-196,-5 19 49,5 0 1,0 1 0,5-1 0,0 0-1,-1 0 1,1 0 0,5 0 0,-6-4-1,11 4 1,13 33 0,-28-61-76,0-5 0,5 4 0,-5-4 1,4 5-1,-4-5 0,0 5 0,0 0 0,5-5 0,-5 4 1,0 1-1,0-5 0,0 5 0,0-5 0,5 5 0,-5-1 1,0-4-1,0 5 0,0 0 0,0-5 0,-5 4 1,5 1-1,0-5 0,0 5 0,0 0 0,0-5 0,-5 4 1,5 1-1,0-5 0,-4 5 0,4-5 0,0 5 1,-5-1-1,-9 6-53</inkml:trace>
  <inkml:trace contextRef="#ctx0" brushRef="#br0">32823 30608 8,'0'0'10,"-5"0"-1,5 4 1,-5-4-1,5 0 1,0 0-1,-5 5 1,5-5-1,0 0 1,0 0-1,-4 5 1,4-5 0,0 0-1,-5 5 1,5-5-1,0 4 1,0-4-1,0 0 1,0 5-1,-5-5 1,5 5-1,0-5 1,0 0 0,0 4-1,0-4 1,0 5-1,0-5 1,0 5-1,0-5 1,0 0-1,0 5 1,0-5-1,0 4 1,0-4 0,5 0-1,-5 5 1,0-5-1,0 5 1,0-5-1,5 5 1,70 70 29,-65-65-33,4-6 0,-5 6-1,1-1 1,-5 1 0,4-1-1,1 1 1,8 13 0,143 479 1790,5 4-1517,118 185-1457,-260-634 870</inkml:trace>
  <inkml:trace contextRef="#ctx0" brushRef="#br0">37592 28606 0,'0'0'0,"0"0"0,-5 0 1,5 0-1,0 0 0,0 0 0,0 0 0,-4-5 1,4 5-1,0 0 0,0 0 0,0 0 0,-5 0 1,5 0-1,0-4 0,0 4 0,0 0 0,0 0 1,0 0-1,-5 0 0,5-5 0,0 5 1,0 0-1,0 0 0,0 0 0,0-5 0,0 5 1,0 0-1,0 0 0,0 0 0,0-5 0,0 5 1,0 0-1,0 0 0,0-4 0,0 4 0,0 0 1,0 0-1,0 0 0,0-5 0,0 5 0,0 0 1,0 0-1,0 0 0,0-5 0,5 5 0,-5 0 1,0 0-1,0 0 0,0 0 0,0-5 0,0 5 1,5 0-1,-5 0 0,0 0 0,0 0 0,0 0 1,4-4-1,-4 4 0,0 0 0,0 0 1,0 0-1,5 0 0,-5 0 0,0 0 0,5 0 1,52-24 0,-48 24-1,-4 0 1,4 0 0,1 0 0,-6 5 0,6-5-1,-1 0 1,-4 5 0,5-5 0,-1 4-1,-4-4 1,4 5 0,-4 0 0,4-1 0,-4 1-1,0 0 1,4 0 0,-4-1 0,0 1-1,4 0 1,-4 0 0,0 4 0,4 5 0,20 24 331,-6 5 1,39 75 0,-20-38 494,744 1321 612,-748-1335-1443,4 10-17,6 0 0,4-1 0,75 86 0,143 161-2153,-251-298 1979</inkml:trace>
  <inkml:trace contextRef="#ctx0" brushRef="#br0">39329 31213 0,'23'0'0,"6"0"0,-15 0 0,14 0 0</inkml:trace>
  <inkml:trace contextRef="#ctx0" brushRef="#br0">39660 31743 72,'0'0'24,"0"0"1,-5 0-1,5 0 0,0 0 0,0 0 1,0 0-1,0 0 0,-5-5 1,5 5-1,0 0 0,0 0 0,0 0 1,0 0-1,0 0 0,0 0 1,-4 0-1,4-4 0,0 4 0,0 0 1,0 0-1,0 0 0,0 0 1,0-5-1,0 5 0,0 0 0,0 0 1,0 0-1,0 0 0,0-5 1,-5 5-1,5 0 0,0 0 0,0 0 1,5-4-1,-5 4 0,0 0 1,0 0-1,0 0 0,0 0 0,0-5 1,0 5-1,0 0 0,0 0 1,0 0-1,0 0 0,0-5 0,0 5 1,4 0-1,-4 0 0,0 0 1,0 0-1,0 0 0,0-5 0,34-33 400,126-61-265,6 4-1,312-117 1,-227 103 141,1528-592 968,-1599 640-1588,-81 23-995,109-23 1,-179 56 836</inkml:trace>
  <inkml:trace contextRef="#ctx0" brushRef="#br0">42229 27205 0,'5'-18'0,"0"-6"0,-1 0 0</inkml:trace>
  <inkml:trace contextRef="#ctx0" brushRef="#br0">42276 26969 0,'0'14'21,"0"0"0,0-4 1,0 4-1,5 0 0,-5 0 0,5 1 0,-5-6 1,5 5-1,-1 0 0,1-4 0,0 4 0,4-4 1,-4 4-1,5-5 0,8 20 0,-3-20 79,-6 0 0,1 1 0,4-1 0,-5-4 0,5 5 0,1-6 0,-6 1 0,5 5 0,0-6 0,1-4 0,-1 5 0,0 0 0,0-5 0,24 4 0,1249 20 1239,-771-29-1978,-171 5-913,-269 5 1269</inkml:trace>
  <inkml:trace contextRef="#ctx0" brushRef="#br0">42366 23794 0,'0'-5'0,"-4"-61"0,4 61 0,0 5 0,0 0 0,0 0 0,0-5 0,0 5 0,0 0 0,0-4 0,0 4 0,0 0 0,0-5 0,0 5 0,0 0 0,0-5 0,0 5 0,-5 0 0,5 0 0,0-4 0,0 4 0,0 0 0,0 0 0,-5-5 0,5 5 0,0 0 0,0 0 0,-5 0 0,5-5 0,0 5 0,0 0 0,-4 0 0,4 0 0,0 0 0,0 0 0,-5-5 0,5 5 0,0 0 0,-5 0 0,5 0 0,-4 0 0,-6 10 4,5-1 0,-4 5 1,-1-4-1,6-1 0,-6 6 0,5-6 1,1 5-1,-1 0 0,-4 10 0,-6 4 125,-13 39 210,-24 46-161,0 1 0,-10-1 0,1-4 0,-119 147 0,123-214-380,34-23-4</inkml:trace>
  <inkml:trace contextRef="#ctx0" brushRef="#br0">23615 28866 88,'4'-4'33,"6"4"-1,-5-5 1,-1 5-1,6 0 1,-6-5-1,1 5 1,5 0-1,-6 0 1,6 0-1,-5 0 0,-1 0 1,6 0-1,-6 0 1,6 0-1,-5 5 1,-1-5-1,6 0 1,4 9-1,-9 1 117,4-1 0,-4 1 0,0 4 0,-1-5-1,1 6 1,0-6 0,0 5 0,-1 0 0,-4-4-1,5 4 1,-5 0 0,5 15 0,-5-6-14,5-4 1,-5 0 0,4 0 0,1 5-1,14 23 1,28 57 271,-9 0 0,38 133 1,-43-114 82,81 184 0,-58-198-400,1-5-1,9-4 1,1-1 0,4-4-1,4-1 1,96 86 0,-1-24-40,5-9 0,237 151 1,-147-118 77,553 284 1,-600-365-68,880 369 163,-734-316-196,86 32 86,250 72-69,208 75 46,857 209 284,-866-328-297,1079 115 0,-1812-308-88,1603 156 72,-1381-170-52,459-53 1,379-122-30,-701 66 34,772-270 0,-692 156-58,961-496 0,-1107 444 5,563-421 0,-671 431 61,-20-19 1,336-355-1,-454 402-103,307-435 0,-401 487-168,-10-4 0,-5-6 0,104-283-1,52-293-1622,-146 420-356,-76 223 1572</inkml:trace>
  <inkml:trace contextRef="#ctx0" brushRef="#br0">23700 28899 0,'0'0'6,"0"0"-1,4-4 1,-4 4-1,0 0 1,0 0 0,0 0-1,0-5 1,5 5 0,-5 0-1,0 0 1,0 0-1,0-5 1,0 5 0,0 0-1,0 0 1,0-4 0,0 4-1,0 0 1,0 0-1,0-5 1,0 5 0,0 0-1,0 0 1,0-5 0,0 5-1,0 0 1,0-5-1,0 5 1,0 0 0,0 0-1,0 0 1,0-4-1,0 4 1,-5 0 0,5 0-1,0-5 1,0 5 0,0 0-1,0 0 1,-4 0-1,4 0 1,0-5 0,0 5-1,-5 0 1,5 0 0,0 0-1,0 0 1,0 0-1,-5 0 1,5-5 0,0 5-1,0 0 1,-4 0-1,4 0 1,-5 0 0,10 0-1,-10 5 19,5-5 1,0 5-1,-5-5 0,5 5 0,-5-5 1,5 4-1,0-4 0,-4 5 0,4-5 1,-5 5-1,0-5 0,5 0 0,-5 5 1,5-5-1,-4 0 0,4 4 0,-5-4 1,0 0-1,5 0 0,-9 0 0,-67 19 1247,71-24-1236,1 5-1,4 0 1,-5-4-1,0 4 0,5-5 1,-5 5-1,1-5 1,4 5-1,-5-4 0,5 4 1,-5-5-1,5 5 0,-5-5 1,5 0-1,-4 5 1,4-4-1,-5-1 0,5 0 1,0 5-1,0-5 1,-5 1-1,5-6 0,0 10-28,-94 43 50,-124-57 357,161 9-381,-4 0 0,4 0 0,-5 5 0,-56 10 0,-29 14-59,86-20 19,4 6 1,-4-1-1,-81 29 1,28 5 25,43-15-28,0 0 1,-5-4-1,1 0 0,-1-10 1,0 0-1,-99 5 0,175-19-15,0 0-1,-4 0 0,4 0 1,0 0-1,0 0 0,0 0 1,0 0-1,0 0 0,0 0 1,0 0-1,0 0 1,-5 0-1,5 0 0,0 0 1,0-5-1,0 5 0,0 0 1,0 0-1,0 0 0,0 0 1,0 0-1,0 0 0,0 0 1,0-4-1,0 4 0,0 0 1,0 0-1,0 0 0,0 0 1,0 0-1,0 0 0,0 0 1,0-5-1,0 5 0,0 0 1,0 0-1,0 0 0,0 0 1,0 0-1,0 0 0,0 0 1,0-5-1,0 5 0,0 0 1,0 0-1,9-5-381</inkml:trace>
  <inkml:trace contextRef="#ctx0" brushRef="#br0">35477 34445 0,'-14'0'0,"0"0"0,-1 0 0,1 5 0,9-5 0,-9 4 0,10-4 0,-1 0 0,0 0 0,-4 0 0</inkml:trace>
  <inkml:trace contextRef="#ctx0" brushRef="#br0">35340 34502 0,'-5'5'24,"5"-1"0,-5-4 0,1 5 0,-1 0 0,5-5 0,-5 4 0,0-4 0,1 5-1,-1-5 1,0 5 0,0-5 0,1 5 0,-1-5 0,0 0 0,1 4 0,-1-4 0,0 0 0,0 0 0,-4 0 0,9 0 42,0-9-33,0-1 0,0 1-1,0 0 1,5 4 0,-5-5-1,4 1 1,-4-1 0,5 1 0,0-1-1,-5 6 1,5-6 0,-1 1-1,1 4 1,0-4 0,-1 4-1,6-5 1,9-9 0,-14 15 58,-1-6 1,1 6 0,0-1 0,-5-5 0,5 1 0,-1 4 0,1-4-1,-5 4 1,5-4 0,-5-1 0,0 5 0,4-4 0,-4-1 0,0 1-1,0-15 1,0 15-22,-4 4 1,4-4-1,-5-1 0,5 1 0,-5-1 1,1 5-1,-1-4 0,5 0 0,-14-6 1,9 6-59,0-1 1,0 1 0,1 0-1,-1-1 1,0 1 0,0-1 0,5-4-1,-4 4 1,-1-18 0,0-5 16,1 0-1,-6 4 1,1-4 0,-1 0 0,1 5-1,-34-57 1,29 56 96,-67-136 431,44 94-344,3 0-1,1-5 0,-38-132 0,29-19-159,28 123-18,-38-114 1,47 199-36,0 5-1,0-5 1,-4 5 0,4-5-1,-4 5 1,-1-5 0,1 4-1,-1 1 1,1 0 0,-5 0-1,4 0 1,-4-1 0,5 6-1,-6-5 1,1 4 0,-24-18-1,34 28 3,4 0-1,0 0 1,0 0-1,0 0 1,-5 0-1,5 0 0,0 0 1,0 0-1,0 0 1,-5 0-1,5 0 1,0 5-1,0-5 0,0 0 1,0 0-1,-5 0 1,5 0-1,0 0 1,0 0-1,0 0 0,0 0 1,-4 4-1,4-4 1,0 0-1,0 0 1,0 0-1,0 0 0,0 5 1,0-5-1,-5 0 1,5 0-1,0 0 1,0 5-1,0-5 0,0 0 1,0 0-1,0 0 1,0 5-1,0-5 1,0 0-1,0 0 0,0 0 1,0 4-1,0-4 1,0 0-1,0 0 0,0 0 1,0 5-1,0-5 1,0 0-1,5 0 1,-5 0-1,0 5 9,0-5-7,47 42-41,-47-42 8,0 5 0,0 0 0,0 0 0,0-5 1,0 4-1,5 1 0,-5-5 0,0 5 0,4-1 0,-4-4 0,0 5 0,5 0 0,-5-5 0,5 5 0,-5-5 0,5 4 0,-5 1 1,4-5-1,1 5 0,-5-5 0,5 0 0,-5 5 0,5-5 0,-1 0 0,1 4 0,-5-4 0,5 0 0,-1 0 0,-4 5 0,10-5 1,-5 0-98,-1 0 0,1 5 1,0-5-1,0 0 0,-1 5 1,1-5-1,0 4 0,-5-4 1,5 5-1,-1 0 1,1-5-1,0 4 0,-5 1 1,4-5-1,1 10 0,9 4-122,1 0-1,-1 0 1,-5-4-1,5 4 1,29 14-1,-34-23 38</inkml:trace>
  <inkml:trace contextRef="#ctx0" brushRef="#br0">37578 29907 0,'-10'0'0,"10"-9"0,0 4 0,10 0 0,-10-4 0,9 4 0,-4-4 0,9 4 0,-9 5 0,-5-9 0,9 4 0</inkml:trace>
  <inkml:trace contextRef="#ctx0" brushRef="#br0">37668 29798 0,'33'-52'2,"-28"43"74,-1-1 0,6 1 0,-5-5 0,4 4 0,-4 6 1,4-6-1,1 1 0,-6-1 0,6 1 0,9-5 0,-14 14-44,-5 0 1,0 0-1,4 0 1,-4-5-1,0 5 0,5 0 1,-5 0-1,0 0 1,5 0-1,-5 0 0,0 0 1,4 0-1,-4 0 1,0 0-1,5 0 1,-5 0-1,0 0 0,5 0 1,-5 0-1,0 0 1,5 0-1,-5 5 1,0-5-1,4 0 0,-4 0 1,0 0-1,5 4 1,-5-4-1,0 0 0,5 5 1,19 52 474,-10 71 127,-19 51 386,14 266 480,10-303-1325,48 170 1,-1-4-37,-14 23-90,142 691 248,52 175-174,-47-137-302,-180-965-29,-10-62-407,-4-5 0,0 6 0,4 41 0,-9-56-233</inkml:trace>
  <inkml:trace contextRef="#ctx0" brushRef="#br0">34483 32434 0,'5'5'58,"5"4"0,-6-4-1,6 0 1,-6 4 0,1-4 0,0 4-1,0 1 1,-1-5 0,1 4 0,0 0 0,0 1-1,-5-5 1,4 4 0,-4 1 0,5-1-1,-5 1 1,0-1 0,5 0 0,-5 1 0,-5 14-1,5 28 15,-5 4 0,-18 77 0,4-24 130,-19 265-110,-9 94-188,28-326-93,-14 76-438,28-204 487,5-10 21</inkml:trace>
  <inkml:trace contextRef="#ctx0" brushRef="#br0">23548 29188 0,'0'0'0,"-14"28"0,95-75 208,-44 19-78,-27 23-65,-1-4 0,1 4 1,4-5-1,-5 6 0,1-1 0,-1 0 1,6 0-1,-6 1 0,1-1 0,4 5 0,-5-5 1,5 5-1,-4-4 0,4 4 0,10 0 1,108 14 395,-99-10-377,-4 1-1,4-5 0,61 0 0,-8-5 168,-53 1-188,-5 4 1,1-5-1,-1 0 0,5 1 0,-5-6 0,1 5 0,28-18 1,160-63 156,-165 63-171,5-1 0,0 5 1,0 0-1,4 5 0,-4 0 1,123-10-1,241 15 92,218-5 174,-469 9-273,303-42 0,-355 32 33,1 11-1,-1-1 0,119 14 1,-34 15 285,-141-15-348,-6 1 0,6-5 1,-1-5-1,91-5 0,-124 0-401,5 0-1,-4 1 1,-1-6-1,5 1 1,-4-1 0,-1 1-1,48-34 1,-43 24-77</inkml:trace>
  <inkml:trace contextRef="#ctx0" brushRef="#br0">26335 31791 0,'0'0'13,"-4"0"-1,4 0 1,-5 0-1,5 0 1,0 0-1,-5 0 1,5 0-1,-5 0 1,5 0-1,0 0 1,-4 0-1,4 0 1,0 0-1,-5 0 1,5 0-1,-5 0 1,5 0-1,0-5 1,-5 5 0,5 0-1,0 0 1,-4-5-1,4 5 1,0 0-1,0 0 1,-5-5-1,5 5 1,0 0-1,0-4 1,-5 4-1,5 0 1,0-5-1,0 5 1,0 0-1,0-5 1,-4 0 0,4 1-9,4-1 1,-4 5 0,0-5 0,5 0 0,-5 1 0,0-1-1,5 5 1,-5-5 0,4 1 0,-4-1 0,5 5 0,0-5 0,-5 0-1,5 5 1,-1-4 0,-4 4 0,10-5 0,37-38 345,1 1 0,-1-6 1,-5 1-1,-4-5 0,62-90 1,-15 38-287,-66 85-54,-5 0 0,5 0-1,-5 0 1,0 0 0,10-23-1,-19 32-16,4-4 1,1 5-1,-6-1 0,6 5 0,-1-4 0,15-15 0,4 1-34,-23 23 22,-5 0 3,-80 56-1601,37-18 1325,5 5 1,-57 75 0,77-89 267</inkml:trace>
  <inkml:trace contextRef="#ctx0" brushRef="#br0">25171 31133 0,'0'0'16,"0"0"0,0 0 0,0 0 0,0 5 1,-4-5-1,4 0 0,0 0 0,0 0 0,0 0 0,0 0 0,0 0 0,0 0 0,-5 0 1,5 0-1,0 0 0,0 0 0,0 0 0,0 0 0,0 0 0,-5 0 0,5 0 0,0 0 1,0 0-1,0 0 0,0 0 0,-5 0 0,5 0 0,0 0 0,0 0 0,0 0 0,0 0 1,0 0-1,-4 0 0,4 0 0,0 0 0,0 0 0,0 0 0,0 0 0,0-5 0,0 5-8,0 0 0,0 0-1,0-5 1,4 5-1,-4 0 1,0 0-1,0 0 1,0-5 0,5 5-1,-5 0 1,0 0-1,0 0 1,5 0-1,-5-4 1,0 4 0,5 0-1,-5 0 1,0 0-1,0 0 1,4 0 0,-4 0-1,0 0 1,5 0-1,-5 0 1,0 0-1,5 0 1,-5 0 0,0 0-1,0 0 1,5 0-1,-1 4 1,441-27 828,-374 23-490,5-10 1,85-18-1,37-5-226,-136 28-120,685-52 71,29 100 445,-719-38-559,0-1 0,-5 1 0,5 4 0,94 29 0,-146-38-89,0 5-1,-1-5 1,1 0-1,0 0 1,0 0-1,-1 0 1,1 0 0,-5-5-1,5 5 1,0 0-1,-1 0 1,1-4 0,5-1-1,-6 5 61,1-5-248</inkml:trace>
  <inkml:trace contextRef="#ctx0" brushRef="#br0">47335 28450 0,'-48'-24'713,"44"24"-701,4-4-1,0 4 1,-5 0-1,5 0 0,0 0 1,-5 0-1,5 0 1,-5-5-1,5 5 0,0 0 1,-4 0-1,4 0 1,0-5-1,0 5 0,-5 0 1,5-5-1,0 5 1,0 0-1,-5-4 0,5 4 1,0 0-1,0-5 1,0 5-1,-4 0 0,4-5 1,0 5-1,0-5 1,0 5-1,0 0 1,0-4-1,0 4 0,0-5 1,0 5-1,0 0 1,0-5-1,0 5 0,0-5 1,0 5-1,4-4 1,-8-1 2,4 0 0,0 1 1,-5-1-1,5 0 0,-5 5 1,5-5-1,-5 1 0,5-1 1,-4 0-1,4 5 0,-5-5 0,0 1 1,5 4-1,-5-5 0,1 0 1,-1 5-1,0-4 0,5 4 1,-5-5-1,1 5 0,-6-5 1,-113-42 433,85 33-305,-28-10-10,5 5-1,-6 5 0,1 0 1,-5 4-1,-113-4 0,-346 33-124,-492 61 167,-776-32-1190,1731-48 553</inkml:trace>
  <inkml:trace contextRef="#ctx0" brushRef="#br0">46497 30466 256,'-236'61'3108,"-110"43"-2955,124-38-227,-417 72 0,492-124 158,1 0 1,-1-9-1,-288-24 0,-923-104-2548,1254 118 2150</inkml:trace>
  <inkml:trace contextRef="#ctx0" brushRef="#br0">47089 25668 0,'288'-29'1152,"-193"29"-1179,-29 0 313,-4 0 1,117 14-1,-65 10-80,4-5 0,5-5 0,213-4-1,-227-34-178,-104 24-19,0-5 0,4 5 0,-4 0 1,0-4-1,-1 4 0,1-5 0,4 5 0,-4-5 1,0 0-1,0 5 0,-1-4 0,1-1 0,0 0 0,4-4 1,-9 9-12,0 0 1,0 0-1,0 0 1,0 4 0,0-4-1,0 0 1,-4 0 0,4 0-1,0 0 1,0 0-1,0 0 1,0 0 0,0 0-1,0 0 1,0 0-1,-5 0 1,5 0 0,0 0-1,0 0 1,0 0 0,0 0-1,0 0 1,0 0-1,0 0 1,-5 0 0,5 0-1,0 0 1,0 0-1,0 0 1,0 0 0,0 0-1,0 0 1,-5 0 0,5 0-1,0 0 1,0 0-1,0 0 1,0 0 0,0 0-1,0 0 1,0 0-1,0 0 1,-4 0 0,4-4-1,0 4 1,0 0 0,0 0-1,0 0 1,0 0-1,0 0 1,0 0 0,0 0-1,0-5 1,0 5-1,0 0 1,0 0 0,0 0-1,0 0 1,0 0 0,0 0-1,0-5 1,0 5-1,0 0 1,0 0 0,0 0-1,-5 0-25,47 19-24,-13-5 87,-1-4-1,-4-1 0,4-4 1,1 0-1,-1 4 0,0-9 0,1 5 1,-1-5-1,1 0 0,-1 0 1,-4-5-1,4 5 0,0-4 1,43-15-1,540-194 445,-521 175-464,-62 24-5,1-1 1,-6 6 0,6-1 0,-1 1 0,0 4 0,1 1-1,51-6 1,-80 10 21,0 0-3,5 0-23,0-113 529,-5 113-491,-57-57 36,19-24 60,29 67-111,-1 5 1,5-6-1,1 1 0,-6 0 1,5 5-1,-4-29 0,9 33-31,-5 0 0,5 1 0,-4-1 1,4 0-1,-5 0 0,5 5 0,-5-4 0,0-1 0,5 0 0,-4 5 0,-1-5 1,5 1-1,-10-1 0,6 5 9,-1-5 0,5 5 1,-5-4-1,5 4 1,-5-5-1,1 0 0,4 5 1,-5-5-1,5 5 0,-5-4 1,5-1-1,0 0 0,-4 5 1,4-5-1,0 1 0,-5-6 1,5 10-20,-29-52-2678,29 47 1880</inkml:trace>
  <inkml:trace contextRef="#ctx0" brushRef="#br0">47439 25781 0,'9'-4'0,"15"-1"0,-19 0 0,-5-4 3,0 9 73,-81-86 1176,76 72-1228,1 5 0,-1-1 0,0 1 1,1-1-1,4-4 0,-5 5 0,5-1 0,0-4 0,-5 5 1,5-1-1,0-4 0,5-14 0,-5 9 90,0 0 0,0 4 0,0-3 1,-5-1-1,-4-24 0,-15-18-37,-9-1 1,0 1-1,0 4 1,-5 0-1,-5 5 1,5-5-1,-94-75 1,94 98-13,0 1 0,-4 0 0,-82-42 0,63 41 114,-86-65 1,-56-62 99,108 95-69,5-5 1,5-9-1,-109-114 0,-9-48 49,-10 10 0,-294-250 1,313 321-238,52 38 37,1 9 0,-229-137 1,304 214-38,-1036-536 441,794 445-360,-9 15-1,-468-110 1,141 81 61,-364 0-31,-4 43 0,-1165 38 0,-1391 278 8,2551-80-41,-1145 318-1,1731-337-127,1 19 0,-607 289 0,138 38 97,890-459-68,-379 212 15,-369 266-1,582-351-23,-62 43-43,-250 232 1,345-269 55,47-63-25,10 10 0,0 1 0,9 3 0,-123 181 0,-89 336-169,169-341 183,77-161-14,-43 166 0,9-20-46,66-207 65,1 0 1,0 4-1,4-5 1,0 1-1,0 0 1,5 4-1,5-4 1,-5-1-1,10 5 1,8 58-1,-18-101-1,0 1-1,0-5 0,0 5 0,5-1 0,-5-4 0,0 5 0,0 0 0,0 0 1,5-5-1,-5 4 0,0 1 0,5-5 0,-5 5 0,4-5 0,-4 5 0,5-5 0,-5 4 1,5 1-1,-5-5 0,5 5 0,-5-5 0,4 0 0,1 5 0,-5-5 0,5 0 1,0 4-1,-5-4 0,4 0 0,1 0 0,0 5 0,-5-5 47,-57-62-35,10 48 9,37 10-16,1 4 0,-1-5 0,-4 5-1,5-5 1,-1 5 0,1 0 0,-1 0 0,1 0 0,-5 0 0,4 0 0,1 0 0,-20 10 0,1-6 8,-1 1 0,6-5 0,-6 5 1,1-5-1,0-5 0,4 5 0,-4-5 0,-1 1 0,5-1 0,-46-14 0,-63-14 30,-231-38-51,189 33 21,-5 5 0,-185-5 0,-288 43 204,213 4-147,360-9-62,0-5 0,-105-18 0,95-6 12,85 29-18,5 0 1,-4 0-1,4-4 1,0 4-1,-5 0 1,5 0-1,-5 0 0,5 0 1,0-5-1,-5 5 1,5 0-1,0 0 1,-4-5-1,4 5 1,0 0-1,0 0 1,-5-5-1,5 5 1,0 0-1,0-4 1,-5 4-1,5-5 0,0 5 1,0 0-1,0-5 1,0 5-1,0-4 1,-4 4-1,4 0 1,0-5-1,0 5 1,0-5-1,0 5 1,0 0-1,0-5 0,0 5 1,4-4-1,-4 4 1,0 0-1,0-5 1,0 0-1,5 0 1,0 1-1,-1-1 0,6 0 1,-5 0-1,-1 5 0,1-4 1,0-1-1,4 5 1,-4-5-1,0 5 0,14-4 1,-15-1 1,6 5 1,-5-5 0,4 0 0,-4 5-1,4-4 1,-4-1 0,0 0 0,4 0-1,-4 1 1,0-1 0,14-9 0,0-15-21,-15 25 27,1-6 0,0 5 1,-1 1-1,1-6 0,0 6 0,0-6 0,-5 5 1,4-4-1,1-1 0,-5 6 0,5-6 0,-5 1 0,0-15 1,38-222-43,-34 147 72,6-1 0,4 6 0,0-1 0,10 0 0,0 1 0,9-1 0,0 5 0,52-104 0,5 19-27,9 5 1,5 4 0,142-160-1,-61 89-3,14 15-1,9 4 1,10 15-1,487-360 1,236-15-63,280-108 48,-1060 587-5,279-138 39,932-364 0,1325-241-157,-766 397 139,-1193 284-11,1169-184 21,1537-57-74,-2885 364 46,4 19-1,0 24 1,1036 151 0,-373 151-2,-1009-245 26,578 193 63,1136 521 1,-1652-638 63,0 8 0,493 351-1,-280-142-80,-156-114-18,321 294 0,342 497-54,-857-867 18,137 223 0,-251-340 0,1 4 0,-1 0 0,-4 4 0,-5-4 1,-1 5-1,-3 0 0,-1 0 0,0 0 0,-9-1 0,9 77 0,-14 373-112,-5-246 145,5-245-44,0-1 0,-4 5 0,4-5 0,-5 0 0,0 0 0,0 5 0,-14 19 0,19-33-103,0 0 1,0-5 0,-4 4-1,4 1 1,0-5 0,-5 5 0,5-5-1,0 4 1,-5-4 0,5 5 0,-5-5-1,5 5 1,-4-5 0,4 5 0,-5-5-1,5 4 1,-5-4 0,5 0 0,-4 5-1,-1-5 1,5 0 0,-5 0 0,0 0-1,5 5 1,-4-5 0,-1 0-1,5 0 1,-5 0 0,0 0 0,5 0-1,-4 0 1,-1 0 0,5 0 0,-5 0-1,0 0 1,5-5 0,-4 5 0,4 0-1,-5 0 1,0-5 0,5 5 0,-4 0-1,4-4 1,-10-1 0,-4-9-738</inkml:trace>
  <inkml:trace contextRef="#ctx0" brushRef="#br0">20274 26676 56,'0'0'515,"5"66"454,4-57-962,1 5-1,-1-4 1,1 4-1,-1-4 1,1 4-1,-6 0 1,6 0-1,-6 0 1,11 19-1,27 138-65,-32-129 73,-6 6 0,-4-6 0,0 6 0,-9 60 0,4-56 2,0-4 1,5 4-1,10 57 1,-10-90-17,5-5 0,-1 5 0,1 0 0,0 0 0,0-5 0,4 5 0,-4 0 0,18 18 1,-18-32-10,0 5 0,0-6 0,-1 1 0,6 5 0,-5-6 0,-1 1 0,6 0 0,-5 0 0,4-1 0,-4 1 0,4 0 0,-4-5 0,4 4 0,-4 1 0,5-5 0,-1 5 0,0-5 0,-4 0 0,5 5 1,-1-5-1,10 0 0,38 4-114,-48-4 24,6 0 0,-1 5-1,-5-5 1,5-5-1,1 5 1,-6 0 0,24-4-1,-14-6-20</inkml:trace>
  <inkml:trace contextRef="#ctx0" brushRef="#br0">20932 28403 0,'0'-5'0,"4"5"0,-4-5 0,5 5 0,-5-5 0,5 5 0,-5-4 0,5 4 0,-5-5 0,4 5 0,-4 0 0,5-5 0,0 5 0,-5 0 0,5-5 0,-1 5 0,-4 0-1,10-4 1,80-25 25,-67 25 7,152-44 397,128-42 565,-213 62-825,5 4 0,-1 10 0,-4-5 0,161 5 1,-114 5-191,161-29 0,24-14-69,-208 37-379,-1-3 1,195-53-1,-275 52 330</inkml:trace>
  <inkml:trace contextRef="#ctx0" brushRef="#br0">23563 27087 96,'0'0'103,"0"-5"-1,0 5 1,0-4-1,0 4 1,0 0-1,0-5 1,-5 5-1,5-5 1,0 5-1,0 0 1,0-4-1,-5 4 1,5 0-1,0-5 1,0 5-1,-5 0 1,5-5-1,0 5 1,0 0-1,-4-5 1,4 5-1,-5 0 1,5 0 0,-5 0 410,29 19-614,-15-9 95,1-6-1,-1 6 1,1-1 0,-1 1 0,1-1 0,-6 1 0,6 4 0,-5-5 0,-1 1 0,6 4 0,-1 14 0,1-4-16,-1 5 1,1-1-1,-6-4 1,10 42 0,-14 0-25,0 0 1,0 1 0,-9-1-1,0 0 1,-1 0 0,-32 95-1,42-161 43,-5 14-166,5 1 1,-5-6-1,0 5 1,5-4 0,0 4-1,0 0 1,0-4 0,0 23-1,10-14-31</inkml:trace>
  <inkml:trace contextRef="#ctx0" brushRef="#br0">24069 26519 24,'0'0'68,"0"-9"806,109 14-1203,-57-5 609,4 0 0,-3 0-1,88-19 1,120-38 387,884-161-79,-152 109-658,-609 81-1424,-332 23 1023</inkml:trace>
  <inkml:trace contextRef="#ctx0" brushRef="#br0">23331 27636 0,'0'5'17,"4"-5"0,-4 5 0,5-1 1,-5-4-1,5 5 0,-5 0 0,5-5 0,-5 4 0,4-4 1,1 5-1,-5-5 0,5 5 0,0-5 0,-5 5 0,4-5 0,1 0 1,-5 4-1,5-4 0,-1 0 0,1 0 0,0 5 0,-5-5 1,5 0-1,-1 0 0,1 0 0,0 0 0,4 0 0,114 0 244,393-38 911,440-28-2314,-866 61 715</inkml:trace>
  <inkml:trace contextRef="#ctx0" brushRef="#br0">46275 25758 0,'-5'0'24,"5"0"0,-5 0 0,1 0 0,4 0 0,-5 0 0,0 0 0,5 0 1,-5 4-1,5-4 0,-4 0 0,-1 0 0,5 5 0,-5-5 0,5 0 0,-5 5 0,5-5 0,-4 0 0,4 5 0,-5-5 0,5 4 0,-5-4 0,5 5 0,-4 0 1,-1-1-11,5 6 1,-5-5 0,5-1-1,0 6 1,-5-5 0,5-1-1,0 6 1,0-6 0,0 1-1,0 5 1,0 4 0,10 28-43,-1 1 0,1 0 0,18 42 0,-4-19 91,-24-56-92,5-1-1,-5 5 0,0-4 0,0-1 0,0 1 0,0-1 1,-5 0-1,0 15 0,0 23-260,5-28 215</inkml:trace>
  <inkml:trace contextRef="#ctx0" brushRef="#br0">50032 25805 192,'0'0'93,"0"5"0,5-5 0,-5 0 0,0 0 0,0 4 0,0-4-1,0 0 1,0 5 0,4-5 0,-4 0 0,0 5 0,0-5 0,0 5 0,0-5 0,0 0 0,0 4 0,0-4 0,0 0 0,0 5-1,0-5 1,0 0 0,-4 5 0,4-5 0,0 0 0,0 4 0,0-4 0,0 0 0,-5 5 0,5-5-68,0 5 0,-5-5 0,5 0 0,0 5 0,0-5 0,0 0 0,0 4 0,0-4-1,0 0 1,-5 5 0,5-5 0,0 0 0,0 5 0,0-5 0,0 5 0,0-5 0,0 0 0,0 4 0,5-4 0,-5 0 0,0 5 0,0-5 0,0 0 0,0 5 0,0-5 0,0 0 0,5 5 0,-5-5 0,0 0 0,0 4 0,5-4 0,-5 0 0,0 0 0,4 5 0,48 47 36,62 66-527,-105-108 426,-4-1 0,0 5-1,-1-4 1,1-1 0,0 1 0,0 4-1,-1-4 1,-4 4 0,5-5-1,-5 1 1,5 4 0,-5 14 0,0-14-30,0-9 19,0 0 0,0 4 0,0-4 0,0 0 0,0 0-1,0 4 1,0-4 0,0-1 0,-5 1 0,5 0 0,-5 4-1,5-4 1,-4 0 0,4 0 0,-5-1 0,0 11 0,0-6-653</inkml:trace>
  <inkml:trace contextRef="#ctx0" brushRef="#br0">49748 26742 240,'-95'0'2025,"62"-5"-1923,0 5 0,5 0 0,-6 0 1,1 0-1,0 5 0,0 0 0,5 4 0,-43 10 1,23-5-173,1 0 1,5-4 0,-6-1-1,1-4 1,-57 4 0,19-4 55,-72 9 177,6-14-1,-5 0 0,4-9 1,-188-38-1,108-1-752,0-9 0,-227-89-1,379 108-397,47 19 532</inkml:trace>
  <inkml:trace contextRef="#ctx0" brushRef="#br0">46634 26884 0,'19'0'0</inkml:trace>
  <inkml:trace contextRef="#ctx0" brushRef="#br0">46705 26884 0,'57'0'745,"-38"-104"41,109-365-459,4-37-1664,-127 463 1056</inkml:trace>
  <inkml:trace contextRef="#ctx0" brushRef="#br0">46843 25549 0,'-5'10'0,"-5"-1"0,6 1 0,-1-1 0,0 1 0,0-1 0,5 5 0,-4-4 0,-1-1 0,5 1 0,-5 4 0,5-5 0,0 1 0,0 4 0,0-4 0,0-1 0,0 5 0,0-4 0,5-1 0,0 15 0,-1-19 0</inkml:trace>
  <inkml:trace contextRef="#ctx0" brushRef="#br0">46729 26789 40,'-208'-28'1647,"94"23"-1688,-4 5 0,4 5 0,-4 9 0,-118 24 0,-91 4 425,223-32-385,-445 28-713,464-38 467</inkml:trace>
  <inkml:trace contextRef="#ctx0" brushRef="#br0">33939 21783 24,'-23'-43'120,"-6"10"-48,1 0 112,9 14-72,9 0-104,-4-4-32,-5-1 8,10 10-24,-5-5-80,9 5 8,0-5-16,0 0 96,-9 0-16</inkml:trace>
  <inkml:trace contextRef="#ctx0" brushRef="#br0">33570 21314 0,'-19'-9'0,"10"4"0,4-4 0,0-1 0,5 1 0,0-5 0,0 4 0,0-4 0,0 14 0,0-19 0</inkml:trace>
  <inkml:trace contextRef="#ctx0" brushRef="#br0">33617 21348 0,'166'37'652,"-156"-37"-619,-1 0-1,0 0 1,-4 0-1,5 0 0,-1 5 1,-4-5-1,4 0 1,1 5-1,-6-5 1,6 5-1,-5-5 1,4 4-1,-4 1 1,4 0-1,-4 0 1,5-1-1,-6 1 1,1 0-1,4 0 0,-4-1 1,0 1-1,0 4 1,-1-4-1,1 0 1,0 4-1,0-4 1,4 14-1,-4 5 66,0-1 0,-1 1 0,1 0 1,0-1-1,-5 6 0,4-6 0,-8 48 0,-72 663-1097,52-526 128,24-189 795</inkml:trace>
  <inkml:trace contextRef="#ctx0" brushRef="#br0">37848 21149 0,'0'9'0,"0"1"0,-10-5 0,-4 4 0,9-9 0,0 9 0,5 1 0,5-10 0,0 0 0,4 0 0</inkml:trace>
  <inkml:trace contextRef="#ctx0" brushRef="#br0">37753 21187 128,'-5'4'74,"0"-4"0,-4 5 0,4 0 0,1-5 0,-1 5-1,0-1 1,0 1 0,1 0 0,-1 0 0,0-1 0,0 1 0,1 0 0,4 0 0,-5-1 0,0 1 0,5 4-1,-4-4 1,-1 9 0,5 1-86,-5 3 0,5-3 0,0 4 0,0-5 0,0 28 0,5 29 38,-10-33 13,5 0 0,-5 0 0,-4-5 1,4 5-1,-4-5 0,-29 66 0,33-89 13,-4 47 149,-6-5 0,11 4-1,-1-3 1,0 3 0,5-4-1,0 5 1,14 80 0,1 38-241,-34 980-52,19-1150 58,4 89-156,-8-94 131,4 5-1,0-5 0,0 5 1,0 0-1,0-5 0,4 4 1,-4-4-1,0 5 1,0-5-1,0 5 0,0-5 1,0 4-1,5-4 1,-5 5-1,0-5 0,0 5 1,5-5-1,-5 5 0,0-5 1,5 0-1,-5 4 1,4-4-1,-4 5 0,5-5 1,-5 0-1,0 5 0,5-5 1,-5 0-1,9 5 1,-9-5-335</inkml:trace>
  <inkml:trace contextRef="#ctx0" brushRef="#br0">21197 29675 0,'-5'86'290,"5"-63"-232,0 1 0,0 4 0,0-4 0,5 33 0,85 563 321,-86-592-250,6 0 0,-1 1 0,1-1 0,-1 1-1,5-1 1,1 0 0,-1-4 0,38 52 0,14 4 72,100 90 0,-53-61-148,176 218-33,-185-209-5,5-9 0,160 128 0,-93-86 5,1054 795 222,-544-444-208,-326-237-50,-43-43 33,4-18 0,507 240 0,-364-221 63,369 174 195,-729-354-246,341 151 30,605 175-1,1037 80-34,-1193-264-30,582 89-5,-1234-240 16,193 27 48,663 5 0,1041-184 160,-2078 113-209,1510-217-56,-483-43 151,-728 166-105,47-6 14,1083-316-45,24-232 121,-1116 464-8,-341 165-85,922-463-85,-794 383 107,-10-10 0,-5-4 0,194-175 1,-103 66-36,311-308-31,-179 133 90,-152 165-328,232-298-1,417-709 423,-440 572-243,-152 152-1358,-152 255 147,-117 208 1166</inkml:trace>
  <inkml:trace contextRef="#ctx0" brushRef="#br0">47585 27920 0,'53'0'167,"-6"-5"0,5 1 0,0-1 0,-5-5 0,81-23 0,52-14 1,9 9 0,237-14 0,-123 14-104,695-90-656,-969 119 299,-1 4-16</inkml:trace>
  <inkml:trace contextRef="#ctx0" brushRef="#br0">50387 27929 0,'0'0'0,"4"0"1,-4 0-1,0 0 0,0 0 1,5 0-1,-5 5 1,0-5-1,0 0 0,5 0 1,-5 0-1,0 0 0,0 5 1,5-5-1,-5 0 1,0 0-1,0 0 0,0 5 1,4-5-1,-4 0 0,0 0 1,0 4-1,0-4 1,0 0-1,0 0 0,0 5 1,5-5-1,-5 0 0,0 0 1,0 5-1,0-5 1,0 0-1,0 5 0,0-5 1,0 0-1,0 4 0,0-4 1,0 0-1,-5 0 1,5 5-1,0-5 0,0 5 1,-19 66-22,15-62 26,-48 228-5,4-34 0,25-99 0,-6 0 0,-4-4 0,0 4 0,-10-9 0,-70 132 0,66-119 0,13-51 0</inkml:trace>
  <inkml:trace contextRef="#ctx0" brushRef="#br0">21201 29652 0,'34'-5'23,"41"5"256,-75 0-276,0 5-1,5-5 0,-5 0 0,0 0 1,0 5-1,5-5 0,-5 0 0,0 4 1,0-4-1,4 5 0,-4-5 1,0 0-1,0 5 0,0-5 0,0 4 1,5-4-1,-5 0 0,0 5 0,0-5 1,0 5-1,0-5 0,0 5 0,0-5 1,0 0-1,0 4 0,0-4 1,-5 5-1,5-5 0,0 5 0,0-5 1,0 0-1,0 5 0,-4-5 0,4 0 1,0 4-1,0-4 0,-5 5 0,5-5 1,-76 166 484,38-100-208,10 0 1,0 5-1,-29 114 0,19 18-44,-19 299 0,34 222-158,18-417-113,0-99-387,10-4-1,42 283 1,-37-430 219</inkml:trace>
  <inkml:trace contextRef="#ctx0" brushRef="#br0">21315 33130 0,'0'28'20,"0"-28"-18,0 5 0,0-1 0,0 1 0,0 0 0,0 0 0,0-1 0,0-4 0,0 5 0,0 0 0,5 0 0,-5-1 0,0-4 0,4 5 0,-4 0 0,0-1 0,5-4 0,-5 5 0,5 0 0,-5-5 0,5 5 0,-1-1 0,-4-4 0,5 5 0,0-5 0,-5 5 0,5-5 0,-1 5 0,-4-5 0,14 4 0,105 91 134,117 113-1,58 43 1021,32-14-882,644 340 0,251 28-259,-667-335 62,-81-62 39,5-18 0,733 183 0,-960-302-112,2276 554 18,-1174-379 74,715 24 277,-1127-152-377,-373-38 24,5 1-30,207 28 7,1610-10 133,-1846-118-108,625-99 0,-474-10-10,-9-23 0,909-337 0,-1122 299-10,-9-24-1,714-435 0,601-587-5,-1528 1046 2,-5-15-1,341-373 0,-218 165-6,284-359 56,-502 558-43,-4-5 0,127-274 0,199-601 120,-160 109-150,-299 932 29,38-161-716,38-326 0,-62 283-675,-23 228 1256</inkml:trace>
  <inkml:trace contextRef="#ctx0" brushRef="#br0">50581 28592 0,'-15'57'0,"15"-53"0,0 1 0,-4-5 0,4 5 0,0 0 0,0-5 0,0 4 0,0 1 0,0-5 0,-5 5 0,5 0 0,0-1 0,0-4 0,5 5 0,-5 0 0,0-5 0,0 4 0,0 1 0,0-5 0,4 5 0,-4 0 0,0-5 0,0 4 0,5-4 0,-5 5 0,5 0 0,0 0 0,4 4 0,-4-4 0</inkml:trace>
  <inkml:trace contextRef="#ctx0" brushRef="#br0">50614 28653 0,'-10'38'208,"6"-5"0,-11 0 0,6 5 0,-34 57 0,-108 217 462,123-264-416,23-29-182,-5-5-37,6 0-1,-6 5 1,5-5 0,-4 0 0,-1 0-1,1-4 1,-19 23 0,56-128 277,100-364-157,-114 384-81,10-6 0,32-99 0,-56 176 32,5-6-1,-5 1 0,0-1 1,0 1-1,-5-1 0,5 6 1,0-6-1,-4-13 0,-1 4 290,33 66-345,-18-14-55,-1-5 0,1 6 0,-6-1 0,6 0 0,-10 0 0,5 0 0,-5 5 1,-5 57-1,10 127-67,9-90 59,-9 190-1,-5-213-57,0 199-1853,0-266 1426</inkml:trace>
  <inkml:trace contextRef="#ctx0" brushRef="#br0">22555 28549 88,'-450'-33'693,"81"0"-476,5 28-1024,321-4 647,34 4 137</inkml:trace>
  <inkml:trace contextRef="#ctx0" brushRef="#br0">21244 28190 0,'0'-5'0</inkml:trace>
  <inkml:trace contextRef="#ctx0" brushRef="#br0">22247 29188 88,'-99'28'-88,"-72"-70"189,148 32-5,-1 1-1,0-1 1,1 6 0,-1-1 0,-4 0 0,4 1 0,0 4-1,-4 0 1,4 0 0,-37 4 0,9 10-145,4 1-1,-4 4 1,5 0 0,0 4 0,-1 1 0,1 4-1,5 1 1,-1-1 0,0 5 0,-51 52-1,37-37-275</inkml:trace>
  <inkml:trace contextRef="#ctx0" brushRef="#br0">37862 21149 88,'0'-5'5,"0"0"1,5 1-1,-5 4 1,0-5-1,4 0 0,-4 0 1,5 1-1,-5 4 0,5-5 1,-5 0-1,4 1 1,-4 4-1,5-5 0,0 5 1,-5-5-1,5 0 0,-1 5 1,1-4-1,-5 4 1,10-5-1,-10 5 6,4 0 0,-4 0 0,5-5 1,-5 5-1,0 0 0,5 0 0,-5 0 0,5 0 0,-5 0 1,0 0-1,4 0 0,-4 0 0,5 0 0,-5 0 0,0 0 0,5 0 1,-5 0-1,4 0 0,-4 0 0,0 0 0,5 0 0,-5 5 1,5-5-1,-5 0 0,0 0 0,5 0 0,-5 5 0,0-5 1,4 0-1,-4 0 0,0 4 0,0-4 0,5 0 0,-5 5 0,0-5 1,0 0-1,5 5 0,-5-5 0,0 0 0,0 5 0,0-5 1,0 4-1,0-4 0,5 0 0,-5 5 0,0-5 0,0 5 1,0-5-1,0 4 0,56 238 632,53 614 365,-104-794-1056,4 454-1320,-13-483 1054</inkml:trace>
  <inkml:trace contextRef="#ctx0" brushRef="#br0">37975 22753 0,'0'-5'61,"0"0"0,0-4 1,0 4-1,-4 1 0,4-1 0,0 0 1,0 0-1,-5 1 0,5-6 0,-5 5 1,5 1-1,-5-1 0,1 0 0,4 0 1,-10-4-1,6 4-51,4 5 0,0 0 0,-5 0 0,5 0 0,0-4 0,-5 4 0,5 0 0,-5 0 0,5 0 0,0 0 0,-4 0 0,4-5 0,-5 5 0,5 0 0,0 0 0,-5 0 1,5 0-1,-5 0 0,5 0 0,-4 5 0,4-5 0,0 0 0,-5 0 0,5 0 0,-5 0 0,5 0 0,0 4 0,-5-4 0,5 0 0,0 0 0,-4 0 0,4 5 0,0-5 0,-5 0 0,5 5 0,0-5 0,0 0 0,-5 4 0,5-4 0,0 0 1,0 5-1,0-5 0,-4 5 0,-30 52 6,-46 113 0,52-108 21,-67 113 0,81-152-69,-95 157 130,99-166-171,1 5 0,0-5-1,4 5 1,-5 0 0,6 0 0,-1 0-1,5 0 1,-10 28 0,10-37-78</inkml:trace>
  <inkml:trace contextRef="#ctx0" brushRef="#br0">37947 22980 0,'-5'-9'14,"5"-1"1,-4 1-1,4-1 1,-5 1-1,5-1 1,0-4-1,0 5 1,0-1-1,0 1 1,0-1-1,5 1 1,-5-1-1,4 1 1,-4-1-1,5-4 1,0 9-1,-1-4 1,-4 0-1,10-1 1,-5 1-1,9-15 1,-9 19-8,-5 5 0,0 0 0,4-5 1,-4 5-1,0 0 0,5-4 0,-5 4 0,5 0 1,-5-5-1,4 5 0,-4 0 0,5 0 1,-5-5-1,5 5 0,-5 0 0,5 0 0,-5 0 1,4 0-1,-4 0 0,5 0 0,-5 0 1,5 0-1,-5 0 0,5 0 0,-5 0 0,4 0 1,-4 0-1,5 0 0,-5 5 0,5-5 1,-5 0-1,5 0 0,-5 0 0,4 5 0,1-1 1,0-4 16,-5 0 1,4 5-1,-4-5 1,5 0-1,0 0 1,0 5-1,-5-5 1,4 0-1,1 0 1,-5 0-1,5 0 1,0 0-1,-5 0 1,4 0-1,1 0 1,0 0-1,-5 0 1,4 0-1,1 0 1,-5-5-1,10 5 1,13-9 24,-4 4 1,0 0 0,5 1 0,-5 4 0,4-5 0,-4 5 0,5 0-1,-5 0 1,5 0 0,18 9 0,53-4 354,-57-5-291,4 5 1,1-1 0,-5 1-1,52 14 1,-86-19-94,20 10 18,0-1 1,-1-4-1,1 0 1,4-1-1,-4-4 0,0 5 1,4-5-1,29-5 0,-29 1-251,-4 4 0,0 0 0,4 0 0,-4 0 0,-1 4 0,1-4 0,4 5-1,-4 4 1,38 10 0,-44-9-35</inkml:trace>
  <inkml:trace contextRef="#ctx0" brushRef="#br0">42664 23870 0,'15'4'71,"-1"1"0,0 0-1,0 0 1,-4-1 0,4 6 0,0-6 0,10 15 0,51 19-70,233 81 817,222 84 489,-133-42-566,-392-161-739,47 19 25,0 4 0,0 6 0,71 47 1,114 108 81,-133-108-99,-61-43 26,4-5 1,43 53-1,156 113 128,-85-19-75,-119-123-860,1-5 1,75 62-1,-99-90-7</inkml:trace>
  <inkml:trace contextRef="#ctx0" brushRef="#br0">24154 27731 0,'0'-5'0,"0"5"0,0-5-1,0 5 0,-5-4 0,5 4 1,0-5-1,0 5 0,-4-5 0,4 5 1,0-5-1,-5 5 0,5-4 0,0 4 1,-5-5-1,5 5 0,0 0 0,-5-5 1,5 5-1,-4-5 0,4 5 0,-5 0 1,5 0-1,-5-4 0,5 4 0,-5 0 1,1 0-1,4 0 0,-5 0 0,5-5 1,-5 5-1,5 0 0,-4 0 0,-1 0 1,0 0-1,-23-10 418,32-4-365,1-5-1,0 5 1,0 0-1,-1-5 1,1 5-1,5 0 1,-1-1-1,-4 1 1,14-14 0,37-76 15,77-152 280,-119 233-338,0-1 1,5 0-1,0 1 1,0-1 0,33-33-1,-19 24-5,38-47-41,66-110-1,-28 39-375,-85 118 198</inkml:trace>
  <inkml:trace contextRef="#ctx0" brushRef="#br0">24674 26694 0,'-37'-14'489,"51"5"-503,-5-1 0,5 1 0,-4-1-1,4 6 1,0-6 0,19-4 0,-23 9-1,-1 5 1,1-4-1,-1-1 1,1 0-1,-1 0 1,1-4 0,-1 4-1,1 0 1,-6-4-1,6 4 1,-1-4-1,-4-1 1,4 1-1,-4 4 1,0-4-1,9-10 1,100-336 1053,-95 317-1031,4-5 0,1 6-1,0-1 1,4 0 0,57-57 0,-66 76-19,28-33 26,-4-9 1,0 4-1,-1-5 1,39-89-1,-58 104 47,6-1 0,-6 1 1,10 0-1,-4 4 0,4 1 0,5-1 0,0 5 0,47-42 0,208-185 86,67-48 64,-322 280-176,4 0 1,1 5-1,-1 4 0,6 0 0,89-37 1,-90 42-39,-4 0 0,-1-5 0,44-28 1,-44 24-2,6 4 1,65-28 0,275-118 150,-265 123-123,142-72 0,-76 34 85,398-128 0,-10-4 148,-468 183-196,-52 25-38,-5-10-1,0 0 1,62-28-1,-81 33-17,0-1-1,5 1 1,42-5-1,48-23 40,-33 13-29,4 1 1,156-24-1,-165 38-8,275-90 7,-337 99-8,34-9 28,4-1 1,0 1-1,0 10 1,-4-1 0,4 0-1,95 15 1,19 4 36,-119-14-29,110 19-1,-115-10-18,1-4-1,-5 0 0,5-5 0,104-15 0,52 6 72,-133 4-90,-28 5 21,-4 0 0,4 0 0,0 5-1,-5 4 1,62 10 0,-67-9-15,6-5 0,-1-1-1,0 1 1,1-5 0,-1 0-1,0-5 1,1 1 0,46-15-1,138-5-1566,-180 24 1146</inkml:trace>
  <inkml:trace contextRef="#ctx0" brushRef="#br0">46119 24598 88,'0'0'4,"-5"-4"0,5 4 1,0-5-1,-5 5 0,5-5 0,0 5 0,-5-5 0,5 5 1,0-4-1,0 4 0,0-5 0,0 0 0,0 5 1,-4-5-1,4 5 0,0-4 0,0 4 0,0-5 0,0 0 1,4 5-1,-4-4 0,0 4 0,0-10 0,5 10 1,-5-5 0,5 5-1,-5 0 1,0-4-1,5 4 1,-5 0-1,4 0 1,-4-5 0,5 5-1,-5 0 1,5 0-1,-5 0 1,5 0-1,-5 0 1,4-5 0,1 5-1,-5 0 1,5 0-1,-5 0 1,4 5-1,-4-5 1,5 0 0,-5 0-1,10 0 1,89 38-28,-85-29 22,0-4 0,1 4 0,-1-4 0,0 0 0,0 0 0,0-5 0,34 9 0,-44-14 31,-4 5-30,0 0 0,0 0 0,0-4 0,0 4 0,0 0 0,5 0 0,-5 0 0,0 0 0,0-5-1,0 5 1,0 0 0,5 0 0,-5 0 0,0 0 0,0 0 0,0 0 0,0 0 0,5 0 0,-5 0 0,0-5 0,0 5 0,0 0 0,4 0-1,-4 0 1,0 0 0,0 0 0,5 0 0,-5 0 0,0 0 0,0 5 0,0-5 0,5 0 0,-5 0 0,0 0 0,0 0 0,0 0-1,5 0 1,-5 0 0,0 0 0,0 0 0,0 5 0,0-5 0,4 0 0,-4 0 0,0 0 0,0 4 0,48 58-148,-39-53 85</inkml:trace>
  <inkml:trace contextRef="#ctx0" brushRef="#br0">33580 27224 0,'0'0'196,"0"100"4457,4-95-4491,1-5 0,0 4 0,0-4 0,-1 0 0,1 5 1,0-5-1,-1 0 0,1 0 0,0 0 0,0 0 0,-1 0 0,1 0 0,0 0 0,0 0 0,-1 0 0,1-5 0,4 5 1,15-4 316,175 18 1645,28 14 130,-76-52-1610,20 1-388,-29 18-165,227 15 30,-298-6-78,-5-4 0,85-9 1,-89-1-45,-5 6 0,4 4 1,100 9-1,-99 1 27,-6-6 0,1-4 1,0 0-1,4-4 0,91-15 0,-128 14-32,-20 5 15,-4 5 0,5-5 0,0 0 0,-5 0 0,4 0-1,-4 0 1,5-5 0,0 5 0,-5 0 0,5 0 0,-1 0 0,-4 0 0,5-5 0,-5 5-1,5 0 1,-5 0 0,5-5 0,-5 5 0,4 0 0,-4-4 0,5 4 0,-5-5 0,5 5-1,0-5 1,-5 5-19,-105-23 175,-264 32-25,194 5 74,-255-23 0,302 9-154,-5 0 1,10 9-1,-250 43 0,231-28 18,-412 66 14,426-71-30,72-10-25,3 1-1,-79-1 0,321-42 54,795 9 117,-624 34-343,146-1 216,-4-61-49,-247 29 131,-652-11-75,283 20-112,6 0-1,-157 9 1,-625 86 36,199-34-17,563-61-114,128 14 223,100 9-264,-6 10 168,1 0 1,0-9 0,122 4 0,294-33 52,-61 0 22,193 19-187,-633 0 100,-1 0 0,-4 0 0,5-5 0,-6 5 0,6-4 0,-6-1 0,1 5 0,5-5 0,-6 0 0,6 1 0,-5-1 0,4-5 0,29-32-1899,-24-5-3886,-23 28 3357</inkml:trace>
  <inkml:trace contextRef="#ctx0" brushRef="#br0">33731 25109 0,'-5'-4'41,"1"4"1,-1 0-1,0-5 1,0 5-1,1 0 0,-1-5 1,0 5-1,-4 0 1,4 0-1,0 0 0,0 0 1,1 0-1,-1 0 1,0 0-1,1 0 0,-6 0 1,5 5-1,1-5 1,-1 0-1,0 5 0,0-5 1,1 4-1,-1-4 0,-4 10 1,4-5 38,-19 23 1558,24-28-1593,0 0 0,0 0 1,0 5-1,0-5 0,0 0 0,0 0 0,0 0 0,0 4 0,0-4 1,5 0-1,-5 0 0,0 0 0,0 5 0,0-5 0,0 0 1,0 0-1,0 0 0,0 0 0,0 5 0,0-5 0,5 0 0,-5 0 1,0 0-1,0 0 0,0 0 0,0 5 0,4-5 0,-4 0 0,0 0 1,0 0-1,0 0 0,0 0 0,5 0 0,-5 0 0,0 0 0,0 0 1,0 0-1,5 0 0,-5 0 0,0 0 0,0 0 0,0 0 1,5 0-1,198 89 3086,-71-55-2601,1-6 0,-1-9 0,252 9 0,401-70 183,-780 42-712,71-14 66,-72 14-59,-4 0 1,5 0 0,-5 0 0,5 0-1,-5-5 1,5 5 0,-5 0 0,0 0-1,4-5 1,-4 5 0,5 0 0,-5-5 0,0 5-1,5-4 1,-5 4 0,4 0 0,-4-5-1,0 5 1,0-5 0,5 5 0,-5-5-1,0 5 1,0-4 0,0 4 0,5-5-1,-5 5 1,0-10 0,0 10 14,-473-28 109,345 9-152,5 10 1,0 4-1,-5 10 1,-212 23-1,-290 95-17,455-90 66,658 10 185,99-10 172,-5 0-75,-440-33-238,-80 5-13,5-5 0,-6 0 0,6 0 1,-5-10-1,4 6 0,-4-11 0,94-22 0,-151 37-59,5 0 1,-5 0 0,0 0-1,5-5 1,-5 5 0,0 0-1,0 0 1,5 0 0,-5 0-1,0 0 1,4 0 0,-4 0-1,0-5 1,0 5 0,5 0-1,-5 0 1,0 0 0,0-5-1,5 5 1,-5 0 0,0 0 0,0-4-1,0 4 1,4 0 0,-4-5-1,0 5 1,0 0 0,0 0-1,0-5 1,0 5 0,5-5-1,-57-9 111,-109 9 80,147 5-187,-331-28 28,-10 4 9,-492 72-151,667-29 111,303-34-112,625 110 224,-625-71-63,-67-15-25,110 15 0,-147-24-23,-5 0 1,0 0 0,5 0-1,-5-5 1,5 5 0,-4-5 0,4 1-1,-5-1 1,0 0 0,0 1-1,24-15 1,-38 19-3,0 0 0,0 0 0,0 0 1,5 0-1,-5 0 0,0 0 0,0 0 0,0-5 0,0 5 0,0 0 0,0 0 1,4 0-1,-4 0 0,0 0 0,0 0 0,0-5 0,0 5 0,0 0 0,0 0 0,0 0 1,0 0-1,0 0 0,0-5 0,0 5 0,0 0 0,0 0 0,0 0 0,0 0 1,0-4-1,0 4 0,0 0 0,0 0 0,0 0 0,0 0 0,0-5 0,0 5 0,0 0 1,0 0-1,0 0 0,0 0 0,0 0 0,0-5 0,0 5 0,-4 0 0,4 0 1,0 0-1,0 0 0,0 0 0,0 0 0,0 0 0,0-5 0,-5 5 0,5 0 0,0 0 1,0 0-1,0 0 0,0 0 0,0 0 0,-5 0 0,5 0 0,-85-33 52,-114 0-34,-99 0 39,43 5-50,-469 4 1,260 62-77,464-38 36,14 0 32,5-5-1,0 5 1,0-5 0,0 5 0,0 0 0,0 5-1,23 0 1,-27-5-28,1707 99 387,-1627-103-328,-1-1 0,1-9 0,-1-1 0,157-51 0,-246 66-58,4-5 1,-4 1 0,5-1-1,-6 5 1,6-5-1,-5 1 1,-1-1-1,6 0 1,-6 0-1,1-4 1,0 4-1,0 0 1,-1-4-1,11-10 1,-15 19-112,4-5 0,-4 5 0,0-4 0,0-1 0,5 5 0,-5-5 1,0 5-1,0-5 0,0 1 0,0 4 0,0-5 0,0 0 0,0 5 0,0-5 0,0 5 0,0-4 0,0-1 1,-5 0-1,5 1-254,-4 4 0,4-5-1,-5 0 1,5 5 0,-5-5 0,5 1 0,-5 4 0,1-5 0,4 5 0,-5-5 0,0 5 0,0-5 0,5 5 0,-4-4 0,-1 4 0,-4-5 0,-20 0-1641</inkml:trace>
  <inkml:trace contextRef="#ctx0" brushRef="#br0">33196 25370 0,'10'-10'0</inkml:trace>
  <inkml:trace contextRef="#ctx0" brushRef="#br0">33215 25355 152,'5'0'118,"0"5"0,-5-5-1,4 5 1,1-5 0,0 5 0,-5-5 0,5 4 0,-1 1-1,-4-5 1,5 5 0,-5-1 0,5-4 0,-5 5-1,5 0 1,-5 0 0,4-1 0,-4-4 0,0 5 0,5 0-1,-5 0 1,0-1 0,0 1 0,0 0 0,0 0-1,0-5 1,0 4 0,0 1 0,0 0 0,0-1-1,0 1 1,0 0 0,0 0 0,-5-1 0,5-4 0,0 5-1,-4 0 1,-1 4 0,-66 53 215,-5-1-1,-4-4 1,-100 57-1,118-76-236,-392 236 464,445-269-547,-1-1 0,1 1 0,-1 0-1,1 0 1,-1-1 0,1-4 0,-5 5 0,4-5 0,-13 5 0,79-62 35,361-170 5,-133 76 54,-209 103 8,-56 34 59,0 5-1,0-6 1,0 6-1,24-10 1,-86 38 111,0 5-1,1-6 1,-72 58 0,-51 33-142,-119 61-1,-66 34 37,373-228-165,1-4-1,4 4 1,43-42 0,696-445 72,-568 378-80,-157 110 9,1-6 1,-5 6 0,80-29-1,-118 52-12,0 0-1,0 0 0,0 0 0,0 0 0,0 0 0,0-5 0,0 5 0,0 0 1,0 0-1,0 0 0,5 0 0,-5 0 0,0 0 0,0 0 0,0 0 1,0 0-1,0 0 0,0 0 0,0 0 0,0 0 0,0 0 0,4 0 0,-4 0 1,0 0-1,0 0 0,0 0 0,0 0 0,0 0 0,0 0 0,0 0 1,0 0-1,5 0 0,-5 0 0,0 0 0,0 0 0,0 0 0,0 0 0,0 0 1,0 0-1,0 0 0,0 5 0,0-5 0,0 0 0,0 0 0,0 0 1,5 0-1,-5 0 0,0 0 0,0 0 0,0 0 0,0 0 0,0 0 0,0 4 1,0-4-1,0 0 0,0 0 0,0 0 0,0 0 0,0 0 0,0 0 1,0 0-1,-24 38 105,-51 33 44,-413 265 461,39-38-362,226-142-262,190-141-5,19-25-30,14 5 37,0 1-1,0 4 1,0-5 0,0 0 0,5 0-1,-5 5 1,0-4 0,0-1 0,0 5 0,4-5-1,-4 1 1,0 4 0,5-5 0,-5 0-1,0 5 1,5-5 0,0 1 0,14-15-167,4 0 1,-4 0 0,5 0 0,-1 0-1,44-14 1,-44 14-1603,6 5 1,-1-5-1,43-38 0,-66 52 748</inkml:trace>
  <inkml:trace contextRef="#ctx0" brushRef="#br0">32151 26269 0,'0'9'297,"4"5"0,-4-4 0,5-1 0,0 1 0,0-1-1,-1 5 1,1-4 0,0-1 0,-1 1 0,1-1 0,5 1 0,-6-6 0,6 6 0,-5-1 0,14 5 0,156 133 1360,-95-81-1365,100 72 98,355 198 0,-535-336-390,75 42 12,77 53 132,-152-95-143,0 0 0,0 0 1,0 0-1,0 0 0,0 0 0,0 0 0,0 0 0,0 0 0,0 0 0,0 0 0,0 0 0,0 0 0,0-5 1,0 5-1,0 0 0,0 0 0,0 0 0,0 0 0,0 0 0,0 0 0,0 0 0,0 0 0,0 0 0,0 0 1,0 0-1,0 0 0,0 0 0,0 0 0,0 0 0,0 0 0,0 0 0,0 0 0,0 0 0,0 0 0,0 0 1,0 0-1,4 0 0,-4 0 0,0-5 0,0 5 0,0 0 0,0 0 0,0 0 0,-23-42 49,-44-53-29,-264-231 70,279 283-86,0 5 0,-5 0 0,1 5-1,-1 0 1,-61-28 0,47 27 21,56 25-14,-4 0-1,5-1 1,0 5-1,-5-4 1,5 4-1,-5 0 0,5 1 1,-29-1-1,43 5-6,0 0 0,0 0 0,-5 0 0,5 0 0,0 0-1,0 0 1,-4 0 0,4 0 0,0 0 0,0 5 0,-5-5-1,5 0 1,0 0 0,0 0 0,-5 0 0,5 4 0,0-4-1,0 0 1,0 0 0,0 5 0,-4-5 0,4 0 0,0 0-1,0 5 1,0-5 0,0 0 0,0 0 0,0 5-1,0-5 1,0 0 0,0 0 0,0 4 0,0-4 0,0 0-1,0 5 1,0-5 0,0 0 0,0 0 0,0 5 0,0-5-1,0 0 1,0 0 0,0 5 0,0-5 0,0 0 0,4 0-1,-4 4 1,0-4 0,0 0 0,0 0 0,0 5 0,5-5-1,42 66 260,72 15-59,406 316 55,-506-387-250,-10-1 0,5 5 1,1 0-1,-1 1 0,-5-1 1,1 0-1,13 24 0,-23-38-4,-47-38 226,-5-23-191,0-1 1,-47-75-1,-67-86-48,86 119 72,65 81-64,1-1 1,-5 0 0,0 5-1,5-4 1,-5 4-1,-4 0 1,-20-14-1,38 28 3,-4 0-1,4 1 1,0 4-1,1-5 1,-6 5-1,5-5 1,1 5-1,-6-5 1,5 5-1,1 0 1,-6 0-1,6 0 1,-6 0-1,5 0 1,-14 0-1,15 0-2,4 5 0,-5-5 0,5 0 0,-5 0 0,0 5 0,5-5 0,-4 0 0,4 5 0,-5-5 0,5 4 0,-5-4 0,5 0 0,-4 5 0,4-5 0,-5 5 0,5 0 0,0-5 0,-5 4 0,5-4 0,0 5 0,-5 0 0,5-5 0,0 4 0,0-4 0,0 5 0,-4 0 0,4-5 0,0 5 0,0-1 0,0 1 0,0 0 0,4 4 1,-4 1 1,0-1-1,5 1 0,-5-1 0,5 5 0,0-4 0,-1-1 0,1-4 0,0 4 0,-1 1 0,1-1 0,0 1 0,9 4 0,104 109 128,-75-80-91,37 28 5,91 66 0,-86-71-16,81 76 0,-152-118-63,-19-20 51,5-8-48,0 4 1,-5 0-1,5-5 1,0 5-1,0-5 1,0 5-1,-4-4 1,4 4-1,0-5 1,0 5 0,0-5-1,0 0 1,0 5-1,0-4 1,0 4-1,0-5 1,0 5-1,0-5 1,0 5-1,0-5 1,0 5-1,4-9 1,-4-1-506,5 1 1,-5 0-1,5-1 1,-1 1-1,1 4 0,0-5 1,0 1-1,-1-1 1,6 6-1,9-20 0,-5 10-165</inkml:trace>
  <inkml:trace contextRef="#ctx0" brushRef="#br0">35718 25483 0,'-4'0'57,"-1"-5"0,0 5 0,0-4 0,1 4-1,-1-5 1,0 5 0,0-5 0,1 0 0,-1 5 0,5-4 0,-5-1 0,1 0 0,-1 1-1,5-1 1,-5 5 0,0-5 0,5 0 0,-4 1 0,4-1 0,-5 0 0,5 0-1,0-4 1,-5 4 0,5 0 0,0 1 0,0-1 0,0 0 0,0-9 1320,0 113 893,14-61-1953,5 0 0,0 0 0,0-5 0,5 5 0,-1-5 0,1 0-1,4 0 1,39 34 0,27 18-123,143 99-1,-228-179-169,53 52 19,28 14 36,-67-52-74,-23-19-3,0 4 0,0-4 0,0 0 1,0 0-1,0 0 0,0 5 0,0-5 1,5 0-1,-5 0 0,0 0 0,0 5 1,0-5-1,5 0 0,-5 0 0,0 0 1,0 0-1,0 0 0,5 0 0,-5 5 1,0-5-1,0 0 0,4 0 1,-4 0-1,0 0 0,0 0 0,5 0 1,-5 0-1,0 0 0,0 0 0,5 0 1,-5 0-1,0 0 0,0 0 0,5 0 1,-5 0-1,0-5 0,0 5 0,0 0 1,4 0-1,-4 0 0,0 0 1,-4-19 6,-1 5 1,0 0-1,-4-1 1,-1 1-1,5 0 1,-18-10-1,-34-56 5,-9-1 0,0 11 0,-1-1 0,-127-100 0,147 138-18,-5 5 1,0-1 0,0 1 0,-76-19 0,48 32-11,80 15 17,-5 0 1,5 0 0,0 0-1,-5 0 1,5 0-1,0 0 1,0 0-1,-5 0 1,5 0-1,0 0 1,-4 0-1,4 0 1,0 0-1,0 0 1,-5 0-1,5 5 1,0-5-1,-5 0 1,5 0-1,0 0 1,0 0-1,-4 5 1,4-5-1,0 0 1,0 0-1,0 0 1,-5 5-1,5-5 1,0 0-1,0 0 1,0 4-1,0-4 1,0 0-1,0 5 1,-5-5-1,5 0 1,0 0-1,0 5 1,0-5-1,0 0 1,0 5-1,0-5 1,0 0-1,0 0 1,0 4-1,0-4 1,5 5-1,0 4 39,4 1 1,0-5-1,1 4 0,-1 1 0,1-6 1,-1 6-1,20 4 0,-15-5-20,478 332 136,-435-308-136,-29-14-10,1-5 1,-1 1 0,-4 3 0,4 1-1,-4 0 1,-1 5 0,1 0 0,-5-1-1,38 48 1,-218-236 16,33 23 7,24 23-34,-147-122 0,251 236-13,-9 1 12,4-1 0,0-5 0,-4 6 0,-1-1 0,6 0 0,-6 1 1,1-1-1,4 0 0,-5 0 0,1 5 0,0-4 0,-1-1 0,1 5 1,-10-5-1,19 15 13,0-6 0,0 6 1,0-1-1,0 1 1,0-6-1,4 6 0,-4-1 1,5 10-1,9 0-1,-4 5 0,4-5 0,-5 4 0,6-4 1,4 0-1,-5 0 0,24 19 0,151 118 61,-113-90-117,-15-23-17,109 75 0,-61-66-6931,-95-47 5648</inkml:trace>
  <inkml:trace contextRef="#ctx0" brushRef="#br0">36442 26221 0,'0'-4'138,"5"-1"0,-5-5 0,5 6 0,-5-1-1,4 0 1,1 0 0,0 1 0,-5-1 0,5 0 0,-1 1 0,1-1 0,0 0 0,0 0 0,-1 1-1,1 4 1,0-5 0,0 0 0,-1 5 0,15-9 0,-19 9 89,0 66 1353,-142 156 62,71-103-1361,-4-1-1,-6-9 1,-113 123 0,185-218-262,-1-10 8,1 6 0,4-1 0,-4 1 0,-1-5 0,5 4 0,-4-4 0,-1 0 1,1-1-1,-1 6 0,-13-1 0,23-18-15,0-1-1,0 6 1,5-6 0,-5 1 0,0 4-1,4-5 1,1 1 0,-5 4 0,9-9-1,48-62 34,270-340 22,-228 293-123,-56 71 140,-5 5 0,9-1 0,52-51 0,-70 89 78,-34 39-72,-42 42 32,-91 104 146,67-81-176,5-4-12,-29 19-57,10 9 1,-76 133 0,157-237-17,-20 29 90,52-62-57,100-123 74,0-5 1,184-293 0,-241 351 179,-132 207-122,-29 43-86,-5 0-1,-9-10 1,-218 246-1,275-354-98,23-29 51,15-28 49,18 0-76,-4 0-1,5-1 1,-1 1 0,0 0-1,25-19 1,-11 5-23,484-677-43,-503 690 25,-27 53 26,-91 128 9,-165 203-2743,255-312-2347</inkml:trace>
  <inkml:trace contextRef="#ctx0" brushRef="#br0">33580 25687 0,'0'-5'52,"0"0"1,0 0-1,0 5 1,0-4-1,0-1 1,0 0-1,0 0 1,0 1-1,0-1 0,0 5 1,0-5-1,-5 1 1,5-1-1,0 0 1,-5 5-1,0-9 1,1 9 10,4 0 1,-5 0 0,0 0-1,0 0 1,1 0 0,-1 4-1,0-4 1,1 0-1,4 5 1,-5-5 0,0 0-1,0 5 1,1-5 0,4 5-1,-5-5 1,-5 9 0,-406 280 2146,345-233-2022,0 6 1,0 4 0,-76 90-1,76-66 349,138-118-93,567-417 144,-587 412-474,0 0 0,-4 0 0,0-5 0,37-43 0,-42 44 253,-38 32-251,-5 5-95,-4 5-1,4-5 0,0 0 0,-4 4 1,4-4-1,0 0 0,1 5 0,-1 0 1,-5-5-1,-4 9 0,-241 157 136,-204 141-68,407-255-53,52-42 16,37-34-78,659-458 149,-422 269-8,-595 440 121,-157 104-162,435-303-85,-70 43 18,103-66-9,5 0 1,1-5 0,-1 5-1,-4-5 1,4 4 0,0-4-1,-4 5 1,4-5 0,0 0-1,-4 0 1,4 0 0,-5 0-1,6 0 1,-15 0 0,19 0 1,0 0 1,0-5-1,-5 5 1,5 0-1,0-4 1,0 4-1,0 0 1,0 0-1,0-5 1,0 5 0,0 0-1,0-5 1,0 5-1,0 0 1,0 0-1,0-5 1,0 5-1,0 0 1,0-4-1,0 4 1,5 0 0,-5 0-1,0-5 1,0 5-1,0 0 1,0 0-1,0-5 1,5 5-1,-5 0 1,0 0-1,0-5 1,0 5 0,4 0-1,39-52 32,-43 48-22,99-100-3,5 4 0,5 1 0,166-114 0,-971 762 134,649-516-137,14-9 4,-1-1-1,6 6 1,-5-1-1,5 0 1,-34 43-1,62-71-6,0 0-1,0 0 1,0 0 0,0 0-1,0 0 1,0 0-1,0 0 1,0 0-1,0 0 1,0 0 0,0 0-1,5 0 1,-5 0-1,0 0 1,0 0-1,0 0 1,0 0 0,0 0-1,0 0 1,0 0-1,0 0 1,0 0-1,0 0 1,0 0 0,0 0-1,0 0 1,5 0-1,-5 0 1,0 0-1,0 0 1,0 5 0,0-5-1,0 0 1,0 0-1,0 0 1,0 0-1,0 0 1,0 0 0,0 0-1,0 0 1,0 0-1,0 0 1,0 0-1,0 0 1,0 5 0,0-5-1,0 0 1,0 0-1,0 0 1,0 0 0,0 0-1,0 0 1,0 0-1,0 0 1,0 0-1,0 0 1,0 0 0,0 0-1,0 5 1,-5-5-1,5 0 1,0 0-1,0 0 1,0 0 0,0 0-1,0 0 1,0 0-1,0 0 1,0 0-1,47-15-50,52-32 115,677-426 25,-728 454-119,-62 47 6,-57 58 12,42-63 0,-9 1 1,5-1-1,-5 1 1,5-5-1,-5 0 1,-47 14-1,-19 19-393,194-99-2656,142-38-1,-190 70 2326</inkml:trace>
  <inkml:trace contextRef="#ctx0" brushRef="#br0">33083 26306 0,'0'0'17,"0"0"0,0 0 0,0 0 1,0 0-1,0 0 0,0 0 0,0 0 0,0 0 0,0 0 0,0-4 0,0 4 1,0 0-1,0 0 0,0 0 0,0 0 0,0 0 0,0 0 0,0 0 0,0 0 1,0 0-1,0 0 0,0 0 0,0 0 0,0 0 0,0 0 0,0 0 0,0 0 1,0-5-1,0 5 0,0 0 0,0 0 0,0 0 0,0 0 0,0 0 0,0 0 1,0 0-1,0 0 0,0 0 0,0 0 0,0 0 0,0 0 0,0 0 0,0 0 1,0 0-1,0 0 0,0 0 0,0 0 0,4 0 0,-4 0 0,0 0 0,0 0 1,0 0-1,0 0 0,0 0 0,0 0 0,0 0 0,0 0 0,0 0 0,0 0 1,0 0-1,29 5 782,32 28 226,58 99 328,32 34-357,19 0-575,95 75-227,-231-199-13,-68-65-114,-373-474-76,-66-61 80,469 553-71,-1-5 14,-5 1 1,6-1 0,-6 1-1,1 0 1,4 4-1,-4-5 1,-1 6-1,1-6 1,-1 5 0,1 1-1,-1-1 1,1 0-1,-5 1 1,4-1-1,-14 0 1,20 5-6,4 0 1,-5 5-1,5-5 1,-5 0-1,5 5 1,-4-5-1,4 4 0,-5-4 1,5 5-1,0-5 1,-5 5-1,5-1 1,0-4-1,0 5 0,-5-5 1,5 5-1,0 0 1,0-5-1,0 4 0,0-4 1,-4 5-1,4 0 1,0-5-1,0 5 1,4-1-1,-13 96 98,9-96-103,5 25 14,-1 4 0,1-5 1,5 1-1,-6 4 0,6-5 0,4 1 0,-5-1 0,6 0 1,-1-4-1,0 4 0,33 39 0,-14-25-6,1 1-1,3-1 1,1-4 0,0 0-1,71 52 1,-76-66-6,0-5 0,5 0-1,47 14 1,-85-33-6,0 4 0,0-4 0,0 0 0,0 0 0,0 0 0,0 0 0,0 0 0,0 0 0,0 0 0,5 0 0,-5 0 0,0 0 0,0 0 0,0 5 0,0-5 0,0 0 0,0 0 0,0 0 0,5 0 0,-5 0 0,0 0 0,0 0 0,0 0 0,0 0 0,0 0 0,0 0 0,4 0 0,-4 0 0,0 0 0,0 0 0,0 0 0,0 0 0,0-5 0,0 5 1,5 0-1,-5 0 0,0 0 0,0 0 0,0 0 0,0 0 0,0 0 0,0 0 0,0 0 0,0 0 0,0 0 0,0-4 0,5 4 0,-5 0 0,0 0 0,0 0 0,0 0 0,0 0 0,-19-43 10,-43-33 7,25 43-28,-1 0 0,-81-43 0,-46-47-23,146 104 24,-5 1 16,1-1 1,-1 0 0,0-5 0,5 0 0,0 1 0,-23-39 0,212 218 82,-52-14-32,5-9 1,166 141-1,-289-274-60,99 76-50,-94-71 43,0-5 1,0 4 0,-1 1 0,1-5 0,0 5 0,0-5 0,-1 5 0,1-5 0,0 0 0,-1 0 0,1 4 0,5-4 0,-6 0 0,1 0 0,0 0 0,0 0 0,-1 0 0,1 0 0,14-4 0,-19-1-136,5 5 1,-1-5 0,-4 0 0,5 5-1,0-4 1,-5-1 0,5 0 0,-5 0 0,0 1-1,4 4 1,-4-5 0,0 0 0,5 1 0,-5-6-1,10-14-1258,-6 10 777</inkml:trace>
  <inkml:trace contextRef="#ctx0" brushRef="#br0">33930 25833 0,'-29'-4'0,"1"-6"0,9 10 0</inkml:trace>
  <inkml:trace contextRef="#ctx0" brushRef="#br0">33811 25800 88,'-18'-9'99,"13"4"95,-5 0 1,1 1-1,-1-1 0,1 5 1,-1-5-1,1 0 1,0 5-1,-25-4 388,44 79 1811,9-8-1565,-19-63-750,0 6 0,0-6-1,0 1 1,5 0-1,-5 0 1,0 4 0,4-4-1,-4 0 1,5-1 0,-5 1-1,5 0 1,-5-1-1,4 1 1,1 0 0,0 0-1,-5-1 1,5 1 0,9 5-1,19 9 218,0-1-1,5 1 1,-5 0-1,5-4 1,71 18-1,213 28 65,-218-42-268,109 9-57,-1-9 0,361-14 0,-422-24-90,-146 14-148,0 5 0,0 0 0,-1 0 0,1 0 0,0-4 0,0 4 0,-1 0 0,1-5 0,0 5 0,-1-5 0,1 5 0,0-4 0,-5 4 0,5-5 0,-1 0 0,1 5 0,-5-5 0,5 1-1,0-1 1,-5 0 0,4 5 0,-4-5 0,5 1 0,-5-1 0,5 0 0,-5 1 0,5-11 0,-5-8-581</inkml:trace>
  <inkml:trace contextRef="#ctx0" brushRef="#br0">35023 25649 0,'-14'-10'64,"-1"6"0,1-6 1,-5 5-1,5-4 0,0 4 0,-5 0 0,-28-4 1206,137 141 1928,23 10-2820,5-4 1,185 164-1,0-41-309,-237-219-33,-56-46-15,-24-39-11,-39-33-32,1 1-1,-4 4 1,-96-90-1,20 14-8,70 76 82,15 10-37,-10-1 1,0 5-1,1 0 1,-77-47 0,133 100-16,-5 4 0,5 0 1,0-5-1,-4 5 1,4 0-1,0-5 1,-5 5-1,5 0 0,-5 0 1,5 0-1,-5-5 1,5 5-1,-4 0 1,4 0-1,-5 0 0,5 0 1,-5 0-1,5 0 1,-4 0-1,4 0 0,-5 0 1,5 0-1,-5 0 1,0 5 2,5-5 1,0 0-1,0 5 1,0-5-1,0 5 1,-4-5-1,4 0 1,0 4-1,0-4 1,0 0-1,0 5 1,0-5-1,0 5 1,0-5-1,0 5 1,0-5-1,0 0 1,0 4-1,0-4 1,0 5-1,0-5 1,4 14 7,1 5 1,0-5-1,0 1 1,-1-1-1,6-5 1,4 20-1,38 32 80,5-4 0,0-5-1,4 0 1,1 0-1,103 62 1,24 18-28,-184-127-67,128 94-275,132 133 0,-256-218-85</inkml:trace>
  <inkml:trace contextRef="#ctx0" brushRef="#br0">35860 26231 8,'67'-100'2387,"-77"115"-2181,1-1 0,-6 0 0,6 0-1,-5 0 1,-19 15 0,-48 65 237,-37 67 56,-10-5 0,-255 247 0,298-323-258,70-70 195,39-39-342,28-47-62,275-245 4,179-252 83,-837 914 356,52-34-145,-62 67-179,331-369-130,6 0-18,-1-1 0,0 1-1,1 0 1,-1 0 0,0-1-1,0 1 1,1 0 0,-1-1 0,0-4-1,-4 5 1,-6 0 0,15-10-1,0 0 0,0-4 0,5 4 0,-5 1 0,0-6 0,5 5 0,-5 1 0,5-6 0,-1 5 0,6-9 0,70-109-22,5 10 0,5-1 0,208-193 0,-122 127-1,-39 52 6,-468 511 34,226-250-15,-216 207 0,321-335-50,0-5 0,0 5 0,0-5 0,-5 0 0,5 5 0,0-5 0,-5 0 0,5 4 0,0-4 0,-5 0 0,5 0 0,0 5 0,-4-5 0,4 0 0,0 0 0,-5 0 0,5 5 0,-5-5 0,5 0 1,-4 0-1,4 0 0,0 0 0,-5 0 0,5 0 0,-5 0 0,5 0 0,-5 0 0,5 0 0,-4 0 0,-1 0 0,5-5-213,0 0-1,0 1 1,0-1 0,0 0 0,0 0-1,0 1 1,0-1 0,0 0 0,0 0-1,0 1 1,5-1 0,-5 0 0,4-4 0,1-15-598</inkml:trace>
  <inkml:trace contextRef="#ctx0" brushRef="#br0">33859 26619 0,'-19'0'215,"0"0"-1,-5 4 1,5-4-1,0 5 1,0 0 0,1 0-1,-1-1 1,0 6-1,0-5 1,0 4 0,-28 19-1,165-28 1872,0 5-1534,0 0-1,-4 4 1,217 53-1,62 4-290,-379-66-261,436 66 10,-436-61 26,-28-5-36,-72-14-65,-126-33-30,74 4-45,-4 5 1,0 5 0,-4 9-1,4 5 1,-5 5 0,-170 10 0,293 8 137,1-4 0,-1 5 1,-4-5-1,4 9 0,0-4 1,1 0-1,-1 4 0,0 1 1,5-1-1,-4 6 0,-34 18 1,57-33 5,0 0 1,0 4 0,0-4-1,0 0 1,0 0 0,0 5-1,5-5 1,-5 0 0,0 0-1,0 0 1,0 5 0,0-5-1,4 0 1,-4 0 0,0 0 0,0 0-1,0 0 1,0 5 0,5-5-1,-5 0 1,0 0 0,0 0-1,5 0 1,-5 0 0,0 0-1,0 0 1,0 0 0,5 0-1,-5 0 1,0 0 0,0 0-1,4 0 1,-4 0 0,0 0 0,0 0-1,5 0 1,-5 0 0,0 0-1,66 4 171,535 10 877,426-14-1173,-975-9-165,-52 9 192,5-5-1,-5 5 1,0 0-1,5 0 1,-5 0-1,0 0 1,0 0-1,0 0 1,4-4-1,-4 4 1,0 0-1,0 0 1,0 0-1,5-5 1,-5 5-1,0 0 1,0 0-1,0-5 1,0 5-1,0 0 1,5 0-1,-5-5 1,0 5-1,0 0 0,0 0 1,0-4-1,0 4 1,0 0-1,0-5 1,0 5-1,0 0 1,0 0-1,0-5 1,0 5-1,0 0 1,0 0-1,0-5 1,0 5-1,-5-4 1,-4-10-586</inkml:trace>
  <inkml:trace contextRef="#ctx0" brushRef="#br0">34493 25564 0,'38'4'341,"-62"15"742,-19 14-475,-9 5-69,-4 5-1,-1-10 0,-71 38 0,-14 9 103,-94 58 57,-167 112 6,271-169-687,99-67-15,0 5-1,4 0 0,-4 0 1,-33 38-1,132-114-45,0 9-1,5-4 1,100-42 0,-39 13 24,616-359-42,-682 402 97,246-132 61,-298 175 12,-28 18-68,-47 53-25,47-62 10,-53 57-11,1 5 1,-10-10-1,1 1 1,-1-6-1,-4 1 1,-6-10-1,1 0 1,0-5-1,-5 0 0,-5-9 1,-108 38-1,198-76-17,5 0 0,-4 0-1,-1 5 1,0-5-1,5 0 1,-5 0 0,1 0-1,-1 0 1,5 0 0,-5 0-1,0 0 1,1 0-1,4 0 1,-5 0 0,0 0-1,0 0 1,1-5 0,-1 5-1,5 0 0,0-5 0,0 5 1,0 0-1,0-5 0,0 5 1,0 0-1,0 0 0,0-4 0,-5 4 1,5 0-1,0-5 0,0 5 1,0 0-1,5-5 0,-5 5 0,0 0 1,0 0-1,0-5 0,0 5 1,0 0-1,0-4 0,0 4 0,0 0 1,5 0-1,-5-5 0,0 5 1,0 0-1,9-14-54,1 0 1,-1 4-1,1-4 1,4 4 0,-5-4-1,20-9 1,188-110-4031,-184 114 3613</inkml:trace>
  <inkml:trace contextRef="#ctx0" brushRef="#br0">33736 25871 0,'0'0'1,"0"0"0,0 0-1,0 0 1,0 0 0,0 0 0,0 5 0,0-5 0,0 0-1,0 0 1,0 0 0,0 0 0,0 0 0,0 0 0,0 0-1,0 0 1,0 0 0,0 5 0,0-5 0,0 0-1,0 0 1,0 0 0,0 0 0,0 0 0,0 0 0,0 0-1,0 0 1,0 0 0,0 0 0,0 0 0,0 4 0,0-4-1,0 0 1,0 0 0,0 0 0,-5 0 0,5 0-1,0 0 1,0 0 0,0 0 0,0 0 0,0 0 0,0 0-1,0 0 1,0 0 0,0 0 0,0 0 0,-5 0 0,5 0-1,0 0 1,33 15 238,336 37 2635,-227-43-2244,0-4 1,0-10-1,180-23 1,-33-1-306,-218 25-171,-123 8-121,-275 20-234,285-19 186,-758 108-1008,772-108 987,4 0 0,-5-1 0,1 6 0,4-1 0,-4 1 0,-43 23 0,66-28 35,5-5 1,0 4 0,5-4 1,-5 0-1,0 0 1,0 0-1,0 0 0,0 5 1,5-5-1,-5 0 0,0 0 1,0 0-1,0 0 1,5 0-1,-5 0 0,0 0 1,0 0-1,4 5 0,-4-5 1,0 0-1,0 0 1,0 0-1,5 0 0,-5 0 1,0 0-1,0 0 0,5 0 1,-5 0-1,0-5 1,0 5-1,0 0 0,4 0 1,-4 0-1,48-5 61,-48 5-57,227-28 524,426-5 0,-563 33-534,19 5-54,-1-10-1,162-24 0,-265 29-109,0 0-1,-1 0 0,1 0 0,0-4 1,0 4-1,-1 0 0,1-5 1,0 5-1,-1-5 0,-4 5 0,5-4 1,0 4-1,0-5 0,-1 0 1,6-4-1,-5-1-595</inkml:trace>
  <inkml:trace contextRef="#ctx0" brushRef="#br0">34483 25923 0,'0'0'39,"0"0"0,0-5 0,0 5 0,-4 0 0,4 0 0,0-4 0,0 4 0,0 0 0,0 0 0,0 0 0,-5-5 0,5 5 0,0 0 0,0 0 0,0 0 0,-5 0 0,5 0 0,0-5 0,0 5 0,-5 0 0,5 0 0,0 0 0,0 0 0,-4 0 0,4 0 0,0 0 0,0 0 0,-5 0 0,5 0 0,0 0 0,0 0 0,-5 0 0,15 43 962,42 66 22,123 89-380,341 309 1,-436-432-582,-75-75-64,-1 5 0,-4 0 0,5-5 0,-5 5 0,5-5 0,-5 4 0,5 1 0,-5-5 0,4 5 0,-4 0 0,5-1 0,-5-4 0,0 5 1,5 4-1,-19-9-39,-19-33-65,-606-781-508,596 748 703,38 61 56,10 20 21,5 32 16,-1-19-137,5 1 1,0-1 0,1 1-1,4-1 1,0-4 0,-5 4 0,47 38-1,-23-18 20,662 888 310,-700-936-343,-9-94-1611,-48-67-1400,38 114 2544</inkml:trace>
  <inkml:trace contextRef="#ctx0" brushRef="#br0">35080 26486 8,'-123'-161'161,"56"76"711,-94-161-1,147 194-52,14 52-800,0 0-1,0 0 0,0 0 0,0 0 1,0 0-1,0 0 0,0 0 1,0 0-1,0-5 0,0 5 0,0 0 1,0 0-1,0 0 0,0 0 0,0 0 1,5 0-1,-5 0 0,0 0 1,0 0-1,0 0 0,0 0 0,0 0 1,0 0-1,0 0 0,0 0 0,5 0 1,-5 0-1,0 0 0,0-4 1,0 4-1,0 0 0,0 4 0,0-4 1,0 0-1,4 0 0,-4 0 0,0 0 1,0 0-1,0 0 0,0 0 0,0 0 1,0 0-1,10 5 59,-5-5 0,-1 5 1,6 0-1,-5-1 0,-1 1 0,1 0 0,0-1 1,4 1-1,-4 0 0,4 9 0,86 104 244,0-4 0,212 189-1,43 52-2210,-302-294 240,-39-37 966</inkml:trace>
  <inkml:trace contextRef="#ctx0" brushRef="#br0">33168 26567 0,'71'-33'2934,"-10"33"-2518,1 0 1,-1 4-1,1 6 1,104 23-1,46 9-14,106-8-164,-1-11-1,397-27 1,-690 4-277,37 0-4,-61 0 39,0 0 1,5 0-1,-5 0 0,0 0 1,0 0-1,0 0 1,5 0-1,-5 0 0,0 0 1,0 0-1,0 0 1,4 0-1,-4 0 0,0 0 1,0 0-1,0 0 1,5 0-1,-5-5 0,0 5 1,0 0-1,0 0 1,0 0-1,0 0 0,5 0 1,-5-5-1,0 5 1,0 0-1,0 0 1,0 0-1,0 0 0,0-5 1,0 5-1,0 0 1,0 0-1,0 0 0,0-4 1,5 4-1,-5 0 1,0 0-1,0 0 0,0-5 1,0 5-1,-5 0 1,0-5-62,0 0 1,1 5 0,-6-4 0,5 4 0,1-5-1,-6 5 1,6 0 0,-6-5 0,5 5 0,-4 0-1,4 0 1,0 0 0,-4 0 0,4 0 0,-14 5-1,5-5-124,-530-38-521,170 5 735,360 33-30,-128-9 8,5 9 0,-171 14 0,308-10 328,29 1-92,70 14 50,33 5-51,77 23-304,292 34-1,-193-67-3115,-289-14 2327</inkml:trace>
  <inkml:trace contextRef="#ctx0" brushRef="#br0">33490 25895 0,'0'0'11,"0"0"0,0 0 0,4 0 0,-4 0 0,0 0 0,0 0 0,0-5 0,0 5 0,0 0 0,0 0 0,0 0 0,0 0 0,5 0 0,-5 0 0,0 0 0,0 0 0,0-5 0,0 5 0,0 0 0,0 0 0,0 0 0,0 0 0,0 0 0,0-4 0,0 4 0,0 0 0,0 0 0,0 0 0,0 0 0,0 0 0,0 0 0,0-5 0,0 5 0,0 0 0,0 0 0,0 0 0,0 0 0,0 0 0,0-5 0,0 5 0,0 0 0,0 0 0,0 0 0,-5 0 0,5 0 0,0 0 0,0 0 0,0-5 0,0 5 0,0 0 0,0 0 0,0 0 0,-4 0 0,4 0 0,0 0 0,0 0 0,0 0 0,0 0 0,0 0 0,0 0 0,-5 0 0,5 0 0,0 0 0,0 0 0,0 0 31,5-4 0,-5 4 0,0 0 0,4 0 0,-4-5 0,0 5 0,5 0 0,-5 0 1,5 0-1,-5 0 0,5 0 0,-5 0 0,0 0 0,4 0 0,-4 0 0,5 0 0,-5 0 0,5 0 0,-5 0 1,0 0-1,5 0 0,-5 0 0,4 0 0,-4 5 0,0-5 0,5 0 0,-5 0 0,5 0 0,-5 4 0,0-4 1,4 0-1,-4 5 0,5-5 0,279 322 2251,-170-209-2031,160 228-1,-193-237-262,-58-75 2,1-1 0,0 0 0,-6 1 0,1 4 0,-4 0 0,18 38 0,-33-47-1,-24-48-378,-23-47-899,-24-38 1119,-5 0 1,-4 5 0,-6 5 0,-141-133-1,71 71 386,-33-19 699,255 266-332,123 112-1,67 48-334,51 48-1044,-302-294 699,0 9-116,4-4-1,-4 0 0,5-1 0,-6 1 0,6 0 1,-5 0-1,4-1 0,-4-4 0,4 5 1,10 0-1,0-5-120</inkml:trace>
  <inkml:trace contextRef="#ctx0" brushRef="#br0">33570 26311 0,'-9'0'0</inkml:trace>
  <inkml:trace contextRef="#ctx0" brushRef="#br0">33551 26311 80,'95'19'2110,"118"33"-597,0-9 1,298 23-1,-161-28-1282,459 28-156,-809-66-150,5 0 0,-5 0 0,4 0 0,-4 0 0,0 0 0,5 0-1,-5 0 1,0 0 0,5 0 0,-5 0 0,5 0 0,-5 0 0,0 0 0,4-5 0,-4 5 0,0 0-1,5 0 1,-5 0 0,0 0 0,5-4 0,-5 4 0,0 0 0,5 0 0,-5-5 0,0 5-1,0 0 1,4 0 0,-4-5 0,0 5 0,0 0 0,5-5 0,-5 5 0,0-4 0,0-1-27,0 5 0,0 0 0,-5-5 0,5 5 0,0-4 1,0 4-1,-4 0 0,4-5 0,0 5 0,0 0 0,-5-5 1,5 5-1,0 0 0,-5-5 0,5 5 0,-5 0 0,5 0 0,0-4 1,-4 4-1,4 0 0,-5 0 0,5 0 0,-5 0 0,5 0 1,-5 0-1,5-5 0,-4 5 0,-10 0-305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2.11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8836.84375"/>
      <inkml:brushProperty name="anchorY" value="-366807.28125"/>
      <inkml:brushProperty name="scaleFactor" value="0.5"/>
    </inkml:brush>
  </inkml:definitions>
  <inkml:trace contextRef="#ctx0" brushRef="#br0">1 0 512 0 0,'39'49'11220'0'0,"10"8"-4155"0"0,-14-13-7679 0 0,11 13 1414 0 0,12 16-727 0 0,13 15 30 0 0,14 14-19 0 0,14 13-14 0 0,17 12-4 0 0,14 14 27 0 0,15 15-18 0 0,48 54 72 0 0,13 18-142 0 0,8 17-12 0 0,0 12 9 0 0,-2 8-40 0 0,-3 9 29 0 0,-3 8-47 0 0,-3 6-5 0 0,1 10-113 0 0,3 11 105 0 0,2 7-103 0 0,4 7 20 0 0,-1 2-128 0 0,1-3-70 0 0,1-2-883 0 0,0-5-404 0 0,-1-5-27 0 0,-2-6-461 0 0,-42-63-11156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5.98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1618.89063"/>
      <inkml:brushProperty name="anchorY" value="-151871.65625"/>
      <inkml:brushProperty name="scaleFactor" value="0.5"/>
    </inkml:brush>
  </inkml:definitions>
  <inkml:trace contextRef="#ctx0" brushRef="#br0">2030 0 104 0 0,'0'0'0'0'0,"-5"1"264"0"0,-9 5 75 0 0,-8 4 249 0 0,-17 18 409 0 0,-8 13-824 0 0,-7 11 452 0 0,-3 9-378 0 0,-7 13 247 0 0,-5 10-179 0 0,-6 13-88 0 0,-9 16-68 0 0,-7 13 43 0 0,-6 13-98 0 0,-9 13 27 0 0,-4 6-39 0 0,-2 3-57 0 0,-7 4-23 0 0,2-4 20 0 0,2-5-48 0 0,2-6 22 0 0,9-11-26 0 0,9-13-12 0 0,11-11-90 0 0,13-14 51 0 0,13-14-30 0 0,12-11-50 0 0,14-13-153 0 0,11-12 31 0 0,19-43-91 0 0,0-1 1 0 0,0 1 0 0 0,-1 11 0 0 0,3-16 346 0 0,0 0 0 0 0,0 0 1 0 0,0 0-1 0 0,1 0 0 0 0,-1 0 0 0 0,1 0 0 0 0,-1 0 0 0 0,2 3 0 0 0,-2-4-290 0 0,0 0 1 0 0,1 0-1 0 0,0 0 0 0 0,0 0 1 0 0,-1 0-1 0 0,2 0 0 0 0,-1 0 1 0 0,1 2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3:45.987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77 70 512 0 0,'-48'-61'4008'0'0,"48"60"-3844"0"0,0 0 0 0 0,-1 1-1 0 0,1-1 1 0 0,-1 1 0 0 0,0-1 0 0 0,1 1 0 0 0,-1-1 0 0 0,1 1 0 0 0,-1-1 0 0 0,0 1 0 0 0,1-1 0 0 0,-1 1 0 0 0,0 0 0 0 0,0-1 0 0 0,1 1 0 0 0,-1 0 0 0 0,0 0 0 0 0,0 0 0 0 0,1 0 0 0 0,-1-1-1 0 0,0 1 1 0 0,0 0 0 0 0,-1 0 0 0 0,2 1-64 0 0,-1-1-1 0 0,1 1 0 0 0,-1-1 1 0 0,1 1-1 0 0,0-1 0 0 0,-1 1 1 0 0,1 0-1 0 0,-1-1 0 0 0,1 1 1 0 0,0-1-1 0 0,-1 1 0 0 0,1 0 1 0 0,0-1-1 0 0,0 1 0 0 0,0 0 1 0 0,0-1-1 0 0,-1 1 0 0 0,1 0 1 0 0,0-1-1 0 0,0 1 0 0 0,0 0 1 0 0,0-1-1 0 0,1 2 0 0 0,-5 12 1215 0 0,3-13-1274 0 0,1 0 1 0 0,0-1 0 0 0,-1 1 0 0 0,1 0-1 0 0,0-1 1 0 0,0 1 0 0 0,0 0-1 0 0,-1-1 1 0 0,1 1 0 0 0,0 0 0 0 0,0 0-1 0 0,0-1 1 0 0,0 1 0 0 0,0 0-1 0 0,0 0 1 0 0,0-1 0 0 0,0 1 0 0 0,1 0-1 0 0,-1-1 1 0 0,0 1 0 0 0,0 0-1 0 0,1 1 1 0 0,2 3 198 0 0,-1-1-1 0 0,1 1 1 0 0,1-1 0 0 0,-1 1-1 0 0,0-1 1 0 0,1 0-1 0 0,0 0 1 0 0,0-1 0 0 0,0 1-1 0 0,6 3 1 0 0,8 8 353 0 0,-2 1-1 0 0,0 1 1 0 0,-1 0 0 0 0,21 32 0 0 0,3 15 326 0 0,4 7-342 0 0,-11-26-145 0 0,-12-14-188 0 0,1-2-1 0 0,33 35 1 0 0,-27-37-72 0 0,172 164 587 0 0,-97-115-539 0 0,-20-9 16 0 0,61 56 105 0 0,-61-48-111 0 0,1 0-68 0 0,5 9 78 0 0,265 280 501 0 0,-273-287-657 0 0,-23-23-4 0 0,61 56 136 0 0,-36-37-124 0 0,47 58 48 0 0,-69-63-46 0 0,-10-4-20 0 0,87 124 140 0 0,27 46 71 0 0,-62-106-161 0 0,22 12-41 0 0,-68-81-71 0 0,2-5 21 0 0,-9-9 8 0 0,-19-17-14 0 0,2-2 1 0 0,0-1-1 0 0,37 22 0 0 0,-44-32-12 0 0,-12-8 0 0 0,21 16 1 0 0,-19-13-19 0 0,-12-8 3 0 0,1 0 0 0 0,-1 0 0 0 0,0 0 0 0 0,-1 0 0 0 0,1 0 0 0 0,3 4 0 0 0,11 14 16 0 0,0-1 0 0 0,2-1-1 0 0,21 18 1 0 0,-34-32 6 0 0,8 7-4 0 0,19 17 1 0 0,-11-15-46 0 0,-16-9 70 0 0,-5-3-42 0 0,-1-1 0 0 0,1 1 1 0 0,0-1-1 0 0,0 1 1 0 0,0 0-1 0 0,-1-1 1 0 0,1 1-1 0 0,0 0 1 0 0,-1 0-1 0 0,1 0 1 0 0,-1-1-1 0 0,1 1 0 0 0,-1 0 1 0 0,1 0-1 0 0,-1 0 1 0 0,1 1-1 0 0,1 0 5 0 0,-1 0-1 0 0,1 0 0 0 0,0 0 0 0 0,0 0 0 0 0,0 0 1 0 0,0 0-1 0 0,0 0 0 0 0,1-1 0 0 0,-1 1 1 0 0,4 0-1 0 0,-5-1-21 0 0,12 15 61 0 0,-8-11-34 0 0,-4-5-10 0 0,-1 0 0 0 0,0 0 0 0 0,0 0 0 0 0,0 0 0 0 0,1 0 0 0 0,-1 1 1 0 0,0-1-1 0 0,0 0 0 0 0,0 0 0 0 0,1 0 0 0 0,-1 0 0 0 0,0 0 0 0 0,0 1 0 0 0,0-1 0 0 0,0 0 0 0 0,0 0 0 0 0,1 0 0 0 0,-1 0 0 0 0,0 1 0 0 0,0-1 0 0 0,0 0 0 0 0,0 0 0 0 0,0 0 0 0 0,0 1 0 0 0,0-1 0 0 0,0 0 0 0 0,0 0 0 0 0,0 1 0 0 0,0-1 1 0 0,0 0-1 0 0,0 1 0 0 0,0-1 0 0 0,0 0-1 0 0,0 0 1 0 0,0 0 0 0 0,0 0 0 0 0,0 0 0 0 0,0 0 0 0 0,0 1 0 0 0,0-1 0 0 0,0 0-1 0 0,0 0 1 0 0,0 0 0 0 0,0 0 0 0 0,0 0 0 0 0,0 0 0 0 0,0 0 0 0 0,0 1 0 0 0,0-1-1 0 0,0 0 1 0 0,0 0 0 0 0,0 0 0 0 0,0 0 0 0 0,0 0 0 0 0,0 0 0 0 0,0 0 0 0 0,0 1-1 0 0,0-1 1 0 0,0 0 0 0 0,0 0 0 0 0,0 0 0 0 0,0 0 0 0 0,0 0 0 0 0,0 0 0 0 0,1 0 0 0 0,-1 0-1 0 0,0 1 1 0 0,0-1 0 0 0,0 0 0 0 0,0 0 0 0 0,0 0 0 0 0,0 0 0 0 0,0 0 0 0 0,0 0-1 0 0,1 0 1 0 0,-1 0 0 0 0,0 0 0 0 0,0 0 0 0 0,0 0 0 0 0,0 0 0 0 0,0 0 0 0 0,0 0-1 0 0,0 0 1 0 0,1 0 0 0 0,-1 0 0 0 0,0 0 0 0 0,0 0-1 0 0,0 0 1 0 0,0 0 0 0 0,0 0-1 0 0,0 0 1 0 0,1 0 0 0 0,-1 0-1 0 0,0 0 1 0 0,0 0 0 0 0,0 0-1 0 0,0 0 1 0 0,0 0 0 0 0,0 0-1 0 0,0 0 1 0 0,0 1 0 0 0,0-1-1 0 0,0 0 1 0 0,1 0 0 0 0,-1 0-1 0 0,0 0 1 0 0,0 0 0 0 0,0 0-1 0 0,0 0 1 0 0,0 0 0 0 0,0 0-1 0 0,0 0 1 0 0,0 0 0 0 0,0 0-1 0 0,0 1 1 0 0,0-1 0 0 0,0 0-1 0 0,0 0 1 0 0,0 0 0 0 0,0 0-1 0 0,0 0 1 0 0,0 0 0 0 0,0 0 0 0 0,0 0-1 0 0,0 1 1 0 0,0-1 0 0 0,0 0-1 0 0,0 0 1 0 0,0 0 0 0 0,0 0-1 0 0,0 0 1 0 0,0 0 0 0 0,0 0-1 0 0,0 0 1 0 0,0 0 0 0 0,0 1-1 0 0,0-1 1 0 0,0 0 0 0 0,12 9-2 0 0,-5 0-53 0 0,-7-9 38 0 0,1 1-1 0 0,-1-1 1 0 0,1 1 0 0 0,-1-1 0 0 0,1 1 0 0 0,-1 0-1 0 0,1-1 1 0 0,-1 1 0 0 0,1-1 0 0 0,-1 1 0 0 0,0 0-1 0 0,1-1 1 0 0,-1 1 0 0 0,0 0 0 0 0,0-1 0 0 0,0 1-1 0 0,1 0 1 0 0,-1 0 0 0 0,0-1 0 0 0,0 1 0 0 0,0 0-1 0 0,0-1 1 0 0,0 1 0 0 0,0 1 0 0 0,-1-1-9 0 0,1-1 0 0 0,-1 0 1 0 0,1 0-1 0 0,0 1 0 0 0,-1-1 0 0 0,1 0 1 0 0,-1 0-1 0 0,1 0 0 0 0,-1 1 1 0 0,1-1-1 0 0,-1 0 0 0 0,1 0 0 0 0,-1 0 1 0 0,1 0-1 0 0,-1 0 0 0 0,1 0 0 0 0,-1 0 1 0 0,1 0-1 0 0,-1 0 0 0 0,1 0 1 0 0,-1 0-1 0 0,1 0 0 0 0,-1-1 0 0 0,1 1 1 0 0,-1 0-1 0 0,1 0 0 0 0,0 0 0 0 0,-1-1 1 0 0,1 1-1 0 0,-1 0 0 0 0,1-1 1 0 0,0 1-1 0 0,-1 0 0 0 0,0-1 0 0 0,-14-16-477 0 0,11 12 359 0 0,-19-23-457 0 0,-58-71-5579 0 0,53 60 4049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2.46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4280.80469"/>
      <inkml:brushProperty name="anchorY" value="-373883.46875"/>
      <inkml:brushProperty name="scaleFactor" value="0.5"/>
    </inkml:brush>
  </inkml:definitions>
  <inkml:trace contextRef="#ctx0" brushRef="#br0">1 0 3081 0 0,'42'13'9959'0'0,"-7"0"-10655"0"0,4 5 2072 0 0,1 11-948 0 0,-28-18-347 0 0,17 19 0 0 0,-14-11 90 0 0,12 21 0 0 0,15 39-31 0 0,2 20 186 0 0,2 21-103 0 0,5 19-62 0 0,6 18-110 0 0,7 20 117 0 0,8 16-139 0 0,6 16 106 0 0,5 12-89 0 0,4 11-48 0 0,3 12-100 0 0,3 12 32 0 0,3 9-66 0 0,4 9-79 0 0,3 4-82 0 0,3 3-78 0 0,3 2-1538 0 0,2 1-1689 0 0,3 1 431 0 0,-22-57-3303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2.79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6792.46875"/>
      <inkml:brushProperty name="anchorY" value="-378995.40625"/>
      <inkml:brushProperty name="scaleFactor" value="0.5"/>
    </inkml:brush>
  </inkml:definitions>
  <inkml:trace contextRef="#ctx0" brushRef="#br0">1 1 3393 0 0,'0'0'0'0'0,"17"34"3392"0"0,24 47 4183 0 0,2 14-8803 0 0,-3 12 2724 0 0,-9 9-727 0 0,-10 7-293 0 0,-10 8-47 0 0,-9 15-319 0 0,-5 20 92 0 0,-4 23-127 0 0,-3 23 14 0 0,-1 18-54 0 0,1 13-26 0 0,2 10-145 0 0,2 8 56 0 0,3 6-82 0 0,1 4-57 0 0,2-3-52 0 0,1-2-76 0 0,1-4-657 0 0,0-5-642 0 0,1-4 27 0 0,1-8-1205 0 0,-1-50-6688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3.12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7589.11719"/>
      <inkml:brushProperty name="anchorY" value="-384301.5625"/>
      <inkml:brushProperty name="scaleFactor" value="0.5"/>
    </inkml:brush>
  </inkml:definitions>
  <inkml:trace contextRef="#ctx0" brushRef="#br0">1903 0 3033 0 0,'57'32'10545'0'0,"-16"-7"-11555"0"0,-3 4 3006 0 0,-6 3-1599 0 0,-28-26-275 0 0,0 0 1 0 0,0 0 0 0 0,-1 0 0 0 0,4 9 0 0 0,-5-8-46 0 0,0-1-1 0 0,0 1 0 0 0,-1 0 0 0 0,1 12 1 0 0,-2-8-7 0 0,0 0 0 0 0,0-1 1 0 0,-4 13-1 0 0,1-5 57 0 0,-10 28 1 0 0,-14 25 25 0 0,-9 9-54 0 0,-10 7 26 0 0,-7 6-62 0 0,-9 5-59 0 0,-6 4 24 0 0,-8 3-23 0 0,-7 4-89 0 0,-10 7 7 0 0,-11 6-36 0 0,-9 8-79 0 0,-9 7 1 0 0,-9 9-35 0 0,-7 10-414 0 0,-9 7-108 0 0,-7 10-127 0 0,-7 6-2580 0 0,-4 4 3007 0 0,-2 4-1630 0 0,32-35-6808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3.43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5051.77344"/>
      <inkml:brushProperty name="anchorY" value="-386577.03125"/>
      <inkml:brushProperty name="scaleFactor" value="0.5"/>
    </inkml:brush>
  </inkml:definitions>
  <inkml:trace contextRef="#ctx0" brushRef="#br0">3439 1 3729 0 0,'20'69'12161'0'0,"-1"-13"-13289"0"0,-1 5 2882 0 0,-3 0-1230 0 0,-8 0-320 0 0,-7-45-88 0 0,-2 28 0 0 0,0-29-72 0 0,-8 29 0 0 0,4-25-30 0 0,-10 22 0 0 0,-16 21 31 0 0,-9 0-42 0 0,-11 1 18 0 0,-11-1-6 0 0,-10-2 10 0 0,-13 0-30 0 0,-14 1-10 0 0,-17-1-8 0 0,-18 1-55 0 0,-19 1-5 0 0,-21 0-21 0 0,-22 1-137 0 0,-25 2-19 0 0,-23 2-60 0 0,-23 1-693 0 0,-18 0-190 0 0,-18 1-354 0 0,-16 3-1875 0 0,-16 3 2720 0 0,60-14-9114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3.76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0978.09375"/>
      <inkml:brushProperty name="anchorY" value="-387712.3125"/>
      <inkml:brushProperty name="scaleFactor" value="0.5"/>
    </inkml:brush>
  </inkml:definitions>
  <inkml:trace contextRef="#ctx0" brushRef="#br0">4557 0 3841 0 0,'-82'67'12927'0'0,"10"-19"-14266"0"0,-15 0 3572 0 0,-10-3-1923 0 0,-9-7 285 0 0,-11-4-363 0 0,-11-5-102 0 0,-8-2-30 0 0,-10-3-97 0 0,-8 0-114 0 0,-9 0 73 0 0,-9-1-117 0 0,-11 1 22 0 0,-8 0-66 0 0,-9-1-60 0 0,-13 1-145 0 0,-13 0-40 0 0,-13 1-11 0 0,-13 1-372 0 0,-10 1-93 0 0,-6 2-173 0 0,-6 2-1360 0 0,-5 1-573 0 0,-3 3-87 0 0,55-6-2655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6.46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3159.6875"/>
      <inkml:brushProperty name="anchorY" value="-387646.375"/>
      <inkml:brushProperty name="scaleFactor" value="0.5"/>
    </inkml:brush>
  </inkml:definitions>
  <inkml:trace contextRef="#ctx0" brushRef="#br0">0 0 8 0 0,'62'49'10674'0'0,"57"41"-6880"0"0,15 11 4132 0 0,10 10-8613 0 0,0 4 2098 0 0,-5 3-1071 0 0,-8 3-133 0 0,-4 4-212 0 0,-3 5 121 0 0,3 5-130 0 0,1 4 98 0 0,0 3-76 0 0,-1 1-24 0 0,-2 0-58 0 0,-1 1-45 0 0,-2-2 26 0 0,-2-2-201 0 0,-3-4 10 0 0,-2-6-41 0 0,2-3-681 0 0,1-2-117 0 0,4-1-102 0 0,4-1-1755 0 0,2-1-459 0 0,2-1-707 0 0,-26-24-5368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6.982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6996.02344"/>
      <inkml:brushProperty name="anchorY" value="-391474.34375"/>
      <inkml:brushProperty name="scaleFactor" value="0.5"/>
    </inkml:brush>
  </inkml:definitions>
  <inkml:trace contextRef="#ctx0" brushRef="#br0">0 1 712 0 0,'0'0'0'0'0,"18"43"4642"0"0,-2-6-4631 0 0,3 7 2462 0 0,1 4-1560 0 0,1 2 67 0 0,2 1-366 0 0,3-1-415 0 0,2 2 177 0 0,4 0-224 0 0,2 3 162 0 0,2 3-50 0 0,-1 3-49 0 0,0 3 28 0 0,-3 5 81 0 0,-4 5-100 0 0,-2 5 100 0 0,-5 3-76 0 0,-4 5-42 0 0,-3 3-213 0 0,-6 3 148 0 0,-3 3-170 0 0,-6 4 54 0 0,-5 2-93 0 0,-4 2-80 0 0,-7 1-616 0 0,-5 2-151 0 0,-5 2-149 0 0,-7 1-199 0 0,5-21-9430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7.34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7978.77344"/>
      <inkml:brushProperty name="anchorY" value="-394270.375"/>
      <inkml:brushProperty name="scaleFactor" value="0.5"/>
    </inkml:brush>
  </inkml:definitions>
  <inkml:trace contextRef="#ctx0" brushRef="#br0">529 1 4313 0 0,'-12'39'13555'0'0,"-15"39"-14302"0"0,-9 17 3470 0 0,-7 17-2408 0 0,-4 13-260 0 0,1 9 71 0 0,3 4-146 0 0,8 3 23 0 0,7-4-47 0 0,5 0-37 0 0,5-1-105 0 0,1 2-48 0 0,1 2-24 0 0,-1 3-749 0 0,-3 2-201 0 0,-3 0-391 0 0,-2 1-3053 0 0,-4 0 3996 0 0,5-30-11140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7.69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6815.36719"/>
      <inkml:brushProperty name="anchorY" value="-396026.84375"/>
      <inkml:brushProperty name="scaleFactor" value="0.5"/>
    </inkml:brush>
  </inkml:definitions>
  <inkml:trace contextRef="#ctx0" brushRef="#br0">2379 1 3969 0 0,'-28'33'4281'0'0,"-46"45"4322"0"0,-37 25-9431 0 0,-28 17 2511 0 0,-21 11-1332 0 0,-14 7-411 0 0,-5 3 193 0 0,3 2-233 0 0,6-4 131 0 0,12-4-135 0 0,12-8-103 0 0,10-4-440 0 0,8-5-129 0 0,5-2-138 0 0,1-2-3000 0 0,-2-3 3434 0 0,-3-3-1871 0 0,24-23-7466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8.10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3801.88281"/>
      <inkml:brushProperty name="anchorY" value="-397455.375"/>
      <inkml:brushProperty name="scaleFactor" value="0.5"/>
    </inkml:brush>
  </inkml:definitions>
  <inkml:trace contextRef="#ctx0" brushRef="#br0">4396 0 4889 0 0,'-38'10'4889'0'0,"-61"12"5629"0"0,-41-2-12502 0 0,-43 1 3832 0 0,-39 0-1737 0 0,-32 4 84 0 0,-24 7-171 0 0,-15 8-14 0 0,-12 10-104 0 0,-6 8-54 0 0,-8 7-675 0 0,-6 7-311 0 0,-4 5-67 0 0,-3 5-4521 0 0,-5 4 5009 0 0,-11 5-2625 0 0,65-17-4786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3:47.522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76 62 8 0 0,'-6'-3'489'0'0,"1"-1"-1"0"0,-1 0 1 0 0,1 0 0 0 0,-6-6 0 0 0,-13-9 4028 0 0,6 1 1619 0 0,18 20-6023 0 0,1 0 0 0 0,0 0-1 0 0,-1-1 1 0 0,1 1 0 0 0,0 0 0 0 0,0-1-1 0 0,0 1 1 0 0,0-1 0 0 0,0 1-1 0 0,1-1 1 0 0,-1 1 0 0 0,0-1-1 0 0,1 0 1 0 0,-1 0 0 0 0,1 1-1 0 0,-1-1 1 0 0,1 0 0 0 0,3 1-1 0 0,10 10 444 0 0,-1 1-86 0 0,0-1 0 0 0,0 0 0 0 0,1-1 0 0 0,20 11 0 0 0,-24-15-217 0 0,-1 1 1 0 0,1 0-1 0 0,14 15 1 0 0,6 5 91 0 0,-13-12-23 0 0,0 1 0 0 0,27 32 0 0 0,-29-29-148 0 0,2 0-1 0 0,24 19 1 0 0,22 17 344 0 0,43 34 25 0 0,39 11-117 0 0,-119-78-346 0 0,0 1 0 0 0,31 34 1 0 0,8 10 99 0 0,106 119 270 0 0,-163-176-430 0 0,103 114 289 0 0,-74-82-122 0 0,59 51-1 0 0,-40-37-24 0 0,1-3 140 0 0,75 91 0 0 0,-87-99-163 0 0,-32-33-86 0 0,0 1-1 0 0,18 24 0 0 0,-6 2 55 0 0,-14-20-50 0 0,26 30-1 0 0,-25-34-13 0 0,17 29-1 0 0,1 0-4 0 0,72 81 212 0 0,-73-92-171 0 0,42 63-1 0 0,-55-70-35 0 0,23 39 75 0 0,-20-29-53 0 0,2-2 1 0 0,29 35-1 0 0,32 45 22 0 0,-77-107-79 0 0,85 112 85 0 0,69 74 82 0 0,-116-136-155 0 0,-40-52-8 0 0,1 0-1 0 0,-2 0 1 0 0,5 8 0 0 0,8 12 21 0 0,64 93 11 0 0,-44-75 32 0 0,-23-28-69 0 0,17 18 0 0 0,-17-20 9 0 0,0 0 1 0 0,10 16 0 0 0,144 184 61 0 0,-147-190-36 0 0,67 86-28 0 0,-55-71 17 0 0,-27-32-45 0 0,-1-1 1 0 0,1 0-1 0 0,9 8 0 0 0,-9-10 16 0 0,-1 0 0 0 0,0 1 0 0 0,0-1 0 0 0,0 1-1 0 0,-1 0 1 0 0,0 0 0 0 0,3 6 0 0 0,-3-5 3 0 0,1 0 1 0 0,-1 0-1 0 0,1 0 1 0 0,6 8-1 0 0,-6-10-14 0 0,-1 1 1 0 0,1 1-1 0 0,-1-1 1 0 0,4 7-1 0 0,15 24 69 0 0,-21-34-59 0 0,0 1-1 0 0,0-1 0 0 0,1 1 1 0 0,-1-1-1 0 0,1 0 1 0 0,0 0-1 0 0,0 1 1 0 0,0-1-1 0 0,2 1 1 0 0,-2-1-1 0 0,0 0 1 0 0,-1 0 0 0 0,1-1 0 0 0,0 1 0 0 0,-1 0-1 0 0,1 0 1 0 0,-1 0 0 0 0,0 1 0 0 0,0-1 0 0 0,2 4-1 0 0,-3-5 2 0 0,0-1-1 0 0,1 1 0 0 0,-1 0 0 0 0,0-1 1 0 0,1 1-1 0 0,-1 0 0 0 0,1-1 0 0 0,-1 1 0 0 0,1-1 1 0 0,-1 1-1 0 0,1-1 0 0 0,-1 1 0 0 0,1-1 0 0 0,0 1 1 0 0,0 0-1 0 0,0-1 0 0 0,-1 0-1 0 0,1 1 1 0 0,0-1-1 0 0,-1 1 1 0 0,1-1 0 0 0,-1 1-1 0 0,1-1 1 0 0,-1 1-1 0 0,0-1 1 0 0,1 1 0 0 0,-1-1-1 0 0,1 1 1 0 0,-1-1-1 0 0,0 1 1 0 0,1 0 0 0 0,-1-1-1 0 0,0 1 1 0 0,0-1 0 0 0,0 1-1 0 0,1 0 1 0 0,-1-1-1 0 0,0 1 1 0 0,0 0 0 0 0,0 0-1 0 0,0-1 1 0 0,0 2-1 0 0,1 3 21 0 0,0-4-21 0 0,-1-1 1 0 0,0 0-1 0 0,0 1 1 0 0,0-1-1 0 0,1 1 0 0 0,-1-1 1 0 0,0 1-1 0 0,0-1 0 0 0,0 1 1 0 0,0-1-1 0 0,0 1 1 0 0,0-1-1 0 0,0 1 0 0 0,0-1 1 0 0,0 1-1 0 0,0-1 0 0 0,0 1 1 0 0,-1-1-1 0 0,1 1 1 0 0,0-1-1 0 0,0 1 0 0 0,0-1 1 0 0,-1 0-1 0 0,1 1 1 0 0,0-1-1 0 0,0 1 0 0 0,-1-1 1 0 0,1 0-1 0 0,0 1 0 0 0,-1-1 1 0 0,1 0-1 0 0,-1 1 1 0 0,1-1-1 0 0,0 0 0 0 0,-1 1 1 0 0,0-1-1 0 0,0 1 23 0 0,1 21 17 0 0,-1-21-37 0 0,1 0 0 0 0,0 0 0 0 0,-1 0 0 0 0,1 0 0 0 0,-1 0 0 0 0,1-1 0 0 0,-1 1 0 0 0,0 0 0 0 0,1 0 0 0 0,-1 0 0 0 0,0-1 0 0 0,1 1 0 0 0,-1 0 0 0 0,0-1 0 0 0,0 1 0 0 0,0-1 0 0 0,0 1 0 0 0,1-1 0 0 0,-1 1 0 0 0,0-1 0 0 0,0 0 0 0 0,0 1 0 0 0,0-1 0 0 0,-1 0 0 0 0,-4 2 3 0 0,1 0 5 0 0,1 1-1 0 0,0-1 0 0 0,0 1 1 0 0,1-1-1 0 0,-1 1 0 0 0,1 0 1 0 0,-1 0-1 0 0,-4 6 0 0 0,-12 10 41 0 0,14-13-36 0 0,1-1 0 0 0,-1 1 0 0 0,1 1 0 0 0,0-1 0 0 0,0 1-1 0 0,-5 10 1 0 0,-9 12 25 0 0,12-17-33 0 0,0 0 0 0 0,0 0 0 0 0,2 0 0 0 0,-9 26 0 0 0,-9 18 8 0 0,22-54-18 0 0,-10 21-24 0 0,-1-1-1 0 0,-26 36 0 0 0,36-55-7 0 0,0-1 0 0 0,0 0 0 0 0,-1 1-1 0 0,1-1 1 0 0,-1 0 0 0 0,0-1 0 0 0,1 1-1 0 0,-1 0 1 0 0,0-1 0 0 0,0 1 0 0 0,0-1 0 0 0,0 0-1 0 0,0 0 1 0 0,0-1 0 0 0,-1 1 0 0 0,1 0-1 0 0,0-1 1 0 0,0 0 0 0 0,0 0 0 0 0,-1 0 0 0 0,1 0-1 0 0,0 0 1 0 0,0-1 0 0 0,-1 1 0 0 0,1-1-1 0 0,0 0 1 0 0,0 0 0 0 0,-4-2 0 0 0,-2 0-160 0 0,1-1 0 0 0,-1-1 1 0 0,1 0-1 0 0,0 0 0 0 0,0 0 0 0 0,0-1 1 0 0,1 0-1 0 0,-11-11 0 0 0,-43-53-4790 0 0,29 31 1601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2:32.4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2:32.4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29.91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1 0 512 0 0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5.3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616 0 512 0 0,'-65'4'512'0'0,"5"-4"504"0"0,-5-4-960 0 0,0 8-56 0 0,-5 5 0 0 0,-3 8-304 0 0,3 5-248 0 0,1 4 104 0 0,-9 13 120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1:59.473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47737.78516"/>
      <inkml:brushProperty name="anchorY" value="-118354.64844"/>
      <inkml:brushProperty name="scaleFactor" value="0.5"/>
    </inkml:brush>
  </inkml:definitions>
  <inkml:trace contextRef="#ctx0" brushRef="#br0">14 0 8 0 0,'0'0'0'0'0,"-6"4"0"0"0,-2 1-8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48.4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169 542 512 0 0,'-11'-60'864'0'0,"4"26"1283"0"0,2 0 0 0 0,-2-49 1 0 0,15-148 7706 0 0,-8 149-6563 0 0,0 81-3231 0 0,1 1-1 0 0,-1-1 1 0 0,0 0-1 0 0,0 1 1 0 0,-1-1-1 0 0,1 0 1 0 0,0 1 0 0 0,0-1-1 0 0,0 0 1 0 0,0 1-1 0 0,0-1 1 0 0,-1 0-1 0 0,1 1 1 0 0,0-1 0 0 0,-1 1-1 0 0,1-1 1 0 0,0 0-1 0 0,-1 1 1 0 0,1-1-1 0 0,-1 1 1 0 0,1-1-1 0 0,-1 1 1 0 0,1 0 0 0 0,-1-1-1 0 0,1 1 1 0 0,-1-1-1 0 0,1 1 1 0 0,-1 0-1 0 0,0-1 1 0 0,0 1-1 0 0,0 0-24 0 0,1 0 0 0 0,-1 0 0 0 0,0 0 0 0 0,1 0 0 0 0,-1 0-1 0 0,0 1 1 0 0,1-1 0 0 0,-1 0 0 0 0,0 0 0 0 0,1 1 0 0 0,-1-1-1 0 0,1 0 1 0 0,-1 1 0 0 0,1-1 0 0 0,-1 0 0 0 0,0 1-1 0 0,1-1 1 0 0,0 1 0 0 0,-1-1 0 0 0,1 1 0 0 0,-1-1 0 0 0,1 1-1 0 0,-1-1 1 0 0,1 1 0 0 0,0 0 0 0 0,0-1 0 0 0,-1 1-1 0 0,1-1 1 0 0,0 1 0 0 0,0 0 0 0 0,-1 0 0 0 0,-3 17 179 0 0,0 0 1 0 0,1 0-1 0 0,-1 37 0 0 0,2-24-83 0 0,-7 356 478 0 0,9-227-535 0 0,-39 770 154 0 0,-17 791-33 0 0,73-878-81 0 0,-9-694-62 0 0,37 200-1 0 0,-42-333-53 0 0,1-1 1 0 0,0 1-1 0 0,2-1 1 0 0,-1 0-1 0 0,2 0 1 0 0,0-1-1 0 0,17 26 1 0 0,-21-36 3 0 0,0 0 1 0 0,1 0-1 0 0,-1-1 1 0 0,1 0-1 0 0,0 1 0 0 0,0-2 1 0 0,0 1-1 0 0,0 0 1 0 0,0-1-1 0 0,1 1 0 0 0,-1-1 1 0 0,1-1-1 0 0,6 3 1 0 0,-5-3-1 0 0,0 0 0 0 0,0 0 1 0 0,0-1-1 0 0,0 0 1 0 0,0 0-1 0 0,0 0 1 0 0,1-1-1 0 0,-1 0 1 0 0,8-2-1 0 0,8-5 12 0 0,0-1 0 0 0,-1 0 1 0 0,0-2-1 0 0,30-20 0 0 0,-29 18 9 0 0,43-24 22 0 0,2 3 0 0 0,0 3-1 0 0,3 3 1 0 0,0 3 0 0 0,1 3 0 0 0,1 4 0 0 0,1 2-1 0 0,0 4 1 0 0,85-4 0 0 0,197 9 194 0 0,-91 5-103 0 0,146-33 308 0 0,-378 32-385 0 0,-10 0-24 0 0,6 1 138 0 0,1-2 0 0 0,51-14 0 0 0,-79 18-162 0 0,-1-1-1 0 0,0 1 1 0 0,1 0-1 0 0,-1 0 1 0 0,0 0-1 0 0,0-1 1 0 0,1 1-1 0 0,-1 0 1 0 0,0 0-1 0 0,0-1 1 0 0,1 1-1 0 0,-1 0 0 0 0,0-1 1 0 0,0 1-1 0 0,0 0 1 0 0,1-1-1 0 0,-1 1 1 0 0,0 0-1 0 0,0-1 1 0 0,0 1-1 0 0,0 0 1 0 0,0-1-1 0 0,0 1 1 0 0,0 0-1 0 0,0-1 1 0 0,0 1-1 0 0,0-1 0 0 0,0 1 1 0 0,0 0-1 0 0,0-1 1 0 0,0 1-1 0 0,0 0 1 0 0,0-1-1 0 0,-1 1 1 0 0,1 0-1 0 0,0-1 1 0 0,0 1-1 0 0,0 0 1 0 0,0-1-1 0 0,-1 1 1 0 0,1 0-1 0 0,0 0 1 0 0,0-1-1 0 0,-1 1 0 0 0,1 0 1 0 0,0 0-1 0 0,-1-1 1 0 0,1 1-1 0 0,0 0 1 0 0,-1 0-1 0 0,1 0 1 0 0,0-1-1 0 0,-1 1 1 0 0,1 0-1 0 0,0 0 1 0 0,-1 0-1 0 0,1 0 1 0 0,0 0-1 0 0,-1 0 1 0 0,-29-6 86 0 0,0 1 0 0 0,1 1 0 0 0,-51 1 0 0 0,70 2-112 0 0,0 0 1 0 0,-17-3 0 0 0,9 0-37 0 0,16 4 21 0 0,1 0 0 0 0,-1-1 0 0 0,1 1 0 0 0,-1-1 0 0 0,1 0 0 0 0,-1 1 0 0 0,1-1-1 0 0,-1 0 1 0 0,1 0 0 0 0,0 0 0 0 0,0 0 0 0 0,-1 0 0 0 0,1 0 0 0 0,0 0 0 0 0,0-1 0 0 0,0 1-1 0 0,0 0 1 0 0,0-1 0 0 0,1 1 0 0 0,-1 0 0 0 0,0-1 0 0 0,1 1 0 0 0,-1-1 0 0 0,0 1 0 0 0,1-1 0 0 0,0 0-1 0 0,-1 1 1 0 0,1-1 0 0 0,0-1 0 0 0,0-1-175 0 0,-1-1 0 0 0,1 1-1 0 0,1 0 1 0 0,-1 0 0 0 0,1 0 0 0 0,-1 0 0 0 0,1-1-1 0 0,0 1 1 0 0,1 0 0 0 0,2-6 0 0 0,11-17-1758 0 0,28-36 1 0 0,-10 15-111 0 0,71-120-5671 0 0,-66 111 5886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49.0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455 2112 32 0 0,'4'-16'1193'0'0,"0"-1"0"0"0,-1 0 0 0 0,-1 1 0 0 0,-1-1 0 0 0,-1-26 1 0 0,4-40 3846 0 0,2-2-1569 0 0,4-24 759 0 0,-5 94-2420 0 0,-5 15-1791 0 0,3 29 895 0 0,-2-10-571 0 0,0 41 350 0 0,-1-6-290 0 0,8 295 762 0 0,-9 2-702 0 0,3 396 35 0 0,13-372-251 0 0,-13-333-222 0 0,29 350 111 0 0,-19-304-116 0 0,-6-58 26 0 0,1 42 0 0 0,-9-106-73 0 0,-8-48 0 0 0,0 7-31 0 0,-19-323-184 0 0,11 134 20 0 0,-32-297-204 0 0,-35 4 97 0 0,-35 55 169 0 0,-40-71 122 0 0,68 200 316 0 0,89 358-80 0 0,1-27-1 0 0,4 42-130 0 0,1 0-1 0 0,-1-1 1 0 0,0 1-1 0 0,0 0 1 0 0,1 0-1 0 0,-1 0 1 0 0,5 1-1 0 0,69 14 415 0 0,-48-8-253 0 0,54 5 0 0 0,-49-10-135 0 0,-1-2 0 0 0,1-2 0 0 0,0-1 0 0 0,-1-1 0 0 0,0-2 0 0 0,0-1 0 0 0,36-14 0 0 0,157-65 161 0 0,95-31-66 0 0,-301 112-179 0 0,453-128 210 0 0,63 30-37 0 0,-280 76-31 0 0,-229 23-144 0 0,0-1 1 0 0,-1-1 0 0 0,0-2 0 0 0,0 0 0 0 0,25-13 0 0 0,-32 12-2 0 0,0-1 1 0 0,-1 0 0 0 0,0-1 0 0 0,-1-2 0 0 0,0 1-1 0 0,-1-2 1 0 0,14-15 0 0 0,-26 26-11 0 0,10-11-30 0 0,0-1-1 0 0,-1 0 1 0 0,11-20 0 0 0,-17 24-119 0 0,0-1 1 0 0,4-12 0 0 0,-9 22 20 0 0,0-1 1 0 0,0 1-1 0 0,0 0 0 0 0,-1-1 1 0 0,1 1-1 0 0,-1 0 1 0 0,1-1-1 0 0,-1 1 1 0 0,0-1-1 0 0,0 1 0 0 0,0-1 1 0 0,-1 1-1 0 0,1 0 1 0 0,0-1-1 0 0,-1 1 1 0 0,0 0-1 0 0,1-1 1 0 0,-3-2-1 0 0,-2 0-539 0 0,4 4 537 0 0,-1 1 0 0 0,1-1 0 0 0,0 0 0 0 0,0 1 0 0 0,-1-1 0 0 0,1 1 0 0 0,-1-1 0 0 0,1 1-1 0 0,0 0 1 0 0,-1 0 0 0 0,1-1 0 0 0,-1 1 0 0 0,1 0 0 0 0,0 0 0 0 0,-1 0 0 0 0,1 1 0 0 0,-1-1 0 0 0,1 0-1 0 0,-1 0 1 0 0,0 1 0 0 0,-6 1-302 0 0,0 1 0 0 0,1-1-1 0 0,-9 5 1 0 0,-15 10-1072 0 0,-7 4-159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49.3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153 160 1920 0 0,'-16'27'1755'0'0,"-59"99"6147"0"0,62-99-5674 0 0,0-1 1 0 0,-16 58 0 0 0,27-79-1864 0 0,1 1 0 0 0,-1 0 1 0 0,2 0-1 0 0,-1 0 1 0 0,0 1-1 0 0,1-1 0 0 0,0 0 1 0 0,2 11-1 0 0,-1-16-310 0 0,-1 0 0 0 0,1 0 0 0 0,0 0 0 0 0,-1 0 0 0 0,1 0 0 0 0,0 0-1 0 0,0 0 1 0 0,-1 0 0 0 0,1 0 0 0 0,0-1 0 0 0,0 1 0 0 0,0 0 0 0 0,0-1 0 0 0,0 1-1 0 0,0-1 1 0 0,0 1 0 0 0,0-1 0 0 0,0 1 0 0 0,0-1 0 0 0,1 0 0 0 0,-1 1-1 0 0,0-1 1 0 0,0 0 0 0 0,1 0 0 0 0,2 1 16 0 0,0-1-1 0 0,0 0 1 0 0,0 0-1 0 0,0 0 1 0 0,0 0-1 0 0,5-2 1 0 0,2-1 78 0 0,0 0 1 0 0,-1-1-1 0 0,1-1 1 0 0,15-8-1 0 0,40-30 364 0 0,-58 38-445 0 0,84-64 407 0 0,17-10-60 0 0,201-105 92 0 0,-264 161-445 0 0,2 2 1 0 0,95-28-1 0 0,-109 40-79 0 0,0 2 0 0 0,1 1 0 0 0,-1 2 0 0 0,1 1 0 0 0,44 3 0 0 0,-70 1-96 0 0,0 1 0 0 0,0 0 1 0 0,0 0-1 0 0,-1 0 0 0 0,1 1 0 0 0,-1 1 1 0 0,0 0-1 0 0,0 0 0 0 0,0 0 0 0 0,0 1 1 0 0,-1 0-1 0 0,0 0 0 0 0,0 1 0 0 0,0 0 1 0 0,-1 0-1 0 0,0 1 0 0 0,7 8 0 0 0,-6-5-493 0 0,0 0-1 0 0,0 1 0 0 0,-1-1 0 0 0,0 1 0 0 0,4 14 0 0 0,-6-15-395 0 0,-1 0 1 0 0,-1 0 0 0 0,1 0-1 0 0,-2 1 1 0 0,1-1-1 0 0,-1 12 1 0 0,-3 10-1291 0 0,-9-4-56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49.6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312 230 1936 0 0,'-148'139'7937'0'0,"129"-119"-7192"0"0,1 1 1 0 0,1 1 0 0 0,1 0 0 0 0,1 2-1 0 0,-15 32 1 0 0,17-28 284 0 0,-11 38 0 0 0,21-56-769 0 0,0 0-1 0 0,1 0 1 0 0,1 0 0 0 0,-1 0 0 0 0,2 0 0 0 0,-1 0 0 0 0,1 0 0 0 0,2 11 0 0 0,-2-18-160 0 0,1 0 1 0 0,-1 0-1 0 0,1 0 1 0 0,0 0-1 0 0,0-1 1 0 0,0 1-1 0 0,0 0 1 0 0,1 0-1 0 0,-1-1 1 0 0,1 1-1 0 0,0-1 1 0 0,0 1 0 0 0,-1-1-1 0 0,2 0 1 0 0,-1 0-1 0 0,0 0 1 0 0,0 0-1 0 0,1 0 1 0 0,-1 0-1 0 0,1-1 1 0 0,-1 1-1 0 0,1-1 1 0 0,0 1-1 0 0,-1-1 1 0 0,5 1-1 0 0,-1-1 68 0 0,1 0-1 0 0,-1 0 0 0 0,1 0 0 0 0,-1-1 1 0 0,1 0-1 0 0,-1 0 0 0 0,1-1 0 0 0,0 0 0 0 0,-1 0 1 0 0,12-3-1 0 0,-1-2 141 0 0,0-1 0 0 0,0 0 0 0 0,22-14 0 0 0,46-34 644 0 0,-64 41-792 0 0,289-181 1453 0 0,-209 139-1179 0 0,129-51 0 0 0,81-6 107 0 0,-19 30-302 0 0,5 19 4 0 0,-166 43-191 0 0,224-6 1 0 0,-146 41-781 0 0,-170-9-280 0 0,1-2 0 0 0,-1-2 0 0 0,1-1 0 0 0,76-12 0 0 0,-31-7-614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0.30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198 387 512 0 0,'-31'-53'1626'0'0,"-58"-113"8905"0"0,56 98-7020 0 0,18 40-1373 0 0,-15-44-1 0 0,38 111 734 0 0,95 439-198 0 0,20 487-1315 0 0,-12 112-1093 0 0,-29-316-194 0 0,-52-522-109 0 0,66 574-877 0 0,-94-794 761 0 0,0-5-263 0 0,-1-1-1 0 0,0 1 1 0 0,-1 0-1 0 0,-2 21 1 0 0,2-34 378 0 0,0-1 1 0 0,0 0-1 0 0,0 1 1 0 0,0-1-1 0 0,0 0 1 0 0,0 1 0 0 0,0-1-1 0 0,0 0 1 0 0,0 1-1 0 0,-1-1 1 0 0,1 0 0 0 0,-6 4-798 0 0,5-4 783 0 0,0 0-1 0 0,1 0 1 0 0,-1 0 0 0 0,0-1 0 0 0,1 1 0 0 0,-1 0 0 0 0,1-1 0 0 0,-1 1 0 0 0,0 0 0 0 0,1-1 0 0 0,-1 1 0 0 0,1-1 0 0 0,-1 1 0 0 0,1-1 0 0 0,-1 0 0 0 0,-5-8-394 0 0,0 0 0 0 0,0 0 0 0 0,-7-18 0 0 0,3 7-180 0 0,-62-129-2623 0 0,30 55 1957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3:49.816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721 0 8 0 0,'-4'36'6528'0'0,"4"-31"-5876"0"0,-1 0-1 0 0,0-1 1 0 0,0 1 0 0 0,0 0-1 0 0,0-1 1 0 0,-1 1-1 0 0,0 0 1 0 0,0-1 0 0 0,0 0-1 0 0,-4 7 1 0 0,-5 5 633 0 0,-17 19 0 0 0,15-19-802 0 0,-111 127 2394 0 0,116-135-2776 0 0,-182 203 1304 0 0,153-164-1149 0 0,2 1 0 0 0,-52 91-1 0 0,52-69-63 0 0,-46 128 0 0 0,69-160-157 0 0,2 1 0 0 0,1 0 1 0 0,2 0-1 0 0,2 1 0 0 0,-1 50 0 0 0,7-76 19 0 0,0-1 1 0 0,1 0-1 0 0,6 26 0 0 0,-3-19-25 0 0,-3-14-20 0 0,0 1-1 0 0,0-1 1 0 0,1 0 0 0 0,-1 0 0 0 0,1 0 0 0 0,1-1 0 0 0,-1 1 0 0 0,1-1 0 0 0,0 0 0 0 0,0 0 0 0 0,0 0 0 0 0,1 0 0 0 0,0-1 0 0 0,7 6 0 0 0,-6-5 3 0 0,0-1 1 0 0,1 0-1 0 0,-1-1 0 0 0,1 1 1 0 0,-1-1-1 0 0,1-1 0 0 0,0 1 0 0 0,0-1 1 0 0,0 0-1 0 0,1-1 0 0 0,8 2 1 0 0,-5-3 8 0 0,0 0 1 0 0,0 0 0 0 0,0-1 0 0 0,0 0 0 0 0,-1-1 0 0 0,21-6 0 0 0,-1-3 2 0 0,1-2 1 0 0,-2-1-1 0 0,0-2 1 0 0,28-20-1 0 0,-9 4 2 0 0,-2-2-1 0 0,-1-3 1 0 0,64-67 0 0 0,67-99 5 0 0,-139 152-38 0 0,-2-1 0 0 0,36-72 0 0 0,-40 62 2 0 0,-2-1 0 0 0,38-129-1 0 0,-59 160 26 0 0,1 0 4 0 0,-1-1 0 0 0,-2 0 0 0 0,4-58 0 0 0,-10 89-24 0 0,0-1-1 0 0,0 1 0 0 0,-1-1 0 0 0,1 0 0 0 0,0 1 0 0 0,-1 0 0 0 0,0-1 1 0 0,0 1-1 0 0,1-1 0 0 0,-1 1 0 0 0,-1 0 0 0 0,1-1 0 0 0,0 1 0 0 0,0 0 1 0 0,-1 0-1 0 0,1 0 0 0 0,-1 0 0 0 0,-3-2 0 0 0,2 2 5 0 0,0-1 0 0 0,0 1 0 0 0,0 1 0 0 0,0-1 0 0 0,-1 0 1 0 0,1 1-1 0 0,-1 0 0 0 0,1 0 0 0 0,-1 0 0 0 0,1 0 0 0 0,-7 0 0 0 0,2 0 13 0 0,0 1 1 0 0,0 0-1 0 0,-1 1 1 0 0,1 0-1 0 0,0 0 0 0 0,0 0 1 0 0,0 1-1 0 0,0 1 1 0 0,0-1-1 0 0,-13 7 0 0 0,2 4 24 0 0,0 0 0 0 0,1 1 0 0 0,-28 28-1 0 0,10-10 20 0 0,-40 43 14 0 0,37-34-25 0 0,-11 13-3 0 0,2 2 0 0 0,3 2 0 0 0,2 2-1 0 0,3 2 1 0 0,3 1 0 0 0,-48 114 0 0 0,50-97-43 0 0,10-26-6 0 0,3 1 1 0 0,-25 91-1 0 0,42-126-5 0 0,-8 49 12 0 0,12-62-8 0 0,0-1 1 0 0,1 1-1 0 0,0 0 1 0 0,1 0-1 0 0,-1 0 1 0 0,1-1-1 0 0,3 13 1 0 0,-3-18 3 0 0,-1 1 0 0 0,1-1 1 0 0,0 1-1 0 0,0-1 0 0 0,-1 1 0 0 0,1-1 1 0 0,0 0-1 0 0,0 0 0 0 0,0 1 0 0 0,0-1 1 0 0,1 0-1 0 0,-1 0 0 0 0,0 0 0 0 0,0 0 1 0 0,1 0-1 0 0,-1-1 0 0 0,0 1 0 0 0,1 0 1 0 0,-1 0-1 0 0,1-1 0 0 0,-1 1 0 0 0,1-1 1 0 0,-1 0-1 0 0,1 1 0 0 0,0-1 0 0 0,-1 0 1 0 0,1 0-1 0 0,-1 0 0 0 0,1 0 0 0 0,0 0 1 0 0,-1 0-1 0 0,1 0 0 0 0,1-1 0 0 0,4-1-2 0 0,0 1 0 0 0,0-1-1 0 0,0-1 1 0 0,0 1 0 0 0,11-8 0 0 0,12-8-8 0 0,51-42 1 0 0,-59 42-10 0 0,193-180 77 0 0,-133 118-22 0 0,109-132-62 0 0,-92 97 70 0 0,-78 92-34 0 0,0-2 0 0 0,-2 0 0 0 0,-1-1 0 0 0,-1-1-1 0 0,-1-1 1 0 0,-2 0 0 0 0,14-38 0 0 0,-24 54 3 0 0,-1 0 1 0 0,0 0-1 0 0,-1-1 0 0 0,1-22 1 0 0,-3 33-10 0 0,0 1 0 0 0,0-1 1 0 0,0 1-1 0 0,-1-1 1 0 0,1 1-1 0 0,0-1 1 0 0,-1 1-1 0 0,1-1 1 0 0,-1 1-1 0 0,1 0 0 0 0,-1-1 1 0 0,0 1-1 0 0,1 0 1 0 0,-1-1-1 0 0,0 1 1 0 0,0 0-1 0 0,0 0 0 0 0,0 0 1 0 0,0 0-1 0 0,0 0 1 0 0,0 0-1 0 0,-1 0 1 0 0,1 0-1 0 0,0 0 1 0 0,-1 1-1 0 0,1-1 0 0 0,0 0 1 0 0,-1 1-1 0 0,1-1 1 0 0,0 1-1 0 0,-1 0 1 0 0,1-1-1 0 0,-1 1 0 0 0,1 0 1 0 0,-1 0-1 0 0,1 0 1 0 0,-2 0-1 0 0,-2 0 5 0 0,0 0 0 0 0,0 0 0 0 0,0 1 0 0 0,0 0 0 0 0,0 0 0 0 0,0 0 0 0 0,0 1 0 0 0,0 0-1 0 0,1-1 1 0 0,-7 5 0 0 0,-25 18 95 0 0,-39 35-1 0 0,31-24-39 0 0,-11 10-30 0 0,-74 80 0 0 0,-36 64 13 0 0,123-133-21 0 0,3 2 1 0 0,-39 75 0 0 0,61-98-37 0 0,1 0 1 0 0,2 1-1 0 0,1 0 0 0 0,-11 59 1 0 0,22-86 7 0 0,0 0 0 0 0,1 0 0 0 0,0-1 0 0 0,1 1 0 0 0,1 17 0 0 0,0-21-3 0 0,0 0 0 0 0,0 0 1 0 0,0-1-1 0 0,1 1 0 0 0,0 0 0 0 0,0 0 0 0 0,0-1 0 0 0,0 1 0 0 0,1-1 0 0 0,0 0 0 0 0,4 5 0 0 0,-5-6 5 0 0,1-1 1 0 0,0 0-1 0 0,-1 0 1 0 0,1 0-1 0 0,0-1 0 0 0,0 1 1 0 0,0-1-1 0 0,0 1 1 0 0,0-1-1 0 0,1 0 0 0 0,-1 0 1 0 0,0 0-1 0 0,1-1 0 0 0,-1 1 1 0 0,5-1-1 0 0,-1 1 4 0 0,1-1 0 0 0,-1 0 0 0 0,0-1 1 0 0,0 0-1 0 0,0 0 0 0 0,12-3 0 0 0,0-3-5 0 0,-1-1 0 0 0,0-1 0 0 0,24-15 0 0 0,49-40-3 0 0,-62 44 2 0 0,40-36 8 0 0,96-98 0 0 0,-100 91 30 0 0,204-224 14 0 0,-239 253-36 0 0,-1-2 0 0 0,-2-1 0 0 0,38-69 0 0 0,-60 95-1 0 0,0-1 0 0 0,-1 0 0 0 0,0 0 0 0 0,3-19 0 0 0,-5 23-4 0 0,-1 0 0 0 0,-1 0 0 0 0,1 1 0 0 0,-1-1 0 0 0,-1 0 0 0 0,1 0-1 0 0,-1 0 1 0 0,-3-10 0 0 0,4 17-5 0 0,-1-1-1 0 0,0 1 1 0 0,1-1-1 0 0,-1 1 1 0 0,0-1 0 0 0,0 1-1 0 0,0-1 1 0 0,0 1-1 0 0,0 0 1 0 0,0-1 0 0 0,0 1-1 0 0,-1 0 1 0 0,1 0-1 0 0,0 0 1 0 0,-1 0-1 0 0,-1-1 1 0 0,0 0 3 0 0,0 1-1 0 0,-1 0 1 0 0,1-1-1 0 0,-1 1 1 0 0,1 1-1 0 0,-1-1 1 0 0,-5 0-1 0 0,1 0-1 0 0,-1 1-1 0 0,0 0 1 0 0,0 1-1 0 0,1 0 1 0 0,-18 5-1 0 0,9-1 13 0 0,0 2-1 0 0,0 0 0 0 0,1 1 1 0 0,0 1-1 0 0,-17 12 0 0 0,-73 60 38 0 0,86-65-39 0 0,-8 9 1 0 0,2 1 0 0 0,0 1 0 0 0,-29 40 0 0 0,-60 99-2 0 0,99-141-25 0 0,-39 59 7 0 0,-70 146 1 0 0,91-146 18 0 0,4 2 0 0 0,-34 154 0 0 0,57-204-35 0 0,2 1 0 0 0,1-1-1 0 0,2 1 1 0 0,2 43 0 0 0,1-69 24 0 0,0 1 1 0 0,1-1 0 0 0,0 0-1 0 0,7 20 1 0 0,-7-27-4 0 0,-1 0 0 0 0,1 0 1 0 0,0 0-1 0 0,0 0 0 0 0,0 0 1 0 0,1-1-1 0 0,0 1 0 0 0,-1-1 1 0 0,1 1-1 0 0,0-1 0 0 0,0 0 1 0 0,1 0-1 0 0,-1 0 0 0 0,1-1 1 0 0,3 3-1 0 0,-2-2-5 0 0,0-1 1 0 0,-1 0 0 0 0,1 0-1 0 0,0 0 1 0 0,0-1-1 0 0,0 1 1 0 0,0-1-1 0 0,0-1 1 0 0,0 1-1 0 0,0-1 1 0 0,0 1-1 0 0,0-1 1 0 0,1-1 0 0 0,-1 1-1 0 0,0-1 1 0 0,8-2-1 0 0,10-5 6 0 0,-1-2 1 0 0,0 0-1 0 0,-1-2 0 0 0,0 0 0 0 0,24-19 1 0 0,93-86 46 0 0,-125 105-48 0 0,69-70 19 0 0,78-103 0 0 0,-65 73-6 0 0,2-10 13 0 0,-41 50-25 0 0,-30 39 11 0 0,-1-2 0 0 0,-2 0 0 0 0,23-48 0 0 0,-41 72-11 0 0,-1-1 0 0 0,1 1 1 0 0,-2-1-1 0 0,0 0 0 0 0,0 0 0 0 0,-1 0 1 0 0,0 0-1 0 0,-1 0 0 0 0,-1 0 0 0 0,0-1 1 0 0,0 1-1 0 0,-5-21 0 0 0,5 30 2 0 0,-1 1 0 0 0,0-1 0 0 0,0 1 0 0 0,0-1 0 0 0,-1 1 0 0 0,1 0 0 0 0,-1 0 0 0 0,1-1 0 0 0,-1 1 0 0 0,0 0 0 0 0,1 0 0 0 0,-1 1 0 0 0,0-1 0 0 0,0 0 0 0 0,0 1 0 0 0,-1-1 0 0 0,1 1-1 0 0,0-1 1 0 0,-1 1 0 0 0,1 0 0 0 0,0 0 0 0 0,-1 0 0 0 0,1 1 0 0 0,-1-1 0 0 0,0 1 0 0 0,1-1 0 0 0,-1 1 0 0 0,0 0 0 0 0,-4 0 0 0 0,-2 0 0 0 0,0 1 1 0 0,0-1-1 0 0,0 2 0 0 0,0 0 1 0 0,0 0-1 0 0,0 0 0 0 0,-11 6 1 0 0,-4 3 6 0 0,1 1 0 0 0,0 2 0 0 0,1 0 0 0 0,0 2 0 0 0,-31 29 1 0 0,8-1 18 0 0,-49 61 1 0 0,55-57-32 0 0,2 1 0 0 0,2 2 1 0 0,3 1-1 0 0,2 2 0 0 0,-35 84 1 0 0,61-127 1 0 0,-67 199 24 0 0,65-187-31 0 0,2-1-1 0 0,0 0 1 0 0,1 1-1 0 0,2-1 1 0 0,0 1-1 0 0,1 0 1 0 0,6 37-1 0 0,-5-55 4 0 0,0 0 1 0 0,0 0-1 0 0,1 0 0 0 0,0 0 0 0 0,0-1 0 0 0,0 1 0 0 0,1-1 0 0 0,-1 1 0 0 0,1-1 0 0 0,0 0 1 0 0,1 0-1 0 0,-1 0 0 0 0,1 0 0 0 0,-1 0 0 0 0,1-1 0 0 0,0 0 0 0 0,0 0 0 0 0,1 0 1 0 0,6 4-1 0 0,-5-5 3 0 0,0 1 1 0 0,0-1-1 0 0,1 0 0 0 0,-1 0 1 0 0,1 0-1 0 0,-1-1 1 0 0,1 0-1 0 0,0-1 1 0 0,-1 1-1 0 0,1-1 1 0 0,0-1-1 0 0,0 1 1 0 0,-1-1-1 0 0,12-3 1 0 0,9-4 0 0 0,-1-2 0 0 0,0 0 0 0 0,36-21 0 0 0,70-51 12 0 0,-77 44-10 0 0,-2-2-1 0 0,72-72 1 0 0,75-113-10 0 0,-49 17 95 0 0,-145 197-77 0 0,0 0 1 0 0,-1-1-1 0 0,0 1 0 0 0,-1-1 0 0 0,0 0 0 0 0,-1-1 0 0 0,4-23 1 0 0,-7 34-10 0 0,0 0 1 0 0,0 0 0 0 0,1 0 0 0 0,-1 1-1 0 0,0-1 1 0 0,-1 0 0 0 0,1 0 0 0 0,0 0-1 0 0,0 1 1 0 0,-1-1 0 0 0,1 0 0 0 0,-1 0-1 0 0,0 1 1 0 0,1-1 0 0 0,-1 0 0 0 0,0 1-1 0 0,0-1 1 0 0,0 1 0 0 0,-2-3 0 0 0,1 2-3 0 0,0 1 1 0 0,0-1-1 0 0,0 1 1 0 0,0-1 0 0 0,0 1-1 0 0,0 0 1 0 0,-1 0-1 0 0,1 0 1 0 0,0 0 0 0 0,-1 1-1 0 0,1-1 1 0 0,-5 0-1 0 0,0 0 7 0 0,-1 0 0 0 0,0 1-1 0 0,1 0 1 0 0,-1 1 0 0 0,0 0-1 0 0,1 0 1 0 0,-1 1 0 0 0,-7 2-1 0 0,-13 6 9 0 0,1 2-1 0 0,0 1 0 0 0,1 1 0 0 0,0 1 0 0 0,1 1 1 0 0,-28 25-1 0 0,-8 12-7 0 0,-56 65 0 0 0,89-88-14 0 0,1 2 1 0 0,2 1-1 0 0,2 1 1 0 0,0 1-1 0 0,3 1 1 0 0,-27 65-1 0 0,36-73 2 0 0,2 0-1 0 0,1 1 0 0 0,-4 32 1 0 0,11-55 2 0 0,0 1 1 0 0,1 0 0 0 0,0-1-1 0 0,0 1 1 0 0,0 0-1 0 0,0 0 1 0 0,1-1 0 0 0,0 1-1 0 0,1-1 1 0 0,0 1 0 0 0,0-1-1 0 0,0 1 1 0 0,1-1-1 0 0,-1 0 1 0 0,1 0 0 0 0,1 0-1 0 0,-1 0 1 0 0,1-1 0 0 0,0 1-1 0 0,1-1 1 0 0,-1 0-1 0 0,1-1 1 0 0,0 1 0 0 0,0-1-1 0 0,1 0 1 0 0,-1 0 0 0 0,1 0-1 0 0,0-1 1 0 0,0 0-1 0 0,0 0 1 0 0,7 2 0 0 0,-2-1 0 0 0,1-1-1 0 0,0-1 1 0 0,-1 0 0 0 0,1-1 0 0 0,0 0 0 0 0,0-1 0 0 0,0 0-1 0 0,0-1 1 0 0,0 0 0 0 0,12-3 0 0 0,1-2 7 0 0,-1 0 0 0 0,0-2 1 0 0,43-19-1 0 0,-42 14-8 0 0,-1-1 0 0 0,33-25 0 0 0,42-41 53 0 0,-89 72-48 0 0,15-14-3 0 0,-2-1-1 0 0,0-1 1 0 0,-2-1 0 0 0,0-1 0 0 0,-2-1 0 0 0,19-33 0 0 0,-22 31 18 0 0,5-6 6 0 0,-1-1-1 0 0,28-73 1 0 0,-41 89-19 0 0,-3 10-3 0 0,0-1 1 0 0,-1 1 0 0 0,0-1 0 0 0,-1 0 0 0 0,2-16 0 0 0,-1 8 4 0 0,-3 19-5 0 0,0 0 0 0 0,0 0-1 0 0,0-1 1 0 0,0 1-1 0 0,0 0 1 0 0,0 0 0 0 0,0-1-1 0 0,0 1 1 0 0,0 0 0 0 0,0 0-1 0 0,0 0 1 0 0,0-1-1 0 0,0 1 1 0 0,0 0 0 0 0,-1 0-1 0 0,1 0 1 0 0,0-1-1 0 0,0 1 1 0 0,0 0 0 0 0,0 0-1 0 0,0 0 1 0 0,-1 0 0 0 0,1-1-1 0 0,0 1 1 0 0,0 0-1 0 0,0 0 1 0 0,-1 0 0 0 0,1 0-1 0 0,0 0 1 0 0,0 0-1 0 0,0 0 1 0 0,-1-1 0 0 0,1 1-1 0 0,0 0 1 0 0,0 0 0 0 0,0 0-1 0 0,-1 0 1 0 0,1 0-1 0 0,0 0 1 0 0,0 0 0 0 0,-1 0-1 0 0,1 0 1 0 0,0 0-1 0 0,0 0 1 0 0,-1 1 0 0 0,1-1-1 0 0,0 0 1 0 0,0 0 0 0 0,0 0-1 0 0,-1 0 1 0 0,1 0-1 0 0,0 0 1 0 0,0 0 0 0 0,-1 1-1 0 0,1-1 1 0 0,-2 1-1 0 0,0 0-1 0 0,0 1 1 0 0,0-1 0 0 0,0 1 0 0 0,0-1-1 0 0,0 1 1 0 0,0 0 0 0 0,1 0-1 0 0,-1-1 1 0 0,-2 4 0 0 0,-14 24-26 0 0,16-26 27 0 0,-118 188 107 0 0,-19 10-28 0 0,0-1 16 0 0,117-166-121 0 0,-54 90 2 0 0,58-91 31 0 0,-25 65 0 0 0,38-82-3 0 0,0 1 0 0 0,1-1 0 0 0,1 1 0 0 0,-3 35 0 0 0,6-51-6 0 0,0 1 0 0 0,0-1 0 0 0,0 0 0 0 0,0 1-1 0 0,0-1 1 0 0,0 1 0 0 0,0-1 0 0 0,1 1 0 0 0,-1-1-1 0 0,0 1 1 0 0,1-1 0 0 0,-1 1 0 0 0,1-1 0 0 0,0 0-1 0 0,-1 1 1 0 0,1-1 0 0 0,0 0 0 0 0,0 0 0 0 0,0 0-1 0 0,0 1 1 0 0,0-1 0 0 0,0 0 0 0 0,0 0 0 0 0,0 0-1 0 0,0 0 1 0 0,0-1 0 0 0,1 1 0 0 0,-1 0 0 0 0,0 0-1 0 0,3 0 1 0 0,-1-1 3 0 0,1 1-1 0 0,0-1 0 0 0,-1 0 0 0 0,1 0 1 0 0,0 0-1 0 0,0-1 0 0 0,-1 1 1 0 0,1-1-1 0 0,0 0 0 0 0,-1 0 1 0 0,7-3-1 0 0,14-6-11 0 0,-1-1 0 0 0,1-1 1 0 0,25-19-1 0 0,64-52-30 0 0,-88 63 24 0 0,2-1-25 0 0,-2-1-1 0 0,42-48 1 0 0,-53 53 1 0 0,-1 0 0 0 0,0-1 1 0 0,-2-1-1 0 0,0 1 0 0 0,12-32 1 0 0,-19 41 14 0 0,-1-2 1 0 0,0 1 0 0 0,0 0 0 0 0,-1-1-1 0 0,-1 1 1 0 0,1-1 0 0 0,-2 1-1 0 0,1-1 1 0 0,-2-11 0 0 0,0 21 22 0 0,1 0 0 0 0,0-1 0 0 0,-1 1-1 0 0,1-1 1 0 0,-1 1 0 0 0,1 0 0 0 0,-1-1 0 0 0,0 1 0 0 0,0 0 0 0 0,1 0-1 0 0,-1 0 1 0 0,0-1 0 0 0,0 1 0 0 0,0 0 0 0 0,0 0 0 0 0,0 0 0 0 0,0 1 0 0 0,-1-1-1 0 0,1 0 1 0 0,0 0 0 0 0,0 1 0 0 0,-1-1 0 0 0,1 0 0 0 0,0 1 0 0 0,-1-1-1 0 0,1 1 1 0 0,-1 0 0 0 0,1-1 0 0 0,0 1 0 0 0,-1 0 0 0 0,1 0 0 0 0,-1 0-1 0 0,-2 0 1 0 0,0 0 2 0 0,0 1-1 0 0,0-1 0 0 0,0 1 0 0 0,0 0 0 0 0,0 0 0 0 0,0 0 0 0 0,1 0 1 0 0,-1 1-1 0 0,0-1 0 0 0,1 1 0 0 0,-4 2 0 0 0,-8 8 0 0 0,1 1 0 0 0,0 0-1 0 0,-19 25 1 0 0,-17 32 22 0 0,30-40 7 0 0,-6 12-38 0 0,-26 56-1 0 0,5-8 68 0 0,33-62-93 0 0,-15 44 0 0 0,28-71 34 0 0,0 3-30 0 0,0 0 1 0 0,0 1 0 0 0,0-1 0 0 0,1 0 0 0 0,-1 1 0 0 0,1-1 0 0 0,0 7 0 0 0,0-3-246 0 0,0-8 246 0 0,0 1 1 0 0,0-1-1 0 0,0 0 0 0 0,0 1 0 0 0,0-1 1 0 0,0 1-1 0 0,0-1 0 0 0,0 0 0 0 0,0 1 1 0 0,1-1-1 0 0,-1 0 0 0 0,0 1 1 0 0,0-1-1 0 0,0 0 0 0 0,0 0 0 0 0,0 1 1 0 0,1-1-1 0 0,-1 0 0 0 0,0 1 0 0 0,0-1 1 0 0,0 0-1 0 0,1 0 0 0 0,-1 1 0 0 0,0-1 1 0 0,0 0-1 0 0,1 0 0 0 0,-1 0 0 0 0,0 1 1 0 0,1-1-1 0 0,-1 0 0 0 0,0 0 0 0 0,1 0 1 0 0,-1 0-1 0 0,0 0 0 0 0,1 0 1 0 0,-1 0-1 0 0,0 1 0 0 0,1-1 0 0 0,-1 0 1 0 0,0 0-1 0 0,1 0 0 0 0,-1 0 0 0 0,0-1 1 0 0,1 1-1 0 0,-1 0 0 0 0,0 0 0 0 0,1 0 1 0 0,-1 0-1 0 0,2-1-180 0 0,0 1-1 0 0,0-1 1 0 0,0 0 0 0 0,0 0-1 0 0,-1 0 1 0 0,1 0 0 0 0,2-2-1 0 0,3-3-1134 0 0,-1 0-1 0 0,9-12 0 0 0,-12 13 741 0 0,18-17-1088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0.6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321 1752 1944 0 0,'-28'-62'3164'0'0,"-3"1"0"0"0,-44-67 0 0 0,45 77-1358 0 0,3-2 1 0 0,-32-82 0 0 0,43 87-870 0 0,2 0 1 0 0,2 0 0 0 0,-8-71 0 0 0,16 86-532 0 0,1-1 1 0 0,2 1-1 0 0,4-50 0 0 0,-1 64-216 0 0,1 0 1 0 0,1 1-1 0 0,1-1 0 0 0,0 1 1 0 0,1 0-1 0 0,1 1 0 0 0,15-27 0 0 0,-4 13 69 0 0,2 2-1 0 0,1 0 0 0 0,2 1 0 0 0,36-35 0 0 0,-22 29-27 0 0,2 1 0 0 0,69-44-1 0 0,-51 44 3 0 0,1 2 0 0 0,113-42-1 0 0,133-20 201 0 0,-170 64-269 0 0,1 5-1 0 0,149-6 0 0 0,-127 23-53 0 0,0 7-1 0 0,-1 7 1 0 0,236 41 0 0 0,-109 14 51 0 0,-215-42-132 0 0,-1 2 1 0 0,67 34-1 0 0,-80-29 8 0 0,0 2 0 0 0,-2 3 0 0 0,85 69-1 0 0,-110-78-10 0 0,-1 1 0 0 0,-2 1 0 0 0,0 2 0 0 0,-2 0 0 0 0,-1 1 0 0 0,-1 1 0 0 0,31 62 0 0 0,-29-40 46 0 0,-3 0 1 0 0,-2 2-1 0 0,20 102 1 0 0,-25-76-27 0 0,-3 0 0 0 0,-3 85 0 0 0,-7-107-30 0 0,-2 1 0 0 0,-3-1 0 0 0,-2 0 0 0 0,-3-1 0 0 0,-2 0 0 0 0,-2 0 0 0 0,-3-2 0 0 0,-3 0 0 0 0,-1-1 0 0 0,-3-2 0 0 0,-44 68 0 0 0,43-81-48 0 0,-1-1-1 0 0,-2-2 1 0 0,-2 0 0 0 0,-1-3 0 0 0,-1 0-1 0 0,-2-2 1 0 0,-1-2 0 0 0,-2-1 0 0 0,0-2-1 0 0,-66 32 1 0 0,-388 135-867 0 0,479-188 875 0 0,-71 27-397 0 0,-155 80 0 0 0,195-86 188 0 0,0 2-1 0 0,2 3 1 0 0,1 0 0 0 0,-66 67 0 0 0,89-77-34 0 0,1 1 0 0 0,1 1 0 0 0,0 0 0 0 0,2 1 0 0 0,1 0-1 0 0,1 1 1 0 0,-13 37 0 0 0,23-56-310 0 0,1 0 0 0 0,0-1 0 0 0,0 1 0 0 0,1 0 0 0 0,-1 9 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1.39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0 956 512 0 0,'4'-48'1234'0'0,"-2"8"2499"0"0,11-48-1 0 0,-12 80-3019 0 0,1 1-1 0 0,1-1 1 0 0,-1 1-1 0 0,1 0 1 0 0,0 0-1 0 0,1 0 1 0 0,5-7-1 0 0,-8 12-538 0 0,1 0 1 0 0,-1 0-1 0 0,1 0 0 0 0,0 0 1 0 0,0 0-1 0 0,0 1 0 0 0,0-1 1 0 0,0 0-1 0 0,0 1 0 0 0,0 0 1 0 0,0-1-1 0 0,1 1 0 0 0,-1 0 1 0 0,0 0-1 0 0,1 0 0 0 0,-1 1 1 0 0,1-1-1 0 0,-1 1 0 0 0,1-1 1 0 0,0 1-1 0 0,-1 0 0 0 0,1 0 1 0 0,-1 0-1 0 0,5 1 0 0 0,1 0 50 0 0,-1 2 0 0 0,1-1-1 0 0,-1 1 1 0 0,0 0 0 0 0,0 0-1 0 0,0 1 1 0 0,-1 0 0 0 0,1 0 0 0 0,7 7-1 0 0,53 51 894 0 0,-52-46-862 0 0,26 27 86 0 0,-3 3 0 0 0,-1 0 0 0 0,-3 3 0 0 0,-2 1 0 0 0,33 66-1 0 0,104 282 403 0 0,22 41-449 0 0,-38-186-138 0 0,-123-211-165 0 0,3-1 0 0 0,1-2 0 0 0,68 62 0 0 0,-81-85 2 0 0,0 0 0 0 0,1-2-1 0 0,32 17 1 0 0,-47-27-43 0 0,1-1-1 0 0,-1 0 1 0 0,1 0 0 0 0,-1 0 0 0 0,1-1 0 0 0,0-1-1 0 0,0 1 1 0 0,0-1 0 0 0,0 0 0 0 0,0-1-1 0 0,0 0 1 0 0,0 0 0 0 0,0-1 0 0 0,0 0-1 0 0,0 0 1 0 0,0-1 0 0 0,0 0 0 0 0,0 0-1 0 0,-1-1 1 0 0,1 0 0 0 0,-1 0 0 0 0,0-1 0 0 0,13-9-1 0 0,-4 0-255 0 0,0-1-1 0 0,-1-1 0 0 0,0 0 1 0 0,-2-1-1 0 0,0-1 1 0 0,16-25-1 0 0,56-118-1390 0 0,86-265-2334 0 0,-33-13 998 0 0,31-79 1633 0 0,-85 271 1446 0 0,19-95 1639 0 0,-44 114 2545 0 0,-43 180-2129 0 0,-16 56-1121 0 0,0 0 0 0 0,-4 16 0 0 0,-56 226 1143 0 0,25-108-1570 0 0,-45 178 359 0 0,-30 129-182 0 0,29-76-262 0 0,-76 316 159 0 0,127-571-548 0 0,-130 513 209 0 0,21 1-176 0 0,74-257-101 0 0,-5 27-4 0 0,-20 191-288 0 0,82-525-291 0 0,3-1 0 0 0,5 101 0 0 0,1-164 444 0 0,-1 0 1 0 0,1 0 0 0 0,0 0-1 0 0,1 0 1 0 0,-1-1 0 0 0,5 10-1 0 0,-6-13 77 0 0,1 0 0 0 0,-1 0 0 0 0,1 0 0 0 0,-1 0-1 0 0,1-1 1 0 0,0 1 0 0 0,-1 0 0 0 0,1 0 0 0 0,0 0-1 0 0,0-1 1 0 0,-1 1 0 0 0,1 0 0 0 0,0-1 0 0 0,0 1-1 0 0,0-1 1 0 0,0 1 0 0 0,0-1 0 0 0,0 1 0 0 0,0-1-1 0 0,0 1 1 0 0,0-1 0 0 0,0 0 0 0 0,0 0 0 0 0,0 0 0 0 0,1 0-1 0 0,-1 0 1 0 0,0 0 0 0 0,0 0 0 0 0,0 0 0 0 0,0 0-1 0 0,0 0 1 0 0,0 0 0 0 0,0-1 0 0 0,0 1 0 0 0,0 0-1 0 0,0-1 1 0 0,1 0 0 0 0,2-1-269 0 0,-1 0 0 0 0,1 0 0 0 0,-1-1 0 0 0,0 1 0 0 0,0-1 0 0 0,4-4-1 0 0,26-33-937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1.7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0 340 560 0 0,'11'-53'2915'0'0,"8"-97"1"0"0,-17 132-2166 0 0,-2 6 15 0 0,1 1 0 0 0,0-1-1 0 0,1 1 1 0 0,0 0 0 0 0,1 0-1 0 0,0 0 1 0 0,6-12 0 0 0,-9 21-629 0 0,1 1 0 0 0,0 0 1 0 0,0 0-1 0 0,0-1 0 0 0,-1 1 1 0 0,3-2 272 0 0,-1 2-273 0 0,1-2 0 0 0,-3 3-89 0 0,1 0 0 0 0,-1-1 0 0 0,1 1 0 0 0,0 0 0 0 0,-1 0 0 0 0,1 0 0 0 0,-1 0 0 0 0,1 0 0 0 0,0 0-1 0 0,-1 0 1 0 0,1 0 0 0 0,-1 0 0 0 0,1 0 0 0 0,-1 0 0 0 0,1 0 0 0 0,0 0 0 0 0,-1 0 0 0 0,1 1 0 0 0,-1-1-1 0 0,1 0 1 0 0,-1 0 0 0 0,1 1 0 0 0,-1-1 0 0 0,1 0 0 0 0,-1 1 0 0 0,1-1 0 0 0,-1 1 0 0 0,1-1 0 0 0,-1 0-1 0 0,0 1 1 0 0,1-1 0 0 0,-1 1 0 0 0,6 7 280 0 0,-1 1 0 0 0,-1-1 0 0 0,0 0 0 0 0,0 1 0 0 0,-1 0 0 0 0,0 0-1 0 0,3 15 1 0 0,12 55 931 0 0,7 89 0 0 0,-3 88-160 0 0,10 263 349 0 0,11 170-416 0 0,72 412-440 0 0,-33-479-504 0 0,4 33-387 0 0,-84-640 255 0 0,6 57-678 0 0,0 109 0 0 0,-7-177 578 0 0,-2 0-1 0 0,1 1 1 0 0,-1-1 0 0 0,1 0 0 0 0,-1 1-1 0 0,0-1 1 0 0,-1 0 0 0 0,1 0 0 0 0,-4 7 0 0 0,4-10 67 0 0,0 0 1 0 0,1 0 0 0 0,-1 0 0 0 0,0 0-1 0 0,0 0 1 0 0,0 0 0 0 0,0-1-1 0 0,0 1 1 0 0,-1 0 0 0 0,1-1 0 0 0,0 1-1 0 0,0 0 1 0 0,0-1 0 0 0,0 0 0 0 0,-1 1-1 0 0,1-1 1 0 0,0 0 0 0 0,-1 1-1 0 0,1-1 1 0 0,0 0 0 0 0,0 0 0 0 0,-1 0-1 0 0,1 0 1 0 0,0 0 0 0 0,-1-1 0 0 0,1 1-1 0 0,0 0 1 0 0,0 0 0 0 0,-1-1-1 0 0,1 1 1 0 0,0-1 0 0 0,-3-1 0 0 0,0 0-149 0 0,0 0-1 0 0,1 0 1 0 0,-1-1 0 0 0,0 1 0 0 0,1-1 0 0 0,-1 0 0 0 0,-4-6 0 0 0,-30-38-1339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2.19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47 1616 1656 0 0,'-19'-107'5133'0'0,"-8"-188"-1"0"0,26 212-2876 0 0,4 1-1 0 0,26-157 1 0 0,-20 192-1824 0 0,3 0 1 0 0,2 1-1 0 0,1 1 0 0 0,3 0 0 0 0,1 1 1 0 0,31-50-1 0 0,-26 54-51 0 0,2 1-1 0 0,57-66 1 0 0,-62 83-239 0 0,0 1 1 0 0,2 1-1 0 0,0 1 0 0 0,1 1 1 0 0,47-26-1 0 0,-34 26-54 0 0,1 2 0 0 0,0 1 0 0 0,1 2 0 0 0,0 1-1 0 0,50-6 1 0 0,-21 8 119 0 0,0 3 1 0 0,96 2-1 0 0,-74 8 28 0 0,174 29 1 0 0,-212-21-159 0 0,0 2 0 0 0,-1 2 1 0 0,0 3-1 0 0,78 39 0 0 0,-94-38-22 0 0,-1 3 0 0 0,-1 0 0 0 0,-2 2 0 0 0,0 2 0 0 0,-1 1 0 0 0,-2 1 0 0 0,-1 1 0 0 0,-1 1 0 0 0,-2 2 0 0 0,0 0 0 0 0,-3 2-1 0 0,-1 0 1 0 0,-1 1 0 0 0,19 52 0 0 0,-11-13 17 0 0,-3 1-1 0 0,-4 2 0 0 0,-3 0 0 0 0,-3 1 1 0 0,-3 1-1 0 0,-4 0 0 0 0,-4 0 1 0 0,-11 142-1 0 0,-1-158-101 0 0,-1 0-1 0 0,-4-1 1 0 0,-2 0 0 0 0,-3-1 0 0 0,-34 73-1 0 0,18-58-221 0 0,-53 86 0 0 0,73-138 118 0 0,-1-1-1 0 0,-1 0 1 0 0,-1-1-1 0 0,-1-1 1 0 0,-1 0-1 0 0,-1-2 1 0 0,-46 34-1 0 0,54-45 66 0 0,-1 0 0 0 0,0 0 0 0 0,0-1 0 0 0,-1-1-1 0 0,0-1 1 0 0,0 0 0 0 0,-1-1 0 0 0,1 0 0 0 0,-1-1-1 0 0,0-1 1 0 0,0 0 0 0 0,0-2 0 0 0,0 0 0 0 0,0 0-1 0 0,-20-4 1 0 0,17 0 48 0 0,-1 0 1 0 0,0-2-1 0 0,1 0 0 0 0,0-1 0 0 0,1-1 0 0 0,0-1 0 0 0,-21-13 0 0 0,27 15 27 0 0,1-1 0 0 0,0-1-1 0 0,0 1 1 0 0,1-2 0 0 0,1 1-1 0 0,-1-1 1 0 0,2-1 0 0 0,-1 0-1 0 0,1 0 1 0 0,1 0 0 0 0,-9-20 0 0 0,10 16-6 0 0,0 1 1 0 0,2-1 0 0 0,0 0 0 0 0,0 0 0 0 0,2-1 0 0 0,0 1 0 0 0,1-1 0 0 0,1-29 0 0 0,0 35 6 0 0,1 1 0 0 0,1 0 0 0 0,0 0 0 0 0,0 0 0 0 0,1 0 0 0 0,0 0-1 0 0,0 1 1 0 0,1-1 0 0 0,0 1 0 0 0,1 0 0 0 0,0 0 0 0 0,0 0 0 0 0,0 1 0 0 0,1 0 0 0 0,0 0 0 0 0,10-8 0 0 0,-11 11 8 0 0,0 0 0 0 0,0 0 0 0 0,1 1 0 0 0,-1 0 0 0 0,1 0 1 0 0,0 0-1 0 0,0 1 0 0 0,0 0 0 0 0,0 0 0 0 0,0 1 0 0 0,0-1 0 0 0,8 0 0 0 0,-4 2 16 0 0,0 0 0 0 0,0 0 1 0 0,-1 1-1 0 0,1 0 0 0 0,0 1 1 0 0,-1 0-1 0 0,13 4 0 0 0,0 3 50 0 0,-1 0-1 0 0,0 2 1 0 0,0 0-1 0 0,-1 1 1 0 0,0 1-1 0 0,17 16 1 0 0,9 11 145 0 0,-2 2 0 0 0,51 62 0 0 0,68 106 311 0 0,-121-154-436 0 0,203 285 548 0 0,-71-96-243 0 0,-80-113-217 0 0,158 201 297 0 0,-171-243-308 0 0,136 117 0 0 0,-153-155-146 0 0,3-2-1 0 0,1-4 0 0 0,78 40 0 0 0,176 66-91 0 0,-272-133-92 0 0,1-2 0 0 0,1-2 1 0 0,1-2-1 0 0,88 8 0 0 0,-83-16-606 0 0,1-4 0 0 0,-1-2 0 0 0,1-2 0 0 0,-1-3 0 0 0,71-16-1 0 0,-106 15-629 0 0,0 0 0 0 0,23-11-1 0 0,41-26-4042 0 0,-87 44 5416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2.7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466 1125 8 0 0,'5'-45'3068'0'0,"-1"1"0"0"0,-4-49-1 0 0,0 49-1476 0 0,0 24-510 0 0,-2 1-1 0 0,-5-34 0 0 0,5 43-706 0 0,-1 0-1 0 0,0 1 1 0 0,0-1-1 0 0,-1 1 0 0 0,0 0 1 0 0,0 0-1 0 0,-7-9 0 0 0,9 15-202 0 0,0 1 0 0 0,0-1-1 0 0,0 1 1 0 0,0-1 0 0 0,-1 1-1 0 0,1 0 1 0 0,-1 0 0 0 0,0 0-1 0 0,1 0 1 0 0,-1 0 0 0 0,0 1-1 0 0,-3-2 1 0 0,4 3-85 0 0,0-1 1 0 0,0 1-1 0 0,0-1 0 0 0,0 1 0 0 0,0 0 1 0 0,0 0-1 0 0,0 0 0 0 0,0 0 1 0 0,0 0-1 0 0,0 0 0 0 0,1 0 0 0 0,-1 1 1 0 0,0-1-1 0 0,0 1 0 0 0,0-1 1 0 0,0 1-1 0 0,0 0 0 0 0,1 0 0 0 0,-1 0 1 0 0,0 0-1 0 0,-2 2 0 0 0,-6 5 181 0 0,1 1-1 0 0,0 0 1 0 0,1 1 0 0 0,-14 19-1 0 0,-23 47 532 0 0,3 9-362 0 0,4 2 1 0 0,3 1-1 0 0,4 2 0 0 0,5 1 0 0 0,-30 184 0 0 0,43-169-261 0 0,5 0 0 0 0,7 142 0 0 0,7-158-69 0 0,3 0-1 0 0,5 0 0 0 0,3-1 1 0 0,34 102-1 0 0,-26-118-29 0 0,3-2 0 0 0,3 0 1 0 0,3-2-1 0 0,3-2 0 0 0,59 82 1 0 0,-44-81-19 0 0,2-3 0 0 0,4-2 0 0 0,2-2 0 0 0,2-4 0 0 0,3-2 0 0 0,73 47 0 0 0,-46-41 12 0 0,2-4-1 0 0,3-5 0 0 0,190 74 1 0 0,-188-91-14 0 0,2-4 0 0 0,1-4 1 0 0,150 18-1 0 0,-191-38-35 0 0,0-3 0 0 0,0-3 0 0 0,0-3-1 0 0,0-2 1 0 0,0-3 0 0 0,-1-3 0 0 0,81-23 0 0 0,-78 12-4 0 0,0-4 0 0 0,-2-2 0 0 0,0-2 0 0 0,-3-3 0 0 0,0-3 0 0 0,-2-2 0 0 0,-2-3 0 0 0,-2-2 0 0 0,-1-2 0 0 0,55-63 0 0 0,-49 42-31 0 0,-3-4-1 0 0,-3-1 1 0 0,-3-2 0 0 0,-3-3-1 0 0,-4-1 1 0 0,-2-3-1 0 0,39-116 1 0 0,-58 130-16 0 0,-3 0-1 0 0,-2-1 1 0 0,-3 0 0 0 0,-4-1 0 0 0,-2 0-1 0 0,-3-1 1 0 0,-3 1 0 0 0,-3 0 0 0 0,-2-1-1 0 0,-4 2 1 0 0,-35-131 0 0 0,16 107 52 0 0,-4 2 0 0 0,-4 0 0 0 0,-67-117 1 0 0,48 113 20 0 0,-4 2 1 0 0,-126-145 0 0 0,67 107 7 0 0,-204-173 0 0 0,220 220-22 0 0,-3 4 0 0 0,-199-109 0 0 0,230 148-41 0 0,-2 4-1 0 0,-2 3 0 0 0,-1 3 0 0 0,-89-18 0 0 0,128 38 3 0 0,-1 2 0 0 0,0 1-1 0 0,0 3 1 0 0,0 1-1 0 0,0 2 1 0 0,-71 10-1 0 0,66-2-20 0 0,0 2 0 0 0,1 2-1 0 0,0 2 1 0 0,1 2-1 0 0,-67 36 1 0 0,68-29-29 0 0,2 2 0 0 0,1 2 0 0 0,1 2 0 0 0,-63 61 0 0 0,61-47-8 0 0,2 1 0 0 0,3 2 0 0 0,-50 81 0 0 0,38-42-98 0 0,4 2 0 0 0,3 2-1 0 0,5 1 1 0 0,4 2 0 0 0,3 1 0 0 0,-21 137 0 0 0,35-132-999 0 0,5 2 1 0 0,4-1-1 0 0,10 150 1 0 0,4-169-2184 0 0,29 122 0 0 0,-6-79 790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3.19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17 420 1152 0 0,'1'-6'142'0'0,"1"-3"583"0"0,-1 1 0 0 0,1-1 0 0 0,-1 0 0 0 0,-1 0 0 0 0,0 0 0 0 0,0 0 0 0 0,-1 0 0 0 0,0 0 0 0 0,0 0 0 0 0,-4-13 0 0 0,-7-9 2895 0 0,9 17-2886 0 0,3 12-587 0 0,-1 0 1 0 0,1 1 0 0 0,0-1-1 0 0,1 1 1 0 0,-1-1-1 0 0,0 1 1 0 0,0-1 0 0 0,1 1-1 0 0,-1-1 1 0 0,1 1-1 0 0,-1-1 1 0 0,1 1 0 0 0,0-1-1 0 0,0 1 1 0 0,-1 0 0 0 0,1-1-1 0 0,3-2 444 0 0,-1 1-444 0 0,4-2 317 0 0,0 0 0 0 0,1 0 0 0 0,-1 0 0 0 0,1 1 0 0 0,0 1 0 0 0,13-5 0 0 0,53-13 1169 0 0,-72 20-1570 0 0,225-38 2559 0 0,3 17-1485 0 0,-123 13-739 0 0,216-21 439 0 0,335-27 5 0 0,-3 46-641 0 0,-486 19-215 0 0,169 31 0 0 0,-280-28-162 0 0,-1 3-1 0 0,-1 3 0 0 0,58 24 0 0 0,-89-30-112 0 0,0 0 0 0 0,-1 2-1 0 0,-1 1 1 0 0,36 27 0 0 0,-45-30-149 0 0,0 2 0 0 0,-1 0 0 0 0,0 0 0 0 0,-1 1 0 0 0,-1 1 0 0 0,0 0 0 0 0,13 24 0 0 0,-21-33 37 0 0,0 1 0 0 0,0 0 0 0 0,0 0 0 0 0,-1 0 0 0 0,0 0 1 0 0,-1 1-1 0 0,1 12 0 0 0,-1-18 203 0 0,-1 0-1 0 0,0 0 1 0 0,0-1 0 0 0,0 1 0 0 0,0 0 0 0 0,0 0 0 0 0,-1 0 0 0 0,1 0 0 0 0,-1 0-1 0 0,1-1 1 0 0,-1 1 0 0 0,0 0 0 0 0,1 0 0 0 0,-1-1 0 0 0,0 1 0 0 0,0 0 0 0 0,-9 8-991 0 0,-7 7-666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3.43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741 6 2689 0 0,'-35'-6'10126'0'0,"22"7"-8860"0"0,10 0-974 0 0,0-1 0 0 0,1 1 0 0 0,-29 18 3506 0 0,27-14-3506 0 0,-8 14 312 0 0,0 2 1 0 0,2-1-1 0 0,1 2 0 0 0,-14 42 1 0 0,-29 115 688 0 0,-29 189 0 0 0,37-118-728 0 0,-32 166 137 0 0,-35 89-4 0 0,66-307-494 0 0,-88 511 346 0 0,110-497-511 0 0,5 233-1 0 0,38-62-201 0 0,-7-277-124 0 0,41 156 1 0 0,-43-221-77 0 0,2 0 0 0 0,34 72-1 0 0,-40-99 124 0 0,1-1-1 0 0,0 0 1 0 0,0-1-1 0 0,15 18 1 0 0,-18-26 115 0 0,-1 1-1 0 0,1-1 1 0 0,0 0 0 0 0,0-1 0 0 0,0 1 0 0 0,1-1-1 0 0,-1 0 1 0 0,1 0 0 0 0,-1 0 0 0 0,1-1 0 0 0,0 0 0 0 0,0 0-1 0 0,8 1 1 0 0,1-2-224 0 0,25 0 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3.9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405 917 1184 0 0,'-64'-74'2405'0'0,"-24"-25"1985"0"0,63 74-3517 0 0,3 3 835 0 0,0 0 0 0 0,-1 1 0 0 0,-40-27-1 0 0,60 46-1515 0 0,0 0-1 0 0,0 1 0 0 0,0-1 0 0 0,-1 1 1 0 0,1-1-1 0 0,0 1 0 0 0,-7-1 0 0 0,9 2-129 0 0,0 0-1 0 0,0 0 0 0 0,-1 0 1 0 0,1 0-1 0 0,0 0 1 0 0,0 0-1 0 0,-1 1 0 0 0,1-1 1 0 0,0 0-1 0 0,0 1 1 0 0,0-1-1 0 0,-1 1 0 0 0,1-1 1 0 0,0 1-1 0 0,0 0 0 0 0,0-1 1 0 0,0 1-1 0 0,0 0 1 0 0,0 0-1 0 0,0 0 0 0 0,0-1 1 0 0,1 1-1 0 0,-1 0 1 0 0,0 0-1 0 0,-1 2 0 0 0,-2 6 187 0 0,1 0 0 0 0,-1 0 1 0 0,1 0-1 0 0,1 0 0 0 0,0 0 0 0 0,-2 17 0 0 0,4-24-227 0 0,-9 86 957 0 0,4 163 1 0 0,6-141-637 0 0,7 361 861 0 0,1-78-657 0 0,-8 415 99 0 0,34 45-421 0 0,-8-532-183 0 0,87 405 1 0 0,-114-726-42 0 0,31 120-46 0 0,-30-117 39 0 0,0 0-1 0 0,1 0 0 0 0,-1 0 0 0 0,0 0 0 0 0,1 0 1 0 0,3 4-1 0 0,-5-7 7 0 0,0 0 0 0 0,0 0-1 0 0,0 0 1 0 0,0 0 0 0 0,0 1 0 0 0,1-1 0 0 0,-1 0 0 0 0,0 0 0 0 0,0 0 0 0 0,0 0-1 0 0,1 0 1 0 0,-1 0 0 0 0,0 0 0 0 0,0 0 0 0 0,0 1 0 0 0,1-1 0 0 0,-1 0 0 0 0,0 0 0 0 0,0 0-1 0 0,0 0 1 0 0,1 0 0 0 0,-1 0 0 0 0,0 0 0 0 0,0 0 0 0 0,0 0 0 0 0,1-1 0 0 0,-1 1-1 0 0,0 0 1 0 0,0 0 0 0 0,0 0 0 0 0,1 0 0 0 0,-1 0 0 0 0,0 0 0 0 0,0 0 0 0 0,0 0-1 0 0,0 0 1 0 0,1-1 0 0 0,-1 1 0 0 0,0 0 0 0 0,0 0 0 0 0,0 0 0 0 0,0 0 0 0 0,0-1 0 0 0,1 1-1 0 0,-1 0 1 0 0,0 0 0 0 0,0 0 0 0 0,0-1 0 0 0,0 1 0 0 0,0 0 0 0 0,0 0 0 0 0,0 0-1 0 0,0-1 1 0 0,0 1 0 0 0,0 0 0 0 0,1-4-6 0 0,0 0 0 0 0,0 0 0 0 0,0 0 0 0 0,-1 0 0 0 0,1-7-1 0 0,-8-224-130 0 0,-19-6 130 0 0,11 110 16 0 0,-20-178 12 0 0,-28-265 15 0 0,24-1 20 0 0,68-458-4 0 0,58 386-7 0 0,-60 521-30 0 0,5 2-1 0 0,5 0 0 0 0,57-123 0 0 0,-72 197 8 0 0,3 2 0 0 0,1 0-1 0 0,35-45 1 0 0,-46 73-6 0 0,1 0 1 0 0,1 0-1 0 0,1 2 1 0 0,1 0-1 0 0,0 1 1 0 0,2 1-1 0 0,-1 1 0 0 0,35-18 1 0 0,-42 26 6 0 0,1 1 1 0 0,0 1-1 0 0,1 0 1 0 0,-1 1 0 0 0,1 0-1 0 0,0 1 1 0 0,0 1-1 0 0,16-1 1 0 0,-12 3 11 0 0,0 0-1 0 0,0 2 1 0 0,0 0 0 0 0,0 1-1 0 0,34 11 1 0 0,-22-3 20 0 0,0 2 0 0 0,-1 1 0 0 0,0 2-1 0 0,-1 1 1 0 0,-1 1 0 0 0,0 1 0 0 0,27 25 0 0 0,-17-8 33 0 0,-1 1-1 0 0,-3 1 1 0 0,0 2 0 0 0,-3 2-1 0 0,44 75 1 0 0,-20-15 94 0 0,61 162 1 0 0,65 284 252 0 0,-37 18 23 0 0,51 423-61 0 0,-105-513-364 0 0,31-9-242 0 0,-110-433 169 0 0,60 228-1019 0 0,-70-258 1011 0 0,0 5-67 0 0,1-1 0 0 0,-1 1 0 0 0,0 0-1 0 0,-2 13 1 0 0,1-21 84 0 0,0 1-1 0 0,0-1 0 0 0,0 1 0 0 0,0-1 1 0 0,-1 1-1 0 0,1-1 0 0 0,0 1 1 0 0,-1-1-1 0 0,0 0 0 0 0,1 1 1 0 0,-1-1-1 0 0,0 0 0 0 0,0 1 0 0 0,1-1 1 0 0,-1 0-1 0 0,0 0 0 0 0,0 0 1 0 0,0 0-1 0 0,-1 0 0 0 0,1 0 0 0 0,0 0 1 0 0,0 0-1 0 0,0 0 0 0 0,-1 0 1 0 0,1 0-1 0 0,-1-1 0 0 0,1 1 0 0 0,0-1 1 0 0,-1 1-1 0 0,1-1 0 0 0,-1 0 1 0 0,1 1-1 0 0,-3-1 0 0 0,-2 0-104 0 0,0 0 0 0 0,0 0 1 0 0,0-1-1 0 0,0 0 0 0 0,0 0 0 0 0,0 0 0 0 0,-8-3 0 0 0,-41-20-1431 0 0,28 12 437 0 0,-51-23-2278 0 0,-10-11-865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4.13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3 550 1864 0 0,'-3'-65'8104'0'0,"4"19"-5344"0"0,0 37-2228 0 0,0 1-1 0 0,1 0 0 0 0,-1 0 1 0 0,2-1-1 0 0,-1 1 0 0 0,6-11 1 0 0,5-5 370 0 0,1 0 1 0 0,1 1 0 0 0,21-25 0 0 0,61-58 1236 0 0,-82 91-2020 0 0,0 2 0 0 0,1 0 0 0 0,0 0 0 0 0,1 1-1 0 0,0 1 1 0 0,1 1 0 0 0,1 1 0 0 0,-1 0 0 0 0,1 1 0 0 0,1 2 0 0 0,-1-1-1 0 0,1 2 1 0 0,0 1 0 0 0,1 0 0 0 0,22 0 0 0 0,12 2-86 0 0,-1 3-1 0 0,1 2 1 0 0,-1 3 0 0 0,73 16 0 0 0,210 71-444 0 0,-279-75 271 0 0,264 89-1670 0 0,-183-58 109 0 0,16 3-385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4.80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653 1682 2192 0 0,'-74'57'12937'0'0,"71"-48"-12507"0"0,0 4 80 0 0,0 0 1 0 0,1 0-1 0 0,1 0 0 0 0,0 0 0 0 0,2 25 0 0 0,-1-32-379 0 0,18 184 2248 0 0,24 85-767 0 0,-1-18-913 0 0,129 838 383 0 0,84 149-1058 0 0,-237-1177-67 0 0,15 78-255 0 0,-31-135 129 0 0,-1-9 167 0 0,0-1 1 0 0,0 0-1 0 0,0 0 0 0 0,0 0 1 0 0,0 0-1 0 0,0 0 0 0 0,0 0 1 0 0,0 0-1 0 0,-1 0 0 0 0,1 0 1 0 0,0 0-1 0 0,0 0 0 0 0,0 0 1 0 0,0 0-1 0 0,0 0 0 0 0,0 0 1 0 0,0 0-1 0 0,0 1 0 0 0,0-1 1 0 0,0 0-1 0 0,0 0 0 0 0,0 0 1 0 0,0 0-1 0 0,0 0 0 0 0,0 0 0 0 0,-1 0 1 0 0,1 0-1 0 0,0 0 0 0 0,0 0 1 0 0,0 0-1 0 0,0 0 0 0 0,0 0 1 0 0,0 0-1 0 0,0 0 0 0 0,0 0 1 0 0,0 0-1 0 0,0 0 0 0 0,0 0 1 0 0,0 0-1 0 0,-1-1 0 0 0,1 1 1 0 0,0 0-1 0 0,0 0 0 0 0,0 0 1 0 0,0 0-1 0 0,0 0 0 0 0,0 0 1 0 0,0 0-1 0 0,0 0 0 0 0,0 0 1 0 0,0 0-1 0 0,0 0 0 0 0,0 0 0 0 0,0 0 1 0 0,0 0-1 0 0,-13-19-135 0 0,-52-134-314 0 0,58 133 424 0 0,-47-122-111 0 0,-278-800-10 0 0,50 66 279 0 0,257 795-110 0 0,-123-419 174 0 0,30 20 105 0 0,83 293-127 0 0,8-1-1 0 0,-4-240 1 0 0,29 357-98 0 0,4 0 1 0 0,4 0 0 0 0,2 1 0 0 0,3 0-1 0 0,27-91 1 0 0,-28 128-6 0 0,2 1-1 0 0,1 0 1 0 0,1 1-1 0 0,2 0 0 0 0,1 2 1 0 0,2 0-1 0 0,0 0 1 0 0,2 2-1 0 0,1 1 1 0 0,1 0-1 0 0,1 2 0 0 0,1 1 1 0 0,2 1-1 0 0,0 1 1 0 0,58-34-1 0 0,-47 35 21 0 0,2 0-1 0 0,0 3 1 0 0,75-21-1 0 0,-59 24 4 0 0,1 3-1 0 0,80-6 0 0 0,-39 13 24 0 0,0 5 0 0 0,-1 4 0 0 0,116 20 0 0 0,-138-12-48 0 0,0 2-1 0 0,-1 4 0 0 0,-1 3 1 0 0,72 32-1 0 0,-108-37-32 0 0,0 1 1 0 0,-2 2-1 0 0,0 2 0 0 0,-1 1 0 0 0,-1 1 0 0 0,-1 2 0 0 0,-2 1 0 0 0,0 2 0 0 0,30 38 0 0 0,-25-20 16 0 0,-2 3 0 0 0,-3 1 0 0 0,-1 1 0 0 0,-3 1 0 0 0,-2 1 0 0 0,26 89 0 0 0,-25-50 16 0 0,-4 2 0 0 0,-5 1 0 0 0,7 119-1 0 0,-20-121-67 0 0,-4 1-1 0 0,-4-1 1 0 0,-4 0-1 0 0,-5 0 1 0 0,-3-1-1 0 0,-4-1 1 0 0,-44 118-1 0 0,-102 202-315 0 0,114-305 97 0 0,-111 171 0 0 0,137-239 158 0 0,-1-1-1 0 0,-2-2 1 0 0,-2-1 0 0 0,-1-1-1 0 0,-41 32 1 0 0,53-51 24 0 0,0-1 0 0 0,0 0 0 0 0,-1-2 0 0 0,-36 15 0 0 0,40-21 4 0 0,0 0 0 0 0,-1-1 0 0 0,0 0-1 0 0,0-2 1 0 0,0 0 0 0 0,-31 0 0 0 0,36-4 15 0 0,-1 0 0 0 0,0 0 1 0 0,1-1-1 0 0,-1-1 0 0 0,1-1 0 0 0,0 0 1 0 0,0-1-1 0 0,0 0 0 0 0,1-1 0 0 0,0 0 0 0 0,0-1 1 0 0,0-1-1 0 0,1 0 0 0 0,0-1 0 0 0,1 0 1 0 0,0-1-1 0 0,0 0 0 0 0,1-1 0 0 0,0 0 0 0 0,1 0 1 0 0,0-1-1 0 0,1 0 0 0 0,-10-21 0 0 0,6 8 21 0 0,2 0 0 0 0,1-1 0 0 0,1 0 0 0 0,2 0 0 0 0,0-1 0 0 0,1 0 0 0 0,2 0-1 0 0,1 0 1 0 0,1-1 0 0 0,2 1 0 0 0,0 0 0 0 0,2 0 0 0 0,10-44 0 0 0,-9 54 17 0 0,1 0 1 0 0,0 1-1 0 0,2 0 0 0 0,0 0 1 0 0,1 0-1 0 0,0 1 0 0 0,1 0 1 0 0,12-13-1 0 0,-15 20-10 0 0,1 0 1 0 0,0 1-1 0 0,0-1 0 0 0,1 2 1 0 0,0-1-1 0 0,0 1 1 0 0,1 1-1 0 0,-1-1 0 0 0,1 1 1 0 0,0 1-1 0 0,1 0 0 0 0,-1 0 1 0 0,1 1-1 0 0,0 0 1 0 0,12-2-1 0 0,-9 3 18 0 0,-1 1-1 0 0,0 0 1 0 0,1 1 0 0 0,-1 0-1 0 0,1 1 1 0 0,-1 0 0 0 0,0 1-1 0 0,0 0 1 0 0,0 1 0 0 0,0 1-1 0 0,0 0 1 0 0,0 0 0 0 0,20 12-1 0 0,0 4 53 0 0,-1 1-1 0 0,-1 1 0 0 0,0 2 0 0 0,-2 1 0 0 0,41 48 1 0 0,108 160 254 0 0,-58-58-173 0 0,118 165 159 0 0,-172-256-220 0 0,143 142 1 0 0,-111-141 3 0 0,4-4-1 0 0,139 85 1 0 0,238 112 35 0 0,-406-237-167 0 0,113 58-582 0 0,240 92-1 0 0,-379-174 75 0 0,50 13 0 0 0,-80-26-323 0 0,0-1 1 0 0,0-1 0 0 0,0 0 0 0 0,0-1 0 0 0,0-1-1 0 0,0 0 1 0 0,21-4 0 0 0,24-11-1756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05:22.187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314 614 512 0 0,'-5'-1'501'0'0,"1"0"0"0"0,-1 0 0 0 0,1 0 0 0 0,-1 1 0 0 0,1 0 1 0 0,-8 0-1 0 0,10 0-175 0 0,0 0 0 0 0,1 0 0 0 0,-1 1 1 0 0,0-1-1 0 0,1 1 0 0 0,-1-1 0 0 0,1 1 1 0 0,-1 0-1 0 0,0-1 0 0 0,1 1 1 0 0,-1 0-1 0 0,1 0 0 0 0,0 0 0 0 0,-1 0 1 0 0,1 1-1 0 0,0-1 0 0 0,0 0 0 0 0,0 0 1 0 0,0 1-1 0 0,0-1 0 0 0,0 1 1 0 0,-1 1-1 0 0,2-2-204 0 0,-1 0 0 0 0,1 0 0 0 0,0 0 1 0 0,0 1-1 0 0,0-1 0 0 0,0 0 0 0 0,0 0 0 0 0,0 1 1 0 0,0-1-1 0 0,0 0 0 0 0,0 0 0 0 0,1 0 0 0 0,-1 1 0 0 0,0-1 1 0 0,1 0-1 0 0,-1 0 0 0 0,1 0 0 0 0,0 0 0 0 0,-1 0 1 0 0,1 0-1 0 0,0 0 0 0 0,-1 0 0 0 0,1 0 0 0 0,0 0 1 0 0,2 1-1 0 0,27 23 601 0 0,-30-25-684 0 0,224 179 2398 0 0,221 216-598 0 0,-311-277-1611 0 0,251 211 281 0 0,-41-73-373 0 0,-132-90-61 0 0,-206-160-83 0 0,1 0-1 0 0,-1-1 1 0 0,15 9 0 0 0,-17-12 48 0 0,-4-4-16 0 0,-5-4-6 0 0,-231-196-166 0 0,138 127 112 0 0,-85-69-108 0 0,-202-218-114 0 0,259 232 193 0 0,-198-218-20 0 0,313 335 111 0 0,-85-97 47 0 0,79 92 10 0 0,-1 2 0 0 0,-1 0 0 0 0,-38-25 0 0 0,54 39-51 0 0,2 1-12 0 0,0 0 1 0 0,0 0-1 0 0,-1 1 0 0 0,1-1 0 0 0,0 0 0 0 0,0 1 0 0 0,-1-1 0 0 0,1 0 0 0 0,-1 1 1 0 0,1 0-1 0 0,0-1 0 0 0,-1 1 0 0 0,1 0 0 0 0,-1 0 0 0 0,1-1 0 0 0,-1 1 0 0 0,1 0 0 0 0,-1 1 1 0 0,1-1-1 0 0,-2 0 0 0 0,3 1 2 0 0,-1 0 1 0 0,1 0-1 0 0,0 0 0 0 0,0 0 1 0 0,-1 0-1 0 0,1 0 1 0 0,0 0-1 0 0,0-1 0 0 0,0 1 1 0 0,0 0-1 0 0,1 0 1 0 0,-1 0-1 0 0,0 0 0 0 0,0 0 1 0 0,1 1-1 0 0,-1-2-17 0 0,2 5 47 0 0,0-1 1 0 0,0 0-1 0 0,1 1 1 0 0,-1-1-1 0 0,1 0 1 0 0,0 0 0 0 0,0-1-1 0 0,1 1 1 0 0,3 3-1 0 0,2 2 25 0 0,53 53 269 0 0,22 24 70 0 0,99 116 122 0 0,19 22-243 0 0,225 233-8 0 0,-100-116-180 0 0,-230-226-73 0 0,100 154 0 0 0,-166-225-36 0 0,-4-5 22 0 0,29 53 0 0 0,-60-92-45 0 0,-2-3-10 0 0,-5-6 2 0 0,0-1-1 0 0,1 0 0 0 0,-12-16 0 0 0,-3-3 19 0 0,-390-375-183 0 0,-27 27-38 0 0,-220-225 54 0 0,598 538 177 0 0,-85-113 0 0 0,135 157 6 0 0,-26-33 61 0 0,35 47-21 0 0,0-1 1 0 0,-1 2-1 0 0,0-1 0 0 0,0 1 1 0 0,-10-7-1 0 0,15 12-32 0 0,0-1 0 0 0,0 1 0 0 0,1-1 0 0 0,-1 1 0 0 0,0 0 0 0 0,0-1 0 0 0,0 1 0 0 0,1 0 1 0 0,-1-1-1 0 0,0 1 0 0 0,0 0 0 0 0,0 0 0 0 0,0 0 0 0 0,0 0 0 0 0,-1 0 0 0 0,2 0-2 0 0,0 0 0 0 0,-1 1 0 0 0,1-1-1 0 0,0 0 1 0 0,-1 0 0 0 0,1 0 0 0 0,0 1 0 0 0,-1-1 0 0 0,1 0 0 0 0,0 0 0 0 0,-1 1 0 0 0,1-1-1 0 0,0 0 1 0 0,0 1 0 0 0,-1-1 0 0 0,1 0 0 0 0,0 1 0 0 0,0-1 0 0 0,0 0 0 0 0,-1 1 0 0 0,1-1-1 0 0,0 0 1 0 0,0 1 0 0 0,0 2 17 0 0,-1 0-1 0 0,1-1 1 0 0,0 1-1 0 0,0 0 1 0 0,1-1-1 0 0,-1 1 1 0 0,0 0-1 0 0,2 3 0 0 0,2 7 33 0 0,1 1-1 0 0,1-2 1 0 0,0 1-1 0 0,1-1 1 0 0,0 0-1 0 0,9 12 1 0 0,56 64 135 0 0,-68-83-180 0 0,162 156 296 0 0,-94-95-212 0 0,-64-59-88 0 0,543 485 326 0 0,-536-480-334 0 0,355 297 16 0 0,-19 21 40 0 0,-96-47 25 0 0,-251-278-80 0 0,48 53 6 0 0,-43-50-6 0 0,0 0 0 0 0,0 0 0 0 0,0-1 1 0 0,12 8-1 0 0,-12-13-7 0 0,-6-5 5 0 0,-6-12-5 0 0,-2 4-2 0 0,-1 0 1 0 0,-11-14 0 0 0,7 10 9 0 0,-71-97 10 0 0,-99-106 0 0 0,-132-112-76 0 0,-18 18-16 0 0,-234-259-25 0 0,403 382 53 0 0,155 181 60 0 0,-22-25-6 0 0,27 32 16 0 0,-1-1 0 0 0,1 1 0 0 0,-1-1-1 0 0,0 1 1 0 0,1 0 0 0 0,-1-1 0 0 0,0 1 0 0 0,0 0-1 0 0,0 0 1 0 0,0 1 0 0 0,0-1 0 0 0,0 0-1 0 0,0 1 1 0 0,-4-2 0 0 0,5 2-13 0 0,1 1-1 0 0,-1-1 1 0 0,1 0-1 0 0,0 0 1 0 0,-1 0-1 0 0,1 0 1 0 0,-1 0-1 0 0,1 1 1 0 0,0-1-1 0 0,-1 0 1 0 0,1 0-1 0 0,0 1 1 0 0,-1-1-1 0 0,1 0 1 0 0,0 1-1 0 0,0-1 1 0 0,-1 0-1 0 0,1 1 1 0 0,0-1-1 0 0,0 0 1 0 0,0 1-1 0 0,-1-1 1 0 0,1 0-1 0 0,0 1 1 0 0,0-1-1 0 0,0 1 1 0 0,0-1 0 0 0,0 0-1 0 0,0 1 1 0 0,0-1-1 0 0,0 1 1 0 0,0-1-1 0 0,0 0 1 0 0,0 1-1 0 0,0 0 1 0 0,2 17 53 0 0,0-10-31 0 0,1 0 0 0 0,0-1 0 0 0,0 1 0 0 0,1-1 0 0 0,8 14 0 0 0,29 33 62 0 0,-36-48-88 0 0,346 375 282 0 0,-283-312-277 0 0,285 266 79 0 0,-116-116-51 0 0,-12 11-9 0 0,47 98 9 0 0,45 47-79 0 0,-282-341 22 0 0,-32-33 26 0 0,-7-7-4 0 0,-7-9-5 0 0,-48-51-18 0 0,-40-41 18 0 0,-284-319 80 0 0,-21-20-26 0 0,-68-55-69 0 0,-18-38-5 0 0,489 538 28 0 0,-34-34 36 0 0,32 33-25 0 0,0-1 0 0 0,-1 1 1 0 0,1 0-1 0 0,0 0 0 0 0,-1 0 0 0 0,1 1 0 0 0,-1-1 0 0 0,0 1 1 0 0,0-1-1 0 0,-3 0 0 0 0,6 2-11 0 0,0 0 1 0 0,1 0-1 0 0,-1 0 0 0 0,0 0 0 0 0,1 0 1 0 0,-1 0-1 0 0,0 0 0 0 0,1 0 1 0 0,-1 0-1 0 0,1 0 0 0 0,-1 0 1 0 0,0 1-1 0 0,1-1 0 0 0,-1 0 0 0 0,0 0 1 0 0,1 1-1 0 0,-1-1 0 0 0,1 0 1 0 0,-1 1-1 0 0,1-1 0 0 0,-1 0 0 0 0,1 1 1 0 0,-1-1-1 0 0,1 1 0 0 0,-1-1 1 0 0,1 1-1 0 0,-1 0 0 0 0,0 0 0 0 0,1 1 0 0 0,-1-1 0 0 0,1 1 0 0 0,-1-1 0 0 0,1 1 0 0 0,0 0 0 0 0,0-1 0 0 0,0 1 0 0 0,-1-1 0 0 0,1 1 0 0 0,1 1 0 0 0,0 5 12 0 0,0 0 0 0 0,1 0 0 0 0,3 11 0 0 0,5 6 3 0 0,0-1 0 0 0,2 0 0 0 0,22 35 0 0 0,53 64-11 0 0,-53-78-1 0 0,309 379 22 0 0,47-25-13 0 0,-118-126-10 0 0,-123-118 1 0 0,189 192-7 0 0,-301-309-8 0 0,2-2 0 0 0,48 34 0 0 0,-84-68 12 0 0,0 0 1 0 0,0 0 0 0 0,0 0 0 0 0,0-1 0 0 0,1 1-1 0 0,-1-1 1 0 0,5 2 0 0 0,-7-3-3 0 0,-1 0 0 0 0,1 0 1 0 0,-1 0-1 0 0,0 0 0 0 0,1 0 1 0 0,-1 0-1 0 0,1 0 0 0 0,-1 0 0 0 0,1 0 1 0 0,-1 0-1 0 0,1 0 0 0 0,-1-1 1 0 0,0 1-1 0 0,1 0 0 0 0,-1 0 0 0 0,1 0 1 0 0,-1 0-1 0 0,0-1 0 0 0,1 1 1 0 0,-1 0-1 0 0,0-1 0 0 0,1 1 0 0 0,-1 0 1 0 0,1-1-1 0 0,-1 0 0 0 0,1 0 0 0 0,-1 0-1 0 0,0 0 1 0 0,1 0 0 0 0,-1 0 0 0 0,0 0 0 0 0,0 0 0 0 0,0 0-1 0 0,0 0 1 0 0,0 0 0 0 0,0 0 0 0 0,0-1 0 0 0,0 1 0 0 0,-1-1-1 0 0,-1-8 2 0 0,-1 1 1 0 0,-1 0-1 0 0,1 0 0 0 0,-2 0 0 0 0,1 0 0 0 0,-1 0 0 0 0,-1 1 1 0 0,-8-11-1 0 0,4 6 1 0 0,-270-344 24 0 0,269 344-25 0 0,-361-385 13 0 0,-30 26-55 0 0,59 59 90 0 0,263 242-50 0 0,-82-70-51 0 0,116 103 66 0 0,-81-47 0 0 0,125 84-12 0 0,1 0 1 0 0,0 0-1 0 0,-1 0 0 0 0,1 1 1 0 0,-1-1-1 0 0,1 1 1 0 0,-1-1-1 0 0,1 1 1 0 0,-1-1-1 0 0,1 1 1 0 0,-1 0-1 0 0,1-1 0 0 0,-1 1 1 0 0,0 0-1 0 0,1 0 1 0 0,-1 0-1 0 0,-3 1 1 0 0,5 0 0 0 0,-1-1 0 0 0,0 1 0 0 0,0-1 0 0 0,1 1 0 0 0,-1 0 0 0 0,0 0 0 0 0,1-1 0 0 0,-1 1 0 0 0,1 0 0 0 0,-1 0 0 0 0,1 0 0 0 0,-1-1 0 0 0,1 1 0 0 0,-1 0 0 0 0,1 0 0 0 0,0 0 0 0 0,0 0 0 0 0,-1 0 1 0 0,1 0-1 0 0,0 0 0 0 0,0 0 0 0 0,0 0 0 0 0,0 0 0 0 0,0 0 0 0 0,0 0 0 0 0,0 0 0 0 0,0 0 0 0 0,1 0 0 0 0,0 5 6 0 0,0 0-1 0 0,0-1 1 0 0,1 1 0 0 0,0-1-1 0 0,0 1 1 0 0,0-1 0 0 0,3 5-1 0 0,25 37 1 0 0,-19-30-1 0 0,42 56-5 0 0,3-2 0 0 0,2-3 0 0 0,101 91 0 0 0,226 160 9 0 0,-134-117-11 0 0,273 263-24 0 0,-282-245 25 0 0,-219-199 0 0 0,98 84 45 0 0,-90-80-37 0 0,1-2-1 0 0,36 19 0 0 0,-66-41-8 0 0,1 2-3 0 0,1-1-1 0 0,0 0 1 0 0,-1-1 0 0 0,1 1 0 0 0,0-1 0 0 0,0 1 0 0 0,0-1-1 0 0,0 0 1 0 0,6 0 0 0 0,-10-1 2 0 0,1 0 0 0 0,-1 0 1 0 0,1 0-1 0 0,-1 0 0 0 0,1-1 0 0 0,-1 1 1 0 0,1 0-1 0 0,-1 0 0 0 0,1 0 0 0 0,-1-1 0 0 0,1 1 1 0 0,-1 0-1 0 0,1-1 0 0 0,-1 1 0 0 0,1 0 0 0 0,-1-1 1 0 0,0 1-1 0 0,1-1 0 0 0,-1 1 0 0 0,0-1 0 0 0,1 1 1 0 0,-1-1-1 0 0,0 1 0 0 0,0-1 0 0 0,1 1 1 0 0,-1-1-1 0 0,0 1 0 0 0,0-1 0 0 0,0 1 0 0 0,0-1 1 0 0,0 1-1 0 0,0-1 0 0 0,1 1 0 0 0,-1-1 0 0 0,-1 0 1 0 0,1 1-1 0 0,0-1 0 0 0,0 1 0 0 0,0-1 1 0 0,0-3-5 0 0,-1 1 0 0 0,0-1 1 0 0,1 1-1 0 0,-1-1 1 0 0,-2-4-1 0 0,-7-11 10 0 0,-1 1 0 0 0,0 1 0 0 0,-1 0-1 0 0,-20-22 1 0 0,20 25 7 0 0,-93-105 11 0 0,27 32-18 0 0,-564-581-1 0 0,493 533-28 0 0,-168-162 55 0 0,85 48-84 0 0,66 68 51 0 0,-1 0 33 0 0,161 175-43 0 0,5 4 11 0 0,0 0 0 0 0,-1 0 0 0 0,0 0 0 0 0,1 0 0 0 0,-1 0 0 0 0,0 0 0 0 0,0 1 0 0 0,0-1-1 0 0,0 1 1 0 0,0-1 0 0 0,0 1 0 0 0,-1 0 0 0 0,1 0 0 0 0,0 0 0 0 0,-4-1 0 0 0,5 2 2 0 0,1 0 1 0 0,0 0-1 0 0,-1 1 1 0 0,1-1-1 0 0,0 0 1 0 0,-1 0-1 0 0,1 0 1 0 0,0 0-1 0 0,-1 1 1 0 0,1-1-1 0 0,0 0 1 0 0,0 0-1 0 0,-1 1 1 0 0,1-1-1 0 0,0 0 1 0 0,0 0-1 0 0,-1 1 1 0 0,1-1-1 0 0,0 0 1 0 0,0 1 0 0 0,0-1-1 0 0,-1 0 1 0 0,1 1-1 0 0,0-1 1 0 0,0 0-1 0 0,0 1 1 0 0,0-1-1 0 0,0 0 1 0 0,0 1-1 0 0,0-1 1 0 0,0 0-1 0 0,0 1 1 0 0,0-1-1 0 0,0 1 1 0 0,0-1-1 0 0,0 0 1 0 0,0 1-1 0 0,0-1 1 0 0,0 1-1 0 0,5 17 4 0 0,0-5-7 0 0,1 1-1 0 0,0-1 1 0 0,1 0 0 0 0,8 12 0 0 0,39 47 37 0 0,-34-46-16 0 0,99 120-7 0 0,5-5 0 0 0,6-6 1 0 0,185 148-1 0 0,-180-174-27 0 0,103 87 43 0 0,92 113-26 0 0,-145-132-9 0 0,-147-141 2 0 0,3-2 1 0 0,0-2-1 0 0,84 49 0 0 0,-123-80 5 0 0,39 20-19 0 0,-37-20 21 0 0,0 0 1 0 0,0 0-1 0 0,0 0 1 0 0,0 0-1 0 0,0 0 1 0 0,0-1-1 0 0,0 0 1 0 0,7 0-1 0 0,-10 0-2 0 0,-1 0 0 0 0,1 0 1 0 0,0 0-1 0 0,-1 0 0 0 0,1 0 0 0 0,0-1 0 0 0,0 1 1 0 0,-1 0-1 0 0,1 0 0 0 0,0-1 0 0 0,-1 1 0 0 0,1 0 0 0 0,-1-1 1 0 0,1 1-1 0 0,0-1 0 0 0,-1 1 0 0 0,1-1 0 0 0,-1 1 1 0 0,1-1-1 0 0,-1 1 0 0 0,0-1 0 0 0,1 1 0 0 0,0-2 1 0 0,-1 1-3 0 0,1-1 0 0 0,-1 1 1 0 0,0 0-1 0 0,0 0 1 0 0,0-1-1 0 0,1 1 1 0 0,-1 0-1 0 0,-1-1 1 0 0,1 1-1 0 0,0 0 1 0 0,0-1-1 0 0,-1 0 1 0 0,-1-5-11 0 0,0 0 0 0 0,0 1 0 0 0,-7-12 0 0 0,-13-17 16 0 0,-1 2 0 0 0,-1 0-1 0 0,-42-42 1 0 0,60 68-5 0 0,-367-376 18 0 0,130 179-49 0 0,-15 17 12 0 0,-131-104 13 0 0,-25-86-47 0 0,293 251 17 0 0,-127-170 0 0 0,239 284 23 0 0,-4-5 51 0 0,-17-19-1 0 0,30 42 9 0 0,6 2-36 0 0,1 1 0 0 0,0-1 0 0 0,8 7-1 0 0,8 10 7 0 0,148 154 38 0 0,-106-115-25 0 0,488 435 43 0 0,16-65-82 0 0,-324-240 5 0 0,-13 14-3 0 0,-213-191 8 0 0,-10-8-1 0 0,84 71-22 0 0,-77-68 23 0 0,-1-1 1 0 0,1-1-1 0 0,1 0 0 0 0,22 9 1 0 0,-37-18 0 0 0,2 1 3 0 0,0-1-1 0 0,0 1 0 0 0,0-1 1 0 0,1 0-1 0 0,5 1 0 0 0,-10-2-2 0 0,0 0 0 0 0,1 0 0 0 0,-1 0 0 0 0,0 0 0 0 0,0 0 0 0 0,0 0 0 0 0,1 0 0 0 0,-1 0 0 0 0,0 0-1 0 0,0 0 1 0 0,0-1 0 0 0,0 1 0 0 0,1 0 0 0 0,-1 0 0 0 0,0 0 0 0 0,0 0 0 0 0,0 0 0 0 0,0 0 0 0 0,0 0 0 0 0,0-1-1 0 0,1 1 1 0 0,-1 0 0 0 0,0 0 0 0 0,0 0 0 0 0,0 0 0 0 0,0-1 0 0 0,0 1 0 0 0,0 0 0 0 0,0 0 0 0 0,0 0 0 0 0,0 0-1 0 0,0-1 1 0 0,0 1 0 0 0,0 0 0 0 0,0 0 0 0 0,0 0 0 0 0,0-1 0 0 0,0 1 0 0 0,0 0 0 0 0,0 0 0 0 0,0 0-1 0 0,0 0 1 0 0,0-1 0 0 0,-3-8-8 0 0,3 8 7 0 0,-9-16 0 0 0,0 0 0 0 0,-1 1 0 0 0,-1 0 0 0 0,-1 1 0 0 0,-13-15 0 0 0,11 14 4 0 0,-99-112 0 0 0,-144-123 0 0 0,-62-17-22 0 0,76 68 20 0 0,-105-110-38 0 0,21-21-11 0 0,51 39 12 0 0,274 290 34 0 0,-14-14 23 0 0,-1 1-1 0 0,-1 0 1 0 0,-23-14-1 0 0,39 28-21 0 0,1 0 0 0 0,-1 0 0 0 0,0 0-1 0 0,0 0 1 0 0,0 1 0 0 0,0-1 0 0 0,0 1 0 0 0,0-1 0 0 0,-3 1 0 0 0,5 0 1 0 0,-1 0 1 0 0,1 0 0 0 0,0 0 0 0 0,-1 0 0 0 0,1 0 0 0 0,0 0-1 0 0,-1 0 1 0 0,1 0 0 0 0,0 0 0 0 0,0 0 0 0 0,-1 0 0 0 0,1 1-1 0 0,0-1 1 0 0,-1 0 0 0 0,1 0 0 0 0,0 0 0 0 0,0 1 0 0 0,-1-1-1 0 0,1 0 1 0 0,0 0 0 0 0,0 1 0 0 0,0-1 0 0 0,-1 1-1 0 0,1-1 4 0 0,0 1-1 0 0,0 0 0 0 0,-1 0 0 0 0,1 0 0 0 0,0 0 0 0 0,0-1 0 0 0,0 1 0 0 0,0 0 1 0 0,0 0-1 0 0,0 0 0 0 0,1 0 0 0 0,-1-1 0 0 0,0 2 0 0 0,4 8-6 0 0,0-1 0 0 0,1 0 1 0 0,0-1-1 0 0,0 1 0 0 0,1-1 0 0 0,0 0 0 0 0,7 8 1 0 0,2 2 7 0 0,91 107 98 0 0,-30-37-78 0 0,360 403 8 0 0,44-44-48 0 0,-382-368 9 0 0,320 284 35 0 0,-343-288-33 0 0,85 77-35 0 0,-153-146 43 0 0,-4-3-6 0 0,0 0 0 0 0,0-1 0 0 0,1 1 0 0 0,-1-1 0 0 0,1 0 0 0 0,-1 0-1 0 0,1 0 1 0 0,0 0 0 0 0,0 0 0 0 0,0-1 0 0 0,0 0 0 0 0,6 2-1 0 0,-10-3 3 0 0,0-1-1 0 0,1 1 1 0 0,-1 0 0 0 0,0 0-1 0 0,1 0 1 0 0,-1 0-1 0 0,0 0 1 0 0,1 0-1 0 0,-1 0 1 0 0,0-1-1 0 0,1 1 1 0 0,-1 0-1 0 0,0 0 1 0 0,1 0-1 0 0,-1-1 1 0 0,0 1-1 0 0,0 0 1 0 0,1-1-1 0 0,-1 1 1 0 0,0 0-1 0 0,0 0 1 0 0,0-1-1 0 0,1 1 1 0 0,-1 0 0 0 0,0-1-1 0 0,0 1 1 0 0,0 0-1 0 0,0-1 1 0 0,0 1-1 0 0,0 0 1 0 0,0-1-1 0 0,1 1 1 0 0,-1-1-1 0 0,0 1 1 0 0,0 0-1 0 0,-1-1 1 0 0,1 1-1 0 0,0 0 1 0 0,0-1-1 0 0,0 1 1 0 0,0 0-1 0 0,0-1 1 0 0,0 1-1 0 0,-1-1 1 0 0,-5-18 19 0 0,6 18-17 0 0,-14-27-1 0 0,0 1 0 0 0,-2 0 0 0 0,-19-24 0 0 0,-61-71-37 0 0,75 97 55 0 0,-41-45-11 0 0,-75-68 0 0 0,-79-50-44 0 0,83 74 56 0 0,-720-685-68 0 0,564 521-7 0 0,206 200 51 0 0,65 61 23 0 0,0 1 0 0 0,-1 0 0 0 0,-1 1 0 0 0,-30-16 0 0 0,38 27-15 0 0,12 4-4 0 0,0 0 0 0 0,0 0 0 0 0,0 0-1 0 0,0 0 1 0 0,-1 0 0 0 0,1 0 0 0 0,0 0 0 0 0,0 0 0 0 0,0 0 0 0 0,0-1-1 0 0,0 1 1 0 0,-1 0 0 0 0,1 0 0 0 0,0 0 0 0 0,0 0 0 0 0,0 0 0 0 0,0 0-1 0 0,-1 0 1 0 0,1 0 0 0 0,0 1 0 0 0,0-1 0 0 0,0 0 0 0 0,0 0-1 0 0,-1 0 1 0 0,1 0 0 0 0,0 0 0 0 0,0 0 0 0 0,0 0 0 0 0,0 0 0 0 0,0 0-1 0 0,-1 0 1 0 0,1 0 0 0 0,0 1 0 0 0,0-1 0 0 0,0 0 0 0 0,0 0-1 0 0,0 0 1 0 0,0 0 0 0 0,0 0 0 0 0,-1 1 0 0 0,1-1 0 0 0,0 0 0 0 0,0 0-1 0 0,0 0 1 0 0,0 0 0 0 0,0 0 0 0 0,0 1 0 0 0,0-1 0 0 0,0 0-1 0 0,0 0 1 0 0,0 0 0 0 0,0 0 0 0 0,0 1 0 0 0,0-1 0 0 0,0 0 0 0 0,0 0-1 0 0,3 6-3 0 0,4 4 10 0 0,0-1 1 0 0,1 0 0 0 0,0-1-1 0 0,0 0 1 0 0,14 11-1 0 0,-4-3 1 0 0,132 115-16 0 0,74 69 76 0 0,749 623 6 0 0,-902-770-81 0 0,235 179 53 0 0,-16 16-31 0 0,-68-49-40 0 0,-217-195 23 0 0,1 1 0 0 0,0-1 0 0 0,12 7 0 0 0,-18-11 3 0 0,0-1 0 0 0,0 1-1 0 0,0 0 1 0 0,0 0 0 0 0,0 0-1 0 0,0 0 1 0 0,0 0 0 0 0,0 0-1 0 0,0-1 1 0 0,0 1 0 0 0,0 0-1 0 0,0 0 1 0 0,0 0 0 0 0,0 0-1 0 0,0 0 1 0 0,0-1-1 0 0,0 1 1 0 0,0 0 0 0 0,0 0-1 0 0,0 0 1 0 0,0 0 0 0 0,0 0-1 0 0,0 0 1 0 0,0-1 0 0 0,0 1-1 0 0,0 0 1 0 0,1 0 0 0 0,-1 0-1 0 0,0 0 1 0 0,0 0 0 0 0,0 0-1 0 0,0 0 1 0 0,0 0-1 0 0,0 0 1 0 0,0-1 0 0 0,0 1-1 0 0,1 0 1 0 0,-1 0 0 0 0,0 0-1 0 0,0 0 1 0 0,0 0 0 0 0,0 0-1 0 0,0 0 1 0 0,0 0 0 0 0,1 0-1 0 0,-1 0 1 0 0,0 0-1 0 0,0 0 1 0 0,0 0 0 0 0,0 0-1 0 0,0 0 1 0 0,1 0 0 0 0,-1 0-1 0 0,0 0 1 0 0,0 0 0 0 0,0 0-1 0 0,0 0 1 0 0,0 0 0 0 0,1 1-1 0 0,-9-15-16 0 0,-18-18-5 0 0,-44-45-1 0 0,-39-26 11 0 0,67 64 6 0 0,-350-306-62 0 0,-23-21-4 0 0,-54-107-9 0 0,315 298 72 0 0,-208-221-28 0 0,260 300 28 0 0,99 93 14 0 0,-4-4 12 0 0,0 0 1 0 0,-12-8-1 0 0,19 15-16 0 0,1 0 0 0 0,-1 0-1 0 0,0 1 1 0 0,0-1-1 0 0,0 0 1 0 0,0 0-1 0 0,0 0 1 0 0,0 0-1 0 0,0 0 1 0 0,0 0 0 0 0,0 0-1 0 0,0 0 1 0 0,0 1-1 0 0,0-1 1 0 0,0 0-1 0 0,0 0 1 0 0,0 0-1 0 0,0 0 1 0 0,0 0 0 0 0,0 0-1 0 0,0 0 1 0 0,0 0-1 0 0,0 1 1 0 0,0-1-1 0 0,0 0 1 0 0,0 0-1 0 0,0 0 1 0 0,0 0 0 0 0,0 0-1 0 0,0 0 1 0 0,0 0-1 0 0,0 0 1 0 0,-1 0-1 0 0,1 0 1 0 0,0 1-1 0 0,0-1 1 0 0,0 0 0 0 0,0 0-1 0 0,0 0 1 0 0,0 0-1 0 0,0 0 1 0 0,0 0-1 0 0,0 0 1 0 0,0 0-1 0 0,-1 0 1 0 0,1 0 0 0 0,0 0-1 0 0,0 0 1 0 0,0 0-1 0 0,0 0 1 0 0,0 0-1 0 0,0 0 1 0 0,0 0-1 0 0,0 0 1 0 0,-1 0 0 0 0,1 0-1 0 0,0 0 1 0 0,0 0-1 0 0,0 0 1 0 0,0 0-1 0 0,0 0 1 0 0,0 0-1 0 0,0 0 1 0 0,3 9 18 0 0,7 7-6 0 0,1 0-1 0 0,0-1 1 0 0,1-1-1 0 0,20 20 1 0 0,-26-27-8 0 0,555 583 75 0 0,-98-155-105 0 0,-349-333 50 0 0,177 153 8 0 0,-256-226-24 0 0,14 12 2 0 0,-45-37-16 0 0,-5-3-1 0 0,-9-7 0 0 0,-146-113-18 0 0,87 69 19 0 0,-302-247-81 0 0,343 271 84 0 0,-62-56-15 0 0,-82-97 0 0 0,-8-51-14 0 0,63 78 4 0 0,50 63-2 0 0,-15-19 17 0 0,60 82 35 0 0,-50-45 0 0 0,52 56-23 0 0,-2 0-1 0 0,-43-22 1 0 0,42 25 8 0 0,22 11-8 0 0,-45-21 20 0 0,42 20-20 0 0,0 0 0 0 0,0 1-1 0 0,0 0 1 0 0,0 0 0 0 0,-1 0-1 0 0,1 0 1 0 0,0 1 0 0 0,0 0-1 0 0,-7 0 1 0 0,8 1-1 0 0,-1 0 0 0 0,0 0 1 0 0,1 0-1 0 0,-1 1 0 0 0,1-1 0 0 0,0 1 0 0 0,-1 0 0 0 0,1 0 0 0 0,0 0 1 0 0,0 1-1 0 0,0-1 0 0 0,1 1 0 0 0,-1-1 0 0 0,0 1 0 0 0,-2 4 0 0 0,-4 5-7 0 0,0 1-1 0 0,-8 18 1 0 0,13-24 11 0 0,-31 72 0 0 0,6-12 17 0 0,25-58-22 0 0,-1-1-1 0 0,0 0 1 0 0,0 0 0 0 0,-11 14 0 0 0,14-20 0 0 0,-1 0 0 0 0,1 0 1 0 0,-1 0-1 0 0,0 0 0 0 0,1 0 1 0 0,-1 0-1 0 0,0-1 0 0 0,0 1 1 0 0,0-1-1 0 0,0 0 0 0 0,-1 0 1 0 0,1 0-1 0 0,0 0 0 0 0,0 0 0 0 0,-1-1 1 0 0,1 1-1 0 0,-4-1 0 0 0,1 0 1 0 0,1-1 0 0 0,0 1 0 0 0,-1-1 0 0 0,1 0 0 0 0,0 0 0 0 0,0-1 0 0 0,0 1 0 0 0,0-1 0 0 0,0 0 0 0 0,0-1 0 0 0,0 1 0 0 0,1-1 0 0 0,-1 0 0 0 0,1 0 0 0 0,0-1 0 0 0,0 1 0 0 0,0-1 0 0 0,0 0 0 0 0,1 0 0 0 0,-1 0 0 0 0,1 0 0 0 0,-3-5 0 0 0,3 3 0 0 0,0 0 0 0 0,0 1 0 0 0,1-1 0 0 0,0 0 0 0 0,0 0 0 0 0,1 0 0 0 0,-1 0 0 0 0,1-1 0 0 0,1 1 0 0 0,-1 0 0 0 0,1-1 0 0 0,0 1 0 0 0,0 0 0 0 0,1 0 0 0 0,0-1 0 0 0,0 1 0 0 0,0 0 0 0 0,4-10 0 0 0,14-26 15 0 0,2 2 1 0 0,2 0 0 0 0,40-54-1 0 0,-52 79-12 0 0,57-76 43 0 0,-25 15 8 0 0,-43 75-50 0 0,1 0-1 0 0,-1-1 1 0 0,1 1-1 0 0,-1 0 0 0 0,1-1 1 0 0,-1 1-1 0 0,0-1 0 0 0,1 1 1 0 0,-1-1-1 0 0,0 1 1 0 0,-1-3-1 0 0,1 1 15 0 0,0 2-14 0 0,-1 1-1 0 0,0 0 1 0 0,1 0 0 0 0,-1 0-1 0 0,0 0 1 0 0,1 0 0 0 0,-1 0 0 0 0,0 0-1 0 0,1 1 1 0 0,-1-1 0 0 0,0 0 0 0 0,1 0-1 0 0,-1 0 1 0 0,0 1 0 0 0,1-1 0 0 0,-1 0-1 0 0,-1 1 1 0 0,-4 7 5 0 0,-1 1 0 0 0,2-1 0 0 0,-1 1 0 0 0,1 0 0 0 0,-5 12 0 0 0,4-10 8 0 0,-14 35-25 0 0,1 0-1 0 0,2 1 0 0 0,3 1 1 0 0,-12 65-1 0 0,-10 70-59 0 0,33-166 62 0 0,-1 0-1 0 0,-1 0 1 0 0,-1-1 0 0 0,-8 18 0 0 0,8-26-33 0 0,0-10 47 0 0,6 2-5 0 0,0-1-1 0 0,-1 0 1 0 0,1 1-1 0 0,-1-1 1 0 0,1 0 0 0 0,0 0-1 0 0,-1 1 1 0 0,1-1-1 0 0,0 0 1 0 0,0 0 0 0 0,0 0-1 0 0,-1 1 1 0 0,1-1-1 0 0,0 0 1 0 0,0 0 0 0 0,0 0-1 0 0,0-1 1 0 0,5-17-14 0 0,1-1 0 0 0,0 1 1 0 0,16-31-1 0 0,-3 5-17 0 0,-6 8 15 0 0,12-65 1 0 0,-10 35 22 0 0,-14 65-8 0 0,4-19 16 0 0,0 0 0 0 0,-1 0-1 0 0,1-28 1 0 0,-5 48-15 0 0,0 0-1 0 0,0 0 0 0 0,0 0 0 0 0,0 0 0 0 0,0 0 0 0 0,0 1 0 0 0,0-1 0 0 0,0 0 0 0 0,-1 0 0 0 0,1 0 0 0 0,0 0 0 0 0,0 0 0 0 0,-1 1 1 0 0,1-1-1 0 0,-1 0 0 0 0,1 0 0 0 0,0 0 0 0 0,-1 1 0 0 0,0-1 0 0 0,1 0 0 0 0,-1 1 0 0 0,1-1 0 0 0,-1 1 0 0 0,0-1 0 0 0,1 0 1 0 0,-1 1-1 0 0,0-1 0 0 0,0 1 0 0 0,1 0 0 0 0,-1-1 0 0 0,0 1 0 0 0,0 0 0 0 0,0-1 0 0 0,0 1 0 0 0,1 0 0 0 0,-1 0 0 0 0,0 0 0 0 0,0 0 1 0 0,-2 0-1 0 0,2 0 0 0 0,-1 0 0 0 0,0 0 1 0 0,1 1-1 0 0,-1-1 0 0 0,1 1 0 0 0,-1 0 1 0 0,0-1-1 0 0,1 1 0 0 0,0 0 1 0 0,-1 0-1 0 0,1 0 0 0 0,-1 0 1 0 0,1 0-1 0 0,0 0 0 0 0,0 0 1 0 0,0 0-1 0 0,-1 1 0 0 0,1-1 0 0 0,0 0 1 0 0,-1 3-1 0 0,-1 4 2 0 0,0-1 1 0 0,0 1-1 0 0,1-1 1 0 0,0 1-1 0 0,1 0 0 0 0,-1 0 1 0 0,2 0-1 0 0,-1-1 1 0 0,1 1-1 0 0,1 15 0 0 0,3 3-26 0 0,13 49 0 0 0,-16-69 20 0 0,8 24 0 0 0,2-1 0 0 0,0 0 0 0 0,26 44 0 0 0,59 76 7 0 0,-37-72-27 0 0,123 125 1 0 0,96 41 39 0 0,-38-70 46 0 0,-226-164-59 0 0,-8-5-5 0 0,1 1 0 0 0,0-1 0 0 0,0 0 1 0 0,9 3-1 0 0,-17-7 1 0 0,1 0 1 0 0,0 0-1 0 0,0 0 1 0 0,0 0-1 0 0,0-1 1 0 0,0 1-1 0 0,0 0 1 0 0,0 0-1 0 0,0 0 1 0 0,0 0-1 0 0,0 0 1 0 0,0 0-1 0 0,0 0 1 0 0,0 0-1 0 0,0 0 0 0 0,0 0 1 0 0,0 0-1 0 0,0 0 1 0 0,0 0-1 0 0,0 0 1 0 0,0 0-1 0 0,0 0 1 0 0,0 0-1 0 0,0 0 1 0 0,0 0-1 0 0,0 0 1 0 0,0-1-1 0 0,0 1 1 0 0,0 0-1 0 0,1 0 1 0 0,-1 0-1 0 0,0 0 1 0 0,0 0-1 0 0,0 0 1 0 0,0 0-1 0 0,0 0 1 0 0,0 0-1 0 0,0 0 1 0 0,0 0-1 0 0,0 0 1 0 0,0 0-1 0 0,0 0 0 0 0,0 0 1 0 0,0 0-1 0 0,0 0 1 0 0,0 0-1 0 0,0 0 1 0 0,0 0-1 0 0,0 0 1 0 0,0 0-1 0 0,0 0 1 0 0,0 0-1 0 0,0 0 1 0 0,1 0-1 0 0,-1 0 1 0 0,0 0-1 0 0,0 0 1 0 0,0 0-1 0 0,0 0 1 0 0,0 0-1 0 0,0 0 1 0 0,0 0-1 0 0,0 0 1 0 0,0 0-1 0 0,0 0 1 0 0,0 0-1 0 0,-4-6 6 0 0,-7-6-10 0 0,-69-61-27 0 0,-124-87-1 0 0,106 87 34 0 0,-432-315-102 0 0,515 378 102 0 0,9 6-9 0 0,0-1 1 0 0,0 1-1 0 0,-1 0 1 0 0,-13-5-1 0 0,20 9 7 0 0,0 0 0 0 0,0 0 0 0 0,0 0 0 0 0,-1 0 0 0 0,1-1 0 0 0,0 1 0 0 0,0 0 0 0 0,0 0 0 0 0,-1 0 0 0 0,1 0 0 0 0,0 0 0 0 0,0 0 0 0 0,0 0 0 0 0,-1 0 0 0 0,1 0 0 0 0,0 1 0 0 0,0-1 0 0 0,-1 0 0 0 0,1 0 0 0 0,0 0-1 0 0,0 0 1 0 0,0 0 0 0 0,0 0 0 0 0,-1 0 0 0 0,1 0 0 0 0,0 1 0 0 0,0-1 0 0 0,0 0 0 0 0,0 0 0 0 0,-1 0 0 0 0,1 0 0 0 0,0 0 0 0 0,0 1 0 0 0,0-1 0 0 0,0 0 0 0 0,-1 11 20 0 0,1-8-11 0 0,0 0 0 0 0,1-1-1 0 0,-1 1 1 0 0,1 0-1 0 0,2 5 1 0 0,9 11-1 0 0,1-1 0 0 0,0-1 0 0 0,18 18-1 0 0,0 2-3 0 0,86 98 16 0 0,147 131 0 0 0,618 451 53 0 0,-564-481-119 0 0,-220-155 93 0 0,96 102 0 0 0,-153-140-38 0 0,150 151 26 0 0,-185-188-37 0 0,-4-4-1 0 0,0 0 0 0 0,0 0 0 0 0,0-1 0 0 0,0 1 0 0 0,0 0 0 0 0,0-1 0 0 0,1 1 0 0 0,-1-1 0 0 0,3 1 0 0 0,-5-2 3 0 0,0 0 0 0 0,0 0-1 0 0,1 0 1 0 0,-1 0 0 0 0,0 0 0 0 0,0 0 0 0 0,0 0-1 0 0,0 0 1 0 0,1 0 0 0 0,-1 0 0 0 0,0 0-1 0 0,0 0 1 0 0,0 0 0 0 0,0 0 0 0 0,0-1-1 0 0,0 1 1 0 0,1 0 0 0 0,-1 0 0 0 0,0 0 0 0 0,0 0-1 0 0,0 0 1 0 0,0 0 0 0 0,0 0 0 0 0,0-1-1 0 0,0 1 1 0 0,0 0 0 0 0,1 0 0 0 0,-1 0 0 0 0,0 0-1 0 0,0 0 1 0 0,0-1 0 0 0,0 1 0 0 0,0 0-1 0 0,0 0 1 0 0,0 0 0 0 0,0 0 0 0 0,0-1 0 0 0,0 1-1 0 0,0 0 1 0 0,0 0 0 0 0,0 0 0 0 0,0 0-1 0 0,0-1 1 0 0,0 1 0 0 0,0 0 0 0 0,-1 0-1 0 0,1 0 1 0 0,0 0 0 0 0,0 0 0 0 0,0 0 0 0 0,0-1-1 0 0,-4-9-4 0 0,-2-3 10 0 0,-2 1 1 0 0,1 0 0 0 0,-2 1-1 0 0,-12-14 1 0 0,4 4-8 0 0,-60-70-14 0 0,-159-144 0 0 0,-120-42-29 0 0,226 187 53 0 0,-261-189-112 0 0,294 205 95 0 0,-9-5-41 0 0,-113-112 0 0 0,137 103 64 0 0,74 75-36 0 0,17 18 38 0 0,20 20 29 0 0,-29-24-44 0 0,345 363 113 0 0,-236-258-101 0 0,159 118 0 0 0,229 173-15 0 0,-444-349 13 0 0,245 231 7 0 0,-275-255-12 0 0,2-1-1 0 0,1-2 1 0 0,0 0 0 0 0,43 24-1 0 0,-68-44-4 0 0,0 0-1 0 0,1-1 1 0 0,-1 1 0 0 0,0 0-1 0 0,0-1 1 0 0,1 1 0 0 0,-1-1-1 0 0,0 0 1 0 0,1 1 0 0 0,1-1-1 0 0,-2 0 0 0 0,-1 0 0 0 0,0 0-1 0 0,0 0 1 0 0,0 0 0 0 0,0-1-1 0 0,1 1 1 0 0,-1 0-1 0 0,0 0 1 0 0,0 0 0 0 0,0 0-1 0 0,0 0 1 0 0,0 0 0 0 0,0-1-1 0 0,0 1 1 0 0,1 0-1 0 0,-1 0 1 0 0,0 0 0 0 0,0 0-1 0 0,0-1 1 0 0,0 1 0 0 0,0 0-1 0 0,0 0 1 0 0,0 0-1 0 0,0 0 1 0 0,0-1 0 0 0,0 1-1 0 0,0 0 1 0 0,0 0 0 0 0,0 0-1 0 0,0 0 1 0 0,0-1-1 0 0,0 1 1 0 0,0 0 0 0 0,0 0-1 0 0,0 0 1 0 0,0-1-1 0 0,0 1 1 0 0,0 0 0 0 0,0 0-1 0 0,-1 0 1 0 0,1 0 0 0 0,0-1-1 0 0,-2-2 0 0 0,1-1 0 0 0,-2 1 0 0 0,1-1 0 0 0,0 1 0 0 0,-5-5 0 0 0,-187-185 57 0 0,-198-137-123 0 0,-27 31 29 0 0,-71-86-11 0 0,455 354 43 0 0,2-2-1 0 0,1-1 1 0 0,1-1 0 0 0,-40-61 0 0 0,70 95 8 0 0,0-1 1 0 0,1 1-1 0 0,-1 0 1 0 0,0-1-1 0 0,0 1 0 0 0,1-1 1 0 0,-1 0-1 0 0,1 1 0 0 0,-1-1 1 0 0,1 1-1 0 0,0-1 0 0 0,-1-2 1 0 0,13 17 79 0 0,364 359 50 0 0,31-32-121 0 0,219 200-29 0 0,-392-331 7 0 0,-86-86-13 0 0,-106-91-1 0 0,75 42 0 0 0,-106-68 23 0 0,20 10 7 0 0,-29-15-2 0 0,0 0 0 0 0,1 0 0 0 0,-1-1 0 0 0,0 1-1 0 0,0-1 1 0 0,1 1 0 0 0,-1-1 0 0 0,1 0 0 0 0,-1 0 0 0 0,0 0 0 0 0,3 0 0 0 0,-5 0-3 0 0,1 0-1 0 0,-1-1 1 0 0,0 1 0 0 0,1 0 0 0 0,-1 0 0 0 0,0 0 0 0 0,0 0 0 0 0,1 0-1 0 0,-1-1 1 0 0,0 1 0 0 0,0 0 0 0 0,1 0 0 0 0,-1-1 0 0 0,0 1 0 0 0,0 0-1 0 0,0 0 1 0 0,0-1 0 0 0,1 1 0 0 0,-1 0 0 0 0,0-1 0 0 0,0 1-1 0 0,0 0 1 0 0,0 0 0 0 0,0-1 0 0 0,0 1 0 0 0,0 0 0 0 0,0-1 0 0 0,0 1-1 0 0,0 0 1 0 0,0-1 0 0 0,0 1 0 0 0,0 0 0 0 0,0-1 0 0 0,-2-10-10 0 0,-3 0 11 0 0,0 1-1 0 0,-1 0 1 0 0,0 0-1 0 0,-1 0 1 0 0,0 1-1 0 0,-12-13 1 0 0,5 5 4 0 0,-150-161 10 0 0,72 82-8 0 0,-13-18 22 0 0,-121-128 1 0 0,-11 12-49 0 0,84 97 15 0 0,-176-166-46 0 0,197 159 10 0 0,-120-168 0 0 0,60 21 13 0 0,87 121 16 0 0,88 142 7 0 0,10 16 2 0 0,1-1-1 0 0,0-1 1 0 0,0 1 0 0 0,-8-20 0 0 0,12 15 17 0 0,2 14-15 0 0,0-1 1 0 0,0 1-1 0 0,0 0 1 0 0,0 0-1 0 0,0 0 0 0 0,0 0 1 0 0,0 0-1 0 0,0-1 1 0 0,0 1-1 0 0,1 0 1 0 0,-1 0-1 0 0,0 0 0 0 0,0 0 1 0 0,0 0-1 0 0,0 0 1 0 0,0 0-1 0 0,0-1 0 0 0,1 1 1 0 0,-1 0-1 0 0,0 0 1 0 0,0 0-1 0 0,0 0 1 0 0,0 0-1 0 0,0 0 0 0 0,1 0 1 0 0,-1 0-1 0 0,0 0 1 0 0,0 0-1 0 0,0 0 0 0 0,0 0 1 0 0,1 0-1 0 0,-1 0 1 0 0,0 0-1 0 0,0 0 1 0 0,0 0-1 0 0,0 0 0 0 0,1 0 1 0 0,-1 0-1 0 0,22 13 36 0 0,-20-11-32 0 0,23 19 18 0 0,-1 1 0 0 0,32 35 0 0 0,-37-35-10 0 0,175 190 60 0 0,38 41-65 0 0,12-11 45 0 0,235 147-60 0 0,-378-312 7 0 0,80 72 3 0 0,-59-47-5 0 0,-100-85-6 0 0,1 0 1 0 0,1-1 0 0 0,0-1-1 0 0,28 12 1 0 0,-52-27 8 0 0,1 1 0 0 0,0-1 0 0 0,-1 1 0 0 0,1-1 0 0 0,0 0 0 0 0,0 1 0 0 0,0-1 0 0 0,-1 0 0 0 0,1 0 0 0 0,0 0 0 0 0,0 0 0 0 0,0 1 0 0 0,-1-1 0 0 0,1 0 0 0 0,0 0 0 0 0,0 0-1 0 0,0-1 1 0 0,-1 1 0 0 0,1 0 0 0 0,0 0 0 0 0,0 0 0 0 0,1-1 0 0 0,-2 0 0 0 0,1 1 0 0 0,-1-1 0 0 0,0 1 0 0 0,0-1 0 0 0,0 0 0 0 0,1 1 0 0 0,-1-1 0 0 0,0 1 0 0 0,0-1 0 0 0,0 0 0 0 0,0 1-1 0 0,0-1 1 0 0,0 0 0 0 0,0 1 0 0 0,0-1 0 0 0,0 0 0 0 0,-1 1 0 0 0,1-1 0 0 0,0 1 0 0 0,0-1 0 0 0,-1 0 0 0 0,-1-5 0 0 0,0 1 1 0 0,-1 0 0 0 0,0-1-1 0 0,0 2 1 0 0,-4-7-1 0 0,-51-53 10 0 0,-104-89-1 0 0,-80-42-27 0 0,104 85-12 0 0,-374-292 2 0 0,309 239-14 0 0,9-9 0 0 0,-218-246-1 0 0,377 378 47 0 0,1-2-1 0 0,-36-60 0 0 0,67 92 4 0 0,8 9 11 0 0,13 9 31 0 0,81 64 32 0 0,-60-42-75 0 0,206 176 36 0 0,-14 13-30 0 0,28 24 12 0 0,58 24-11 0 0,11-11-21 0 0,84 66-21 0 0,-22 24-7 0 0,-286-243 63 0 0,175 167-16 0 0,-254-245-8 0 0,-23-23-9 0 0,-4-3-4 0 0,-13-13-14 0 0,-267-253-17 0 0,-118-107-6 0 0,109 114 98 0 0,-278-244-112 0 0,173 129 4 0 0,72 45 44 0 0,298 306 12 0 0,-97-84 16 0 0,88 81-5 0 0,-66-41-1 0 0,89 61-16 0 0,8 4 2 0 0,0 0 0 0 0,0 1-1 0 0,-1-1 1 0 0,1 1 0 0 0,-1 0-1 0 0,1 0 1 0 0,-1 1 0 0 0,1-1-1 0 0,-10 0 1 0 0,13 4 12 0 0,6 5 15 0 0,8 8 26 0 0,-10-12-44 0 0,275 343 3 0 0,-264-326-2 0 0,227 298-3 0 0,23-16-16 0 0,-128-171 22 0 0,240 181 0 0 0,-340-285-6 0 0,352 275 2 0 0,-299-223 3 0 0,103 88 3 0 0,-183-160-13 0 0,-3-2 5 0 0,0 0-1 0 0,1 0 0 0 0,-1 0 1 0 0,1-1-1 0 0,8 4 0 0 0,-15-8 0 0 0,0 0 0 0 0,0 0 0 0 0,0-1-1 0 0,0 1 1 0 0,-1 0 0 0 0,1 0 0 0 0,0 0-1 0 0,0 0 1 0 0,0-1 0 0 0,0 1 0 0 0,0 0-1 0 0,0 0 1 0 0,0 0 0 0 0,0 0-1 0 0,0-1 1 0 0,0 1 0 0 0,0 0 0 0 0,0 0-1 0 0,0 0 1 0 0,0 0 0 0 0,0-1 0 0 0,0 1-1 0 0,0 0 1 0 0,0 0 0 0 0,1 0-1 0 0,-1 0 1 0 0,0 0 0 0 0,0-1 0 0 0,0 1-1 0 0,0 0 1 0 0,0 0 0 0 0,0 0 0 0 0,0 0-1 0 0,0 0 1 0 0,1 0 0 0 0,-1-1 0 0 0,0 1-1 0 0,0 0 1 0 0,0 0 0 0 0,0 0-1 0 0,0 0 1 0 0,1 0 0 0 0,-1 0 0 0 0,0 0-1 0 0,0 0 1 0 0,0 0 0 0 0,0 0 0 0 0,1 0-1 0 0,-1 0 1 0 0,0 0 0 0 0,0 0-1 0 0,0 0 1 0 0,0 0 0 0 0,1 0 0 0 0,-1 0-1 0 0,0 0 1 0 0,0 0 0 0 0,0 0 0 0 0,0 0-1 0 0,1 0 1 0 0,-1 0 0 0 0,-9-14-4 0 0,-26-25 8 0 0,-2 2-1 0 0,-68-53 0 0 0,66 58-2 0 0,-75-61-12 0 0,-222-135 1 0 0,150 116-10 0 0,-217-173 1 0 0,273 172-24 0 0,101 84 37 0 0,1-1 0 0 0,-28-40-1 0 0,52 63 8 0 0,7 6-2 0 0,5 6 5 0 0,88 73 84 0 0,-30-24-47 0 0,278 200-13 0 0,14-13 15 0 0,-308-208-48 0 0,348 272 38 0 0,-34 37-32 0 0,-265-243 20 0 0,140 107-1 0 0,-213-189-29 0 0,-26-17 8 0 0,0-1 0 0 0,0 1 0 0 0,0 0-1 0 0,0 0 1 0 0,0 0 0 0 0,0 0 0 0 0,0 0 0 0 0,0 0 0 0 0,0 0 0 0 0,0 0 0 0 0,0 0-1 0 0,0 0 1 0 0,0 0 0 0 0,0 0 0 0 0,0 0 0 0 0,0 0 0 0 0,0 0 0 0 0,0 0 0 0 0,0 0 0 0 0,0 0-1 0 0,0 0 1 0 0,0 0 0 0 0,0 0 0 0 0,0 0 0 0 0,0 0 0 0 0,0-1 0 0 0,0 1 0 0 0,0 0-1 0 0,0 0 1 0 0,0 0 0 0 0,0 0 0 0 0,0 0 0 0 0,0 0 0 0 0,0 0 0 0 0,0 0 0 0 0,1 0 0 0 0,-1 0-1 0 0,0 0 1 0 0,0 0 0 0 0,0 0 0 0 0,0 0 0 0 0,0 0 0 0 0,0 0 0 0 0,0 0 0 0 0,0 0-1 0 0,0 0 1 0 0,0 0 0 0 0,0 0 0 0 0,0 0 0 0 0,0 0 0 0 0,0 0 0 0 0,0 0 0 0 0,0 0 0 0 0,0 0-1 0 0,0 0 1 0 0,0 0 0 0 0,0 0 0 0 0,0 0 0 0 0,0 0 0 0 0,1 0 0 0 0,-1 0 0 0 0,0 0-1 0 0,0 0 1 0 0,0 0 0 0 0,0 0 0 0 0,-3-5-9 0 0,-6-7-2 0 0,-96-90-12 0 0,41 43 15 0 0,-397-373-1 0 0,69 124-23 0 0,212 182 46 0 0,-43-31-35 0 0,-48-59 32 0 0,247 196-15 0 0,-41-30 5 0 0,65 50 0 0 0,0 0 0 0 0,0 0-1 0 0,0 0 1 0 0,0 0 0 0 0,0 0-1 0 0,0 0 1 0 0,0 0 0 0 0,0 0-1 0 0,0 0 1 0 0,0 0 0 0 0,0 0 0 0 0,0 1-1 0 0,0-1 1 0 0,0 0 0 0 0,0 0-1 0 0,0 0 1 0 0,0 0 0 0 0,0 0 0 0 0,0 0-1 0 0,0 0 1 0 0,0 0 0 0 0,0 0-1 0 0,0 0 1 0 0,0 0 0 0 0,0 0-1 0 0,0 0 1 0 0,0 0 0 0 0,0 0 0 0 0,-1 0-1 0 0,1 0 1 0 0,0 0 0 0 0,0 0-1 0 0,0 0 1 0 0,0 0 0 0 0,0 0-1 0 0,0 0 1 0 0,0 0 0 0 0,0 1 0 0 0,0-1-1 0 0,0 0 1 0 0,0 0 0 0 0,0 0-1 0 0,0 0 1 0 0,0 0 0 0 0,0 0 0 0 0,0 0-1 0 0,0 0 1 0 0,0 0 0 0 0,-1 0-1 0 0,1 0 1 0 0,0 0 0 0 0,0 0-1 0 0,0 0 1 0 0,0-1 0 0 0,0 1 0 0 0,0 0-1 0 0,0 0 1 0 0,0 0 0 0 0,0 0-1 0 0,0 0 1 0 0,0 0 0 0 0,0 0-1 0 0,0 0 1 0 0,0 0 0 0 0,3 8 17 0 0,6 10 1 0 0,13 8-12 0 0,1-1 0 0 0,2 0 0 0 0,36 27 0 0 0,-25-21-15 0 0,290 231 33 0 0,98 88 19 0 0,-95-17-52 0 0,-55-53-4 0 0,15-16 4 0 0,-254-233 5 0 0,24 19 20 0 0,-108-87-85 0 0,-108-79 102 0 0,-217-175-68 0 0,15-25 7 0 0,217 189 8 0 0,-101-69-10 0 0,114 96 37 0 0,89 68-42 0 0,-31-25 48 0 0,48 41 51 0 0,23 16-65 0 0,0 0 1 0 0,0 0 0 0 0,0 0 0 0 0,0 0 0 0 0,0 0 0 0 0,0 0-1 0 0,0 0 1 0 0,0 0 0 0 0,0 0 0 0 0,0 0 0 0 0,0 1-1 0 0,0-1 1 0 0,0 0 0 0 0,0 0 0 0 0,0 0 0 0 0,0 0-1 0 0,0 0 1 0 0,0 0 0 0 0,0 0 0 0 0,0 0 0 0 0,0 0 0 0 0,0 0-1 0 0,0 0 1 0 0,0 0 0 0 0,0 0 0 0 0,0 0 0 0 0,0 0-1 0 0,0 0 1 0 0,0 0 0 0 0,0 0 0 0 0,0 0 0 0 0,-1 0-1 0 0,1 0 1 0 0,0 0 0 0 0,0 0 0 0 0,0 0 0 0 0,0 0 0 0 0,0 0-1 0 0,0 0 1 0 0,0 0 0 0 0,0 0 0 0 0,0 0 0 0 0,0 0-1 0 0,12 12 31 0 0,16 10-10 0 0,40 24 1 0 0,9 7-23 0 0,70 68-14 0 0,166 175 0 0 0,-143-130-7 0 0,12 13 78 0 0,-9-18-98 0 0,-165-152 43 0 0,-20-18 24 0 0,-133-114-26 0 0,94 83-26 0 0,-418-355 21 0 0,273 239-64 0 0,174 142 70 0 0,-2 2 1 0 0,1 0-1 0 0,-2 2 0 0 0,-32-10 0 0 0,-38-17-26 0 0,83 32 35 0 0,-47-25 3 0 0,-33-20-27 0 0,86 47 13 0 0,1 0 3 0 0,0 1 1 0 0,0 0-1 0 0,0 0 1 0 0,0 1-1 0 0,-8-2 1 0 0,13 3-1 0 0,-1-1-1 0 0,0 1 1 0 0,0 0-1 0 0,1 0 1 0 0,-1 0-1 0 0,0 0 1 0 0,0 1-1 0 0,1-1 1 0 0,-1 0-1 0 0,0 0 1 0 0,0 0-1 0 0,1 0 1 0 0,-1 1-1 0 0,0-1 1 0 0,1 0-1 0 0,-1 1 1 0 0,0-1-1 0 0,0 1 1 0 0,0 0-1 0 0,1 0-1 0 0,-1 0 1 0 0,1 0 0 0 0,-1-1-1 0 0,1 1 1 0 0,0 0 0 0 0,0 0-1 0 0,-1 0 1 0 0,1 0 0 0 0,0 0-1 0 0,0 0 1 0 0,0 0 0 0 0,0-1-1 0 0,0 1 1 0 0,0 0 0 0 0,0 0-1 0 0,0 0 1 0 0,1 0 0 0 0,-1 0-1 0 0,0 1 1 0 0,4 7 8 0 0,0 0 0 0 0,0 0 0 0 0,1 0 0 0 0,0 0 0 0 0,0-1 0 0 0,1 0 0 0 0,13 15 0 0 0,-9-11 5 0 0,283 322 58 0 0,-105-125-61 0 0,16 16-1 0 0,-10-45-6 0 0,-102-99 2 0 0,-68-57-20 0 0,-22-20 27 0 0,-4-3-12 0 0,-4-4-4 0 0,-70-45 18 0 0,-116-96 0 0 0,-23-37-39 0 0,-79-62 27 0 0,-264-221-47 0 0,481 383 72 0 0,-7-7-59 0 0,64 71 38 0 0,16 15-10 0 0,13 10 16 0 0,47 33-17 0 0,25 30-10 0 0,268 236 54 0 0,-115-94-15 0 0,139 128-41 0 0,164 119 37 0 0,-311-290 44 0 0,-205-157-71 0 0,-17-11 16 0 0,-12-9-2 0 0,-244-166-4 0 0,-40-30-42 0 0,153 89 15 0 0,-37-27 19 0 0,-368-292-77 0 0,318 217 42 0 0,226 216 39 0 0,-19-20 19 0 0,14 16 5 0 0,10 15-3 0 0,16 17-11 0 0,43 48 0 0 0,34 20 6 0 0,-59-58-13 0 0,35 35-9 0 0,110 103-18 0 0,-67-73 30 0 0,239 218 6 0 0,-132-122-71 0 0,45 25 73 0 0,-218-184 11 0 0,-32-26-4 0 0,28 25 0 0 0,-44-36-29 0 0,-4-2 11 0 0,-8-4 17 0 0,-13-8-3 0 0,3-3-23 0 0,-29-26 0 0 0,28 22 8 0 0,-9-8 2 0 0,1-2 0 0 0,1-1 0 0 0,1 0 0 0 0,-24-38 0 0 0,47 63-4 0 0,0 0 0 0 0,1 0 1 0 0,-1-1-1 0 0,1 1 1 0 0,0-1-1 0 0,0 0 1 0 0,0 0-1 0 0,0 1 1 0 0,-1-8-1 0 0,4 11 2 0 0,-1 0-1 0 0,1 1 1 0 0,-1-1 0 0 0,1 0-1 0 0,-1 1 1 0 0,1-1-1 0 0,-1 0 1 0 0,1 1 0 0 0,0-1-1 0 0,-1 1 1 0 0,1-1 0 0 0,0 1-1 0 0,0-1 1 0 0,-1 1-1 0 0,1-1 1 0 0,0 1 0 0 0,0 0-1 0 0,0-1 1 0 0,-1 1-1 0 0,1 0 1 0 0,0 0 0 0 0,0 0-1 0 0,0 0 1 0 0,0-1-1 0 0,1 2 1 0 0,25-4-9 0 0,-2 3 74 0 0,-24 1-68 0 0,0-1 0 0 0,1 1 1 0 0,-1-1-1 0 0,0 1 1 0 0,0-1-1 0 0,0 1 1 0 0,1 0-1 0 0,-1 0 1 0 0,0 0-1 0 0,0-1 1 0 0,1 2-1 0 0,7 6-5 0 0,-6-7-1 0 0,1 1 12 0 0,0 0 0 0 0,0 0 0 0 0,0 0 0 0 0,0-1 0 0 0,0 1 0 0 0,1-1 0 0 0,-1 0 0 0 0,0 0 0 0 0,1-1 0 0 0,4 1 0 0 0,-6-1-4 0 0,0-1 0 0 0,0 1 0 0 0,0 0 0 0 0,0-1 0 0 0,-1 0 0 0 0,1 0 0 0 0,0 0 0 0 0,0 0 0 0 0,-1 0 0 0 0,1-1 0 0 0,-1 1 0 0 0,1-1 0 0 0,-1 0 0 0 0,0 1 0 0 0,1-1 1 0 0,-1 0-1 0 0,3-4 0 0 0,3-4 13 0 0,-1 0 0 0 0,0 0 0 0 0,5-11 0 0 0,3-4-2 0 0,19-25-39 0 0,-10 17 48 0 0,-2-2-1 0 0,19-37 1 0 0,-32 52-26 0 0,0 4 24 0 0,-2 0 1 0 0,0-1-1 0 0,0 0 0 0 0,-2-1 1 0 0,6-31-1 0 0,-3-30-12 0 0,23-149 23 0 0,-30 225-29 0 0,5-15 6 0 0,-6 18-4 0 0,0-1 1 0 0,0 0-1 0 0,1 1 0 0 0,-1-1 1 0 0,0 1-1 0 0,1-1 0 0 0,-1 1 1 0 0,1-1-1 0 0,-1 1 0 0 0,1 0 1 0 0,-1-1-1 0 0,1 1 1 0 0,-1-1-1 0 0,1 1 0 0 0,-1 0 1 0 0,1-1-1 0 0,0 1 0 0 0,-1 0 1 0 0,1 0-1 0 0,-1 0 1 0 0,1-1-1 0 0,0 1 0 0 0,-1 0 1 0 0,2 0-1 0 0,-2 0-1 0 0,0 0 1 0 0,1 0-1 0 0,-1 0 1 0 0,0 0-1 0 0,0 0 0 0 0,0 0 1 0 0,0 1-1 0 0,1-1 1 0 0,-1 0-1 0 0,0 0 0 0 0,0 0 1 0 0,0 0-1 0 0,0 0 0 0 0,0 0 1 0 0,1 0-1 0 0,-1 0 1 0 0,0 1-1 0 0,0-1 0 0 0,0 0 1 0 0,0 0-1 0 0,0 0 1 0 0,0 0-1 0 0,0 1 0 0 0,0-1 1 0 0,0 0-1 0 0,1 0 1 0 0,-1 0-1 0 0,0 0 0 0 0,0 1 1 0 0,0-1-1 0 0,0 0 1 0 0,0 0-1 0 0,0 0 0 0 0,0 1 1 0 0,0-1-1 0 0,-2 11 35 0 0,-4 9-1 0 0,-3 2-16 0 0,-1-1-1 0 0,-1 0 0 0 0,-19 28 1 0 0,-48 54-22 0 0,56-74 12 0 0,-29 33 24 0 0,23-30-57 0 0,2 1-1 0 0,2 1 0 0 0,-35 63 0 0 0,51-80 16 0 0,0 1 0 0 0,1 1 1 0 0,0-1-1 0 0,2 1 1 0 0,0 1-1 0 0,2-1 1 0 0,0 0-1 0 0,-1 31 0 0 0,4-41 4 0 0,0 0-1 0 0,0 0 0 0 0,1 0 0 0 0,0 0 0 0 0,1 0 1 0 0,0 0-1 0 0,0 0 0 0 0,1-1 0 0 0,0 1 1 0 0,0-1-1 0 0,10 16 0 0 0,-10-18-12 0 0,-2-3 20 0 0,1-1 1 0 0,0 1 0 0 0,-1-1 0 0 0,1 1-1 0 0,4 3 1 0 0,-6-6-3 0 0,0 0 1 0 0,1 1-1 0 0,-1-1 0 0 0,0 0 1 0 0,1 0-1 0 0,-1 0 0 0 0,0 0 0 0 0,0 0 1 0 0,1 1-1 0 0,-1-1 0 0 0,0 0 1 0 0,1 0-1 0 0,-1 0 0 0 0,0 0 0 0 0,1 0 1 0 0,-1 0-1 0 0,0 0 0 0 0,1 0 1 0 0,-1 0-1 0 0,0 0 0 0 0,1 0 0 0 0,-1 0 1 0 0,1-1-1 0 0,-1 1-2 0 0,1 0 1 0 0,0-1 0 0 0,-1 0-1 0 0,1 1 1 0 0,-1-1-1 0 0,1 1 1 0 0,-1-1-1 0 0,1 1 1 0 0,-1-1-1 0 0,1 0 1 0 0,-1 1-1 0 0,0-1 1 0 0,1 0-1 0 0,-1-1 1 0 0,134-353 66 0 0,-68 194-18 0 0,-10 28-2 0 0,-46 109-29 0 0,-7 17-9 0 0,1-1 0 0 0,-1 0 0 0 0,0 0 0 0 0,-1 0 0 0 0,0 0 0 0 0,0 0 0 0 0,1-14 0 0 0,-3 21 8 0 0,0 2-15 0 0,0 0 1 0 0,0 0 0 0 0,0-1 0 0 0,0 1 0 0 0,0 0-1 0 0,0 0 1 0 0,0 0 0 0 0,-1-1 0 0 0,1 1 0 0 0,0 0-1 0 0,0 0 1 0 0,-1-1 0 0 0,0 2 0 0 0,0 0-4 0 0,-1 10 1 0 0,-1-1 0 0 0,1 1 0 0 0,1 0 0 0 0,0 18 0 0 0,0-8 20 0 0,-9 78 6 0 0,-32 138 1 0 0,26-162-48 0 0,-45 125-1 0 0,50-166 1 0 0,8-24 7 0 0,0-1-1 0 0,-8 16 0 0 0,11-25 17 0 0,0-1 0 0 0,0 0-1 0 0,0 0 1 0 0,0 0 0 0 0,0 0 0 0 0,0 0-1 0 0,0 0 1 0 0,0 0 0 0 0,0 0 0 0 0,0 0-1 0 0,0 1 1 0 0,0-1 0 0 0,0 0 0 0 0,0 0 0 0 0,0 0-1 0 0,0 0 1 0 0,0 0 0 0 0,0 0 0 0 0,0 0-1 0 0,0 0 1 0 0,0 0 0 0 0,0 0 0 0 0,0 0-1 0 0,0 0 1 0 0,0 1 0 0 0,-1-1 0 0 0,1 0 0 0 0,0 0-1 0 0,0 0 1 0 0,0 0 0 0 0,0 0 0 0 0,0 0-1 0 0,0 0 1 0 0,0 0 0 0 0,0 0 0 0 0,0 0-1 0 0,0 0 1 0 0,-1 0 0 0 0,1 0 0 0 0,0 0 0 0 0,0 0-1 0 0,0 0 1 0 0,0 0 0 0 0,0 0 0 0 0,0 0-1 0 0,0 0 1 0 0,0 0 0 0 0,0 0 0 0 0,0 0-1 0 0,-1 0 1 0 0,1 0 0 0 0,0 0 0 0 0,0-1 0 0 0,-2-5-17 0 0,1-9-5 0 0,2 3 24 0 0,0 0-1 0 0,0 0 1 0 0,1 0-1 0 0,6-16 0 0 0,18-47 10 0 0,-15 46-10 0 0,139-320 23 0 0,-121 298 1 0 0,-22 42-14 0 0,-1-1 1 0 0,0 0-1 0 0,-1-1 1 0 0,0 1-1 0 0,0-1 1 0 0,4-18-1 0 0,-9 28-10 0 0,0 0-1 0 0,1 1 0 0 0,-1-1 1 0 0,0 1-1 0 0,0-1 0 0 0,0 0 1 0 0,0 1-1 0 0,0-1 1 0 0,0 1-1 0 0,0-1 0 0 0,0 0 1 0 0,0 1-1 0 0,-1-1 0 0 0,1 1 1 0 0,0-1-1 0 0,0 0 0 0 0,0 1 1 0 0,-1-1-1 0 0,1 1 0 0 0,0-1 1 0 0,-1 1-1 0 0,1-1 0 0 0,0 1 1 0 0,-1-1-1 0 0,1 1 0 0 0,-1-1 1 0 0,1 1-1 0 0,-1 0 1 0 0,1-1-1 0 0,-1 1 0 0 0,1 0 1 0 0,-1-1-1 0 0,1 1 0 0 0,-1 0 1 0 0,1 0-1 0 0,-1-1 0 0 0,0 1 1 0 0,1 0-1 0 0,-1 0 0 0 0,1 0 1 0 0,-1 0-1 0 0,0 0 0 0 0,1 0 1 0 0,-1 0-1 0 0,0 0 0 0 0,-2 0 5 0 0,1 0 0 0 0,-1 1-1 0 0,1-1 1 0 0,-1 0 0 0 0,1 1-1 0 0,-1 0 1 0 0,1 0 0 0 0,0 0-1 0 0,0 0 1 0 0,-1 0 0 0 0,-2 2-1 0 0,0 1 3 0 0,0 1-1 0 0,0-1 1 0 0,1 1 0 0 0,-1 0-1 0 0,1 0 1 0 0,-5 9-1 0 0,-20 38 1 0 0,20-35-18 0 0,-127 263-44 0 0,131-266 37 0 0,1 1-1 0 0,0-1 1 0 0,0 1 0 0 0,2 0 0 0 0,0 0-1 0 0,0 18 1 0 0,2-33 20 0 0,1 0-1 0 0,0 0 1 0 0,0 0-1 0 0,0 0 1 0 0,0 0 0 0 0,0 0-1 0 0,0 0 1 0 0,0 0-1 0 0,0-1 1 0 0,0 1-1 0 0,0 0 1 0 0,0-1 0 0 0,0 1-1 0 0,0 0 1 0 0,1-2-1 0 0,12-9-18 0 0,0-1 0 0 0,-1-1-1 0 0,23-29 1 0 0,27-50 78 0 0,-28 37-39 0 0,-3-2 0 0 0,42-104 0 0 0,-70 149-11 0 0,-1 0-1 0 0,0-1 1 0 0,-1 1 0 0 0,0-1 0 0 0,-1 1 0 0 0,0-15 0 0 0,-1 26-5 0 0,10 14-22 0 0,-4 0 41 0 0,1-1-21 0 0,-1 1 1 0 0,0-1-1 0 0,-1 2 0 0 0,0-1 0 0 0,-1 1 1 0 0,3 19-1 0 0,-6-27-5 0 0,0 1-1 0 0,-1-1 1 0 0,1 0-1 0 0,-2 1 1 0 0,1-1-1 0 0,-1 0 1 0 0,0 1-1 0 0,-2 7 1 0 0,3-11 1 0 0,-1-1 1 0 0,1 0 0 0 0,0 0 0 0 0,0 0-1 0 0,0 0 1 0 0,0 0 0 0 0,0 1 0 0 0,0-1-1 0 0,1 0 1 0 0,-1 0 0 0 0,1 0 0 0 0,-1 0-1 0 0,1 0 1 0 0,0 0 0 0 0,1 3 0 0 0,-73-78-5 0 0,-318-319 41 0 0,82 105-13 0 0,217 198-29 0 0,-124-109-18 0 0,59 77 19 0 0,-31-23-1 0 0,11-13-14 0 0,128 110 52 0 0,-282-291-94 0 0,305 313 64 0 0,-23-28 5 0 0,-97-146-7 0 0,114 164 8 0 0,0 1 0 0 0,-3 2 0 0 0,0 1 1 0 0,-2 1-1 0 0,-60-37 0 0 0,-71-51-69 0 0,141 99 32 0 0,0-1 1 0 0,-32-33-1 0 0,-11-23-7 0 0,2 3-1 0 0,50 57 28 0 0,6 5 2 0 0,0 1 1 0 0,-1 0 0 0 0,-14-9 0 0 0,2 2-6 0 0,17 12 10 0 0,0 0 0 0 0,0 1 0 0 0,-1 0 0 0 0,1 0 1 0 0,-1 0-1 0 0,-14-5 0 0 0,8 9-3 0 0,13 0-20 0 0,1 1 17 0 0,-1-1 1 0 0,1 1-1 0 0,0 0 0 0 0,0 0 1 0 0,0 0-1 0 0,0 0 1 0 0,0-1-1 0 0,0 1 1 0 0,0 0-1 0 0,0-1 0 0 0,2 2 1 0 0,4 2-2 0 0,2 4-123 0 0,1-1-1 0 0,1 1 1 0 0,20 10-1 0 0,-8-5-346 0 0,-22-13 383 0 0,0 1 0 0 0,-1-1 0 0 0,1 1 0 0 0,0-1 0 0 0,0 0 1 0 0,0 1-1 0 0,0-1 0 0 0,0 0 0 0 0,0 0 0 0 0,0 0 0 0 0,0 1 0 0 0,0-1 1 0 0,0 0-1 0 0,0 0 0 0 0,0-1 0 0 0,0 1 0 0 0,0 0 0 0 0,0 0 0 0 0,0 0 1 0 0,0-1-1 0 0,0 1 0 0 0,1-1 0 0 0,0 0-355 0 0,-1 0 0 0 0,1 0 1 0 0,-1 0-1 0 0,0 0 0 0 0,1-1 1 0 0,-1 1-1 0 0,0 0 0 0 0,0-1 0 0 0,0 1 1 0 0,0-1-1 0 0,0 1 0 0 0,1-2 0 0 0,4-13-3280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5.1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77 2208 0 0,'26'-75'15720'0'0,"-23"74"-15532"0"0,-1 1 24 0 0,0 0 0 0 0,0-1 1 0 0,0 1-1 0 0,0 0 1 0 0,-1 0-1 0 0,1 0 1 0 0,0 0-1 0 0,0 1 0 0 0,0-1 1 0 0,0 0-1 0 0,0 1 1 0 0,0 0-1 0 0,0-1 0 0 0,3 3 1 0 0,-1-1-12 0 0,0 1 1 0 0,1 0-1 0 0,-1 0 1 0 0,0 1-1 0 0,0-1 1 0 0,-1 1-1 0 0,1 0 1 0 0,4 7-1 0 0,22 37 563 0 0,-27-42-671 0 0,30 55 834 0 0,38 103 0 0 0,4 80-63 0 0,37 292-72 0 0,-9 347-329 0 0,-63-340-435 0 0,-27-357-72 0 0,39 357-256 0 0,-34-424 3 0 0,6 0 1 0 0,54 162-1 0 0,-68-251 78 0 0,1 0 0 0 0,2-2 0 0 0,1 1-1 0 0,1-1 1 0 0,26 37 0 0 0,-38-61 107 0 0,1-1 1 0 0,-1 1-1 0 0,1-1 1 0 0,-1 1-1 0 0,1-1 0 0 0,0 0 1 0 0,1 0-1 0 0,5 3 0 0 0,-8-5-62 0 0,0 0 0 0 0,0-1-1 0 0,0 1 1 0 0,0 0-1 0 0,0-1 1 0 0,0 1 0 0 0,0-1-1 0 0,0 0 1 0 0,0 0-1 0 0,0 0 1 0 0,0 0 0 0 0,0 0-1 0 0,0 0 1 0 0,0 0-1 0 0,0-1 1 0 0,0 1 0 0 0,0-1-1 0 0,0 1 1 0 0,0-1 0 0 0,0 0-1 0 0,-1 0 1 0 0,4-1-1 0 0,-2-1-15 0 0,-1 1-1 0 0,1 0 0 0 0,-1-1 1 0 0,1 0-1 0 0,-1 1 0 0 0,0-1 0 0 0,0 0 1 0 0,0 0-1 0 0,2-4 0 0 0,18-49-1626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7:55.71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1184 1208 1728 0 0,'23'-7'1052'0'0,"1"-1"-1"0"0,-2-1 1 0 0,1-1-1 0 0,-1-1 1 0 0,0-1-1 0 0,-1-1 1 0 0,-1 0-1 0 0,33-30 1 0 0,150-152 5436 0 0,-175 167-5863 0 0,-4 4-200 0 0,-1-2-1 0 0,-1-1 1 0 0,-1 0-1 0 0,-2-2 1 0 0,-1 0-1 0 0,16-35 1 0 0,-18 25 45 0 0,-1-2 0 0 0,-3 1 1 0 0,-1-2-1 0 0,-2 1 0 0 0,6-79 0 0 0,-14 101-278 0 0,-1 0 0 0 0,-1 0-1 0 0,-1 1 1 0 0,-1-1 0 0 0,-6-23-1 0 0,6 30-80 0 0,-1 0-1 0 0,0 0 1 0 0,-1 0-1 0 0,0 1 1 0 0,-1 0-1 0 0,0 0 1 0 0,0 0-1 0 0,-17-19 1 0 0,18 25-61 0 0,-1 0 0 0 0,0 0 0 0 0,1 1 1 0 0,-1-1-1 0 0,-1 2 0 0 0,1-1 0 0 0,0 1 0 0 0,-1 0 0 0 0,0 0 0 0 0,0 0 1 0 0,0 1-1 0 0,0 0 0 0 0,0 1 0 0 0,0 0 0 0 0,0 0 0 0 0,-1 0 0 0 0,-8 1 1 0 0,-4 1 29 0 0,0 1 1 0 0,0 1 0 0 0,0 0-1 0 0,0 2 1 0 0,-19 6 0 0 0,-23 12 62 0 0,1 3 1 0 0,2 2-1 0 0,-59 38 0 0 0,29-9-11 0 0,3 3-1 0 0,-89 82 0 0 0,59-37-55 0 0,-134 160 1 0 0,166-163-28 0 0,-131 213 1 0 0,178-250-25 0 0,2 1 0 0 0,3 2 0 0 0,3 0 0 0 0,4 2 0 0 0,2 2 0 0 0,-13 74 0 0 0,33-130-8 0 0,0 1 0 0 0,1-1 1 0 0,1 1-1 0 0,1-1 1 0 0,2 28-1 0 0,-1-36-12 0 0,1 0 1 0 0,0 0-1 0 0,0 0 0 0 0,1 0 0 0 0,0-1 0 0 0,0 1 1 0 0,1-1-1 0 0,0 0 0 0 0,0 0 0 0 0,1 0 0 0 0,-1 0 1 0 0,2-1-1 0 0,5 7 0 0 0,1-3 8 0 0,0 0-1 0 0,0 0 1 0 0,1-2 0 0 0,0 1 0 0 0,1-2-1 0 0,22 10 1 0 0,90 27 82 0 0,-116-41-90 0 0,73 20 23 0 0,122 17-1 0 0,91-6 54 0 0,-95-13-31 0 0,345 67 72 0 0,-491-78-112 0 0,269 57 31 0 0,-10 26 38 0 0,-273-78-66 0 0,0 2-1 0 0,-1 1 1 0 0,-1 3 0 0 0,60 41 0 0 0,-61-34-9 0 0,-2 3 0 0 0,0 0 0 0 0,-2 3 0 0 0,32 40 0 0 0,-44-46 23 0 0,-2 0-1 0 0,-1 2 0 0 0,-1 0 0 0 0,-2 1 0 0 0,-1 1 1 0 0,14 44-1 0 0,-19-43 33 0 0,-1 0 1 0 0,-1 0-1 0 0,-2 1 1 0 0,-2 0-1 0 0,-1 1 1 0 0,-1-1-1 0 0,-2 0 1 0 0,-2 1 0 0 0,-1-1-1 0 0,-12 56 1 0 0,1-37 116 0 0,-1 0 0 0 0,-26 57 0 0 0,26-77-72 0 0,-2-1 0 0 0,0 0 0 0 0,-3-2 0 0 0,-29 38 0 0 0,13-27-45 0 0,-2-1 0 0 0,-1-2-1 0 0,-2-2 1 0 0,-1-2 0 0 0,-2-1 0 0 0,-2-2 0 0 0,0-3 0 0 0,-75 34 0 0 0,42-29 29 0 0,-2-3-1 0 0,-1-4 1 0 0,-2-3-1 0 0,-142 20 1 0 0,-114-11-94 0 0,-4-16-16 0 0,105-6-6 0 0,158-5-130 0 0,-125 24 0 0 0,157-18-78 0 0,0 3-1 0 0,1 1 1 0 0,-76 35-1 0 0,79-27-324 0 0,-49 22-1063 0 0,80-40 273 0 0,-1 0 1 0 0,-20 4 0 0 0,3-4-442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  <inkml:channel name="F" type="integer" max="32767" units="dev"/>
        </inkml:traceFormat>
        <inkml:channelProperties>
          <inkml:channelProperty channel="X" name="resolution" value="1000" units="1/dev"/>
          <inkml:channelProperty channel="Y" name="resolution" value="1000" units="1/dev"/>
          <inkml:channelProperty channel="F" name="resolution" value="0" units="1/dev"/>
        </inkml:channelProperties>
      </inkml:inkSource>
      <inkml:timestamp xml:id="ts0" timeString="2026-01-15T14:09:18.813"/>
    </inkml:context>
    <inkml:brush xml:id="br0">
      <inkml:brushProperty name="width" value="0.21167" units="cm"/>
      <inkml:brushProperty name="height" value="0.21167" units="cm"/>
      <inkml:brushProperty name="color" value="#D9D9D9"/>
    </inkml:brush>
  </inkml:definitions>
  <inkml:trace contextRef="#ctx0" brushRef="#br0">27116 28029 88,'104'5'840,"-4"4"-1,155 38 1,-9 1-668,530 65 158,1888 204 1549,260-303-1064,682-435-242,-1818 33 124,-1362 275-555,-5-24 0,455-214 0,-777 304-150,653-341 97,-671 341-65,-1-5 0,-4-5 0,0-5 0,-5 1 0,-5-5 0,109-133 0,-147 161-9,1 0 0,-6-4 0,-4 4-1,5-5 1,-5 1 0,-5-6 0,0 6 0,1-6-1,-6 6 1,1-6 0,-6 1 0,6-71-1,-10 80 16,-5 0 0,5 0 0,-9 0 0,4 1 0,-5-1 0,1 0 0,-5 5 0,-1-5 0,1 5 0,-5-5 0,0 5 0,0 0 0,1 4 0,-6-4 0,-47-47 0,-10 9 29,-4 0-1,-5 0 0,1 9 0,-6 1 0,0 9 0,-151-67 0,10 25-54,-6 13-1,-378-84 1,20 46 281,-6 25 0,-837-15 0,-1870 81-11,1690 108-281,1174-23-9,-691 179-1,132 48 23,24 76 4,809-275-10,4 5 0,6 9 0,4 10 0,-289 246 0,356-270-41,4 0-1,0 10 0,-76 108 1,124-146 31,4 0 0,5 0 0,-1 0 0,1 4 1,10 5-1,-6-4 0,-18 99 0,42-133-3,-4 5 0,-1 5-1,1-5 1,4 5 0,5-5-1,-5 5 1,5-5 0,0 5-1,5 0 1,5 33-1,8 0 18,1-5 0,0 5-1,52 99 1,-52-136-9,0-1 1,0 0-1,5 0 1,-5-5 0,9 1-1,-4-1 1,4 0-1,38 34 1,1-10-12,-1-5-1,5 1 1,0-6 0,142 62 0,-81-47-97,-9 9 1,0 5 0,180 142-1,-166-99-431,-113-90-164,4-1-1,-4 1 1,4-5 0,1 4 0,-1-4-1,1-4 1,42 18 0,-24-14-549</inkml:trace>
  <inkml:trace contextRef="#ctx0" brushRef="#br0">27845 27158 0,'4'0'0,"-8"0"0,4 10 0,0-10 0,0 0 0,0 0 0,-5 4 0,5-4 0,0 0 0,0 5 0,0-5 0,-5 0 0,5 0 0,0 0 0,0 5 0,-4-5 0,4 0 0,0 0-1,0 0 1,-5 5 0,5-5 0,0 0 0,-5 0 0,5 0 0,0 0 0,-5 0 0,5 0 0,0 0-1,-4 0 1,4 0 0,0 0 0,-5 0 0,-38 4 63,43-4-51,-127 19 200,108-19-154,0 0-1,0 0 0,-5 0 0,5 5 0,0 0 0,0-1 1,-33 11-1,33-6 47,-4-4 0,4 4 1,-5-4-1,-37 4 0,37-4-7,0 0 0,1 0 0,-48 18 0,0 1-46,0 0 0,-5-5 0,5-5 0,-5 0-1,-94 0 1,71-4 20,-34 13 3,-146 39-1,-52 9-109,170-48 57,-260-4-1,255-38-1176,147 15 764</inkml:trace>
  <inkml:trace contextRef="#ctx0" brushRef="#br0">25086 27688 0,'0'0'6,"0"0"0,0-5 0,0 5 0,0 0 0,0 0 0,0-4 0,-5 4 0,5 0 0,0 0 0,0-5 0,0 5 0,0 0 0,0 0 0,0 0 0,-4 0-1,4-5 1,0 5 0,0 0 0,0 0 0,-5 0 0,5 0 0,0 0 0,0-5 0,0 5 0,-5 0 0,5 0 0,0 0 0,0 0 0,-4 0 0,4 0 0,0 0 0,0 0 0,-5 0 0,5 0 0,0 0 0,0 0 0,-5 0 0,5 0 0,0 0 0,-5 0 0,5 0 12,0 5 1,0-5 0,0 0 0,-4 0-1,4 0 1,0 0 0,0 0 0,0 0 0,-5 0-1,5 0 1,0 0 0,0 0 0,0 0-1,-5 0 1,5 0 0,0 0 0,0 0-1,0-5 1,-5 5 0,5 0 0,0 0-1,0 0 1,0 0 0,0 0 0,-4 0-1,4 0 1,0-4 0,0 4 0,0 0-1,0 0 1,0 0 0,0 0 0,-5 0-1,5-5 1,0 5 0,0 0 0,0 0-1,0-5 1,0-66 459,-5-4-1,-18-105 1,18 123-253,-5 0 1,10-94-1,0 85-12,-14-114-1,9 170-199,5-9 40,-4 0 0,4 1 0,-5-1 0,-5 0 0,6 0 0,-1 0 0,-4 0 0,-1 0 0,-9-14 0,19 33-46,0 0-1,-5 0 1,5-5 0,0 5-1,0 0 1,0 0 0,0 0-1,0 0 1,0-5 0,0 5-1,-4 0 1,4 0 0,0 0 0,0-4-1,0 4 1,0 0 0,0 0-1,0 0 1,0-5 0,0 5-1,0 0 1,0 0 0,0 0-1,0-5 1,0 5 0,0 0 0,0 0-1,0 0 1,0-5 0,0 5-1,4 0 1,-4 0 0,0 0-1,0-4 1,0 4 0,0 0-1,0 0 1,0 0 0,5 0 0,-5 0-1,0-5 1,0 5 0,0 0-1,0 0 1,5 0 0,-5 0-1,0 0 1,61-9 130,-18 4-144,-19-5 34,-1 6 0,1-6 1,0 1-1,28-20 0,-33 20-9,0-1-1,4 1 1,-4-1 0,0 6-1,5-6 1,32 1 0,-18 4 73,0 5 0,5 5 0,-5-5 0,-1 4 0,68 20 0,-63-19-64,81 19 66,5-10 0,4-5 1,-4-4-1,0-5 0,0-5 0,165-33 0,67-28 48,28-5-477,-128 38-3927,-232 33 3412</inkml:trace>
  <inkml:trace contextRef="#ctx0" brushRef="#br0">24868 27920 0,'0'-5'0,"0"1"0,5-1 0,0 0 0,0 5 0,-1-9 0,6 4 0,-5 5 0,9-14 0</inkml:trace>
  <inkml:trace contextRef="#ctx0" brushRef="#br0">25025 27901 0,'-19'14'0,"0"5"0,0 0 0,0 0 0,0 0 0,-19 38 0,33-57 0,-14 38 0,19-29 0</inkml:trace>
  <inkml:trace contextRef="#ctx0" brushRef="#br0">29061 28493 0,'0'0'0,"0"-5"0,0 5 0,0 0 0,5 0 0,-5-5 0,0 5 0,0 0 0,0 0 0,0 0 0,4-5 0,-4 5 0,0 0 0,0 0 0,5 0 0,-5-4 0,0 4 0,0 0 0,5 0 0,-5 0 0,0 0 0,0 0 0,4 0 0,-4 0 0,0 0 0,0-5 0,5 5 0,-5 0 0,5 5 17,-5-1-1,0 1 1,0-5 0,0 5-1,0 0 1,0-1-1,0 1 1,-5-5 0,5 5-1,0-1 1,0 1 0,0-5-1,-5 5 1,5 0 0,0-5-1,-4 4 1,4 1 0,-5-5-1,5 5 1,-9 0-1,-58 61 1046,44-47-767,-6 9-68,1-4 0,-62 33 0,-43 42 13,-373 407 162,374-359-379,-289 250 0,378-364-56,19-9-64,1-5 0,-1 0 0,-4-5 0,-39 24 0,63-33 16,-1-5 58,0 0 1,5 0 0,-5 0-1,5 5 1,-4-5-1,-1 0 1,5 0 0,-5 4-1,5-4 1,-4 0-1,4 5 1,-5-5-1,5 5 1,-5-5 0,5 4-1,0-4 1,-5 5-1,5-5 1,-4 5-1,4-5 1,0 5 0,0-5-1,-5 9 1,19-9 14,0-5 0,0 5 0,1-4 0,-6 4 0,24-15 0,5 1 138,-33 10-87,0-1-1,-1 0 1,6 5-1,-6-5 1,1 5-1,0-4 1,4 4-1,-4-5 1,0 5-1,4 0 1,-4 0-1,0 0 1,4-5-1,-4 5 1,0 0-1,4 5 1,-4-5-1,4 0 1,-4 0-1,0 5 1,9-1-1,152 91 870,250 113 0,-302-156-929,51 38 110,271 189 0,-119-66-47,-29-9 62,-56-29-36,-142-133-115,-85-37 44,-1-5 0,1 0 0,0 5 1,0-5-1,-1 0 0,1 5 0,0-5 1,0 0-1,-1 0 0,1 0 0,0 0 0,-1 0 1,6 0-1,-5 0 0,9-5 0,-5-5-6,1 1 0,-1-1 0,1-4 0,-1 5 0,1-5 0,-6 4 0,6-4-1,-5 4 1,-1-4 0,10-24 0,34-52 7,-25 53 5,-4 3-1,33-74 1,19-34 19,90-199-27,-104 223 18,293-715 19,-317 757-55,161-331-184,-132 298 26,-39 57-382,6 5 1,-1 0-1,5-1 0,1 1 1,-1 0-1,57-48 0,-57 67 307</inkml:trace>
  <inkml:trace contextRef="#ctx0" brushRef="#br0">32922 28625 0,'14'-14'0,"5"0"0,-5 9 0,5 5 0,-5-10 0,5 10 0,5-14 0</inkml:trace>
  <inkml:trace contextRef="#ctx0" brushRef="#br0">33627 28597 0,'66'-29'8,"-56"24"-3,-1 5 1,-4-4-1,4-1 1,1 0-1,-6 5 1,6-4-1,-1 4 1,1 0-1,9-5 1,-19 5-7,0 0 1,5 0 0,-5 0-1,0 0 1,0 0 0,0 0 0,0 5-1,4-5 1,-4 0 0,0 0-1,0 0 1,0 0 0,0 0-1,5 0 1,-5 0 0,0 0 0,0 0-1,0 0 1,0 4 0,0-4-1,5 0 1,-5 0 0,0 0 0,0 0-1,0 0 1,0 5 0,0-5-1,0 0 1,0 0 0,0 0-1,0 0 1,0 5 0,4-5 0,-4 0-1,0 0 1,0 0 0,0 4-1,0-4 1,0 0 0,0 0-1,0 0 1,-18 57 534,-35 38 1066,39-67-1464,0 1-1,5-1 0,-1 0 0,1 1 0,4-1 0,-5 1 1,6 4-1,4-5 0,-5 62 0,-9 76 18,14-166-152,-43 350 618,39-303-547,4-4 1,4 4-1,1-4 1,0 4-1,23 81 1,15 4-10,-5 1 0,-5 4 0,-5-5 1,10 261-1,-24-142-90,-9-152 63,0-4 1,-20 151-1,15-222-37,-9 4 5,9-4 0,-5 4 0,5-4 0,0 4 0,0-4 0,0 4 0,10 38 0,-10-66-4,4 5-1,-4-5 1,0 5 0,0-5-1,0 0 1,5 0 0,-5 5-1,0-5 1,5 0-1,-5 4 1,0-4 0,5 0-1,-5 0 1,0 0 0,4 5-1,-4-5 1,0 0 0,5 0-1,-5 0 1,5 0-1,-5 0 1,0 5 0,4-5-1,-4 0 1,5 0 0,-5 0-1,0 0 1,5 0 0,-5-5-1,5 5 1,-5 0-1,0 0 1,4 0 0,-4 0-1,0 0 1,5 0 0,-5-5-1,5 5 1,90-56 1,-29 18 52,5 28-54,0 1 1,-5-1-1,5 10 0,0 0 1,0 0-1,76 19 0,-15-9-1,57-6 20,-4-8 0,236-34 0,-274 24-10,241-5-38,-232 14 53,227-28 0,-28-24 5,-232 29-36,-118 23 8,-1 5 0,-4-5 0,5 5 0,0-5 0,-5 5 0,5-4 0,-5 4 0,4-5 0,-4 0 0,5 5 0,-5-4 0,5-1 0,-5 5 0,0-5 1,5 0-1,-5 1 0,0 4 0,0-5 0,0 0 0,4 0 0,-4 5 0,0-4 0,0-1 0,0 0 0,0 0 0,0 1 0,-4-1 0,-15-142-3,9 91-21,-42-285 86,24 185-68,-10-284 1,28 137 7,-18 0 1,-67-345-1,76 539-481,5 0 0,0-113 0,14 222 395,0 0 0,0-5 0,0 5-1,0 0 1,0-5 0,0 5-1,0 0 1,0-4 0,0 4-1,5 0 1,-5 0 0,0-5-1,0 5 1,0 0 0,0 0-1,5-5 1,-5 5 0,0 0 0,0 0-1,4-5 1,-4 5 0,0 0-1,0 0 1,5 0 0,-5-4-1,5 4 1,-1-5-531</inkml:trace>
  <inkml:trace contextRef="#ctx0" brushRef="#br0">38775 28133 0,'71'-24'443,"-71"24"-382,0 0 0,0-4 1,5 4-1,-5 0 0,0 0 0,4 0 1,-4 0-1,0 0 0,5 0 1,-5 0-1,0 0 0,5 0 0,-5 0 1,0 0-1,5 0 0,-5 0 0,0 0 1,0 0-1,4 4 0,-4-4 1,0 0-1,5 0 0,-5 0 0,0 0 1,0 5-1,5-5 0,-5 0 1,0 0-1,0 0 0,0 5 0,5-5 1,-5 0-1,0 0 0,0 4 0,0-4 1,0 0-1,4 5 0,-4-5 1,5 29 44,0-1 1,0 0-1,4 1 0,-4-1 1,9 1-1,-5-1 1,6-4-1,27 51 1,24 62-52,100 185-60,-104-218 13,56 138 0,-76-129-7,6-4 0,4 0 1,5-5-1,118 166 0,-133-209 9,-4 1 0,0-1 0,47 124 0,-75-157-6,-6-4-1,-4 4 0,5 1 0,-5-6 0,0 6 0,0-1 0,-5-4 0,5 4 0,-14 34 0,14-58-2,0-4 0,0 5-1,-5-5 1,5 0 0,0 5 0,0-5-1,0 0 1,0 5 0,0-5 0,0 4-1,0-4 1,0 0 0,0 5 0,0-5-1,5 5 1,-5-5 0,0 0 0,0 4-1,0-4 1,0 5 0,0-5 0,5 0-1,-5 5 1,0-5 0,0 0 0,5 0-1,-5 5 1,0-5 0,4 0 0,-4 4-1,0-4 1,5 0 0,-5 0 0,0 0-1,5 5 1,-5-5 0,9 0 4,1 5 0,-1-5 0,-4 0 1,4 0-1,1 0 0,-1 0 0,1 0 0,-6 0 0,15-5 0,14-4 30,5 4 0,-5-9 0,53-19 0,98-48 171,5 10 0,299-71 0,-162 52-164,753-194 242,-951 251-274,0-9 0,127-58 0,-70 29 8,-58 34-47,-127 37 29,-118-86 17,76 53-4,4-5-1,-5-4 1,10-1 0,-5 1-1,-52-96 1,-61-65-36,56 99 28,-4 4-1,-133-98 0,-251-162 66,247 185-19,136 99-69,48 34-29,0 4 1,-4 0 0,-1 5 0,-104-52-1,95 66-2241,56 14 1634</inkml:trace>
  <inkml:trace contextRef="#ctx0" brushRef="#br0">42953 26567 0,'-5'-5'0,"-4"-4"0,-5 4 0,0-9 0,14 14 0,-15 0 0,15-15 0,0 6 0,0 4 0,0-4 0</inkml:trace>
  <inkml:trace contextRef="#ctx0" brushRef="#br0">42934 26425 0,'24'4'130,"4"1"0,-4 0 0,4 0 0,-4 4 0,0-4 0,37 23 0,81 24 639,-38-33-575,0-9 0,0-1 0,0-4 0,157-19 0,-148 9-5,597-85 288,-260 24-406,-299 42-91,-56 10 54,136-5-1,-231 19-27,5 0 0,0 5-1,0-5 1,-5 0 0,4 0 0,1 5 0,-5-5 0,5 0 0,0 4 0,-5-4 0,4 0-1,1 5 1,-5-5 0,5 5 0,-1-1 0,-4-4-2,5 5-1,-5-5 1,0 0-1,0 5 1,5-5 0,-5 0-1,0 5 1,5-5-1,-5 0 1,4 0 0,-4 4-1,0-4 1,5 0-1,-5 0 1,5 0 0,-5 0-1,5 5 1,-5-5-1,0 0 1,4 0 0,-4 0-1,5 0 1,-5 0-1,5 0 1,-5 0 0,5 0-1,-5-5 1,4 5-1,-4 0 1,0 0-1,5 0 1,-5 0 0,5 0-1,-5-4 1,0 4-1,4 0 1,-4 0 0,0-5-1,5 5 1,-5 0-1,0-5 1,5 5 0,-5 0-1,5-5 1,-1 1-1,-4-6 0,5 6-1,0-6 1,0 5 0,-1-4 0,-4 4 0,5-4 0,-5 4 0,5-5 0,-5 6-1,0-6 1,5 6 0,-5-15 0,0-128 74,4 0-30,29-56-1,71-304-71,-85 403 42,-19 100-10,5-6 0,-5 5 0,0 1 0,0-6 0,0 6 0,0-1 0,-5 0 0,5-4 0,0 4 0,0 0 0,-4 0 0,4-4 0,-5 4 0,0-9 0,-66 57 135,62-43-132,-1 0 0,1 0 0,-1 0 0,1-5 0,4 5 0,-4-5 0,-1 5 0,1-5 1,-1 1-1,6-1 0,-6 0 0,1 0 0,4 1 0,-14-10 0,-85-43 87,23 33-79,44 10-4,-1 4 0,5 1-1,-5 4 1,-47-4 0,-1079 4 25,293 67-47,786-58-65,-5 10-425,-5-9-1,5 0 1,-175-19 0,218 4-12</inkml:trace>
  <inkml:trace contextRef="#ctx0" brushRef="#br0">41359 24068 0,'-19'0'432,"19"-4"-326,37-15-354,-3 9 198,-20 1 105,0-5-1,0 4 1,0 1-1,1-6 1,-6 1-1,5 0 1,-4 0 0,13-19-1,29-34 389,161-193 322,199-218-721,-336 393-47,-62 66 2,0 0 1,0-4 0,5 8 0,0-3-1,0-1 1,38-24 0,-57 43-1,5-5-2,-5 5 1,4 0 0,-4-4 0,0 4 0,5 0 0,-5 0 0,5-5 0,-5 5-1,4 0 1,-4 0 0,5 0 0,-5 0 0,5-5 0,-5 5 0,5 0 0,-5 0 0,4 0-1,-4 0 1,5 0 0,-5 0 0,5 0 0,-5 0 0,5 5 0,-5-5 0,4 0-1,-4 0 1,0 0 0,10 5 0,-10-5 2,0 0 0,0 0 0,0 0 0,0 0 1,0 0-1,0 0 0,0 4 0,0-4 0,0 0 0,0 0 0,0 0 0,0 0 0,0 0 1,0 0-1,0 0 0,0 0 0,0 5 0,0-5 0,0 0 0,0 0 0,0 0 0,0 0 0,0 0 1,0 0-1,0 0 0,0 5 0,0-5 0,0 0 0,0 0 0,0 0 0,0 0 0,0 0 1,0 0-1,-5 0 0,5 0 0,0 0 0,0 4 0,0-4 0,0 0 0,0 0 0,0 0 0,0 0 1,0 0-1,0 0 0,-5 0 0,5 0 0,0 0 0,0 0 0,0 0 0,-42 0 12,-34-28 7,67 23-13,-1 1 0,-4-1 0,4 5 1,-4-5-1,5 5 0,-5-5 0,4 5 0,-4 0 0,0 0 0,4 0 0,-4 0 1,-19 5-1,-5-5-2,-1637-28 736,1069-15-685,299 24-27,297 24-22,6-5 0,-6 0 0,1 5 1,-1-5-1,6 4 0,-6 1 0,5 0 0,-4 0 0,-1-1 1,6 1-1,-6 0 0,6 0 0,-1-1 0,-5 1 1,6 5-1,-1-6 0,-5 10 0,-89 133 69,99-147-73,-76 128 23,10 4 1,-66 157-1,127-280-69,0 1 0,0-1 1,1-4-1,-1 5 0,-5-6 0,6 6 1,-6-5-1,6 4 0,-6-4 0,1-1 1,4 1-1,-5 0 0,1 0 0,-1-1 1,1 1-1,0-5 0,-1 5 0,1 0 1,-1-5-1,1 0 0,-1 4 0,1-4 1,-1 0-1,1 0 0,-15 0 0,-4-9-734,18 9 452</inkml:trace>
  <inkml:trace contextRef="#ctx0" brushRef="#br0">36466 23373 80,'-14'19'1218,"61"0"-1243,-42-15-52,-19-13 78,-5-10 88,-38-24 440,0 1 1,-127-67-1,160 85-507,-4 5-1,4-4 1,0-1 0,5 0-1,-4 1 1,4-1 0,0-4-1,0-1 1,-19-37 0,-14-19 57,38 61-50,-5-4-1,5-1 1,-1 1-1,1 0 1,5-5-1,-1 4 1,1-4 0,4 5-1,-4-5 1,4-1-1,0-37 1,5 71 21,5 0-75,-5 0 26,0 0 0,0 0 0,0 0 0,0 0 0,5 0 0,-5 5 0,0-5 0,0 0 1,0 0-1,0 0 0,4 0 0,-4 0 0,0 5 0,0-5 0,0 0 0,0 0 0,0 0 0,0 0 0,0 5 0,0-5 1,0 0-1,5 0 0,-5 0 0,0 4 0,0-4 0,0 0 0,0 0 0,0 0 0,0 5 0,0-5 0,0 0 0,0 0 1,0 0-1,-5 5 0,5-5 0,0 0 0,0 0 0,0 0 0,0 0 0,0 5 0,0-5 0,0 0 0,0 0 0,0 0 0,-4 4 1,-29 39 43,-62-15 28,0 1 0,-174 23 1,150-33-76,-18 4 16,-14 6 49,-271 75-1,347-76-20,-6 1 0,1-11 0,-1 1 1,-4-4-1,5-1 0,-90-5 0,165-9-17,10 0-22,-1 0-34,1 0 32,0 0-1,4 5 1,-4-5 0,0 0-1,-1 5 1,1-5-1,0 4 1,0-4 0,-1 5-1,6 0 1,-6-5-1,1 5 1,-5-1-1,5 1 1,0 0 0,-1 0-1,1-1 1,0 1-1,-5 0 1,5 0 0,-1-1-1,-4 1 1,5 0-1,-5-1 1,5 1-1,-5 14 1,14 19 12,-5 5 0,10 70 1,-14-70-6,14 47 45,-9-38-52,-1 4 0,5 120 0,-14-167-2,0 5 0,0-4 0,0 4 0,-5-5 0,5 5 0,-4-4 0,-1 4 0,5-4-1,-5 4 1,1-5 0,-1 1 0,-5-1 0,6 5 0,-1-4 0,-5-1 0,6 1 0,-6-1 0,1 1 0,-15 13 0,19-23-16,1 5-1,-1-5 1,0 0-1,5 5 1,-5-5 0,1 0-1,-1 5 1,0-5 0,0 0-1,1 0 1,-1 0-1,0 0 1,5 0 0,-4 0-1,-1 0 1,0 0-1,0 0 1,1 0 0,-1-5-1,-5 5 1,-79-48-1699,65 34 1052,-14-9 244</inkml:trace>
  <inkml:trace contextRef="#ctx0" brushRef="#br0">33035 23780 0,'-89'-38'1863,"84"33"-1904,-5 5-1,1-5 1,-1 5-1,1-4 1,-1 4-1,1 0 1,0 0-1,-1 0 1,1 0-1,-1 0 1,1 0-1,4 4 1,-23 1 0,-39 5 148,63-15-33,-6 5 0,5 0 1,-4 0-1,4 0 1,-4-5-1,4 5 0,-4-5 1,4 1-1,-5 4 1,6-5-1,-1 0 0,-5 5 1,6-5-1,-1 1 0,0-1 1,1 0-1,-1 1 1,0-6-1,-9-4 0,-5-14 50,0-1 0,5 1 1,-19-39-1,-43-65-32,38 89-121,-9-18 134,-105-95 0,110 113-67,4 5 0,0-9-1,-47-71 1,47 66 25,0 0-1,-52-53 1,76 91-50,-19-19-33,33 33 22,0 0 0,0-5 0,0 5 0,0 0 0,0 0-1,0 0 1,0 0 0,-5 0 0,5 0 0,0-4 0,0 4 0,0 0 0,0 0-1,0 0 1,0 0 0,0 0 0,0 0 0,0-5 0,0 5 0,0 0 0,0 0-1,0 0 1,0 0 0,0 0 0,0-5 0,0 5 0,0 0 0,0 0 0,0 0-1,0 0 1,0 0 0,0 0 0,5-4 0,-5 4 0,0 0 0,0 0 0,0 0-1,0 0 1,0 0 0,0 0 0,0 0 0,0 0 0,5-5 0,-5 5 0,0 0 4,0-5-7,0 0-1,-5 1 0,5 4 1,0-5-1,-5 0 1,5 0-1,0 1 1,-4 4-1,4-5 0,-5 0 1,5 5-1,-5-5 1,5 1-1,-5 4 1,1-5-1,4 0 0,-5 5 1,0-4-1,5 4 1,-5 0-1,1-5 0,-1 5 1,0-5-1,5 5 1,-5 0-1,1 0 1,-1 0-1,0-5 0,1 5 1,-6 0-1,-9 0 2,0-4-1,0 4 0,0 0 1,-37 0-1,-15 19 12,-5-1 0,5 1 0,-123 62 0,-14 4-13,80-42-32,-38 18 21,1-9 1,-6-5-1,-183 24 1,240-47 30,86-19-41,-1 4 1,1-4-1,-43 0 1,71-5 21,0 0 1,0 0 0,0 0 0,0 0 0,0 0 0,0 0 0,0 0 0,5 0 0,-5 0 0,0 4 0,0-4 0,0 0 0,0 0 0,0 0 0,0 0 0,0 0 0,0 0 0,0 0 0,0 0 0,0 0 0,0 0 0,0 0 0,0 5 0,0-5 0,0 0 0,0 0 0,0 0 0,0 0 0,0 0-1,0 0 1,0 0 0,0 0 0,0 0 0,0 0 0,0 5 0,0-5 0,0 0 0,0 0 0,0 0 0,0 0 0,0 0 0,0 0 0,0 0 0,0 0 0,0 0 0,0 0 0,-5 0 0,5 0 0,0 5 0,0-5 0,0 0 0,0 0 0,0 0 0,0 0 0,0 0 0,0 0 0,0 0 0,0 0 0,0 0-1,-5 0 1,5 0 0,0 0 0,0 0 0,0 0 0,0 0 0,0 0 0,0 0 0,0 0 0,0 0 0,38 14 12,47-5-1,138 20-1,-219-29-10,1 0 0,0 4 0,-1-4 0,1 5 0,0-5-1,0 5 1,-1-5 0,1 5 0,-5-1 0,5-4 0,0 5 0,-1 0 0,-4 0 0,5-5-1,0 4 1,-5 1 0,5 0 0,-5 0 0,4-1 0,-4 1 0,5 0 0,-5-1-1,0 1 1,5 0 0,-5 0 0,0 9 0,4 24 3,1 0 0,-5 66 1,5-10-67,33 77 122,-29-134-116,1 1-1,-6 0 1,11 80-1,-20-99-212,5-4-1,-5 4 0,0-1 1,1-3-1,-6 4 0,5-5 0,-4 5 1,4-5-1,-4 0 0,-15 19 0,15-28 70</inkml:trace>
  <inkml:trace contextRef="#ctx0" brushRef="#br0">29288 24844 152,'-222'0'2059,"165"-4"-1998,5-6-1,-5 1 1,0-6-1,5 1 1,-66-24-1,4 1 369,-4-6-87,4 0-1,1-4 1,-195-119-1,237 119-341,-14-5-7,0 5 0,0-1 0,-5 6 0,0 4-1,-118-33 1,175 62 0,0 4 0,-5 0 0,5 0 0,-1 5 0,-3 0 0,3 0 1,1 5-1,-52 5 0,76-6 6,4 1 0,0 0 0,-4 0 0,4-1 0,0 1 0,1 0 0,-6-1 0,5 1 0,1 5 0,-1-6 0,0 1 0,0 5 1,5-6-1,-4 6 0,-1-5 0,5 4 0,-5-4 0,5 4 0,-4-4 0,4 4 0,-5 1 0,5 9 0,0-10 3,-5-4 0,5 4 0,-5 1-1,5-1 1,-4 1 0,-1-1 0,0 1 0,0-6 0,1 6-1,-1-1 1,0-4 0,-4 5 0,4-6 0,0 6-1,-14 4 1,-137 104-100,123-94 99,-104 71-8,56-43-14,-108 90 1,161-114-5,14-9 2,-5-5 0,0 5-1,0-5 1,0 0-1,-28 15 1,84-1 75,-32-23-48,0 0 0,0-5 1,-1 4-1,1 1 0,0 0 0,0 0 1,-1-5-1,1 4 0,0 1 1,4-5-1,-4 5 0,0-5 1,14 4-1,0-4 10,4-4 0,1-1 1,-5 5-1,4-9 0,-4 4 0,43-19 1,-48 19-6,0-4 1,0 4 0,5 1 0,-4-1 0,-1 0-1,5 0 1,-5 5 0,5-4 0,-5 4 0,0 0-1,5 0 1,-5 0 0,5 4 0,24 1 0,279 113 175,-266-99-190,77 19 16,-1 0 0,133 71 0,-260-109-34,9 5-126,0 4 0,1-4 0,-1-1-1,-5 6 1,5-1 0,1-4 0,-6 5 0,1-1 0,4 1 0,-5 4 0,1-5 0,-1 1 0,1 4 0,9 19 0,-10-9-325</inkml:trace>
  <inkml:trace contextRef="#ctx0" brushRef="#br0">24518 27882 88,'29'-5'-9,"-1"1"-1,5-1 1,-4-5-1,-1 1 1,0 0-1,-4-1 1,4-4-1,29-19 1,-47 33 53,-6-5 0,1 5 1,5 0-1,-6 0 1,1 0-1,0 0 0,4 0 1,-4 0-1,0 0 1,4 0-1,-4 5 0,0-5 1,-1 0-1,1 4 1,5-4-1,-6 5 1,6 0-1,-5-5-51,-1 5 1,1-5-1,0 4 0,-1-4 0,1 5 1,0-5-1,0 5 0,-1 0 1,1-5-1,0 4 0,-5 1 1,5 0-1,-1 0 0,1-5 1,-5 4-1,5 1 0,-5 0 1,5-1-1,-1 11 0,-8 8 44,4 6 0,-5-1-1,0-4 1,-14 42 0,10-38 120,-1 6 1,5-6-1,-9 57 1,10 171-44,46 378 0,-42-625-177,0-4 0,0 4 0,0-4-1,0 0 1,0 4 0,0-4 0,-5 0 0,5 4 0,-4-4 0,4 0 0,-5 4 0,5-4 0,-10 9 0,1-9-124</inkml:trace>
  <inkml:trace contextRef="#ctx0" brushRef="#br0">25843 24901 0,'0'-5'28,"5"1"1,-5 4-1,5-5 1,-1 0-1,-4 5 0,5-5 1,-5 1-1,5 4 1,0-5-1,-1 5 0,-4-5 1,5 5-1,0-4 1,0 4-1,-1-5 0,1 5 1,-5 0-1,5-5 0,-1 5 1,11 0-1,-11 0 8,1 5 0,0-5 0,-5 5-1,5-5 1,-1 4 0,1 1 0,0-5 0,-5 5-1,5-1 1,-1-4 0,-4 5 0,5 0 0,0 0-1,-5-1 1,4 1 0,-4-5 0,5 5 0,-5 0-1,5 9 1,14 38 28,0 0 0,0 5 0,-5-1 0,10 96 0,-1 236-352,-23-331 120</inkml:trace>
  <inkml:trace contextRef="#ctx0" brushRef="#br0">29543 23747 0,'-14'-52'166,"5"14"204,14 38-368,-5-5 1,4 0-1,-4 5 1,5-4-1,-5-1 1,5 5-1,-5-5 0,4 5 1,1-5-1,-5 5 1,5-4-1,0 4 0,-5-5 1,9 0-1,24-14-40,-14 14-7,0-4 1,0 0-1,0-6 0,0 6 0,-5-5 1,0-1-1,29-22 0,-124 273 704,77-231-660,4-5 0,0 0 0,0 5 0,-5-5 0,5 4 0,0-4 0,0 0 0,-5 0 0,5 5 0,0-5 0,-5 0 0,5 0 0,-4 5 0,4-5 0,0 0 0,-5 0-1,5 0 1,-5 5 0,5-5 0,0 0 0,-4 0 0,4 0 0,-5 0 0,5 0 0,-5 0 0,5 0 0,0 0 0,-5 0 0,5 0 0,-9-5 0,9 5 7,0 0 0,-5 0 0,5 0 0,0 0 0,-5 0 1,5 0-1,0 0 0,-4 0 0,4 0 0,0 0 0,-5 0 0,5 0 0,-5 0 0,5 0 0,0 0 0,-5 0 0,5 0 0,0 0 0,-4 5 0,4-5 0,0 0 0,-5 0 0,5 0 0,0 4 0,0-4 1,-5 0-1,5 0 0,0 5 0,0-5 0,-4 0 0,4 0 0,0 5 0,0-5 0,0 0 0,-5 5 0,5-5 0,0 0 0,0 4 0,0-4 0,0 0 0,0 5 0,0-5 0,0 5 0,0-5 1,0 4-1,0 25 138,-5 37-161,5 0 0,5 1-1,4-1 1,1 0 0,23 90 0,-19-113-170</inkml:trace>
  <inkml:trace contextRef="#ctx0" brushRef="#br0">33897 23037 0,'14'52'166,"-5"0"1,-4 5-1,4-5 0,-9 5 0,0-5 1,0 0-1,-4 4 0,-10 63 0,-1-62-671,15-43 194</inkml:trace>
  <inkml:trace contextRef="#ctx0" brushRef="#br0">41969 23084 0,'47'-33'151,"-37"24"-124,4-1-1,-5 1 0,6-1 0,-1 5 0,-5-4 1,5 4-1,1 1 0,-1-6 0,0 5 0,0 1 1,0 4-1,29-10 0,-43 10 94,-14 109 2066,19-52-2143,4 4-1,0-4 1,6 0 0,-1 4 0,5-4-1,23 52 1,44 146-1488,-77-212 1025</inkml:trace>
  <inkml:trace contextRef="#ctx0" brushRef="#br0">45584 26761 288,'-19'14'1971,"10"-9"-1814,-6 4 1,6 1-1,-5-1 1,4 0-1,-18 20 0,-251 586-2506,269-587 2136,-4-9 52</inkml:trace>
  <inkml:trace contextRef="#ctx0" brushRef="#br0">43336 29642 0,'0'-28'88,"0"4"-72,-9-4 224,-1 9-64,10 0-88,0 5-72,0 0 24,0-10-40,0 19-8,0-4-40,0-1-8,0 6-176,0-1 96,0-5-48</inkml:trace>
  <inkml:trace contextRef="#ctx0" brushRef="#br0">43289 29420 0,'-5'0'79,"5"0"-1,-4 5 1,-1-5 0,5 0 0,-5 0-1,0 4 1,5-4 0,-4 5 0,-1-5-1,5 0 1,-5 5 0,5-5 0,-5 5-1,5-5 1,-4 4 0,4 1 0,0-5-1,-5 5 1,5-5 0,0 5 0,-5-1-1,5-4 1,0 5 0,0 0 0,-4-1-1,4-4 1,0 5 0,0 0 0,0-5-1,0 5 1,0-1 0,0 1 0,0 156 377,4-109-292,-27 525-324,18-529-121,0 4 0,0-5 0,-13 48 0,8-39-190</inkml:trace>
  <inkml:trace contextRef="#ctx0" brushRef="#br0">40019 30683 0,'38'-14'311,"-38"14"-302,0 0 0,0 0 0,0 0 0,0 0-1,5-5 1,-5 5 0,0 0 0,0 0 0,0 0-1,5 0 1,-5 0 0,0-4 0,0 4-1,5 0 1,-5 0 0,0 0 0,0 0 0,4 0-1,-4 0 1,0 0 0,0 0 0,5 0 0,-5 0-1,0 0 1,0 0 0,0 0 0,5 0 0,-5 0-1,0 0 1,0 0 0,4 4 0,-4-4-1,0 0 1,0 0 0,5 0 0,-5 0 0,0 0-1,0 5 1,0-5 0,0 0 0,5 0 0,-5 0-1,0 0 1,0 5 0,0-5 0,0 0-1,0 0 1,0 5 0,5-5 0,-5 0 0,0 0-1,0 0 1,0 4 0,0-4 0,0 0 0,0 0-1,0 5 1,0-5 0,0 0 0,0 0-1,0 5 1,0-5 0,0 0 0,0 0 0,0 4-1,-5-4 1,5 10 6,-5-1-1,0 1 0,1-1 1,-1 1-1,0-1 1,1 1-1,-6-6 1,5 6-1,-4-1 0,4-4 1,-4 5-1,-6-1 1,-41 57 680,41-37-547,1-1-1,0 0 1,0 6 0,4-6 0,1 0-1,4 5 1,1 1 0,-1-6-1,0 5 1,5 0 0,0 43-1,5 113-237,0-89-1101,-5 94 0,-5-171 916</inkml:trace>
  <inkml:trace contextRef="#ctx0" brushRef="#br0">37072 31686 24,'-5'5'37,"0"-5"1,0 5-1,1-5 1,-1 5-1,0-1 1,0-4-1,5 5 1,-4 0-1,-1 0 1,0-1-1,5 1 1,-4 0-1,4-1 1,-5 1-1,0 0 1,5 0-1,0-1 1,-5 1-1,5 0 1,0 0-1,0-1 1,-4 1-1,4 5 1,0-6-1,0 1 1,0 0-1,0-1 1,4 11-1,-4 27-104,-14 29 440,9-61-181,1 4 0,4-5 0,-5 1 0,5-1 0,0 1 0,0-1 0,-5 20 0,57 434-1361,-47-425 601</inkml:trace>
  <inkml:trace contextRef="#ctx0" brushRef="#br0">33660 31937 0,'-38'19'-123,"24"-14"236,5 4 0,-6-4 1,6 0 0,-1 4-1,-4 1 1,-5 4 0,15-9-77,4-5 0,-5 4 0,5 1 0,0-5 0,-5 5 0,5-5 0,0 5 0,-5-1-1,5-4 1,0 5 0,0 0 0,0-5 0,0 4 0,-4 1 0,4-5 0,0 5 0,0 0 0,0-5 0,4 4 0,-4 1 0,0-5 0,0 5 0,0 0 0,0-5 0,5 4 0,-5 1 0,0-5 0,0 5 0,5 0 0,0-1 0,-1 10 46,6 5 1,-6-4-1,1 4 0,5-5 1,-10 5-1,4 0 1,1-5-1,-5 5 1,0 0-1,5 0 0,-10-5 1,5 5-1,-5 33 1,-9 14-79,-5 0 1,-33 86 0,5-20-1070,37-104 653</inkml:trace>
  <inkml:trace contextRef="#ctx0" brushRef="#br0">29600 31672 0,'57'-14'860,"-43"9"-780,0 5 0,1-4 0,-1-1 0,0 5 0,0 0 0,19-5 0,-28 10-79,0-5 0,-1 0-1,1 0 1,0 0 0,-5 5-1,5-5 1,-1 0 0,1 4-1,0-4 1,0 5 0,-1-5-1,1 5 1,-5-1 0,5-4-1,0 5 1,-5 0 0,4-5-1,1 5 1,-5-1 0,5 1-1,-5 0 1,4-5 0,-4 5-1,5-1 1,-5 6 0,10 32 3,-1 1 1,-4 0-1,-5-1 0,5 1 1,-5-1-1,-5 1 1,0-1-1,-9 44 1,-57 420-241,66-459 26</inkml:trace>
  <inkml:trace contextRef="#ctx0" brushRef="#br0">27883 30347 0,'-19'10'162,"14"-5"-133,5-5 0,-5 0 0,5 0 0,-5 0 0,5 0 0,0 0 0,-4 0 0,4 4 0,-5-4 1,5 0-1,0 0 0,-5 5 0,5-5 0,0 0 0,-4 5 0,4-5 0,0 0 0,-5 4 0,5-4 0,0 0 0,-5 5 1,-9 9-4,14-9 6,-5-5 0,5 5 1,-5 0-1,5-5 0,-4 4 0,4-4 1,-5 5-1,5 0 0,-5 0 1,5-5-1,0 4 0,0 1 0,-4 0 1,4-5-1,0 4 0,0 1 1,0 0-1,0 0 0,0-5 0,0 14 1,42 558-589,-47-539 262,-4 1 126</inkml:trace>
  <inkml:trace contextRef="#ctx0" brushRef="#br0">25110 29283 0,'5'-5'0,"-5"5"0,4-5 0,1 1 0,-5 4 0,5-5 0,-1 5 0,1-5 0,-5 5 0,5 0 0,0-5 0,-1 5 0,1 0 0,0-4 0,-5 4 0,5 0 0,-1 0 0,6 0 0,37-19 0,-23 9 224,-5-4 1,4 5-1,1-1 0,0 1 1,-1 4-1,34-9 0,80-34 28,251-146-170,-4-19 0,406-298 0,175-75-1566,-889 543 1172</inkml:trace>
  <inkml:trace contextRef="#ctx0" brushRef="#br0">26122 26065 16,'10'5'75,"-1"0"-1,1-5 1,-1 4 0,1-4 0,-1 5-1,1-5 1,-1 0 0,15 0-1,9 5-17,478 42 46,208 38-78,-619-75-38,146 9-271,-161-15 28</inkml:trace>
  <inkml:trace contextRef="#ctx0" brushRef="#br0">29600 32160 104,'-9'0'184,"-10"-10"392,5 10-400,-1 0 16,1 0 72,28-14-288,-14 14 24,19 0-32,-9-5 16,13 0-216,-8 1-64,-1-1-48</inkml:trace>
  <inkml:trace contextRef="#ctx0" brushRef="#br0">29785 32065 0,'-14'-33'1655,"75"-57"-1599,-51 80 31,-6 1 0,6-5 0,-1 4 1,1-4-1,-6 0 0,1 4 0,9-27 1,-4 8 143,-5 10-195,-1-4-1,1-1 1,0 5-1,4 0 0,1-5 1,-1 6-1,1-1 1,-1 0-1,5 0 0,0 0 1,-4 0-1,9 0 1,-5 5-1,29-29 0,-34 38-57,1-4 1,-1 4-1,5 1 0,-4-1 0,-1 0 0,1 0 0,4 5 0,-5-4 0,20-1 1,-25 5 14,-4 0 0,5 0 0,-5 0 1,5 0-1,-5 0 0,5 0 1,-5 0-1,4 0 0,-4 5 1,5-5-1,-5 0 0,5 0 1,-5 0-1,4 4 0,-4-4 1,5 0-1,-5 0 0,0 5 1,5-5-1,0 5 0,-5 0 8,0-5-1,4 4 1,-4 1 0,0-5-1,0 5 1,0-1-1,5 1 1,-5-5-1,0 5 1,0 0 0,0-1-1,0-4 1,0 5-1,0 0 1,-5 0 0,5-5-1,0 4 1,0 6-1,0-10 4,-4 5-1,4-5 0,0 4 1,0-4-1,0 5 0,0-5 1,0 0-1,-5 5 0,5-5 0,0 4 1,0-4-1,-5 0 0,5 5 1,0-5-1,0 0 0,-5 5 1,5-5-1,0 0 0,-4 5 1,4-5-1,-5 0 0,5 0 1,0 4-1,-5-4 0,5 0 1,-4 0-1,4 0 0,-5 0 1,5 0-1,-5 0 0,5 5 0,0-5 1,-5 0-1,5 0 0,-4 0 1,4 0-1,-5-5 0,5 5 1,-5 0-1,5 0 0,-5 0 1,5 0-1,-85-52-701,71 43-714,24 18 1044</inkml:trace>
  <inkml:trace contextRef="#ctx0" brushRef="#br0">29979 31994 0,'4'0'11,"6"-5"-1,-5 5 1,-1-4 0,1-1 0,0 5-1,0-5 1,4 0 0,-4 1 0,0-1-1,-1 5 1,1-5 0,-5 0 0,9-9-1,53-62 53,-19 1-20,434-744 1979,-358 545-1998,-72 155 4,119-207 0,80-57-786,-213 326 358</inkml:trace>
  <inkml:trace contextRef="#ctx0" brushRef="#br0">30641 30683 0,'0'-9'65,"5"-5"-1,-5 4 1,5-4 0,-5 5-1,4-1 1,1-4 0,0 4 0,0 1-1,-1-1 1,15-18 0,85-104-159,-66 89 148,14-9 28,0 0 0,5 5 1,0-1-1,4 6 0,1-1 0,103-47 0,-103 52-463,-34 24 155</inkml:trace>
  <inkml:trace contextRef="#ctx0" brushRef="#br0">31829 28862 0,'-19'23'103,"5"1"0,0 4 0,-1-4 0,1 4 0,0 1 0,-10 46 0,-4 1 188,4-14-273,5 4-1,0-5 1,5 6-1,5-1 1,-1 0-1,6 0 1,4 119-1,9-100-656,-4-57 366</inkml:trace>
  <inkml:trace contextRef="#ctx0" brushRef="#br0">27726 31880 0,'-14'10'88,"0"-5"0,-5-1 0,5 6 0,0-5 0,-5-1 0,-14 1 0,33-5 56,127-28 699,-46 4-692,-5 5 1,4 0-1,-4 5 0,4 4 1,1 1-1,-1 4 0,1 5 1,-1 5-1,90 14 0,-32 5-499,-6 9 0,0 0-1,1 9 1,193 96 0,-255-110-35</inkml:trace>
  <inkml:trace contextRef="#ctx0" brushRef="#br0">33386 33035 0,'113'-28'28,"-89"23"-7,-1 0 0,1 0 0,0-4-1,-1-1 1,1 1 0,23-15-1,318-217 86,-342 227 59,1 0 0,0 4 1,4-4-1,-4 4 1,4 1-1,-4 0 0,4 4 1,38-5-1,34-4 185,99 9-1,-5-4-298,388-5-53,-256 14-193,-165-19-385,-85 5 168</inkml:trace>
  <inkml:trace contextRef="#ctx0" brushRef="#br0">32472 29354 0,'0'0'10,"0"0"0,-4 0 0,4 0 0,0 0 0,0 0 0,-5 0 0,5 0 0,0 0 0,0 0 0,0 0 0,-5 0-1,5 0 1,0-5 0,0 5 0,0 0 0,-5 0 0,5 0 0,0 0 0,0 0 0,0-5 0,-4 5 0,4 0 0,0 0 0,0 0 0,0 0 0,0-5 0,0 5 0,0 0 0,0 0 0,-5 0 0,5-4 0,0 4 0,0 0 0,0 0-1,0-5 1,0 5 0,0 0 0,0 0 0,0 0 0,0-5 0,0 5 0,0 0 0,0 0 0,0-4 0,0 4 0,0 0 0,5 0 0,-5 0 0,0-5 0,0 5 0,0 0 0,4-5-7,-4 5 0,0 0 0,5 0 0,-5 0 0,0 0 0,5-5 0,-5 5 0,5 0 0,-5 0 0,0 0 0,4 0 0,-4 0 0,5 0 0,-5 0 0,0 0 0,5 0 0,-5 0 0,5 0 0,-5 5 0,0-5 0,4 0 0,-4 0 0,0 0 0,5 0 0,-5 0 0,0 5 0,5-5 0,-5 0 0,0 0 0,4 5 0,-4-5 0,0 0 0,5 4 0,5 10-24,-1 1-1,1 4 1,-1-5-1,1 0 1,-6 5-1,6-5 1,-6 5-1,1 0 1,0 0 0,-5-5-1,5 5 1,-5 0-1,4 0 1,-4 0-1,0-5 1,-4 5-1,4 0 1,-5 0-1,5 0 1,-5-5-1,-14 38 1,10-24-119</inkml:trace>
  <inkml:trace contextRef="#ctx0" brushRef="#br0">32614 28999 0,'24'260'200,"-24"-246"-196,-5 19 49,5 0 1,0 1 0,5-1 0,0 0-1,-1 0 1,1 0 0,5 0 0,-6-4-1,11 4 1,13 33 0,-28-61-76,0-5 0,5 4 0,-5-4 1,4 5-1,-4-5 0,0 5 0,0 0 0,5-5 0,-5 4 1,0 1-1,0-5 0,0 5 0,0-5 0,5 5 0,-5-1 1,0-4-1,0 5 0,0 0 0,0-5 0,-5 4 1,5 1-1,0-5 0,0 5 0,0 0 0,0-5 0,-5 4 1,5 1-1,0-5 0,-4 5 0,4-5 0,0 5 1,-5-1-1,-9 6-53</inkml:trace>
  <inkml:trace contextRef="#ctx0" brushRef="#br0">32823 30608 8,'0'0'10,"-5"0"-1,5 4 1,-5-4-1,5 0 1,0 0-1,-5 5 1,5-5-1,0 0 1,0 0-1,-4 5 1,4-5 0,0 0-1,-5 5 1,5-5-1,0 4 1,0-4-1,0 0 1,0 5-1,-5-5 1,5 5-1,0-5 1,0 0 0,0 4-1,0-4 1,0 5-1,0-5 1,0 5-1,0-5 1,0 0-1,0 5 1,0-5-1,0 4 1,0-4 0,5 0-1,-5 5 1,0-5-1,0 5 1,0-5-1,5 5 1,70 70 29,-65-65-33,4-6 0,-5 6-1,1-1 1,-5 1 0,4-1-1,1 1 1,8 13 0,143 479 1790,5 4-1517,118 185-1457,-260-634 870</inkml:trace>
  <inkml:trace contextRef="#ctx0" brushRef="#br0">37592 28606 0,'0'0'0,"0"0"0,-5 0 1,5 0-1,0 0 0,0 0 0,0 0 0,-4-5 1,4 5-1,0 0 0,0 0 0,0 0 0,-5 0 1,5 0-1,0-4 0,0 4 0,0 0 0,0 0 1,0 0-1,-5 0 0,5-5 0,0 5 1,0 0-1,0 0 0,0 0 0,0-5 0,0 5 1,0 0-1,0 0 0,0 0 0,0-5 0,0 5 1,0 0-1,0 0 0,0-4 0,0 4 0,0 0 1,0 0-1,0 0 0,0-5 0,0 5 0,0 0 1,0 0-1,0 0 0,0-5 0,5 5 0,-5 0 1,0 0-1,0 0 0,0 0 0,0-5 0,0 5 1,5 0-1,-5 0 0,0 0 0,0 0 0,0 0 1,4-4-1,-4 4 0,0 0 0,0 0 1,0 0-1,5 0 0,-5 0 0,0 0 0,5 0 1,52-24 0,-48 24-1,-4 0 1,4 0 0,1 0 0,-6 5 0,6-5-1,-1 0 1,-4 5 0,5-5 0,-1 4-1,-4-4 1,4 5 0,-4 0 0,4-1 0,-4 1-1,0 0 1,4 0 0,-4-1 0,0 1-1,4 0 1,-4 0 0,0 4 0,4 5 0,20 24 331,-6 5 1,39 75 0,-20-38 494,744 1321 612,-748-1335-1443,4 10-17,6 0 0,4-1 0,75 86 0,143 161-2153,-251-298 1979</inkml:trace>
  <inkml:trace contextRef="#ctx0" brushRef="#br0">39329 31213 0,'23'0'0,"6"0"0,-15 0 0,14 0 0</inkml:trace>
  <inkml:trace contextRef="#ctx0" brushRef="#br0">39660 31743 72,'0'0'24,"0"0"1,-5 0-1,5 0 0,0 0 0,0 0 1,0 0-1,0 0 0,-5-5 1,5 5-1,0 0 0,0 0 0,0 0 1,0 0-1,0 0 0,0 0 1,-4 0-1,4-4 0,0 4 0,0 0 1,0 0-1,0 0 0,0 0 1,0-5-1,0 5 0,0 0 0,0 0 1,0 0-1,0 0 0,0-5 1,-5 5-1,5 0 0,0 0 0,0 0 1,5-4-1,-5 4 0,0 0 1,0 0-1,0 0 0,0 0 0,0-5 1,0 5-1,0 0 0,0 0 1,0 0-1,0 0 0,0-5 0,0 5 1,4 0-1,-4 0 0,0 0 1,0 0-1,0 0 0,0-5 0,34-33 400,126-61-265,6 4-1,312-117 1,-227 103 141,1528-592 968,-1599 640-1588,-81 23-995,109-23 1,-179 56 836</inkml:trace>
  <inkml:trace contextRef="#ctx0" brushRef="#br0">42229 27205 0,'5'-18'0,"0"-6"0,-1 0 0</inkml:trace>
  <inkml:trace contextRef="#ctx0" brushRef="#br0">42276 26969 0,'0'14'21,"0"0"0,0-4 1,0 4-1,5 0 0,-5 0 0,5 1 0,-5-6 1,5 5-1,-1 0 0,1-4 0,0 4 0,4-4 1,-4 4-1,5-5 0,8 20 0,-3-20 79,-6 0 0,1 1 0,4-1 0,-5-4 0,5 5 0,1-6 0,-6 1 0,5 5 0,0-6 0,1-4 0,-1 5 0,0 0 0,0-5 0,24 4 0,1249 20 1239,-771-29-1978,-171 5-913,-269 5 1269</inkml:trace>
  <inkml:trace contextRef="#ctx0" brushRef="#br0">42366 23794 0,'0'-5'0,"-4"-61"0,4 61 0,0 5 0,0 0 0,0 0 0,0-5 0,0 5 0,0 0 0,0-4 0,0 4 0,0 0 0,0-5 0,0 5 0,0 0 0,0-5 0,0 5 0,-5 0 0,5 0 0,0-4 0,0 4 0,0 0 0,0 0 0,-5-5 0,5 5 0,0 0 0,0 0 0,-5 0 0,5-5 0,0 5 0,0 0 0,-4 0 0,4 0 0,0 0 0,0 0 0,-5-5 0,5 5 0,0 0 0,-5 0 0,5 0 0,-4 0 0,-6 10 4,5-1 0,-4 5 1,-1-4-1,6-1 0,-6 6 0,5-6 1,1 5-1,-1 0 0,-4 10 0,-6 4 125,-13 39 210,-24 46-161,0 1 0,-10-1 0,1-4 0,-119 147 0,123-214-380,34-23-4</inkml:trace>
  <inkml:trace contextRef="#ctx0" brushRef="#br0">23615 28866 88,'4'-4'33,"6"4"-1,-5-5 1,-1 5-1,6 0 1,-6-5-1,1 5 1,5 0-1,-6 0 1,6 0-1,-5 0 0,-1 0 1,6 0-1,-6 0 1,6 0-1,-5 5 1,-1-5-1,6 0 1,4 9-1,-9 1 117,4-1 0,-4 1 0,0 4 0,-1-5-1,1 6 1,0-6 0,0 5 0,-1 0 0,-4-4-1,5 4 1,-5 0 0,5 15 0,-5-6-14,5-4 1,-5 0 0,4 0 0,1 5-1,14 23 1,28 57 271,-9 0 0,38 133 1,-43-114 82,81 184 0,-58-198-400,1-5-1,9-4 1,1-1 0,4-4-1,4-1 1,96 86 0,-1-24-40,5-9 0,237 151 1,-147-118 77,553 284 1,-600-365-68,880 369 163,-734-316-196,86 32 86,250 72-69,208 75 46,857 209 284,-866-328-297,1079 115 0,-1812-308-88,1603 156 72,-1381-170-52,459-53 1,379-122-30,-701 66 34,772-270 0,-692 156-58,961-496 0,-1107 444 5,563-421 0,-671 431 61,-20-19 1,336-355-1,-454 402-103,307-435 0,-401 487-168,-10-4 0,-5-6 0,104-283-1,52-293-1622,-146 420-356,-76 223 1572</inkml:trace>
  <inkml:trace contextRef="#ctx0" brushRef="#br0">23700 28899 0,'0'0'6,"0"0"-1,4-4 1,-4 4-1,0 0 1,0 0 0,0 0-1,0-5 1,5 5 0,-5 0-1,0 0 1,0 0-1,0-5 1,0 5 0,0 0-1,0 0 1,0-4 0,0 4-1,0 0 1,0 0-1,0-5 1,0 5 0,0 0-1,0 0 1,0-5 0,0 5-1,0 0 1,0-5-1,0 5 1,0 0 0,0 0-1,0 0 1,0-4-1,0 4 1,-5 0 0,5 0-1,0-5 1,0 5 0,0 0-1,0 0 1,-4 0-1,4 0 1,0-5 0,0 5-1,-5 0 1,5 0 0,0 0-1,0 0 1,0 0-1,-5 0 1,5-5 0,0 5-1,0 0 1,-4 0-1,4 0 1,-5 0 0,10 0-1,-10 5 19,5-5 1,0 5-1,-5-5 0,5 5 0,-5-5 1,5 4-1,0-4 0,-4 5 0,4-5 1,-5 5-1,0-5 0,5 0 0,-5 5 1,5-5-1,-4 0 0,4 4 0,-5-4 1,0 0-1,5 0 0,-9 0 0,-67 19 1247,71-24-1236,1 5-1,4 0 1,-5-4-1,0 4 0,5-5 1,-5 5-1,1-5 1,4 5-1,-5-4 0,5 4 1,-5-5-1,5 5 0,-5-5 1,5 0-1,-4 5 1,4-4-1,-5-1 0,5 0 1,0 5-1,0-5 1,-5 1-1,5-6 0,0 10-28,-94 43 50,-124-57 357,161 9-381,-4 0 0,4 0 0,-5 5 0,-56 10 0,-29 14-59,86-20 19,4 6 1,-4-1-1,-81 29 1,28 5 25,43-15-28,0 0 1,-5-4-1,1 0 0,-1-10 1,0 0-1,-99 5 0,175-19-15,0 0-1,-4 0 0,4 0 1,0 0-1,0 0 0,0 0 1,0 0-1,0 0 0,0 0 1,0 0-1,0 0 1,-5 0-1,5 0 0,0 0 1,0-5-1,0 5 0,0 0 1,0 0-1,0 0 0,0 0 1,0 0-1,0 0 0,0 0 1,0-4-1,0 4 0,0 0 1,0 0-1,0 0 0,0 0 1,0 0-1,0 0 0,0 0 1,0-5-1,0 5 0,0 0 1,0 0-1,0 0 0,0 0 1,0 0-1,0 0 0,0 0 1,0-5-1,0 5 0,0 0 1,0 0-1,9-5-381</inkml:trace>
  <inkml:trace contextRef="#ctx0" brushRef="#br0">35477 34445 0,'-14'0'0,"0"0"0,-1 0 0,1 5 0,9-5 0,-9 4 0,10-4 0,-1 0 0,0 0 0,-4 0 0</inkml:trace>
  <inkml:trace contextRef="#ctx0" brushRef="#br0">35340 34502 0,'-5'5'24,"5"-1"0,-5-4 0,1 5 0,-1 0 0,5-5 0,-5 4 0,0-4 0,1 5-1,-1-5 1,0 5 0,0-5 0,1 5 0,-1-5 0,0 0 0,1 4 0,-1-4 0,0 0 0,0 0 0,-4 0 0,9 0 42,0-9-33,0-1 0,0 1-1,0 0 1,5 4 0,-5-5-1,4 1 1,-4-1 0,5 1 0,0-1-1,-5 6 1,5-6 0,-1 1-1,1 4 1,0-4 0,-1 4-1,6-5 1,9-9 0,-14 15 58,-1-6 1,1 6 0,0-1 0,-5-5 0,5 1 0,-1 4 0,1-4-1,-5 4 1,5-4 0,-5-1 0,0 5 0,4-4 0,-4-1 0,0 1-1,0-15 1,0 15-22,-4 4 1,4-4-1,-5-1 0,5 1 0,-5-1 1,1 5-1,-1-4 0,5 0 0,-14-6 1,9 6-59,0-1 1,0 1 0,1 0-1,-1-1 1,0 1 0,0-1 0,5-4-1,-4 4 1,-1-18 0,0-5 16,1 0-1,-6 4 1,1-4 0,-1 0 0,1 5-1,-34-57 1,29 56 96,-67-136 431,44 94-344,3 0-1,1-5 0,-38-132 0,29-19-159,28 123-18,-38-114 1,47 199-36,0 5-1,0-5 1,-4 5 0,4-5-1,-4 5 1,-1-5 0,1 4-1,-1 1 1,1 0 0,-5 0-1,4 0 1,-4-1 0,5 6-1,-6-5 1,1 4 0,-24-18-1,34 28 3,4 0-1,0 0 1,0 0-1,0 0 1,-5 0-1,5 0 0,0 0 1,0 0-1,0 0 1,-5 0-1,5 0 1,0 5-1,0-5 0,0 0 1,0 0-1,-5 0 1,5 0-1,0 0 1,0 0-1,0 0 0,0 0 1,-4 4-1,4-4 1,0 0-1,0 0 1,0 0-1,0 0 0,0 5 1,0-5-1,-5 0 1,5 0-1,0 0 1,0 5-1,0-5 0,0 0 1,0 0-1,0 0 1,0 5-1,0-5 1,0 0-1,0 0 0,0 0 1,0 4-1,0-4 1,0 0-1,0 0 0,0 0 1,0 5-1,0-5 1,0 0-1,5 0 1,-5 0-1,0 5 9,0-5-7,47 42-41,-47-42 8,0 5 0,0 0 0,0 0 0,0-5 1,0 4-1,5 1 0,-5-5 0,0 5 0,4-1 0,-4-4 0,0 5 0,5 0 0,-5-5 0,5 5 0,-5-5 0,5 4 0,-5 1 1,4-5-1,1 5 0,-5-5 0,5 0 0,-5 5 0,5-5 0,-1 0 0,1 4 0,-5-4 0,5 0 0,-1 0 0,-4 5 0,10-5 1,-5 0-98,-1 0 0,1 5 1,0-5-1,0 0 0,-1 5 1,1-5-1,0 4 0,-5-4 1,5 5-1,-1 0 1,1-5-1,0 4 0,-5 1 1,4-5-1,1 10 0,9 4-122,1 0-1,-1 0 1,-5-4-1,5 4 1,29 14-1,-34-23 38</inkml:trace>
  <inkml:trace contextRef="#ctx0" brushRef="#br0">37578 29907 0,'-10'0'0,"10"-9"0,0 4 0,10 0 0,-10-4 0,9 4 0,-4-4 0,9 4 0,-9 5 0,-5-9 0,9 4 0</inkml:trace>
  <inkml:trace contextRef="#ctx0" brushRef="#br0">37668 29798 0,'33'-52'2,"-28"43"74,-1-1 0,6 1 0,-5-5 0,4 4 0,-4 6 1,4-6-1,1 1 0,-6-1 0,6 1 0,9-5 0,-14 14-44,-5 0 1,0 0-1,4 0 1,-4-5-1,0 5 0,5 0 1,-5 0-1,0 0 1,5 0-1,-5 0 0,0 0 1,4 0-1,-4 0 1,0 0-1,5 0 1,-5 0-1,0 0 0,5 0 1,-5 0-1,0 0 1,5 0-1,-5 5 1,0-5-1,4 0 0,-4 0 1,0 0-1,5 4 1,-5-4-1,0 0 0,5 5 1,19 52 474,-10 71 127,-19 51 386,14 266 480,10-303-1325,48 170 1,-1-4-37,-14 23-90,142 691 248,52 175-174,-47-137-302,-180-965-29,-10-62-407,-4-5 0,0 6 0,4 41 0,-9-56-233</inkml:trace>
  <inkml:trace contextRef="#ctx0" brushRef="#br0">34483 32434 0,'5'5'58,"5"4"0,-6-4-1,6 0 1,-6 4 0,1-4 0,0 4-1,0 1 1,-1-5 0,1 4 0,0 0 0,0 1-1,-5-5 1,4 4 0,-4 1 0,5-1-1,-5 1 1,0-1 0,5 0 0,-5 1 0,-5 14-1,5 28 15,-5 4 0,-18 77 0,4-24 130,-19 265-110,-9 94-188,28-326-93,-14 76-438,28-204 487,5-10 21</inkml:trace>
  <inkml:trace contextRef="#ctx0" brushRef="#br0">23548 29188 0,'0'0'0,"-14"28"0,95-75 208,-44 19-78,-27 23-65,-1-4 0,1 4 1,4-5-1,-5 6 0,1-1 0,-1 0 1,6 0-1,-6 1 0,1-1 0,4 5 0,-5-5 1,5 5-1,-4-4 0,4 4 0,10 0 1,108 14 395,-99-10-377,-4 1-1,4-5 0,61 0 0,-8-5 168,-53 1-188,-5 4 1,1-5-1,-1 0 0,5 1 0,-5-6 0,1 5 0,28-18 1,160-63 156,-165 63-171,5-1 0,0 5 1,0 0-1,4 5 0,-4 0 1,123-10-1,241 15 92,218-5 174,-469 9-273,303-42 0,-355 32 33,1 11-1,-1-1 0,119 14 1,-34 15 285,-141-15-348,-6 1 0,6-5 1,-1-5-1,91-5 0,-124 0-401,5 0-1,-4 1 1,-1-6-1,5 1 1,-4-1 0,-1 1-1,48-34 1,-43 24-77</inkml:trace>
  <inkml:trace contextRef="#ctx0" brushRef="#br0">26335 31791 0,'0'0'13,"-4"0"-1,4 0 1,-5 0-1,5 0 1,0 0-1,-5 0 1,5 0-1,-5 0 1,5 0-1,0 0 1,-4 0-1,4 0 1,0 0-1,-5 0 1,5 0-1,-5 0 1,5 0-1,0-5 1,-5 5 0,5 0-1,0 0 1,-4-5-1,4 5 1,0 0-1,0 0 1,-5-5-1,5 5 1,0 0-1,0-4 1,-5 4-1,5 0 1,0-5-1,0 5 1,0 0-1,0-5 1,-4 0 0,4 1-9,4-1 1,-4 5 0,0-5 0,5 0 0,-5 1 0,0-1-1,5 5 1,-5-5 0,4 1 0,-4-1 0,5 5 0,0-5 0,-5 0-1,5 5 1,-1-4 0,-4 4 0,10-5 0,37-38 345,1 1 0,-1-6 1,-5 1-1,-4-5 0,62-90 1,-15 38-287,-66 85-54,-5 0 0,5 0-1,-5 0 1,0 0 0,10-23-1,-19 32-16,4-4 1,1 5-1,-6-1 0,6 5 0,-1-4 0,15-15 0,4 1-34,-23 23 22,-5 0 3,-80 56-1601,37-18 1325,5 5 1,-57 75 0,77-89 267</inkml:trace>
  <inkml:trace contextRef="#ctx0" brushRef="#br0">25171 31133 0,'0'0'16,"0"0"0,0 0 0,0 0 0,0 5 1,-4-5-1,4 0 0,0 0 0,0 0 0,0 0 0,0 0 0,0 0 0,0 0 0,-5 0 1,5 0-1,0 0 0,0 0 0,0 0 0,0 0 0,0 0 0,-5 0 0,5 0 0,0 0 1,0 0-1,0 0 0,0 0 0,-5 0 0,5 0 0,0 0 0,0 0 0,0 0 0,0 0 1,0 0-1,-4 0 0,4 0 0,0 0 0,0 0 0,0 0 0,0 0 0,0-5 0,0 5-8,0 0 0,0 0-1,0-5 1,4 5-1,-4 0 1,0 0-1,0 0 1,0-5 0,5 5-1,-5 0 1,0 0-1,0 0 1,5 0-1,-5-4 1,0 4 0,5 0-1,-5 0 1,0 0-1,0 0 1,4 0 0,-4 0-1,0 0 1,5 0-1,-5 0 1,0 0-1,5 0 1,-5 0 0,0 0-1,0 0 1,5 0-1,-1 4 1,441-27 828,-374 23-490,5-10 1,85-18-1,37-5-226,-136 28-120,685-52 71,29 100 445,-719-38-559,0-1 0,-5 1 0,5 4 0,94 29 0,-146-38-89,0 5-1,-1-5 1,1 0-1,0 0 1,0 0-1,-1 0 1,1 0 0,-5-5-1,5 5 1,0 0-1,-1 0 1,1-4 0,5-1-1,-6 5 61,1-5-248</inkml:trace>
  <inkml:trace contextRef="#ctx0" brushRef="#br0">47335 28450 0,'-48'-24'713,"44"24"-701,4-4-1,0 4 1,-5 0-1,5 0 0,0 0 1,-5 0-1,5 0 1,-5-5-1,5 5 0,0 0 1,-4 0-1,4 0 1,0-5-1,0 5 0,-5 0 1,5-5-1,0 5 1,0 0-1,-5-4 0,5 4 1,0 0-1,0-5 1,0 5-1,-4 0 0,4-5 1,0 5-1,0-5 1,0 5-1,0 0 1,0-4-1,0 4 0,0-5 1,0 5-1,0 0 1,0-5-1,0 5 0,0-5 1,0 5-1,4-4 1,-8-1 2,4 0 0,0 1 1,-5-1-1,5 0 0,-5 5 1,5-5-1,-5 1 0,5-1 1,-4 0-1,4 5 0,-5-5 0,0 1 1,5 4-1,-5-5 0,1 0 1,-1 5-1,0-4 0,5 4 1,-5-5-1,1 5 0,-6-5 1,-113-42 433,85 33-305,-28-10-10,5 5-1,-6 5 0,1 0 1,-5 4-1,-113-4 0,-346 33-124,-492 61 167,-776-32-1190,1731-48 553</inkml:trace>
  <inkml:trace contextRef="#ctx0" brushRef="#br0">46497 30466 256,'-236'61'3108,"-110"43"-2955,124-38-227,-417 72 0,492-124 158,1 0 1,-1-9-1,-288-24 0,-923-104-2548,1254 118 2150</inkml:trace>
  <inkml:trace contextRef="#ctx0" brushRef="#br0">47089 25668 0,'288'-29'1152,"-193"29"-1179,-29 0 313,-4 0 1,117 14-1,-65 10-80,4-5 0,5-5 0,213-4-1,-227-34-178,-104 24-19,0-5 0,4 5 0,-4 0 1,0-4-1,-1 4 0,1-5 0,4 5 0,-4-5 1,0 0-1,0 5 0,-1-4 0,1-1 0,0 0 0,4-4 1,-9 9-12,0 0 1,0 0-1,0 0 1,0 4 0,0-4-1,0 0 1,-4 0 0,4 0-1,0 0 1,0 0-1,0 0 1,0 0 0,0 0-1,0 0 1,0 0-1,-5 0 1,5 0 0,0 0-1,0 0 1,0 0 0,0 0-1,0 0 1,0 0-1,0 0 1,-5 0 0,5 0-1,0 0 1,0 0-1,0 0 1,0 0 0,0 0-1,0 0 1,-5 0 0,5 0-1,0 0 1,0 0-1,0 0 1,0 0 0,0 0-1,0 0 1,0 0-1,0 0 1,-4 0 0,4-4-1,0 4 1,0 0 0,0 0-1,0 0 1,0 0-1,0 0 1,0 0 0,0 0-1,0-5 1,0 5-1,0 0 1,0 0 0,0 0-1,0 0 1,0 0 0,0 0-1,0-5 1,0 5-1,0 0 1,0 0 0,0 0-1,-5 0-25,47 19-24,-13-5 87,-1-4-1,-4-1 0,4-4 1,1 0-1,-1 4 0,0-9 0,1 5 1,-1-5-1,1 0 0,-1 0 1,-4-5-1,4 5 0,0-4 1,43-15-1,540-194 445,-521 175-464,-62 24-5,1-1 1,-6 6 0,6-1 0,-1 1 0,0 4 0,1 1-1,51-6 1,-80 10 21,0 0-3,5 0-23,0-113 529,-5 113-491,-57-57 36,19-24 60,29 67-111,-1 5 1,5-6-1,1 1 0,-6 0 1,5 5-1,-4-29 0,9 33-31,-5 0 0,5 1 0,-4-1 1,4 0-1,-5 0 0,5 5 0,-5-4 0,0-1 0,5 0 0,-4 5 0,-1-5 1,5 1-1,-10-1 0,6 5 9,-1-5 0,5 5 1,-5-4-1,5 4 1,-5-5-1,1 0 0,4 5 1,-5-5-1,5 5 0,-5-4 1,5-1-1,0 0 0,-4 5 1,4-5-1,0 1 0,-5-6 1,5 10-20,-29-52-2678,29 47 1880</inkml:trace>
  <inkml:trace contextRef="#ctx0" brushRef="#br0">47439 25781 0,'9'-4'0,"15"-1"0,-19 0 0,-5-4 3,0 9 73,-81-86 1176,76 72-1228,1 5 0,-1-1 0,0 1 1,1-1-1,4-4 0,-5 5 0,5-1 0,0-4 0,-5 5 1,5-1-1,0-4 0,5-14 0,-5 9 90,0 0 0,0 4 0,0-3 1,-5-1-1,-4-24 0,-15-18-37,-9-1 1,0 1-1,0 4 1,-5 0-1,-5 5 1,5-5-1,-94-75 1,94 98-13,0 1 0,-4 0 0,-82-42 0,63 41 114,-86-65 1,-56-62 99,108 95-69,5-5 1,5-9-1,-109-114 0,-9-48 49,-10 10 0,-294-250 1,313 321-238,52 38 37,1 9 0,-229-137 1,304 214-38,-1036-536 441,794 445-360,-9 15-1,-468-110 1,141 81 61,-364 0-31,-4 43 0,-1165 38 0,-1391 278 8,2551-80-41,-1145 318-1,1731-337-127,1 19 0,-607 289 0,138 38 97,890-459-68,-379 212 15,-369 266-1,582-351-23,-62 43-43,-250 232 1,345-269 55,47-63-25,10 10 0,0 1 0,9 3 0,-123 181 0,-89 336-169,169-341 183,77-161-14,-43 166 0,9-20-46,66-207 65,1 0 1,0 4-1,4-5 1,0 1-1,0 0 1,5 4-1,5-4 1,-5-1-1,10 5 1,8 58-1,-18-101-1,0 1-1,0-5 0,0 5 0,5-1 0,-5-4 0,0 5 0,0 0 0,0 0 1,5-5-1,-5 4 0,0 1 0,5-5 0,-5 5 0,4-5 0,-4 5 0,5-5 0,-5 4 1,5 1-1,-5-5 0,5 5 0,-5-5 0,4 0 0,1 5 0,-5-5 0,5 0 1,0 4-1,-5-4 0,4 0 0,1 0 0,0 5 0,-5-5 47,-57-62-35,10 48 9,37 10-16,1 4 0,-1-5 0,-4 5-1,5-5 1,-1 5 0,1 0 0,-1 0 0,1 0 0,-5 0 0,4 0 0,1 0 0,-20 10 0,1-6 8,-1 1 0,6-5 0,-6 5 1,1-5-1,0-5 0,4 5 0,-4-5 0,-1 1 0,5-1 0,-46-14 0,-63-14 30,-231-38-51,189 33 21,-5 5 0,-185-5 0,-288 43 204,213 4-147,360-9-62,0-5 0,-105-18 0,95-6 12,85 29-18,5 0 1,-4 0-1,4-4 1,0 4-1,-5 0 1,5 0-1,-5 0 0,5 0 1,0-5-1,-5 5 1,5 0-1,0 0 1,-4-5-1,4 5 1,0 0-1,0 0 1,-5-5-1,5 5 1,0 0-1,0-4 1,-5 4-1,5-5 0,0 5 1,0 0-1,0-5 1,0 5-1,0-4 1,-4 4-1,4 0 1,0-5-1,0 5 1,0-5-1,0 5 1,0 0-1,0-5 0,0 5 1,4-4-1,-4 4 1,0 0-1,0-5 1,0 0-1,5 0 1,0 1-1,-1-1 0,6 0 1,-5 0-1,-1 5 0,1-4 1,0-1-1,4 5 1,-4-5-1,0 5 0,14-4 1,-15-1 1,6 5 1,-5-5 0,4 0 0,-4 5-1,4-4 1,-4-1 0,0 0 0,4 0-1,-4 1 1,0-1 0,14-9 0,0-15-21,-15 25 27,1-6 0,0 5 1,-1 1-1,1-6 0,0 6 0,0-6 0,-5 5 1,4-4-1,1-1 0,-5 6 0,5-6 0,-5 1 0,0-15 1,38-222-43,-34 147 72,6-1 0,4 6 0,0-1 0,10 0 0,0 1 0,9-1 0,0 5 0,52-104 0,5 19-27,9 5 1,5 4 0,142-160-1,-61 89-3,14 15-1,9 4 1,10 15-1,487-360 1,236-15-63,280-108 48,-1060 587-5,279-138 39,932-364 0,1325-241-157,-766 397 139,-1193 284-11,1169-184 21,1537-57-74,-2885 364 46,4 19-1,0 24 1,1036 151 0,-373 151-2,-1009-245 26,578 193 63,1136 521 1,-1652-638 63,0 8 0,493 351-1,-280-142-80,-156-114-18,321 294 0,342 497-54,-857-867 18,137 223 0,-251-340 0,1 4 0,-1 0 0,-4 4 0,-5-4 1,-1 5-1,-3 0 0,-1 0 0,0 0 0,-9-1 0,9 77 0,-14 373-112,-5-246 145,5-245-44,0-1 0,-4 5 0,4-5 0,-5 0 0,0 0 0,0 5 0,-14 19 0,19-33-103,0 0 1,0-5 0,-4 4-1,4 1 1,0-5 0,-5 5 0,5-5-1,0 4 1,-5-4 0,5 5 0,-5-5-1,5 5 1,-4-5 0,4 5 0,-5-5-1,5 4 1,-5-4 0,5 0 0,-4 5-1,-1-5 1,5 0 0,-5 0 0,0 0-1,5 5 1,-4-5 0,-1 0-1,5 0 1,-5 0 0,0 0 0,5 0-1,-4 0 1,-1 0 0,5 0 0,-5 0-1,0 0 1,5-5 0,-4 5 0,4 0-1,-5 0 1,0-5 0,5 5 0,-4 0-1,4-4 1,-10-1 0,-4-9-738</inkml:trace>
  <inkml:trace contextRef="#ctx0" brushRef="#br0">20274 26676 56,'0'0'515,"5"66"454,4-57-962,1 5-1,-1-4 1,1 4-1,-1-4 1,1 4-1,-6 0 1,6 0-1,-6 0 1,11 19-1,27 138-65,-32-129 73,-6 6 0,-4-6 0,0 6 0,-9 60 0,4-56 2,0-4 1,5 4-1,10 57 1,-10-90-17,5-5 0,-1 5 0,1 0 0,0 0 0,0-5 0,4 5 0,-4 0 0,18 18 1,-18-32-10,0 5 0,0-6 0,-1 1 0,6 5 0,-5-6 0,-1 1 0,6 0 0,-5 0 0,4-1 0,-4 1 0,4 0 0,-4-5 0,4 4 0,-4 1 0,5-5 0,-1 5 0,0-5 0,-4 0 0,5 5 1,-1-5-1,10 0 0,38 4-114,-48-4 24,6 0 0,-1 5-1,-5-5 1,5-5-1,1 5 1,-6 0 0,24-4-1,-14-6-20</inkml:trace>
  <inkml:trace contextRef="#ctx0" brushRef="#br0">20932 28403 0,'0'-5'0,"4"5"0,-4-5 0,5 5 0,-5-5 0,5 5 0,-5-4 0,5 4 0,-5-5 0,4 5 0,-4 0 0,5-5 0,0 5 0,-5 0 0,5-5 0,-1 5 0,-4 0-1,10-4 1,80-25 25,-67 25 7,152-44 397,128-42 565,-213 62-825,5 4 0,-1 10 0,-4-5 0,161 5 1,-114 5-191,161-29 0,24-14-69,-208 37-379,-1-3 1,195-53-1,-275 52 330</inkml:trace>
  <inkml:trace contextRef="#ctx0" brushRef="#br0">23563 27087 96,'0'0'103,"0"-5"-1,0 5 1,0-4-1,0 4 1,0 0-1,0-5 1,-5 5-1,5-5 1,0 5-1,0 0 1,0-4-1,-5 4 1,5 0-1,0-5 1,0 5-1,-5 0 1,5-5-1,0 5 1,0 0-1,-4-5 1,4 5-1,-5 0 1,5 0 0,-5 0 410,29 19-614,-15-9 95,1-6-1,-1 6 1,1-1 0,-1 1 0,1-1 0,-6 1 0,6 4 0,-5-5 0,-1 1 0,6 4 0,-1 14 0,1-4-16,-1 5 1,1-1-1,-6-4 1,10 42 0,-14 0-25,0 0 1,0 1 0,-9-1-1,0 0 1,-1 0 0,-32 95-1,42-161 43,-5 14-166,5 1 1,-5-6-1,0 5 1,5-4 0,0 4-1,0 0 1,0-4 0,0 23-1,10-14-31</inkml:trace>
  <inkml:trace contextRef="#ctx0" brushRef="#br0">24069 26519 24,'0'0'68,"0"-9"806,109 14-1203,-57-5 609,4 0 0,-3 0-1,88-19 1,120-38 387,884-161-79,-152 109-658,-609 81-1424,-332 23 1023</inkml:trace>
  <inkml:trace contextRef="#ctx0" brushRef="#br0">23331 27636 0,'0'5'17,"4"-5"0,-4 5 0,5-1 1,-5-4-1,5 5 0,-5 0 0,5-5 0,-5 4 0,4-4 1,1 5-1,-5-5 0,5 5 0,0-5 0,-5 5 0,4-5 0,1 0 1,-5 4-1,5-4 0,-1 0 0,1 0 0,0 5 0,-5-5 1,5 0-1,-1 0 0,1 0 0,0 0 0,4 0 0,114 0 244,393-38 911,440-28-2314,-866 61 715</inkml:trace>
  <inkml:trace contextRef="#ctx0" brushRef="#br0">46275 25758 0,'-5'0'24,"5"0"0,-5 0 0,1 0 0,4 0 0,-5 0 0,0 0 0,5 0 1,-5 4-1,5-4 0,-4 0 0,-1 0 0,5 5 0,-5-5 0,5 0 0,-5 5 0,5-5 0,-4 0 0,4 5 0,-5-5 0,5 4 0,-5-4 0,5 5 0,-4 0 1,-1-1-11,5 6 1,-5-5 0,5-1-1,0 6 1,-5-5 0,5-1-1,0 6 1,0-6 0,0 1-1,0 5 1,0 4 0,10 28-43,-1 1 0,1 0 0,18 42 0,-4-19 91,-24-56-92,5-1-1,-5 5 0,0-4 0,0-1 0,0 1 0,0-1 1,-5 0-1,0 15 0,0 23-260,5-28 215</inkml:trace>
  <inkml:trace contextRef="#ctx0" brushRef="#br0">50032 25805 192,'0'0'93,"0"5"0,5-5 0,-5 0 0,0 0 0,0 4 0,0-4-1,0 0 1,0 5 0,4-5 0,-4 0 0,0 5 0,0-5 0,0 5 0,0-5 0,0 0 0,0 4 0,0-4 0,0 0 0,0 5-1,0-5 1,0 0 0,-4 5 0,4-5 0,0 0 0,0 4 0,0-4 0,0 0 0,-5 5 0,5-5-68,0 5 0,-5-5 0,5 0 0,0 5 0,0-5 0,0 0 0,0 4 0,0-4-1,0 0 1,-5 5 0,5-5 0,0 0 0,0 5 0,0-5 0,0 5 0,0-5 0,0 0 0,0 4 0,5-4 0,-5 0 0,0 5 0,0-5 0,0 0 0,0 5 0,0-5 0,0 0 0,5 5 0,-5-5 0,0 0 0,0 4 0,5-4 0,-5 0 0,0 0 0,4 5 0,48 47 36,62 66-527,-105-108 426,-4-1 0,0 5-1,-1-4 1,1-1 0,0 1 0,0 4-1,-1-4 1,-4 4 0,5-5-1,-5 1 1,5 4 0,-5 14 0,0-14-30,0-9 19,0 0 0,0 4 0,0-4 0,0 0 0,0 0-1,0 4 1,0-4 0,0-1 0,-5 1 0,5 0 0,-5 4-1,5-4 1,-4 0 0,4 0 0,-5-1 0,0 11 0,0-6-653</inkml:trace>
  <inkml:trace contextRef="#ctx0" brushRef="#br0">49748 26742 240,'-95'0'2025,"62"-5"-1923,0 5 0,5 0 0,-6 0 1,1 0-1,0 5 0,0 0 0,5 4 0,-43 10 1,23-5-173,1 0 1,5-4 0,-6-1-1,1-4 1,-57 4 0,19-4 55,-72 9 177,6-14-1,-5 0 0,4-9 1,-188-38-1,108-1-752,0-9 0,-227-89-1,379 108-397,47 19 532</inkml:trace>
  <inkml:trace contextRef="#ctx0" brushRef="#br0">46634 26884 0,'19'0'0</inkml:trace>
  <inkml:trace contextRef="#ctx0" brushRef="#br0">46705 26884 0,'57'0'745,"-38"-104"41,109-365-459,4-37-1664,-127 463 1056</inkml:trace>
  <inkml:trace contextRef="#ctx0" brushRef="#br0">46843 25549 0,'-5'10'0,"-5"-1"0,6 1 0,-1-1 0,0 1 0,0-1 0,5 5 0,-4-4 0,-1-1 0,5 1 0,-5 4 0,5-5 0,0 1 0,0 4 0,0-4 0,0-1 0,0 5 0,0-4 0,5-1 0,0 15 0,-1-19 0</inkml:trace>
  <inkml:trace contextRef="#ctx0" brushRef="#br0">46729 26789 40,'-208'-28'1647,"94"23"-1688,-4 5 0,4 5 0,-4 9 0,-118 24 0,-91 4 425,223-32-385,-445 28-713,464-38 467</inkml:trace>
  <inkml:trace contextRef="#ctx0" brushRef="#br0">33939 21783 24,'-23'-43'120,"-6"10"-48,1 0 112,9 14-72,9 0-104,-4-4-32,-5-1 8,10 10-24,-5-5-80,9 5 8,0-5-16,0 0 96,-9 0-16</inkml:trace>
  <inkml:trace contextRef="#ctx0" brushRef="#br0">33570 21314 0,'-19'-9'0,"10"4"0,4-4 0,0-1 0,5 1 0,0-5 0,0 4 0,0-4 0,0 14 0,0-19 0</inkml:trace>
  <inkml:trace contextRef="#ctx0" brushRef="#br0">33617 21348 0,'166'37'652,"-156"-37"-619,-1 0-1,0 0 1,-4 0-1,5 0 0,-1 5 1,-4-5-1,4 0 1,1 5-1,-6-5 1,6 5-1,-5-5 1,4 4-1,-4 1 1,4 0-1,-4 0 1,5-1-1,-6 1 1,1 0-1,4 0 0,-4-1 1,0 1-1,0 4 1,-1-4-1,1 0 1,0 4-1,0-4 1,4 14-1,-4 5 66,0-1 0,-1 1 0,1 0 1,0-1-1,-5 6 0,4-6 0,-8 48 0,-72 663-1097,52-526 128,24-189 795</inkml:trace>
  <inkml:trace contextRef="#ctx0" brushRef="#br0">37848 21149 0,'0'9'0,"0"1"0,-10-5 0,-4 4 0,9-9 0,0 9 0,5 1 0,5-10 0,0 0 0,4 0 0</inkml:trace>
  <inkml:trace contextRef="#ctx0" brushRef="#br0">37753 21187 128,'-5'4'74,"0"-4"0,-4 5 0,4 0 0,1-5 0,-1 5-1,0-1 1,0 1 0,1 0 0,-1 0 0,0-1 0,0 1 0,1 0 0,4 0 0,-5-1 0,0 1 0,5 4-1,-4-4 1,-1 9 0,5 1-86,-5 3 0,5-3 0,0 4 0,0-5 0,0 28 0,5 29 38,-10-33 13,5 0 0,-5 0 0,-4-5 1,4 5-1,-4-5 0,-29 66 0,33-89 13,-4 47 149,-6-5 0,11 4-1,-1-3 1,0 3 0,5-4-1,0 5 1,14 80 0,1 38-241,-34 980-52,19-1150 58,4 89-156,-8-94 131,4 5-1,0-5 0,0 5 1,0 0-1,0-5 0,4 4 1,-4-4-1,0 5 1,0-5-1,0 5 0,0-5 1,0 4-1,5-4 1,-5 5-1,0-5 0,0 5 1,5-5-1,-5 5 0,0-5 1,5 0-1,-5 4 1,4-4-1,-4 5 0,5-5 1,-5 0-1,0 5 0,5-5 1,-5 0-1,9 5 1,-9-5-335</inkml:trace>
  <inkml:trace contextRef="#ctx0" brushRef="#br0">21197 29675 0,'-5'86'290,"5"-63"-232,0 1 0,0 4 0,0-4 0,5 33 0,85 563 321,-86-592-250,6 0 0,-1 1 0,1-1 0,-1 1-1,5-1 1,1 0 0,-1-4 0,38 52 0,14 4 72,100 90 0,-53-61-148,176 218-33,-185-209-5,5-9 0,160 128 0,-93-86 5,1054 795 222,-544-444-208,-326-237-50,-43-43 33,4-18 0,507 240 0,-364-221 63,369 174 195,-729-354-246,341 151 30,605 175-1,1037 80-34,-1193-264-30,582 89-5,-1234-240 16,193 27 48,663 5 0,1041-184 160,-2078 113-209,1510-217-56,-483-43 151,-728 166-105,47-6 14,1083-316-45,24-232 121,-1116 464-8,-341 165-85,922-463-85,-794 383 107,-10-10 0,-5-4 0,194-175 1,-103 66-36,311-308-31,-179 133 90,-152 165-328,232-298-1,417-709 423,-440 572-243,-152 152-1358,-152 255 147,-117 208 1166</inkml:trace>
  <inkml:trace contextRef="#ctx0" brushRef="#br0">47585 27920 0,'53'0'167,"-6"-5"0,5 1 0,0-1 0,-5-5 0,81-23 0,52-14 1,9 9 0,237-14 0,-123 14-104,695-90-656,-969 119 299,-1 4-16</inkml:trace>
  <inkml:trace contextRef="#ctx0" brushRef="#br0">50387 27929 0,'0'0'0,"4"0"1,-4 0-1,0 0 0,0 0 1,5 0-1,-5 5 1,0-5-1,0 0 0,5 0 1,-5 0-1,0 0 0,0 5 1,5-5-1,-5 0 1,0 0-1,0 0 0,0 5 1,4-5-1,-4 0 0,0 0 1,0 4-1,0-4 1,0 0-1,0 0 0,0 5 1,5-5-1,-5 0 0,0 0 1,0 5-1,0-5 1,0 0-1,0 5 0,0-5 1,0 0-1,0 4 0,0-4 1,0 0-1,-5 0 1,5 5-1,0-5 0,0 5 1,-19 66-22,15-62 26,-48 228-5,4-34 0,25-99 0,-6 0 0,-4-4 0,0 4 0,-10-9 0,-70 132 0,66-119 0,13-51 0</inkml:trace>
  <inkml:trace contextRef="#ctx0" brushRef="#br0">21201 29652 0,'34'-5'23,"41"5"256,-75 0-276,0 5-1,5-5 0,-5 0 0,0 0 1,0 5-1,5-5 0,-5 0 0,0 4 1,0-4-1,4 5 0,-4-5 1,0 0-1,0 5 0,0-5 0,0 4 1,5-4-1,-5 0 0,0 5 0,0-5 1,0 5-1,0-5 0,0 5 0,0-5 1,0 0-1,0 4 0,0-4 1,-5 5-1,5-5 0,0 5 0,0-5 1,0 0-1,0 5 0,-4-5 0,4 0 1,0 4-1,0-4 0,-5 5 0,5-5 1,-76 166 484,38-100-208,10 0 1,0 5-1,-29 114 0,19 18-44,-19 299 0,34 222-158,18-417-113,0-99-387,10-4-1,42 283 1,-37-430 219</inkml:trace>
  <inkml:trace contextRef="#ctx0" brushRef="#br0">21315 33130 0,'0'28'20,"0"-28"-18,0 5 0,0-1 0,0 1 0,0 0 0,0 0 0,0-1 0,0-4 0,0 5 0,0 0 0,5 0 0,-5-1 0,0-4 0,4 5 0,-4 0 0,0-1 0,5-4 0,-5 5 0,5 0 0,-5-5 0,5 5 0,-1-1 0,-4-4 0,5 5 0,0-5 0,-5 5 0,5-5 0,-1 5 0,-4-5 0,14 4 0,105 91 134,117 113-1,58 43 1021,32-14-882,644 340 0,251 28-259,-667-335 62,-81-62 39,5-18 0,733 183 0,-960-302-112,2276 554 18,-1174-379 74,715 24 277,-1127-152-377,-373-38 24,5 1-30,207 28 7,1610-10 133,-1846-118-108,625-99 0,-474-10-10,-9-23 0,909-337 0,-1122 299-10,-9-24-1,714-435 0,601-587-5,-1528 1046 2,-5-15-1,341-373 0,-218 165-6,284-359 56,-502 558-43,-4-5 0,127-274 0,199-601 120,-160 109-150,-299 932 29,38-161-716,38-326 0,-62 283-675,-23 228 1256</inkml:trace>
  <inkml:trace contextRef="#ctx0" brushRef="#br0">50581 28592 0,'-15'57'0,"15"-53"0,0 1 0,-4-5 0,4 5 0,0 0 0,0-5 0,0 4 0,0 1 0,0-5 0,-5 5 0,5 0 0,0-1 0,0-4 0,5 5 0,-5 0 0,0-5 0,0 4 0,0 1 0,0-5 0,4 5 0,-4 0 0,0-5 0,0 4 0,5-4 0,-5 5 0,5 0 0,0 0 0,4 4 0,-4-4 0</inkml:trace>
  <inkml:trace contextRef="#ctx0" brushRef="#br0">50614 28653 0,'-10'38'208,"6"-5"0,-11 0 0,6 5 0,-34 57 0,-108 217 462,123-264-416,23-29-182,-5-5-37,6 0-1,-6 5 1,5-5 0,-4 0 0,-1 0-1,1-4 1,-19 23 0,56-128 277,100-364-157,-114 384-81,10-6 0,32-99 0,-56 176 32,5-6-1,-5 1 0,0-1 1,0 1-1,-5-1 0,5 6 1,0-6-1,-4-13 0,-1 4 290,33 66-345,-18-14-55,-1-5 0,1 6 0,-6-1 0,6 0 0,-10 0 0,5 0 0,-5 5 1,-5 57-1,10 127-67,9-90 59,-9 190-1,-5-213-57,0 199-1853,0-266 1426</inkml:trace>
  <inkml:trace contextRef="#ctx0" brushRef="#br0">22555 28549 88,'-450'-33'693,"81"0"-476,5 28-1024,321-4 647,34 4 137</inkml:trace>
  <inkml:trace contextRef="#ctx0" brushRef="#br0">21244 28190 0,'0'-5'0</inkml:trace>
  <inkml:trace contextRef="#ctx0" brushRef="#br0">22247 29188 88,'-99'28'-88,"-72"-70"189,148 32-5,-1 1-1,0-1 1,1 6 0,-1-1 0,-4 0 0,4 1 0,0 4-1,-4 0 1,4 0 0,-37 4 0,9 10-145,4 1-1,-4 4 1,5 0 0,0 4 0,-1 1 0,1 4-1,5 1 1,-1-1 0,0 5 0,-51 52-1,37-37-275</inkml:trace>
  <inkml:trace contextRef="#ctx0" brushRef="#br0">37862 21149 88,'0'-5'5,"0"0"1,5 1-1,-5 4 1,0-5-1,4 0 0,-4 0 1,5 1-1,-5 4 0,5-5 1,-5 0-1,4 1 1,-4 4-1,5-5 0,0 5 1,-5-5-1,5 0 0,-1 5 1,1-4-1,-5 4 1,10-5-1,-10 5 6,4 0 0,-4 0 0,5-5 1,-5 5-1,0 0 0,5 0 0,-5 0 0,5 0 0,-5 0 1,0 0-1,4 0 0,-4 0 0,5 0 0,-5 0 0,0 0 0,5 0 1,-5 0-1,4 0 0,-4 0 0,0 0 0,5 0 0,-5 5 1,5-5-1,-5 0 0,0 0 0,5 0 0,-5 5 0,0-5 1,4 0-1,-4 0 0,0 4 0,0-4 0,5 0 0,-5 5 0,0-5 1,0 0-1,5 5 0,-5-5 0,0 0 0,0 5 0,0-5 1,0 4-1,0-4 0,5 0 0,-5 5 0,0-5 0,0 5 1,0-5-1,0 4 0,56 238 632,53 614 365,-104-794-1056,4 454-1320,-13-483 1054</inkml:trace>
  <inkml:trace contextRef="#ctx0" brushRef="#br0">37975 22753 0,'0'-5'61,"0"0"0,0-4 1,0 4-1,-4 1 0,4-1 0,0 0 1,0 0-1,-5 1 0,5-6 0,-5 5 1,5 1-1,-5-1 0,1 0 0,4 0 1,-10-4-1,6 4-51,4 5 0,0 0 0,-5 0 0,5 0 0,0-4 0,-5 4 0,5 0 0,-5 0 0,5 0 0,0 0 0,-4 0 0,4-5 0,-5 5 0,5 0 0,0 0 0,-5 0 1,5 0-1,-5 0 0,5 0 0,-4 5 0,4-5 0,0 0 0,-5 0 0,5 0 0,-5 0 0,5 0 0,0 4 0,-5-4 0,5 0 0,0 0 0,-4 0 0,4 5 0,0-5 0,-5 0 0,5 5 0,0-5 0,0 0 0,-5 4 0,5-4 0,0 0 1,0 5-1,0-5 0,-4 5 0,-30 52 6,-46 113 0,52-108 21,-67 113 0,81-152-69,-95 157 130,99-166-171,1 5 0,0-5-1,4 5 1,-5 0 0,6 0 0,-1 0-1,5 0 1,-10 28 0,10-37-78</inkml:trace>
  <inkml:trace contextRef="#ctx0" brushRef="#br0">37947 22980 0,'-5'-9'14,"5"-1"1,-4 1-1,4-1 1,-5 1-1,5-1 1,0-4-1,0 5 1,0-1-1,0 1 1,0-1-1,5 1 1,-5-1-1,4 1 1,-4-1-1,5-4 1,0 9-1,-1-4 1,-4 0-1,10-1 1,-5 1-1,9-15 1,-9 19-8,-5 5 0,0 0 0,4-5 1,-4 5-1,0 0 0,5-4 0,-5 4 0,5 0 1,-5-5-1,4 5 0,-4 0 0,5 0 1,-5-5-1,5 5 0,-5 0 0,5 0 0,-5 0 1,4 0-1,-4 0 0,5 0 0,-5 0 1,5 0-1,-5 0 0,5 0 0,-5 0 0,4 0 1,-4 0-1,5 0 0,-5 5 0,5-5 1,-5 0-1,5 0 0,-5 0 0,4 5 0,1-1 1,0-4 16,-5 0 1,4 5-1,-4-5 1,5 0-1,0 0 1,0 5-1,-5-5 1,4 0-1,1 0 1,-5 0-1,5 0 1,0 0-1,-5 0 1,4 0-1,1 0 1,0 0-1,-5 0 1,4 0-1,1 0 1,-5-5-1,10 5 1,13-9 24,-4 4 1,0 0 0,5 1 0,-5 4 0,4-5 0,-4 5 0,5 0-1,-5 0 1,5 0 0,18 9 0,53-4 354,-57-5-291,4 5 1,1-1 0,-5 1-1,52 14 1,-86-19-94,20 10 18,0-1 1,-1-4-1,1 0 1,4-1-1,-4-4 0,0 5 1,4-5-1,29-5 0,-29 1-251,-4 4 0,0 0 0,4 0 0,-4 0 0,-1 4 0,1-4 0,4 5-1,-4 4 1,38 10 0,-44-9-35</inkml:trace>
  <inkml:trace contextRef="#ctx0" brushRef="#br0">42664 23870 0,'15'4'71,"-1"1"0,0 0-1,0 0 1,-4-1 0,4 6 0,0-6 0,10 15 0,51 19-70,233 81 817,222 84 489,-133-42-566,-392-161-739,47 19 25,0 4 0,0 6 0,71 47 1,114 108 81,-133-108-99,-61-43 26,4-5 1,43 53-1,156 113 128,-85-19-75,-119-123-860,1-5 1,75 62-1,-99-90-7</inkml:trace>
  <inkml:trace contextRef="#ctx0" brushRef="#br0">24154 27731 0,'0'-5'0,"0"5"0,0-5-1,0 5 0,-5-4 0,5 4 1,0-5-1,0 5 0,-4-5 0,4 5 1,0-5-1,-5 5 0,5-4 0,0 4 1,-5-5-1,5 5 0,0 0 0,-5-5 1,5 5-1,-4-5 0,4 5 0,-5 0 1,5 0-1,-5-4 0,5 4 0,-5 0 1,1 0-1,4 0 0,-5 0 0,5-5 1,-5 5-1,5 0 0,-4 0 0,-1 0 1,0 0-1,-23-10 418,32-4-365,1-5-1,0 5 1,0 0-1,-1-5 1,1 5-1,5 0 1,-1-1-1,-4 1 1,14-14 0,37-76 15,77-152 280,-119 233-338,0-1 1,5 0-1,0 1 1,0-1 0,33-33-1,-19 24-5,38-47-41,66-110-1,-28 39-375,-85 118 198</inkml:trace>
  <inkml:trace contextRef="#ctx0" brushRef="#br0">24674 26694 0,'-37'-14'489,"51"5"-503,-5-1 0,5 1 0,-4-1-1,4 6 1,0-6 0,19-4 0,-23 9-1,-1 5 1,1-4-1,-1-1 1,1 0-1,-1 0 1,1-4 0,-1 4-1,1 0 1,-6-4-1,6 4 1,-1-4-1,-4-1 1,4 1-1,-4 4 1,0-4-1,9-10 1,100-336 1053,-95 317-1031,4-5 0,1 6-1,0-1 1,4 0 0,57-57 0,-66 76-19,28-33 26,-4-9 1,0 4-1,-1-5 1,39-89-1,-58 104 47,6-1 0,-6 1 1,10 0-1,-4 4 0,4 1 0,5-1 0,0 5 0,47-42 0,208-185 86,67-48 64,-322 280-176,4 0 1,1 5-1,-1 4 0,6 0 0,89-37 1,-90 42-39,-4 0 0,-1-5 0,44-28 1,-44 24-2,6 4 1,65-28 0,275-118 150,-265 123-123,142-72 0,-76 34 85,398-128 0,-10-4 148,-468 183-196,-52 25-38,-5-10-1,0 0 1,62-28-1,-81 33-17,0-1-1,5 1 1,42-5-1,48-23 40,-33 13-29,4 1 1,156-24-1,-165 38-8,275-90 7,-337 99-8,34-9 28,4-1 1,0 1-1,0 10 1,-4-1 0,4 0-1,95 15 1,19 4 36,-119-14-29,110 19-1,-115-10-18,1-4-1,-5 0 0,5-5 0,104-15 0,52 6 72,-133 4-90,-28 5 21,-4 0 0,4 0 0,0 5-1,-5 4 1,62 10 0,-67-9-15,6-5 0,-1-1-1,0 1 1,1-5 0,-1 0-1,0-5 1,1 1 0,46-15-1,138-5-1566,-180 24 1146</inkml:trace>
  <inkml:trace contextRef="#ctx0" brushRef="#br0">46119 24598 88,'0'0'4,"-5"-4"0,5 4 1,0-5-1,-5 5 0,5-5 0,0 5 0,-5-5 0,5 5 1,0-4-1,0 4 0,0-5 0,0 0 0,0 5 1,-4-5-1,4 5 0,0-4 0,0 4 0,0-5 0,0 0 1,4 5-1,-4-4 0,0 4 0,0-10 0,5 10 1,-5-5 0,5 5-1,-5 0 1,0-4-1,5 4 1,-5 0-1,4 0 1,-4-5 0,5 5-1,-5 0 1,5 0-1,-5 0 1,5 0-1,-5 0 1,4-5 0,1 5-1,-5 0 1,5 0-1,-5 0 1,4 5-1,-4-5 1,5 0 0,-5 0-1,10 0 1,89 38-28,-85-29 22,0-4 0,1 4 0,-1-4 0,0 0 0,0 0 0,0-5 0,34 9 0,-44-14 31,-4 5-30,0 0 0,0 0 0,0-4 0,0 4 0,0 0 0,5 0 0,-5 0 0,0 0 0,0-5-1,0 5 1,0 0 0,5 0 0,-5 0 0,0 0 0,0 0 0,0 0 0,0 0 0,5 0 0,-5 0 0,0-5 0,0 5 0,0 0 0,4 0-1,-4 0 1,0 0 0,0 0 0,5 0 0,-5 0 0,0 0 0,0 5 0,0-5 0,5 0 0,-5 0 0,0 0 0,0 0 0,0 0-1,5 0 1,-5 0 0,0 0 0,0 0 0,0 5 0,0-5 0,4 0 0,-4 0 0,0 0 0,0 4 0,48 58-148,-39-53 85</inkml:trace>
  <inkml:trace contextRef="#ctx0" brushRef="#br0">33580 27224 0,'0'0'196,"0"100"4457,4-95-4491,1-5 0,0 4 0,0-4 0,-1 0 0,1 5 1,0-5-1,-1 0 0,1 0 0,0 0 0,0 0 0,-1 0 0,1 0 0,0 0 0,0 0 0,-1 0 0,1-5 0,4 5 1,15-4 316,175 18 1645,28 14 130,-76-52-1610,20 1-388,-29 18-165,227 15 30,-298-6-78,-5-4 0,85-9 1,-89-1-45,-5 6 0,4 4 1,100 9-1,-99 1 27,-6-6 0,1-4 1,0 0-1,4-4 0,91-15 0,-128 14-32,-20 5 15,-4 5 0,5-5 0,0 0 0,-5 0 0,4 0-1,-4 0 1,5-5 0,0 5 0,-5 0 0,5 0 0,-1 0 0,-4 0 0,5-5 0,-5 5-1,5 0 1,-5 0 0,5-5 0,-5 5 0,4 0 0,-4-4 0,5 4 0,-5-5 0,5 5-1,0-5 1,-5 5-19,-105-23 175,-264 32-25,194 5 74,-255-23 0,302 9-154,-5 0 1,10 9-1,-250 43 0,231-28 18,-412 66 14,426-71-30,72-10-25,3 1-1,-79-1 0,321-42 54,795 9 117,-624 34-343,146-1 216,-4-61-49,-247 29 131,-652-11-75,283 20-112,6 0-1,-157 9 1,-625 86 36,199-34-17,563-61-114,128 14 223,100 9-264,-6 10 168,1 0 1,0-9 0,122 4 0,294-33 52,-61 0 22,193 19-187,-633 0 100,-1 0 0,-4 0 0,5-5 0,-6 5 0,6-4 0,-6-1 0,1 5 0,5-5 0,-6 0 0,6 1 0,-5-1 0,4-5 0,29-32-1899,-24-5-3886,-23 28 3357</inkml:trace>
  <inkml:trace contextRef="#ctx0" brushRef="#br0">33731 25109 0,'-5'-4'41,"1"4"1,-1 0-1,0-5 1,0 5-1,1 0 0,-1-5 1,0 5-1,-4 0 1,4 0-1,0 0 0,0 0 1,1 0-1,-1 0 1,0 0-1,1 0 0,-6 0 1,5 5-1,1-5 1,-1 0-1,0 5 0,0-5 1,1 4-1,-1-4 0,-4 10 1,4-5 38,-19 23 1558,24-28-1593,0 0 0,0 0 1,0 5-1,0-5 0,0 0 0,0 0 0,0 0 0,0 4 0,0-4 1,5 0-1,-5 0 0,0 0 0,0 5 0,0-5 0,0 0 1,0 0-1,0 0 0,0 0 0,0 5 0,0-5 0,5 0 0,-5 0 1,0 0-1,0 0 0,0 0 0,0 5 0,4-5 0,-4 0 0,0 0 1,0 0-1,0 0 0,0 0 0,5 0 0,-5 0 0,0 0 0,0 0 1,0 0-1,5 0 0,-5 0 0,0 0 0,0 0 0,0 0 1,5 0-1,198 89 3086,-71-55-2601,1-6 0,-1-9 0,252 9 0,401-70 183,-780 42-712,71-14 66,-72 14-59,-4 0 1,5 0 0,-5 0 0,5 0-1,-5-5 1,5 5 0,-5 0 0,0 0-1,4-5 1,-4 5 0,5 0 0,-5-5 0,0 5-1,5-4 1,-5 4 0,4 0 0,-4-5-1,0 5 1,0-5 0,5 5 0,-5-5-1,0 5 1,0-4 0,0 4 0,5-5-1,-5 5 1,0-10 0,0 10 14,-473-28 109,345 9-152,5 10 1,0 4-1,-5 10 1,-212 23-1,-290 95-17,455-90 66,658 10 185,99-10 172,-5 0-75,-440-33-238,-80 5-13,5-5 0,-6 0 0,6 0 1,-5-10-1,4 6 0,-4-11 0,94-22 0,-151 37-59,5 0 1,-5 0 0,0 0-1,5-5 1,-5 5 0,0 0-1,0 0 1,5 0 0,-5 0-1,0 0 1,4 0 0,-4 0-1,0-5 1,0 5 0,5 0-1,-5 0 1,0 0 0,0-5-1,5 5 1,-5 0 0,0 0 0,0-4-1,0 4 1,4 0 0,-4-5-1,0 5 1,0 0 0,0 0-1,0-5 1,0 5 0,5-5-1,-57-9 111,-109 9 80,147 5-187,-331-28 28,-10 4 9,-492 72-151,667-29 111,303-34-112,625 110 224,-625-71-63,-67-15-25,110 15 0,-147-24-23,-5 0 1,0 0 0,5 0-1,-5-5 1,5 5 0,-4-5 0,4 1-1,-5-1 1,0 0 0,0 1-1,24-15 1,-38 19-3,0 0 0,0 0 0,0 0 1,5 0-1,-5 0 0,0 0 0,0 0 0,0-5 0,0 5 0,0 0 0,0 0 1,4 0-1,-4 0 0,0 0 0,0 0 0,0-5 0,0 5 0,0 0 0,0 0 0,0 0 1,0 0-1,0 0 0,0-5 0,0 5 0,0 0 0,0 0 0,0 0 0,0 0 1,0-4-1,0 4 0,0 0 0,0 0 0,0 0 0,0 0 0,0-5 0,0 5 0,0 0 1,0 0-1,0 0 0,0 0 0,0 0 0,0-5 0,0 5 0,-4 0 0,4 0 1,0 0-1,0 0 0,0 0 0,0 0 0,0 0 0,0-5 0,-5 5 0,5 0 0,0 0 1,0 0-1,0 0 0,0 0 0,0 0 0,-5 0 0,5 0 0,-85-33 52,-114 0-34,-99 0 39,43 5-50,-469 4 1,260 62-77,464-38 36,14 0 32,5-5-1,0 5 1,0-5 0,0 5 0,0 0 0,0 5-1,23 0 1,-27-5-28,1707 99 387,-1627-103-328,-1-1 0,1-9 0,-1-1 0,157-51 0,-246 66-58,4-5 1,-4 1 0,5-1-1,-6 5 1,6-5-1,-5 1 1,-1-1-1,6 0 1,-6 0-1,1-4 1,0 4-1,0 0 1,-1-4-1,11-10 1,-15 19-112,4-5 0,-4 5 0,0-4 0,0-1 0,5 5 0,-5-5 1,0 5-1,0-5 0,0 1 0,0 4 0,0-5 0,0 0 0,0 5 0,0-5 0,0 5 0,0-4 0,0-1 1,-5 0-1,5 1-254,-4 4 0,4-5-1,-5 0 1,5 5 0,-5-5 0,5 1 0,-5 4 0,1-5 0,4 5 0,-5-5 0,0 5 0,0-5 0,5 5 0,-4-4 0,-1 4 0,-4-5 0,-20 0-1641</inkml:trace>
  <inkml:trace contextRef="#ctx0" brushRef="#br0">33196 25370 0,'10'-10'0</inkml:trace>
  <inkml:trace contextRef="#ctx0" brushRef="#br0">33215 25355 152,'5'0'118,"0"5"0,-5-5-1,4 5 1,1-5 0,0 5 0,-5-5 0,5 4 0,-1 1-1,-4-5 1,5 5 0,-5-1 0,5-4 0,-5 5-1,5 0 1,-5 0 0,4-1 0,-4-4 0,0 5 0,5 0-1,-5 0 1,0-1 0,0 1 0,0 0 0,0 0-1,0-5 1,0 4 0,0 1 0,0 0 0,0-1-1,0 1 1,0 0 0,0 0 0,-5-1 0,5-4 0,0 5-1,-4 0 1,-1 4 0,-66 53 215,-5-1-1,-4-4 1,-100 57-1,118-76-236,-392 236 464,445-269-547,-1-1 0,1 1 0,-1 0-1,1 0 1,-1-1 0,1-4 0,-5 5 0,4-5 0,-13 5 0,79-62 35,361-170 5,-133 76 54,-209 103 8,-56 34 59,0 5-1,0-6 1,0 6-1,24-10 1,-86 38 111,0 5-1,1-6 1,-72 58 0,-51 33-142,-119 61-1,-66 34 37,373-228-165,1-4-1,4 4 1,43-42 0,696-445 72,-568 378-80,-157 110 9,1-6 1,-5 6 0,80-29-1,-118 52-12,0 0-1,0 0 0,0 0 0,0 0 0,0 0 0,0-5 0,0 5 0,0 0 1,0 0-1,0 0 0,5 0 0,-5 0 0,0 0 0,0 0 0,0 0 1,0 0-1,0 0 0,0 0 0,0 0 0,0 0 0,0 0 0,4 0 0,-4 0 1,0 0-1,0 0 0,0 0 0,0 0 0,0 0 0,0 0 0,0 0 1,0 0-1,5 0 0,-5 0 0,0 0 0,0 0 0,0 0 0,0 0 0,0 0 1,0 0-1,0 0 0,0 5 0,0-5 0,0 0 0,0 0 0,0 0 1,5 0-1,-5 0 0,0 0 0,0 0 0,0 0 0,0 0 0,0 0 0,0 4 1,0-4-1,0 0 0,0 0 0,0 0 0,0 0 0,0 0 0,0 0 1,0 0-1,-24 38 105,-51 33 44,-413 265 461,39-38-362,226-142-262,190-141-5,19-25-30,14 5 37,0 1-1,0 4 1,0-5 0,0 0 0,5 0-1,-5 5 1,0-4 0,0-1 0,0 5 0,4-5-1,-4 1 1,0 4 0,5-5 0,-5 0-1,0 5 1,5-5 0,0 1 0,14-15-167,4 0 1,-4 0 0,5 0 0,-1 0-1,44-14 1,-44 14-1603,6 5 1,-1-5-1,43-38 0,-66 52 748</inkml:trace>
  <inkml:trace contextRef="#ctx0" brushRef="#br0">32151 26269 0,'0'9'297,"4"5"0,-4-4 0,5-1 0,0 1 0,0-1-1,-1 5 1,1-4 0,0-1 0,-1 1 0,1-1 0,5 1 0,-6-6 0,6 6 0,-5-1 0,14 5 0,156 133 1360,-95-81-1365,100 72 98,355 198 0,-535-336-390,75 42 12,77 53 132,-152-95-143,0 0 0,0 0 1,0 0-1,0 0 0,0 0 0,0 0 0,0 0 0,0 0 0,0 0 0,0 0 0,0 0 0,0 0 0,0-5 1,0 5-1,0 0 0,0 0 0,0 0 0,0 0 0,0 0 0,0 0 0,0 0 0,0 0 0,0 0 0,0 0 1,0 0-1,0 0 0,0 0 0,0 0 0,0 0 0,0 0 0,0 0 0,0 0 0,0 0 0,0 0 0,0 0 1,0 0-1,4 0 0,-4 0 0,0-5 0,0 5 0,0 0 0,0 0 0,0 0 0,-23-42 49,-44-53-29,-264-231 70,279 283-86,0 5 0,-5 0 0,1 5-1,-1 0 1,-61-28 0,47 27 21,56 25-14,-4 0-1,5-1 1,0 5-1,-5-4 1,5 4-1,-5 0 0,5 1 1,-29-1-1,43 5-6,0 0 0,0 0 0,-5 0 0,5 0 0,0 0-1,0 0 1,-4 0 0,4 0 0,0 0 0,0 5 0,-5-5-1,5 0 1,0 0 0,0 0 0,-5 0 0,5 4 0,0-4-1,0 0 1,0 0 0,0 5 0,-4-5 0,4 0 0,0 0-1,0 5 1,0-5 0,0 0 0,0 0 0,0 5-1,0-5 1,0 0 0,0 0 0,0 4 0,0-4 0,0 0-1,0 5 1,0-5 0,0 0 0,0 0 0,0 5 0,0-5-1,0 0 1,0 0 0,0 5 0,0-5 0,0 0 0,4 0-1,-4 4 1,0-4 0,0 0 0,0 0 0,0 5 0,5-5-1,42 66 260,72 15-59,406 316 55,-506-387-250,-10-1 0,5 5 1,1 0-1,-1 1 0,-5-1 1,1 0-1,13 24 0,-23-38-4,-47-38 226,-5-23-191,0-1 1,-47-75-1,-67-86-48,86 119 72,65 81-64,1-1 1,-5 0 0,0 5-1,5-4 1,-5 4-1,-4 0 1,-20-14-1,38 28 3,-4 0-1,4 1 1,0 4-1,1-5 1,-6 5-1,5-5 1,1 5-1,-6-5 1,5 5-1,1 0 1,-6 0-1,6 0 1,-6 0-1,5 0 1,-14 0-1,15 0-2,4 5 0,-5-5 0,5 0 0,-5 0 0,0 5 0,5-5 0,-4 0 0,4 5 0,-5-5 0,5 4 0,-5-4 0,5 0 0,-4 5 0,4-5 0,-5 5 0,5 0 0,0-5 0,-5 4 0,5-4 0,0 5 0,-5 0 0,5-5 0,0 4 0,0-4 0,0 5 0,-4 0 0,4-5 0,0 5 0,0-1 0,0 1 0,0 0 0,4 4 1,-4 1 1,0-1-1,5 1 0,-5-1 0,5 5 0,0-4 0,-1-1 0,1-4 0,0 4 0,-1 1 0,1-1 0,0 1 0,9 4 0,104 109 128,-75-80-91,37 28 5,91 66 0,-86-71-16,81 76 0,-152-118-63,-19-20 51,5-8-48,0 4 1,-5 0-1,5-5 1,0 5-1,0-5 1,0 5-1,-4-4 1,4 4-1,0-5 1,0 5 0,0-5-1,0 0 1,0 5-1,0-4 1,0 4-1,0-5 1,0 5-1,0-5 1,0 5-1,0-5 1,0 5-1,4-9 1,-4-1-506,5 1 1,-5 0-1,5-1 1,-1 1-1,1 4 0,0-5 1,0 1-1,-1-1 1,6 6-1,9-20 0,-5 10-165</inkml:trace>
  <inkml:trace contextRef="#ctx0" brushRef="#br0">35718 25483 0,'-4'0'57,"-1"-5"0,0 5 0,0-4 0,1 4-1,-1-5 1,0 5 0,0-5 0,1 0 0,-1 5 0,5-4 0,-5-1 0,1 0 0,-1 1-1,5-1 1,-5 5 0,0-5 0,5 0 0,-4 1 0,4-1 0,-5 0 0,5 0-1,0-4 1,-5 4 0,5 0 0,0 1 0,0-1 0,0 0 0,0-9 1320,0 113 893,14-61-1953,5 0 0,0 0 0,0-5 0,5 5 0,-1-5 0,1 0-1,4 0 1,39 34 0,27 18-123,143 99-1,-228-179-169,53 52 19,28 14 36,-67-52-74,-23-19-3,0 4 0,0-4 0,0 0 1,0 0-1,0 0 0,0 5 0,0-5 1,5 0-1,-5 0 0,0 0 0,0 5 1,0-5-1,5 0 0,-5 0 0,0 0 1,0 0-1,0 0 0,5 0 0,-5 5 1,0-5-1,0 0 0,4 0 1,-4 0-1,0 0 0,0 0 0,5 0 1,-5 0-1,0 0 0,0 0 0,5 0 1,-5 0-1,0 0 0,0 0 0,5 0 1,-5 0-1,0-5 0,0 5 0,0 0 1,4 0-1,-4 0 0,0 0 1,-4-19 6,-1 5 1,0 0-1,-4-1 1,-1 1-1,5 0 1,-18-10-1,-34-56 5,-9-1 0,0 11 0,-1-1 0,-127-100 0,147 138-18,-5 5 1,0-1 0,0 1 0,-76-19 0,48 32-11,80 15 17,-5 0 1,5 0 0,0 0-1,-5 0 1,5 0-1,0 0 1,0 0-1,-5 0 1,5 0-1,0 0 1,-4 0-1,4 0 1,0 0-1,0 0 1,-5 0-1,5 5 1,0-5-1,-5 0 1,5 0-1,0 0 1,0 0-1,-4 5 1,4-5-1,0 0 1,0 0-1,0 0 1,-5 5-1,5-5 1,0 0-1,0 0 1,0 4-1,0-4 1,0 0-1,0 5 1,-5-5-1,5 0 1,0 0-1,0 5 1,0-5-1,0 0 1,0 5-1,0-5 1,0 0-1,0 0 1,0 4-1,0-4 1,5 5-1,0 4 39,4 1 1,0-5-1,1 4 0,-1 1 0,1-6 1,-1 6-1,20 4 0,-15-5-20,478 332 136,-435-308-136,-29-14-10,1-5 1,-1 1 0,-4 3 0,4 1-1,-4 0 1,-1 5 0,1 0 0,-5-1-1,38 48 1,-218-236 16,33 23 7,24 23-34,-147-122 0,251 236-13,-9 1 12,4-1 0,0-5 0,-4 6 0,-1-1 0,6 0 0,-6 1 1,1-1-1,4 0 0,-5 0 0,1 5 0,0-4 0,-1-1 0,1 5 1,-10-5-1,19 15 13,0-6 0,0 6 1,0-1-1,0 1 1,0-6-1,4 6 0,-4-1 1,5 10-1,9 0-1,-4 5 0,4-5 0,-5 4 0,6-4 1,4 0-1,-5 0 0,24 19 0,151 118 61,-113-90-117,-15-23-17,109 75 0,-61-66-6931,-95-47 5648</inkml:trace>
  <inkml:trace contextRef="#ctx0" brushRef="#br0">36442 26221 0,'0'-4'138,"5"-1"0,-5-5 0,5 6 0,-5-1-1,4 0 1,1 0 0,0 1 0,-5-1 0,5 0 0,-1 1 0,1-1 0,0 0 0,0 0 0,-1 1-1,1 4 1,0-5 0,0 0 0,-1 5 0,15-9 0,-19 9 89,0 66 1353,-142 156 62,71-103-1361,-4-1-1,-6-9 1,-113 123 0,185-218-262,-1-10 8,1 6 0,4-1 0,-4 1 0,-1-5 0,5 4 0,-4-4 0,-1 0 1,1-1-1,-1 6 0,-13-1 0,23-18-15,0-1-1,0 6 1,5-6 0,-5 1 0,0 4-1,4-5 1,1 1 0,-5 4 0,9-9-1,48-62 34,270-340 22,-228 293-123,-56 71 140,-5 5 0,9-1 0,52-51 0,-70 89 78,-34 39-72,-42 42 32,-91 104 146,67-81-176,5-4-12,-29 19-57,10 9 1,-76 133 0,157-237-17,-20 29 90,52-62-57,100-123 74,0-5 1,184-293 0,-241 351 179,-132 207-122,-29 43-86,-5 0-1,-9-10 1,-218 246-1,275-354-98,23-29 51,15-28 49,18 0-76,-4 0-1,5-1 1,-1 1 0,0 0-1,25-19 1,-11 5-23,484-677-43,-503 690 25,-27 53 26,-91 128 9,-165 203-2743,255-312-2347</inkml:trace>
  <inkml:trace contextRef="#ctx0" brushRef="#br0">33580 25687 0,'0'-5'52,"0"0"1,0 0-1,0 5 1,0-4-1,0-1 1,0 0-1,0 0 1,0 1-1,0-1 0,0 5 1,0-5-1,-5 1 1,5-1-1,0 0 1,-5 5-1,0-9 1,1 9 10,4 0 1,-5 0 0,0 0-1,0 0 1,1 0 0,-1 4-1,0-4 1,1 0-1,4 5 1,-5-5 0,0 0-1,0 5 1,1-5 0,4 5-1,-5-5 1,-5 9 0,-406 280 2146,345-233-2022,0 6 1,0 4 0,-76 90-1,76-66 349,138-118-93,567-417 144,-587 412-474,0 0 0,-4 0 0,0-5 0,37-43 0,-42 44 253,-38 32-251,-5 5-95,-4 5-1,4-5 0,0 0 0,-4 4 1,4-4-1,0 0 0,1 5 0,-1 0 1,-5-5-1,-4 9 0,-241 157 136,-204 141-68,407-255-53,52-42 16,37-34-78,659-458 149,-422 269-8,-595 440 121,-157 104-162,435-303-85,-70 43 18,103-66-9,5 0 1,1-5 0,-1 5-1,-4-5 1,4 4 0,0-4-1,-4 5 1,4-5 0,0 0-1,-4 0 1,4 0 0,-5 0-1,6 0 1,-15 0 0,19 0 1,0 0 1,0-5-1,-5 5 1,5 0-1,0-4 1,0 4-1,0 0 1,0 0-1,0-5 1,0 5 0,0 0-1,0-5 1,0 5-1,0 0 1,0 0-1,0-5 1,0 5-1,0 0 1,0-4-1,0 4 1,5 0 0,-5 0-1,0-5 1,0 5-1,0 0 1,0 0-1,0-5 1,5 5-1,-5 0 1,0 0-1,0-5 1,0 5 0,4 0-1,39-52 32,-43 48-22,99-100-3,5 4 0,5 1 0,166-114 0,-971 762 134,649-516-137,14-9 4,-1-1-1,6 6 1,-5-1-1,5 0 1,-34 43-1,62-71-6,0 0-1,0 0 1,0 0 0,0 0-1,0 0 1,0 0-1,0 0 1,0 0-1,0 0 1,0 0 0,0 0-1,5 0 1,-5 0-1,0 0 1,0 0-1,0 0 1,0 0 0,0 0-1,0 0 1,0 0-1,0 0 1,0 0-1,0 0 1,0 0 0,0 0-1,0 0 1,5 0-1,-5 0 1,0 0-1,0 0 1,0 5 0,0-5-1,0 0 1,0 0-1,0 0 1,0 0-1,0 0 1,0 0 0,0 0-1,0 0 1,0 0-1,0 0 1,0 0-1,0 0 1,0 5 0,0-5-1,0 0 1,0 0-1,0 0 1,0 0 0,0 0-1,0 0 1,0 0-1,0 0 1,0 0-1,0 0 1,0 0 0,0 0-1,0 5 1,-5-5-1,5 0 1,0 0-1,0 0 1,0 0 0,0 0-1,0 0 1,0 0-1,0 0 1,0 0-1,47-15-50,52-32 115,677-426 25,-728 454-119,-62 47 6,-57 58 12,42-63 0,-9 1 1,5-1-1,-5 1 1,5-5-1,-5 0 1,-47 14-1,-19 19-393,194-99-2656,142-38-1,-190 70 2326</inkml:trace>
  <inkml:trace contextRef="#ctx0" brushRef="#br0">33083 26306 0,'0'0'17,"0"0"0,0 0 0,0 0 1,0 0-1,0 0 0,0 0 0,0 0 0,0 0 0,0 0 0,0-4 0,0 4 1,0 0-1,0 0 0,0 0 0,0 0 0,0 0 0,0 0 0,0 0 0,0 0 1,0 0-1,0 0 0,0 0 0,0 0 0,0 0 0,0 0 0,0 0 0,0 0 1,0-5-1,0 5 0,0 0 0,0 0 0,0 0 0,0 0 0,0 0 0,0 0 1,0 0-1,0 0 0,0 0 0,0 0 0,0 0 0,0 0 0,0 0 0,0 0 1,0 0-1,0 0 0,0 0 0,0 0 0,4 0 0,-4 0 0,0 0 0,0 0 1,0 0-1,0 0 0,0 0 0,0 0 0,0 0 0,0 0 0,0 0 0,0 0 1,0 0-1,29 5 782,32 28 226,58 99 328,32 34-357,19 0-575,95 75-227,-231-199-13,-68-65-114,-373-474-76,-66-61 80,469 553-71,-1-5 14,-5 1 1,6-1 0,-6 1-1,1 0 1,4 4-1,-4-5 1,-1 6-1,1-6 1,-1 5 0,1 1-1,-1-1 1,1 0-1,-5 1 1,4-1-1,-14 0 1,20 5-6,4 0 1,-5 5-1,5-5 1,-5 0-1,5 5 1,-4-5-1,4 4 0,-5-4 1,5 5-1,0-5 1,-5 5-1,5-1 1,0-4-1,0 5 0,-5-5 1,5 5-1,0 0 1,0-5-1,0 4 0,0-4 1,-4 5-1,4 0 1,0-5-1,0 5 1,4-1-1,-13 96 98,9-96-103,5 25 14,-1 4 0,1-5 1,5 1-1,-6 4 0,6-5 0,4 1 0,-5-1 0,6 0 1,-1-4-1,0 4 0,33 39 0,-14-25-6,1 1-1,3-1 1,1-4 0,0 0-1,71 52 1,-76-66-6,0-5 0,5 0-1,47 14 1,-85-33-6,0 4 0,0-4 0,0 0 0,0 0 0,0 0 0,0 0 0,0 0 0,0 0 0,0 0 0,5 0 0,-5 0 0,0 0 0,0 0 0,0 5 0,0-5 0,0 0 0,0 0 0,0 0 0,5 0 0,-5 0 0,0 0 0,0 0 0,0 0 0,0 0 0,0 0 0,0 0 0,4 0 0,-4 0 0,0 0 0,0 0 0,0 0 0,0 0 0,0-5 0,0 5 1,5 0-1,-5 0 0,0 0 0,0 0 0,0 0 0,0 0 0,0 0 0,0 0 0,0 0 0,0 0 0,0 0 0,0-4 0,5 4 0,-5 0 0,0 0 0,0 0 0,0 0 0,0 0 0,-19-43 10,-43-33 7,25 43-28,-1 0 0,-81-43 0,-46-47-23,146 104 24,-5 1 16,1-1 1,-1 0 0,0-5 0,5 0 0,0 1 0,-23-39 0,212 218 82,-52-14-32,5-9 1,166 141-1,-289-274-60,99 76-50,-94-71 43,0-5 1,0 4 0,-1 1 0,1-5 0,0 5 0,0-5 0,-1 5 0,1-5 0,0 0 0,-1 0 0,1 4 0,5-4 0,-6 0 0,1 0 0,0 0 0,0 0 0,-1 0 0,1 0 0,14-4 0,-19-1-136,5 5 1,-1-5 0,-4 0 0,5 5-1,0-4 1,-5-1 0,5 0 0,-5 0 0,0 1-1,4 4 1,-4-5 0,0 0 0,5 1 0,-5-6-1,10-14-1258,-6 10 777</inkml:trace>
  <inkml:trace contextRef="#ctx0" brushRef="#br0">33930 25833 0,'-29'-4'0,"1"-6"0,9 10 0</inkml:trace>
  <inkml:trace contextRef="#ctx0" brushRef="#br0">33811 25800 88,'-18'-9'99,"13"4"95,-5 0 1,1 1-1,-1-1 0,1 5 1,-1-5-1,1 0 1,0 5-1,-25-4 388,44 79 1811,9-8-1565,-19-63-750,0 6 0,0-6-1,0 1 1,5 0-1,-5 0 1,0 4 0,4-4-1,-4 0 1,5-1 0,-5 1-1,5 0 1,-5-1-1,4 1 1,1 0 0,0 0-1,-5-1 1,5 1 0,9 5-1,19 9 218,0-1-1,5 1 1,-5 0-1,5-4 1,71 18-1,213 28 65,-218-42-268,109 9-57,-1-9 0,361-14 0,-422-24-90,-146 14-148,0 5 0,0 0 0,-1 0 0,1 0 0,0-4 0,0 4 0,-1 0 0,1-5 0,0 5 0,-1-5 0,1 5 0,0-4 0,-5 4 0,5-5 0,-1 0 0,1 5 0,-5-5 0,5 1-1,0-1 1,-5 0 0,4 5 0,-4-5 0,5 1 0,-5-1 0,5 0 0,-5 1 0,5-11 0,-5-8-581</inkml:trace>
  <inkml:trace contextRef="#ctx0" brushRef="#br0">35023 25649 0,'-14'-10'64,"-1"6"0,1-6 1,-5 5-1,5-4 0,0 4 0,-5 0 0,-28-4 1206,137 141 1928,23 10-2820,5-4 1,185 164-1,0-41-309,-237-219-33,-56-46-15,-24-39-11,-39-33-32,1 1-1,-4 4 1,-96-90-1,20 14-8,70 76 82,15 10-37,-10-1 1,0 5-1,1 0 1,-77-47 0,133 100-16,-5 4 0,5 0 1,0-5-1,-4 5 1,4 0-1,0-5 1,-5 5-1,5 0 0,-5 0 1,5 0-1,-5-5 1,5 5-1,-4 0 1,4 0-1,-5 0 0,5 0 1,-5 0-1,5 0 1,-4 0-1,4 0 0,-5 0 1,5 0-1,-5 0 1,0 5 2,5-5 1,0 0-1,0 5 1,0-5-1,0 5 1,-4-5-1,4 0 1,0 4-1,0-4 1,0 0-1,0 5 1,0-5-1,0 5 1,0-5-1,0 5 1,0-5-1,0 0 1,0 4-1,0-4 1,0 5-1,0-5 1,4 14 7,1 5 1,0-5-1,0 1 1,-1-1-1,6-5 1,4 20-1,38 32 80,5-4 0,0-5-1,4 0 1,1 0-1,103 62 1,24 18-28,-184-127-67,128 94-275,132 133 0,-256-218-85</inkml:trace>
  <inkml:trace contextRef="#ctx0" brushRef="#br0">35860 26231 8,'67'-100'2387,"-77"115"-2181,1-1 0,-6 0 0,6 0-1,-5 0 1,-19 15 0,-48 65 237,-37 67 56,-10-5 0,-255 247 0,298-323-258,70-70 195,39-39-342,28-47-62,275-245 4,179-252 83,-837 914 356,52-34-145,-62 67-179,331-369-130,6 0-18,-1-1 0,0 1-1,1 0 1,-1 0 0,0-1-1,0 1 1,1 0 0,-1-1 0,0-4-1,-4 5 1,-6 0 0,15-10-1,0 0 0,0-4 0,5 4 0,-5 1 0,0-6 0,5 5 0,-5 1 0,5-6 0,-1 5 0,6-9 0,70-109-22,5 10 0,5-1 0,208-193 0,-122 127-1,-39 52 6,-468 511 34,226-250-15,-216 207 0,321-335-50,0-5 0,0 5 0,0-5 0,-5 0 0,5 5 0,0-5 0,-5 0 0,5 4 0,0-4 0,-5 0 0,5 0 0,0 5 0,-4-5 0,4 0 0,0 0 0,-5 0 0,5 5 0,-5-5 0,5 0 1,-4 0-1,4 0 0,0 0 0,-5 0 0,5 0 0,-5 0 0,5 0 0,-5 0 0,5 0 0,-4 0 0,-1 0 0,5-5-213,0 0-1,0 1 1,0-1 0,0 0 0,0 0-1,0 1 1,0-1 0,0 0 0,0 0-1,0 1 1,5-1 0,-5 0 0,4-4 0,1-15-598</inkml:trace>
  <inkml:trace contextRef="#ctx0" brushRef="#br0">33859 26619 0,'-19'0'215,"0"0"-1,-5 4 1,5-4-1,0 5 1,0 0 0,1 0-1,-1-1 1,0 6-1,0-5 1,0 4 0,-28 19-1,165-28 1872,0 5-1534,0 0-1,-4 4 1,217 53-1,62 4-290,-379-66-261,436 66 10,-436-61 26,-28-5-36,-72-14-65,-126-33-30,74 4-45,-4 5 1,0 5 0,-4 9-1,4 5 1,-5 5 0,-170 10 0,293 8 137,1-4 0,-1 5 1,-4-5-1,4 9 0,0-4 1,1 0-1,-1 4 0,0 1 1,5-1-1,-4 6 0,-34 18 1,57-33 5,0 0 1,0 4 0,0-4-1,0 0 1,0 0 0,0 5-1,5-5 1,-5 0 0,0 0-1,0 0 1,0 5 0,0-5-1,4 0 1,-4 0 0,0 0 0,0 0-1,0 0 1,0 5 0,5-5-1,-5 0 1,0 0 0,0 0-1,5 0 1,-5 0 0,0 0-1,0 0 1,0 0 0,5 0-1,-5 0 1,0 0 0,0 0-1,4 0 1,-4 0 0,0 0 0,0 0-1,5 0 1,-5 0 0,0 0-1,66 4 171,535 10 877,426-14-1173,-975-9-165,-52 9 192,5-5-1,-5 5 1,0 0-1,5 0 1,-5 0-1,0 0 1,0 0-1,0 0 1,4-4-1,-4 4 1,0 0-1,0 0 1,0 0-1,5-5 1,-5 5-1,0 0 1,0 0-1,0-5 1,0 5-1,0 0 1,5 0-1,-5-5 1,0 5-1,0 0 0,0 0 1,0-4-1,0 4 1,0 0-1,0-5 1,0 5-1,0 0 1,0 0-1,0-5 1,0 5-1,0 0 1,0 0-1,0-5 1,0 5-1,-5-4 1,-4-10-586</inkml:trace>
  <inkml:trace contextRef="#ctx0" brushRef="#br0">34493 25564 0,'38'4'341,"-62"15"742,-19 14-475,-9 5-69,-4 5-1,-1-10 0,-71 38 0,-14 9 103,-94 58 57,-167 112 6,271-169-687,99-67-15,0 5-1,4 0 0,-4 0 1,-33 38-1,132-114-45,0 9-1,5-4 1,100-42 0,-39 13 24,616-359-42,-682 402 97,246-132 61,-298 175 12,-28 18-68,-47 53-25,47-62 10,-53 57-11,1 5 1,-10-10-1,1 1 1,-1-6-1,-4 1 1,-6-10-1,1 0 1,0-5-1,-5 0 0,-5-9 1,-108 38-1,198-76-17,5 0 0,-4 0-1,-1 5 1,0-5-1,5 0 1,-5 0 0,1 0-1,-1 0 1,5 0 0,-5 0-1,0 0 1,1 0-1,4 0 1,-5 0 0,0 0-1,0 0 1,1-5 0,-1 5-1,5 0 0,0-5 0,0 5 1,0 0-1,0-5 0,0 5 1,0 0-1,0 0 0,0-4 0,-5 4 1,5 0-1,0-5 0,0 5 1,0 0-1,5-5 0,-5 5 0,0 0 1,0 0-1,0-5 0,0 5 1,0 0-1,0-4 0,0 4 0,0 0 1,5 0-1,-5-5 0,0 5 1,0 0-1,9-14-54,1 0 1,-1 4-1,1-4 1,4 4 0,-5-4-1,20-9 1,188-110-4031,-184 114 3613</inkml:trace>
  <inkml:trace contextRef="#ctx0" brushRef="#br0">33736 25871 0,'0'0'1,"0"0"0,0 0-1,0 0 1,0 0 0,0 0 0,0 5 0,0-5 0,0 0-1,0 0 1,0 0 0,0 0 0,0 0 0,0 0 0,0 0-1,0 0 1,0 0 0,0 5 0,0-5 0,0 0-1,0 0 1,0 0 0,0 0 0,0 0 0,0 0 0,0 0-1,0 0 1,0 0 0,0 0 0,0 0 0,0 4 0,0-4-1,0 0 1,0 0 0,0 0 0,-5 0 0,5 0-1,0 0 1,0 0 0,0 0 0,0 0 0,0 0 0,0 0-1,0 0 1,0 0 0,0 0 0,0 0 0,-5 0 0,5 0-1,0 0 1,33 15 238,336 37 2635,-227-43-2244,0-4 1,0-10-1,180-23 1,-33-1-306,-218 25-171,-123 8-121,-275 20-234,285-19 186,-758 108-1008,772-108 987,4 0 0,-5-1 0,1 6 0,4-1 0,-4 1 0,-43 23 0,66-28 35,5-5 1,0 4 0,5-4 1,-5 0-1,0 0 1,0 0-1,0 0 0,0 5 1,5-5-1,-5 0 0,0 0 1,0 0-1,0 0 1,5 0-1,-5 0 0,0 0 1,0 0-1,4 5 0,-4-5 1,0 0-1,0 0 1,0 0-1,5 0 0,-5 0 1,0 0-1,0 0 0,5 0 1,-5 0-1,0-5 1,0 5-1,0 0 0,4 0 1,-4 0-1,48-5 61,-48 5-57,227-28 524,426-5 0,-563 33-534,19 5-54,-1-10-1,162-24 0,-265 29-109,0 0-1,-1 0 0,1 0 0,0-4 1,0 4-1,-1 0 0,1-5 1,0 5-1,-1-5 0,-4 5 0,5-4 1,0 4-1,0-5 0,-1 0 1,6-4-1,-5-1-595</inkml:trace>
  <inkml:trace contextRef="#ctx0" brushRef="#br0">34483 25923 0,'0'0'39,"0"0"0,0-5 0,0 5 0,-4 0 0,4 0 0,0-4 0,0 4 0,0 0 0,0 0 0,0 0 0,-5-5 0,5 5 0,0 0 0,0 0 0,0 0 0,-5 0 0,5 0 0,0-5 0,0 5 0,-5 0 0,5 0 0,0 0 0,0 0 0,-4 0 0,4 0 0,0 0 0,0 0 0,-5 0 0,5 0 0,0 0 0,0 0 0,-5 0 0,15 43 962,42 66 22,123 89-380,341 309 1,-436-432-582,-75-75-64,-1 5 0,-4 0 0,5-5 0,-5 5 0,5-5 0,-5 4 0,5 1 0,-5-5 0,4 5 0,-4 0 0,5-1 0,-5-4 0,0 5 1,5 4-1,-19-9-39,-19-33-65,-606-781-508,596 748 703,38 61 56,10 20 21,5 32 16,-1-19-137,5 1 1,0-1 0,1 1-1,4-1 1,0-4 0,-5 4 0,47 38-1,-23-18 20,662 888 310,-700-936-343,-9-94-1611,-48-67-1400,38 114 2544</inkml:trace>
  <inkml:trace contextRef="#ctx0" brushRef="#br0">35080 26486 8,'-123'-161'161,"56"76"711,-94-161-1,147 194-52,14 52-800,0 0-1,0 0 0,0 0 0,0 0 1,0 0-1,0 0 0,0 0 1,0 0-1,0-5 0,0 5 0,0 0 1,0 0-1,0 0 0,0 0 0,0 0 1,5 0-1,-5 0 0,0 0 1,0 0-1,0 0 0,0 0 0,0 0 1,0 0-1,0 0 0,0 0 0,5 0 1,-5 0-1,0 0 0,0-4 1,0 4-1,0 0 0,0 4 0,0-4 1,0 0-1,4 0 0,-4 0 0,0 0 1,0 0-1,0 0 0,0 0 0,0 0 1,0 0-1,10 5 59,-5-5 0,-1 5 1,6 0-1,-5-1 0,-1 1 0,1 0 0,0-1 1,4 1-1,-4 0 0,4 9 0,86 104 244,0-4 0,212 189-1,43 52-2210,-302-294 240,-39-37 966</inkml:trace>
  <inkml:trace contextRef="#ctx0" brushRef="#br0">33168 26567 0,'71'-33'2934,"-10"33"-2518,1 0 1,-1 4-1,1 6 1,104 23-1,46 9-14,106-8-164,-1-11-1,397-27 1,-690 4-277,37 0-4,-61 0 39,0 0 1,5 0-1,-5 0 0,0 0 1,0 0-1,0 0 1,5 0-1,-5 0 0,0 0 1,0 0-1,0 0 1,4 0-1,-4 0 0,0 0 1,0 0-1,0 0 1,5 0-1,-5-5 0,0 5 1,0 0-1,0 0 1,0 0-1,0 0 0,5 0 1,-5-5-1,0 5 1,0 0-1,0 0 1,0 0-1,0 0 0,0-5 1,0 5-1,0 0 1,0 0-1,0 0 0,0-4 1,5 4-1,-5 0 1,0 0-1,0 0 0,0-5 1,0 5-1,-5 0 1,0-5-62,0 0 1,1 5 0,-6-4 0,5 4 0,1-5-1,-6 5 1,6 0 0,-6-5 0,5 5 0,-4 0-1,4 0 1,0 0 0,-4 0 0,4 0 0,-14 5-1,5-5-124,-530-38-521,170 5 735,360 33-30,-128-9 8,5 9 0,-171 14 0,308-10 328,29 1-92,70 14 50,33 5-51,77 23-304,292 34-1,-193-67-3115,-289-14 2327</inkml:trace>
  <inkml:trace contextRef="#ctx0" brushRef="#br0">33490 25895 0,'0'0'11,"0"0"0,0 0 0,4 0 0,-4 0 0,0 0 0,0 0 0,0-5 0,0 5 0,0 0 0,0 0 0,0 0 0,0 0 0,5 0 0,-5 0 0,0 0 0,0 0 0,0-5 0,0 5 0,0 0 0,0 0 0,0 0 0,0 0 0,0 0 0,0-4 0,0 4 0,0 0 0,0 0 0,0 0 0,0 0 0,0 0 0,0 0 0,0-5 0,0 5 0,0 0 0,0 0 0,0 0 0,0 0 0,0 0 0,0-5 0,0 5 0,0 0 0,0 0 0,0 0 0,-5 0 0,5 0 0,0 0 0,0 0 0,0-5 0,0 5 0,0 0 0,0 0 0,0 0 0,-4 0 0,4 0 0,0 0 0,0 0 0,0 0 0,0 0 0,0 0 0,0 0 0,-5 0 0,5 0 0,0 0 0,0 0 0,0 0 31,5-4 0,-5 4 0,0 0 0,4 0 0,-4-5 0,0 5 0,5 0 0,-5 0 1,5 0-1,-5 0 0,5 0 0,-5 0 0,0 0 0,4 0 0,-4 0 0,5 0 0,-5 0 0,5 0 0,-5 0 1,0 0-1,5 0 0,-5 0 0,4 0 0,-4 5 0,0-5 0,5 0 0,-5 0 0,5 0 0,-5 4 0,0-4 1,4 0-1,-4 5 0,5-5 0,279 322 2251,-170-209-2031,160 228-1,-193-237-262,-58-75 2,1-1 0,0 0 0,-6 1 0,1 4 0,-4 0 0,18 38 0,-33-47-1,-24-48-378,-23-47-899,-24-38 1119,-5 0 1,-4 5 0,-6 5 0,-141-133-1,71 71 386,-33-19 699,255 266-332,123 112-1,67 48-334,51 48-1044,-302-294 699,0 9-116,4-4-1,-4 0 0,5-1 0,-6 1 0,6 0 1,-5 0-1,4-1 0,-4-4 0,4 5 1,10 0-1,0-5-120</inkml:trace>
  <inkml:trace contextRef="#ctx0" brushRef="#br0">33570 26311 0,'-9'0'0</inkml:trace>
  <inkml:trace contextRef="#ctx0" brushRef="#br0">33551 26311 80,'95'19'2110,"118"33"-597,0-9 1,298 23-1,-161-28-1282,459 28-156,-809-66-150,5 0 0,-5 0 0,4 0 0,-4 0 0,0 0 0,5 0-1,-5 0 1,0 0 0,5 0 0,-5 0 0,5 0 0,-5 0 0,0 0 0,4-5 0,-4 5 0,0 0-1,5 0 1,-5 0 0,0 0 0,5-4 0,-5 4 0,0 0 0,5 0 0,-5-5 0,0 5-1,0 0 1,4 0 0,-4-5 0,0 5 0,0 0 0,5-5 0,-5 5 0,0-4 0,0-1-27,0 5 0,0 0 0,-5-5 0,5 5 0,0-4 1,0 4-1,-4 0 0,4-5 0,0 5 0,0 0 0,-5-5 1,5 5-1,0 0 0,-5-5 0,5 5 0,-5 0 0,5 0 0,0-4 1,-4 4-1,4 0 0,-5 0 0,5 0 0,-5 0 0,5 0 1,-5 0-1,5-5 0,-4 5 0,-10 0-305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2.11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8836.84375"/>
      <inkml:brushProperty name="anchorY" value="-366807.28125"/>
      <inkml:brushProperty name="scaleFactor" value="0.5"/>
    </inkml:brush>
  </inkml:definitions>
  <inkml:trace contextRef="#ctx0" brushRef="#br0">1 0 512 0 0,'39'49'11220'0'0,"10"8"-4155"0"0,-14-13-7679 0 0,11 13 1414 0 0,12 16-727 0 0,13 15 30 0 0,14 14-19 0 0,14 13-14 0 0,17 12-4 0 0,14 14 27 0 0,15 15-18 0 0,48 54 72 0 0,13 18-142 0 0,8 17-12 0 0,0 12 9 0 0,-2 8-40 0 0,-3 9 29 0 0,-3 8-47 0 0,-3 6-5 0 0,1 10-113 0 0,3 11 105 0 0,2 7-103 0 0,4 7 20 0 0,-1 2-128 0 0,1-3-70 0 0,1-2-883 0 0,0-5-404 0 0,-1-5-27 0 0,-2-6-461 0 0,-42-63-11156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2.46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4280.80469"/>
      <inkml:brushProperty name="anchorY" value="-373883.46875"/>
      <inkml:brushProperty name="scaleFactor" value="0.5"/>
    </inkml:brush>
  </inkml:definitions>
  <inkml:trace contextRef="#ctx0" brushRef="#br0">1 0 3081 0 0,'42'13'9959'0'0,"-7"0"-10655"0"0,4 5 2072 0 0,1 11-948 0 0,-28-18-347 0 0,17 19 0 0 0,-14-11 90 0 0,12 21 0 0 0,15 39-31 0 0,2 20 186 0 0,2 21-103 0 0,5 19-62 0 0,6 18-110 0 0,7 20 117 0 0,8 16-139 0 0,6 16 106 0 0,5 12-89 0 0,4 11-48 0 0,3 12-100 0 0,3 12 32 0 0,3 9-66 0 0,4 9-79 0 0,3 4-82 0 0,3 3-78 0 0,3 2-1538 0 0,2 1-1689 0 0,3 1 431 0 0,-22-57-3303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2.79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6792.46875"/>
      <inkml:brushProperty name="anchorY" value="-378995.40625"/>
      <inkml:brushProperty name="scaleFactor" value="0.5"/>
    </inkml:brush>
  </inkml:definitions>
  <inkml:trace contextRef="#ctx0" brushRef="#br0">1 1 3393 0 0,'0'0'0'0'0,"17"34"3392"0"0,24 47 4183 0 0,2 14-8803 0 0,-3 12 2724 0 0,-9 9-727 0 0,-10 7-293 0 0,-10 8-47 0 0,-9 15-319 0 0,-5 20 92 0 0,-4 23-127 0 0,-3 23 14 0 0,-1 18-54 0 0,1 13-26 0 0,2 10-145 0 0,2 8 56 0 0,3 6-82 0 0,1 4-57 0 0,2-3-52 0 0,1-2-76 0 0,1-4-657 0 0,0-5-642 0 0,1-4 27 0 0,1-8-1205 0 0,-1-50-6688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3.12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7589.11719"/>
      <inkml:brushProperty name="anchorY" value="-384301.5625"/>
      <inkml:brushProperty name="scaleFactor" value="0.5"/>
    </inkml:brush>
  </inkml:definitions>
  <inkml:trace contextRef="#ctx0" brushRef="#br0">1903 0 3033 0 0,'57'32'10545'0'0,"-16"-7"-11555"0"0,-3 4 3006 0 0,-6 3-1599 0 0,-28-26-275 0 0,0 0 1 0 0,0 0 0 0 0,-1 0 0 0 0,4 9 0 0 0,-5-8-46 0 0,0-1-1 0 0,0 1 0 0 0,-1 0 0 0 0,1 12 1 0 0,-2-8-7 0 0,0 0 0 0 0,0-1 1 0 0,-4 13-1 0 0,1-5 57 0 0,-10 28 1 0 0,-14 25 25 0 0,-9 9-54 0 0,-10 7 26 0 0,-7 6-62 0 0,-9 5-59 0 0,-6 4 24 0 0,-8 3-23 0 0,-7 4-89 0 0,-10 7 7 0 0,-11 6-36 0 0,-9 8-79 0 0,-9 7 1 0 0,-9 9-35 0 0,-7 10-414 0 0,-9 7-108 0 0,-7 10-127 0 0,-7 6-2580 0 0,-4 4 3007 0 0,-2 4-1630 0 0,32-35-6808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3.43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5051.77344"/>
      <inkml:brushProperty name="anchorY" value="-386577.03125"/>
      <inkml:brushProperty name="scaleFactor" value="0.5"/>
    </inkml:brush>
  </inkml:definitions>
  <inkml:trace contextRef="#ctx0" brushRef="#br0">3439 1 3729 0 0,'20'69'12161'0'0,"-1"-13"-13289"0"0,-1 5 2882 0 0,-3 0-1230 0 0,-8 0-320 0 0,-7-45-88 0 0,-2 28 0 0 0,0-29-72 0 0,-8 29 0 0 0,4-25-30 0 0,-10 22 0 0 0,-16 21 31 0 0,-9 0-42 0 0,-11 1 18 0 0,-11-1-6 0 0,-10-2 10 0 0,-13 0-30 0 0,-14 1-10 0 0,-17-1-8 0 0,-18 1-55 0 0,-19 1-5 0 0,-21 0-21 0 0,-22 1-137 0 0,-25 2-19 0 0,-23 2-60 0 0,-23 1-693 0 0,-18 0-190 0 0,-18 1-354 0 0,-16 3-1875 0 0,-16 3 2720 0 0,60-14-9114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3.76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0978.09375"/>
      <inkml:brushProperty name="anchorY" value="-387712.3125"/>
      <inkml:brushProperty name="scaleFactor" value="0.5"/>
    </inkml:brush>
  </inkml:definitions>
  <inkml:trace contextRef="#ctx0" brushRef="#br0">4557 0 3841 0 0,'-82'67'12927'0'0,"10"-19"-14266"0"0,-15 0 3572 0 0,-10-3-1923 0 0,-9-7 285 0 0,-11-4-363 0 0,-11-5-102 0 0,-8-2-30 0 0,-10-3-97 0 0,-8 0-114 0 0,-9 0 73 0 0,-9-1-117 0 0,-11 1 22 0 0,-8 0-66 0 0,-9-1-60 0 0,-13 1-145 0 0,-13 0-40 0 0,-13 1-11 0 0,-13 1-372 0 0,-10 1-93 0 0,-6 2-173 0 0,-6 2-1360 0 0,-5 1-573 0 0,-3 3-87 0 0,55-6-2655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6.46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3159.6875"/>
      <inkml:brushProperty name="anchorY" value="-387646.375"/>
      <inkml:brushProperty name="scaleFactor" value="0.5"/>
    </inkml:brush>
  </inkml:definitions>
  <inkml:trace contextRef="#ctx0" brushRef="#br0">0 0 8 0 0,'62'49'10674'0'0,"57"41"-6880"0"0,15 11 4132 0 0,10 10-8613 0 0,0 4 2098 0 0,-5 3-1071 0 0,-8 3-133 0 0,-4 4-212 0 0,-3 5 121 0 0,3 5-130 0 0,1 4 98 0 0,0 3-76 0 0,-1 1-24 0 0,-2 0-58 0 0,-1 1-45 0 0,-2-2 26 0 0,-2-2-201 0 0,-3-4 10 0 0,-2-6-41 0 0,2-3-681 0 0,1-2-117 0 0,4-1-102 0 0,4-1-1755 0 0,2-1-459 0 0,2-1-707 0 0,-26-24-5368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47.98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688.625"/>
      <inkml:brushProperty name="anchorY" value="-284202.46875"/>
      <inkml:brushProperty name="scaleFactor" value="0.5"/>
    </inkml:brush>
  </inkml:definitions>
  <inkml:trace contextRef="#ctx0" brushRef="#br0">5521 4 88 0 0,'0'0'88'0'0,"0"-1"-47"0"0,-1 0-135 0 0,-1-1 82 0 0,-1 3-109 0 0,-1-1 148 0 0,-1 2-25 0 0,0 1 39 0 0,-1-1 4 0 0,2 2 2 0 0,0-1 38 0 0,2-1-47 0 0,1 0 90 0 0,0-1-36 0 0,1-1-34 0 0,0 0-15 0 0,0 0 85 0 0,1 0 62 0 0,-1 0 4 0 0,0 1-103 0 0,0 1 54 0 0,0 3-91 0 0,0 3 140 0 0,0 1-51 0 0,-1 1-19 0 0,-1 2-9 0 0,-1 1 65 0 0,-2 0-96 0 0,0 3 87 0 0,-3-1-27 0 0,0 3-48 0 0,-2 1-31 0 0,0 2 80 0 0,-1 2-111 0 0,0 2 108 0 0,0 1-42 0 0,0 1-24 0 0,0 3 0 0 0,1 0 35 0 0,-1 3-78 0 0,0 0 99 0 0,1 2-68 0 0,0-1 12 0 0,1 1-40 0 0,-2 2 38 0 0,0 0-24 0 0,0 2 45 0 0,-1 1-31 0 0,-1 1-8 0 0,-1 1-34 0 0,-1 0 35 0 0,-2 1-32 0 0,0 2 38 0 0,0 1-30 0 0,-1 1-9 0 0,-1 1-25 0 0,-2 0 52 0 0,-1 2-46 0 0,-3 2 90 0 0,0 1-35 0 0,-1 1-34 0 0,-2 2-24 0 0,0 2 50 0 0,-1 2-66 0 0,1 2 86 0 0,-2 2-34 0 0,0 3-8 0 0,-1 3-23 0 0,-1 3 24 0 0,-1 2-29 0 0,-1 2 46 0 0,0 2-22 0 0,-1 1 7 0 0,0 1-38 0 0,-1 1 47 0 0,-1 3-34 0 0,0 0 58 0 0,0 2-26 0 0,0 2 9 0 0,-1 2-66 0 0,-3 1 83 0 0,0 1-74 0 0,-2 1 135 0 0,-1 1-48 0 0,0 1-38 0 0,-2 2-32 0 0,-1 0 81 0 0,-2 0-94 0 0,-1 0 113 0 0,-1 0-42 0 0,0-1-51 0 0,-1 2-11 0 0,-1 2 37 0 0,-1 1-62 0 0,-1 4 74 0 0,0 0-12 0 0,0 2-24 0 0,0 3-55 0 0,0 3 89 0 0,0 2-77 0 0,0 3 135 0 0,0-1-38 0 0,0-1-40 0 0,0-1-68 0 0,-3 0 100 0 0,2-2-110 0 0,-2 0 154 0 0,2 1-55 0 0,-1-1-45 0 0,0 2-1 0 0,-2 0 61 0 0,0 0-78 0 0,0 1 129 0 0,0-2-66 0 0,-1-2-33 0 0,0-1-44 0 0,1 0 102 0 0,1-1-101 0 0,1 2 135 0 0,1 2-76 0 0,0 1-31 0 0,0 2-7 0 0,0 2 34 0 0,-1 2-23 0 0,-1-1 64 0 0,1-1-45 0 0,0-2-21 0 0,-1-2-3 0 0,0 0 44 0 0,-1-1-43 0 0,0-2 71 0 0,-1-1-20 0 0,1-3-29 0 0,2-2-55 0 0,0 0 107 0 0,2-2-102 0 0,2 0 154 0 0,1-4-63 0 0,2-2-52 0 0,1-2-28 0 0,1-2 59 0 0,1 0-70 0 0,-1-3 106 0 0,1-2-41 0 0,-1-3-3 0 0,1 0-43 0 0,-1-2 11 0 0,0 1-17 0 0,2 1 60 0 0,0 1-28 0 0,2 1 30 0 0,0-1-81 0 0,2 1 80 0 0,1-1-74 0 0,2-2 106 0 0,2-2-50 0 0,3-5-29 0 0,1-3-36 0 0,3-3 44 0 0,2-3-36 0 0,2-4 57 0 0,2-4-25 0 0,2-4-18 0 0,1-4-78 0 0,3-4 10 0 0,0-2-8 0 0,1-3-58 0 0,1-2-41 0 0,1-1-19 0 0,-1-1-233 0 0,0-3-199 0 0,1-2 144 0 0,0-3-982 0 0,0-2 370 0 0,1-4 10 0 0,2-7-537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6.982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6996.02344"/>
      <inkml:brushProperty name="anchorY" value="-391474.34375"/>
      <inkml:brushProperty name="scaleFactor" value="0.5"/>
    </inkml:brush>
  </inkml:definitions>
  <inkml:trace contextRef="#ctx0" brushRef="#br0">0 1 712 0 0,'0'0'0'0'0,"18"43"4642"0"0,-2-6-4631 0 0,3 7 2462 0 0,1 4-1560 0 0,1 2 67 0 0,2 1-366 0 0,3-1-415 0 0,2 2 177 0 0,4 0-224 0 0,2 3 162 0 0,2 3-50 0 0,-1 3-49 0 0,0 3 28 0 0,-3 5 81 0 0,-4 5-100 0 0,-2 5 100 0 0,-5 3-76 0 0,-4 5-42 0 0,-3 3-213 0 0,-6 3 148 0 0,-3 3-170 0 0,-6 4 54 0 0,-5 2-93 0 0,-4 2-80 0 0,-7 1-616 0 0,-5 2-151 0 0,-5 2-149 0 0,-7 1-199 0 0,5-21-9430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7.34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7978.77344"/>
      <inkml:brushProperty name="anchorY" value="-394270.375"/>
      <inkml:brushProperty name="scaleFactor" value="0.5"/>
    </inkml:brush>
  </inkml:definitions>
  <inkml:trace contextRef="#ctx0" brushRef="#br0">529 1 4313 0 0,'-12'39'13555'0'0,"-15"39"-14302"0"0,-9 17 3470 0 0,-7 17-2408 0 0,-4 13-260 0 0,1 9 71 0 0,3 4-146 0 0,8 3 23 0 0,7-4-47 0 0,5 0-37 0 0,5-1-105 0 0,1 2-48 0 0,1 2-24 0 0,-1 3-749 0 0,-3 2-201 0 0,-3 0-391 0 0,-2 1-3053 0 0,-4 0 3996 0 0,5-30-11140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7.69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6815.36719"/>
      <inkml:brushProperty name="anchorY" value="-396026.84375"/>
      <inkml:brushProperty name="scaleFactor" value="0.5"/>
    </inkml:brush>
  </inkml:definitions>
  <inkml:trace contextRef="#ctx0" brushRef="#br0">2379 1 3969 0 0,'-28'33'4281'0'0,"-46"45"4322"0"0,-37 25-9431 0 0,-28 17 2511 0 0,-21 11-1332 0 0,-14 7-411 0 0,-5 3 193 0 0,3 2-233 0 0,6-4 131 0 0,12-4-135 0 0,12-8-103 0 0,10-4-440 0 0,8-5-129 0 0,5-2-138 0 0,1-2-3000 0 0,-2-3 3434 0 0,-3-3-1871 0 0,24-23-7466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0:28.10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3801.88281"/>
      <inkml:brushProperty name="anchorY" value="-397455.375"/>
      <inkml:brushProperty name="scaleFactor" value="0.5"/>
    </inkml:brush>
  </inkml:definitions>
  <inkml:trace contextRef="#ctx0" brushRef="#br0">4396 0 4889 0 0,'-38'10'4889'0'0,"-61"12"5629"0"0,-41-2-12502 0 0,-43 1 3832 0 0,-39 0-1737 0 0,-32 4 84 0 0,-24 7-171 0 0,-15 8-14 0 0,-12 10-104 0 0,-6 8-54 0 0,-8 7-675 0 0,-6 7-311 0 0,-4 5-67 0 0,-3 5-4521 0 0,-5 4 5009 0 0,-11 5-2625 0 0,65-17-4786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5:19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0 161 512 0 0,'22'-26'0'0'0,"-9"0"136"0"0,0-4-544 0 0,-5-13 176 0 0,5 8 232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15.1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43:15.17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4.4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131 968 512 0 0,'-130'71'15885'0'0,"137"-86"-14529"0"0,7-5-462 0 0,1 1-1 0 0,0 0 1 0 0,2 1 0 0 0,26-23 0 0 0,-13 18-275 0 0,1 0 0 0 0,42-22-1 0 0,-62 39-535 0 0,339-178 1915 0 0,216-23-414 0 0,17 41-667 0 0,-499 143-804 0 0,413-103 340 0 0,13 42-79 0 0,97 65-122 0 0,-49 59-97 0 0,-534-38-150 0 0,37 5 4 0 0,432 35 63 0 0,74-10-80 0 0,-336-9-160 0 0,-193-16-73 0 0,0 2 1 0 0,0 1-1 0 0,67 28 0 0 0,-84-28-152 0 0,0 0 0 0 0,0 2 0 0 0,25 19 1 0 0,-37-25 112 0 0,-1 1 1 0 0,0 1 0 0 0,-1-1 0 0 0,1 1 0 0 0,-1 1 0 0 0,-1-1 0 0 0,0 1 0 0 0,0 0 0 0 0,6 13 0 0 0,-10-18 56 0 0,-1 0 0 0 0,1 0 1 0 0,-1 0-1 0 0,0 1 0 0 0,0 5 1 0 0,0 16-1213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4.91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51 625 8 0 0,'-7'-106'5138'0'0,"7"54"-2284"0"0,1-48 2499 0 0,-20-168 1 0 0,15 242-4743 0 0,4 16-250 0 0,-1 1-1 0 0,0 0 1 0 0,-1 0 0 0 0,0 0-1 0 0,-6-15 1 0 0,8 23-348 0 0,0 1 0 0 0,0 0 0 0 0,0 0 0 0 0,0 0 0 0 0,-1 0 0 0 0,1-1 64 0 0,0 1-64 0 0,0 0 0 0 0,0 0 0 0 0,-1 0 0 0 0,1 0 0 0 0,0 0 0 0 0,0 0 0 0 0,0 0 0 0 0,0 0 0 0 0,0 0-1 0 0,0-1 1 0 0,-1 1 0 0 0,1 0 0 0 0,0 0 0 0 0,0 0 0 0 0,0 0 0 0 0,0 0 0 0 0,0 0 0 0 0,-1 0 0 0 0,1 0 0 0 0,0 0 0 0 0,0 0 0 0 0,0 1 0 0 0,0-1 0 0 0,0 0-1 0 0,0 0 1 0 0,-1 0 0 0 0,1 0 0 0 0,0 0 0 0 0,-1 1 78 0 0,1-1-78 0 0,0 0 0 0 0,0 0 0 0 0,0 0-1 0 0,0 0 1 0 0,0 0 0 0 0,0 0 0 0 0,0 0 0 0 0,0 1 0 0 0,0-1 0 0 0,0 0 0 0 0,0 0 0 0 0,0 0 0 0 0,0 0 0 0 0,0 1 0 0 0,-1 3 68 0 0,1 0 1 0 0,0 0-1 0 0,0 1 0 0 0,0-1 1 0 0,1 0-1 0 0,0 0 1 0 0,0 0-1 0 0,2 7 0 0 0,-2-6-37 0 0,4 16 106 0 0,13 57 311 0 0,35 196 639 0 0,-11-76-625 0 0,70 432 570 0 0,-66-364-725 0 0,14 85-164 0 0,58 412 70 0 0,-6 18-130 0 0,-18-221-81 0 0,12 85-533 0 0,-88-524-1488 0 0,3 157 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5.45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0 180 1744 0 0,'3'-8'940'0'0,"0"1"0"0"0,-1-1 0 0 0,0 0 0 0 0,0 0 0 0 0,-1 0 0 0 0,0-1 0 0 0,0 1 0 0 0,-2-10 0 0 0,1 9-129 0 0,0 0-1 0 0,1 0 1 0 0,0 0 0 0 0,27-53 6811 0 0,-22 182-5247 0 0,0 26-1540 0 0,1 8-185 0 0,12 382 478 0 0,-13-419-925 0 0,58 541 422 0 0,-35-483-450 0 0,90 293 0 0 0,-76-344-75 0 0,5-1-1 0 0,81 146 1 0 0,-95-209-26 0 0,77 102 1 0 0,-77-121-16 0 0,1-1 0 0 0,79 68 1 0 0,-83-84-22 0 0,1-1 0 0 0,2-2 1 0 0,0-1-1 0 0,43 17 1 0 0,-51-26 2 0 0,1 0 0 0 0,-1-2 0 0 0,55 11 0 0 0,-66-18-22 0 0,1 0 0 0 0,0 0 0 0 0,0-2-1 0 0,0 0 1 0 0,-1-1 0 0 0,1 0 0 0 0,0-2-1 0 0,23-5 1 0 0,-14-1 17 0 0,0 0 0 0 0,0-2 0 0 0,-1 0-1 0 0,0-2 1 0 0,-1 0 0 0 0,24-19 0 0 0,-21 11 4 0 0,-1 0 0 0 0,-1-2-1 0 0,-1-1 1 0 0,29-39 0 0 0,-22 19-5 0 0,-2-1 0 0 0,-1-1-1 0 0,-3-2 1 0 0,-2 0 0 0 0,-2-2 0 0 0,16-56 0 0 0,-2-27 23 0 0,30-228 0 0 0,-18-142-18 0 0,-29 22-91 0 0,-47 65-88 0 0,10 294-55 0 0,-46-156 0 0 0,52 229-117 0 0,-4 1 1 0 0,-1 1-1 0 0,-36-65 0 0 0,50 103 37 0 0,-12-24-883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09.57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58502.3125"/>
      <inkml:brushProperty name="anchorY" value="-339652.625"/>
      <inkml:brushProperty name="scaleFactor" value="0.5"/>
    </inkml:brush>
  </inkml:definitions>
  <inkml:trace contextRef="#ctx0" brushRef="#br0">1148 48 88 0 0,'0'0'0'0'0,"0"-1"88"0"0,-1 0-37 0 0,0-2-139 0 0,-2 1 214 0 0,0 1-99 0 0,1-1 164 0 0,-1 2 89 0 0,1 0-65 0 0,0 1-34 0 0,-1 0-16 0 0,1 0 55 0 0,-1 0-94 0 0,-1-1 122 0 0,0 0-28 0 0,-1 1-55 0 0,-3 0 21 0 0,-1-1 148 0 0,-1-1-203 0 0,0-2 348 0 0,-2 0-131 0 0,0-2-27 0 0,-3 0 18 0 0,-2 1 120 0 0,-2 0-197 0 0,-1 0 289 0 0,-6 0 296 0 0,-3 0-638 0 0,-2 1 290 0 0,-2 1-251 0 0,-1 0 203 0 0,0 3-176 0 0,-1 0 6 0 0,-2 3-133 0 0,-2 1 134 0 0,0 2-198 0 0,-2 2 206 0 0,-1 0-91 0 0,1 1-83 0 0,-3-1-47 0 0,0 1 34 0 0,1-1-94 0 0,0-1 45 0 0,3 0-54 0 0,4-2 4 0 0,3-1-106 0 0,2-2 38 0 0,2-1-26 0 0,2-1-44 0 0,3-2-34 0 0,0-2-21 0 0,4-2-270 0 0,0-3-150 0 0,4-2 6 0 0,1-3-1670 0 0,3-2 2092 0 0,3-2-914 0 0,3 2-3337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6.3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159 2674 1512 0 0,'2'-7'694'0'0,"-1"-1"-1"0"0,0 1 1 0 0,0-1-1 0 0,-1 1 1 0 0,0-1-1 0 0,-1 0 1 0 0,0 1-1 0 0,0-1 1 0 0,-1-65 8394 0 0,2 74-9044 0 0,3 5 199 0 0,0 0-1 0 0,-1 0 0 0 0,0 1 1 0 0,0-1-1 0 0,-1 1 0 0 0,1-1 0 0 0,-1 11 1 0 0,3 7 68 0 0,21 98 743 0 0,31 167 111 0 0,-21-91-811 0 0,67 372 402 0 0,-78-444-647 0 0,53 266 143 0 0,-17-125-113 0 0,-14-68 13 0 0,17 57 7 0 0,-48-199-122 0 0,3 30 16 0 0,-10-43 7 0 0,-9-36-30 0 0,-4-12-9 0 0,-8-13 12 0 0,-12-34 9 0 0,3-2-1 0 0,-26-93 0 0 0,32 95-61 0 0,-71-276-162 0 0,68 245 140 0 0,-85-377 8 0 0,64 278 10 0 0,-78-404-40 0 0,73 355 64 0 0,-45-285 14 0 0,31-3 154 0 0,54 457-145 0 0,-3-86 214 0 0,7 112-169 0 0,0 20 4 0 0,1-23-1 0 0,1 33-43 0 0,-1 1-1 0 0,1-1 1 0 0,0 0-1 0 0,1 0 1 0 0,-1 0-1 0 0,1 0 1 0 0,0 1 0 0 0,4-7-1 0 0,-6 10-17 0 0,1 0-1 0 0,-1 0 1 0 0,1 0-1 0 0,-1 1 1 0 0,1-1-1 0 0,-1 0 1 0 0,1 1-1 0 0,0-1 1 0 0,0 0-1 0 0,-1 1 1 0 0,1-1-1 0 0,0 1 1 0 0,0-1-1 0 0,0 1 1 0 0,-1-1-1 0 0,1 1 1 0 0,0 0-1 0 0,0-1 1 0 0,0 1-1 0 0,0 0 1 0 0,0 0-1 0 0,0 0 1 0 0,0-1-1 0 0,0 1 1 0 0,0 0-1 0 0,0 0 1 0 0,0 1-1 0 0,0-1 1 0 0,-1 0-1 0 0,1 0 1 0 0,0 0-1 0 0,0 1 1 0 0,0-1-1 0 0,2 1 1 0 0,1 1 31 0 0,1 1 0 0 0,-1-1 1 0 0,0 1-1 0 0,0 0 0 0 0,4 4 1 0 0,-7-6-40 0 0,19 17 173 0 0,-2 1 0 0 0,0 1 1 0 0,29 40-1 0 0,34 73 303 0 0,-69-113-403 0 0,78 145 390 0 0,14 26-116 0 0,170 257 150 0 0,1-63-291 0 0,-181-263-100 0 0,386 438 107 0 0,-284-372-149 0 0,-162-157-48 0 0,11 10 6 0 0,2-2 1 0 0,1-1-1 0 0,2-4 0 0 0,86 46 0 0 0,-68-46 15 0 0,3-3 0 0 0,0-3 0 0 0,143 34 0 0 0,-183-56-30 0 0,1-2 0 0 0,-1-1 0 0 0,1-1 0 0 0,54-5-1 0 0,-69 0 2 0 0,0 0 0 0 0,0-1 0 0 0,0 0 0 0 0,0-2 0 0 0,-1 0 0 0 0,0 0 0 0 0,0-2 0 0 0,-1 0 0 0 0,0-1 0 0 0,0 0 0 0 0,18-16 0 0 0,-10 6 11 0 0,-2-2 1 0 0,0 0 0 0 0,-1-1 0 0 0,-2-1 0 0 0,31-48 0 0 0,-17 15 15 0 0,-3-1-1 0 0,-2-1 1 0 0,-2-1 0 0 0,-3-2-1 0 0,24-110 1 0 0,-20 27 45 0 0,-6-1 0 0 0,2-203 0 0 0,-24 213-50 0 0,-34-248 0 0 0,-59-130-5 0 0,90 489-26 0 0,-66-316 21 0 0,-87-468-138 0 0,142 681-79 0 0,5 0-1 0 0,7-161 0 0 0,7 251-42 0 0,1 0 0 0 0,3 1-1 0 0,16-59 1 0 0,-20 87 108 0 0,0 0 0 0 0,0 0-1 0 0,0 0 1 0 0,1 1 0 0 0,0-1 0 0 0,1 1 0 0 0,9-12 0 0 0,-10 15-92 0 0,0 0 0 0 0,0 0 0 0 0,1 0 0 0 0,-1 0 0 0 0,1 1 0 0 0,-1 0 1 0 0,1 0-1 0 0,0 0 0 0 0,0 1 0 0 0,1 0 0 0 0,10-4 0 0 0,21-1-2027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7.1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14 3111 8 0 0,'-6'-233'6105'0'0,"0"148"-2281"0"0,4 0-1 0 0,15-143 1 0 0,-12 219-3557 0 0,2-10 384 0 0,-3 18-617 0 0,1 1 0 0 0,-1-1 0 0 0,0 0 0 0 0,1 1 0 0 0,-1-1 0 0 0,0 1 0 0 0,1-1 0 0 0,-1 1 0 0 0,1 0 0 0 0,-1-1 0 0 0,1 1 0 0 0,-1-1 0 0 0,1 1 0 0 0,-1 0 0 0 0,1-1 0 0 0,-1 1 1 0 0,1 0-1 0 0,-1 0 0 0 0,1-1 0 0 0,0 1 0 0 0,-1 0 0 0 0,1 0 0 0 0,0 0 0 0 0,-1 0 0 0 0,1 0 0 0 0,-1 0 0 0 0,2 0 0 0 0,-2 0-15 0 0,1 0 1 0 0,-1 0 0 0 0,1 0-1 0 0,-1 0 1 0 0,1 0-1 0 0,-1 0 1 0 0,1 0-1 0 0,-1 0 1 0 0,0 0 0 0 0,1 0-1 0 0,-1 1 1 0 0,1-1-1 0 0,-1 0 1 0 0,1 0 0 0 0,-1 1-1 0 0,0-1 1 0 0,1 0-1 0 0,-1 0 1 0 0,0 1-1 0 0,1-1 1 0 0,-1 1 0 0 0,5 6 116 0 0,0 0 1 0 0,0 0-1 0 0,-1 0 1 0 0,0 1 0 0 0,0 0-1 0 0,-1 0 1 0 0,0 0 0 0 0,2 10-1 0 0,7 17 102 0 0,110 365 1338 0 0,-16 36-631 0 0,-29-96-461 0 0,-41-176-319 0 0,61 244 127 0 0,-63-268-231 0 0,193 684 147 0 0,-105-442-120 0 0,-119-371-72 0 0,-1-4 4 0 0,1 0-1 0 0,0 0 1 0 0,0-1-1 0 0,0 1 1 0 0,6 7-1 0 0,-9-14-18 0 0,0 0-1 0 0,0 0 1 0 0,0 0-1 0 0,0 0 1 0 0,0-1-1 0 0,0 1 1 0 0,0 0 0 0 0,0 0-1 0 0,0 0 1 0 0,0 0-1 0 0,0 0 1 0 0,0-1-1 0 0,0 1 1 0 0,0 0-1 0 0,0 0 1 0 0,1 0-1 0 0,-1 0 1 0 0,0 0-1 0 0,0 0 1 0 0,0-1-1 0 0,0 1 1 0 0,0 0-1 0 0,0 0 1 0 0,1 0-1 0 0,-1 0 1 0 0,0 0-1 0 0,0 0 1 0 0,0 0-1 0 0,0 0 1 0 0,1 0-1 0 0,-1 0 1 0 0,0 0-1 0 0,0 0 1 0 0,0 0-1 0 0,0 0 1 0 0,1 0-1 0 0,-1 0 1 0 0,0 0 0 0 0,0 0-1 0 0,0 0 1 0 0,0 0-1 0 0,1 0 1 0 0,-1 0-1 0 0,0 0 1 0 0,0 0-1 0 0,0 0 1 0 0,0 0-1 0 0,0 0 1 0 0,1 0-1 0 0,-1 0 1 0 0,0 1-1 0 0,0-1 1 0 0,0 0-1 0 0,0 0 1 0 0,0 0-1 0 0,0 0 1 0 0,1 0-1 0 0,-1 0 1 0 0,0 1-1 0 0,0-1 1 0 0,0 0-1 0 0,0-22 11 0 0,0 12-10 0 0,-1-12 22 0 0,-1-1 0 0 0,-7-33-1 0 0,-17-50 4 0 0,8 34-42 0 0,-47-173-20 0 0,30 116 41 0 0,-63-214-17 0 0,8 31-17 0 0,42 133 5 0 0,-99-369-22 0 0,18-5 34 0 0,104 435 35 0 0,-58-297 20 0 0,22-5 247 0 0,55 374-222 0 0,3 27 20 0 0,1-1 0 0 0,0 0 1 0 0,3-40-1 0 0,0 57-66 0 0,0-1-1 0 0,0 1 1 0 0,0 0 0 0 0,0 0 0 0 0,0-1 0 0 0,0 1 0 0 0,1 0 0 0 0,2-4 0 0 0,-3 6-13 0 0,0 0 1 0 0,0-1-1 0 0,-1 1 0 0 0,1 0 1 0 0,0 0-1 0 0,0 0 0 0 0,0 0 0 0 0,1 1 1 0 0,-1-1-1 0 0,0 0 0 0 0,0 0 0 0 0,0 1 1 0 0,1-1-1 0 0,-1 0 0 0 0,0 1 1 0 0,0-1-1 0 0,1 1 0 0 0,-1 0 0 0 0,1-1 1 0 0,-1 1-1 0 0,0 0 0 0 0,1 0 0 0 0,-1 0 1 0 0,3 0-1 0 0,3 2 26 0 0,-1 0 1 0 0,1 0-1 0 0,-1 1 0 0 0,1 0 1 0 0,-1 0-1 0 0,0 0 0 0 0,7 6 1 0 0,4 4 106 0 0,19 16 1 0 0,-2 6 18 0 0,-1 1 1 0 0,41 59-1 0 0,-15-17 23 0 0,91 104 133 0 0,130 165-11 0 0,-207-252-241 0 0,277 353 129 0 0,32-29-72 0 0,0-87-11 0 0,-281-256-61 0 0,222 121 0 0 0,-294-183-42 0 0,0-1 0 0 0,1-1 0 0 0,0-2 0 0 0,1-1 0 0 0,0-2-1 0 0,0-1 1 0 0,1-1 0 0 0,-1-1 0 0 0,40-2 0 0 0,-28-2 39 0 0,70-10 0 0 0,-91 6-37 0 0,0-1 1 0 0,-1 0 0 0 0,1-2 0 0 0,-1-1 0 0 0,21-10 0 0 0,-16 5-4 0 0,-1-2 0 0 0,0 0 0 0 0,-1-2 0 0 0,-1-1 0 0 0,23-21 0 0 0,-31 23 2 0 0,-1 0 1 0 0,0 0-1 0 0,-1-1 1 0 0,0-1 0 0 0,-2 0-1 0 0,0-1 1 0 0,14-33-1 0 0,-9 8 21 0 0,-2-1-1 0 0,10-55 0 0 0,5-100 38 0 0,-18-243-55 0 0,-50-71-32 0 0,-38 2-49 0 0,70 463 61 0 0,-205-1035-408 0 0,99 482-359 0 0,76 263-862 0 0,36 326 1019 0 0,1 0-1 0 0,0 0 0 0 0,0 1 0 0 0,1-1 0 0 0,1 0 1 0 0,4-14-1 0 0,10-7-3126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7.92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305 1749 64 0 0,'0'-16'776'0'0,"-2"0"0"0"0,0-1 0 0 0,0 1 1 0 0,-7-19-1 0 0,-23-59 4030 0 0,0 27 1416 0 0,32 68-6172 0 0,-2 31 1425 0 0,21 236 1958 0 0,25 2-2025 0 0,105 418 207 0 0,-123-574-1440 0 0,53 210 188 0 0,-15-67-130 0 0,-2-12 110 0 0,19-6-191 0 0,-55-170-52 0 0,-26-69-96 0 0,0 1-1 0 0,0-1 1 0 0,0 0 0 0 0,0 1-1 0 0,0-1 1 0 0,1 1 0 0 0,-1-1 0 0 0,0 0-1 0 0,0 1 1 0 0,1-1 0 0 0,-1 0-1 0 0,0 1 1 0 0,0-1 0 0 0,1 0 0 0 0,-1 1-1 0 0,0-1 1 0 0,1 0 0 0 0,-1 0-1 0 0,1 0 1 0 0,-1 1 0 0 0,1-1 0 0 0,-1 0-3 0 0,1 0 1 0 0,-1 0 0 0 0,0 0-1 0 0,0-1 1 0 0,1 1 0 0 0,-1 0-1 0 0,0 0 1 0 0,1-1 0 0 0,-1 1-1 0 0,0 0 1 0 0,0 0 0 0 0,0-1 0 0 0,1 1-1 0 0,-1 0 1 0 0,0 0 0 0 0,0-1-1 0 0,0 1 1 0 0,0 0 0 0 0,1-1-1 0 0,-1 1 1 0 0,0 0 0 0 0,0-1-1 0 0,0 1 1 0 0,0 0 0 0 0,0-1-1 0 0,0 1 1 0 0,0 0 0 0 0,0-1 0 0 0,1-11-5 0 0,-1 0 1 0 0,0 0 0 0 0,-1 0 0 0 0,0 1-1 0 0,-4-17 1 0 0,4 22 1 0 0,-40-168-86 0 0,33 143 63 0 0,-108-347-314 0 0,-20 3 68 0 0,64 180 213 0 0,-112-336-117 0 0,33-10 109 0 0,126 424 91 0 0,6-1-1 0 0,4-1 1 0 0,6-1-1 0 0,7-130 1 0 0,7 196 70 0 0,2 0 1 0 0,2 1-1 0 0,2 0 0 0 0,20-52 0 0 0,-27 93-50 0 0,0 0-1 0 0,1 1 0 0 0,1 0 0 0 0,0-1 0 0 0,0 2 0 0 0,1-1 0 0 0,11-11 1 0 0,-7 8 47 0 0,2 2 0 0 0,0 0 0 0 0,1 0 0 0 0,21-14 0 0 0,-20 18 22 0 0,-1 0 0 0 0,1 1 0 0 0,1 1 0 0 0,22-7 0 0 0,2-1 125 0 0,8-2 62 0 0,2 1 0 0 0,50-7 0 0 0,104-8 487 0 0,-81 13-463 0 0,145-14 214 0 0,515-100 152 0 0,-461 81-596 0 0,-140 22-67 0 0,68-7 7 0 0,86 11-4 0 0,-323 24-68 0 0,1 0 0 0 0,-1 0 1 0 0,1 1-1 0 0,-1 1 0 0 0,0 1 0 0 0,1-1 0 0 0,-1 2 0 0 0,0 0 0 0 0,-1 1 1 0 0,20 9-1 0 0,-25-11-69 0 0,-1 1 0 0 0,0 0 0 0 0,0 0 0 0 0,0 1 1 0 0,0 0-1 0 0,-1 0 0 0 0,0 0 0 0 0,0 1 1 0 0,0-1-1 0 0,-1 1 0 0 0,0 0 0 0 0,0 0 0 0 0,0 1 1 0 0,-1-1-1 0 0,0 1 0 0 0,0 0 0 0 0,-1 0 0 0 0,0 0 1 0 0,0 0-1 0 0,2 14 0 0 0,-3-11-116 0 0,-1-1-1 0 0,0 1 1 0 0,0 0-1 0 0,0 0 1 0 0,-4 14 0 0 0,3-18 87 0 0,-1-1 0 0 0,0 1 0 0 0,0-1 0 0 0,0 0 0 0 0,-1 0 0 0 0,0 0-1 0 0,0 0 1 0 0,0 0 0 0 0,0-1 0 0 0,-1 1 0 0 0,-4 3 0 0 0,1 0-531 0 0,-1-2-1 0 0,-1 1 0 0 0,1-1 1 0 0,-1-1-1 0 0,-12 7 0 0 0,-21 7-2555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8.1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25 605 2048 0 0,'-9'36'1925'0'0,"-5"27"3029"0"0,14-60-4746 0 0,-1 1-1 0 0,1-1 0 0 0,0 0 1 0 0,0 0-1 0 0,0 1 0 0 0,0-1 1 0 0,1 0-1 0 0,-1 0 1 0 0,1 0-1 0 0,0 1 0 0 0,0-1 1 0 0,0 0-1 0 0,0 0 0 0 0,1 0 1 0 0,-1 0-1 0 0,1-1 0 0 0,0 1 1 0 0,0 0-1 0 0,0-1 1 0 0,0 1-1 0 0,0-1 0 0 0,0 0 1 0 0,1 1-1 0 0,-1-1 0 0 0,1 0 1 0 0,-1 0-1 0 0,1-1 0 0 0,0 1 1 0 0,5 2-1 0 0,0-1 104 0 0,1 0-1 0 0,-1 0 1 0 0,0-1 0 0 0,1 0-1 0 0,0-1 1 0 0,-1 0 0 0 0,1 0-1 0 0,0-1 1 0 0,17-1 0 0 0,150-30 2312 0 0,-1-15-1288 0 0,-120 30-1094 0 0,304-107 1143 0 0,-14-33-701 0 0,-330 149-655 0 0,374-172 315 0 0,-44 50-233 0 0,2 33-247 0 0,-308 89-88 0 0,0 1 0 0 0,0 2 0 0 0,70 1 0 0 0,-100 4 38 0 0,1 0-1 0 0,-1 0 0 0 0,0 0 1 0 0,0 2-1 0 0,0-1 0 0 0,0 1 1 0 0,0 0-1 0 0,0 1 1 0 0,-1-1-1 0 0,1 2 0 0 0,-1-1 1 0 0,0 1-1 0 0,-1 1 0 0 0,1 0 1 0 0,-1 0-1 0 0,0 0 1 0 0,-1 1-1 0 0,8 9 0 0 0,-10-11-143 0 0,-2 0-1 0 0,1 0 0 0 0,-1 1 0 0 0,0-1 1 0 0,0 1-1 0 0,0 0 0 0 0,-1-1 0 0 0,0 1 1 0 0,0 0-1 0 0,0 0 0 0 0,-1 7 1 0 0,5 29-1342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8.3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26 413 2665 0 0,'-6'22'2059'0'0,"0"0"0"0"0,1 1 1 0 0,2-1-1 0 0,-2 37 1 0 0,5-52-1854 0 0,0 0 1 0 0,0 0 0 0 0,1 0 0 0 0,0 0-1 0 0,1-1 1 0 0,-1 1 0 0 0,1 0 0 0 0,0-1-1 0 0,1 1 1 0 0,0-1 0 0 0,0 0 0 0 0,0 0 0 0 0,1 0-1 0 0,0 0 1 0 0,0 0 0 0 0,0-1 0 0 0,1 0-1 0 0,0 0 1 0 0,7 6 0 0 0,-4-6 26 0 0,0 0 0 0 0,0 0 0 0 0,0-1 1 0 0,1 0-1 0 0,0 0 0 0 0,0-1 0 0 0,14 4 0 0 0,3-2 314 0 0,40 4 0 0 0,-22-7-40 0 0,0-1 1 0 0,0-3-1 0 0,56-8 0 0 0,134-36 828 0 0,36-29-448 0 0,204-78-65 0 0,-8 31-532 0 0,-414 110-252 0 0,563-100 76 0 0,59 6-1567 0 0,-606 93 1128 0 0,299-48-2542 0 0,-231 46 1345 0 0,16-2-3159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8.81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0 216 2913 0 0,'6'-128'12248'0'0,"-10"40"-4108"0"0,28 158-6849 0 0,25 81-406 0 0,44 325-30 0 0,-36 81-407 0 0,-33 148-229 0 0,-24-44-151 0 0,-50 126 35 0 0,28-643-148 0 0,-43 148 0 0 0,42-231 15 0 0,17-46 24 0 0,0 0-1 0 0,-7 31 1 0 0,12-32-25 0 0,2-16 30 0 0,-1 0 0 0 0,1 0-1 0 0,0 0 1 0 0,0 1-1 0 0,0-1 1 0 0,0 0-1 0 0,0 1 1 0 0,0-1 0 0 0,0 1-1 0 0,1 0 1 0 0,1-2-1 0 0,24-24 76 0 0,-11 12-9 0 0,16-17 14 0 0,1 1 0 0 0,1 1 0 0 0,41-26 0 0 0,-41 35 0 0 0,2 1 1 0 0,-1 2 0 0 0,2 2-1 0 0,1 1 1 0 0,0 2 0 0 0,64-14-1 0 0,208-9 401 0 0,2 27-38 0 0,203 46 222 0 0,-448-30-583 0 0,384 37 405 0 0,-281-24-377 0 0,213 54 0 0 0,-185-19-117 0 0,-154-45-34 0 0,-1 3-1 0 0,-1 1 0 0 0,0 2 1 0 0,-2 2-1 0 0,52 30 0 0 0,115 70-795 0 0,-176-100 92 0 0,57 24 1 0 0,2-14-3470 0 0,-12-9-499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2:59.8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91 604 512 0 0,'-67'-85'10094'0'0,"49"50"-8576"0"0,16 32-1296 0 0,1-1-1 0 0,0 1 1 0 0,1-1-1 0 0,-1 1 0 0 0,1-1 1 0 0,-1 1-1 0 0,1-1 1 0 0,0 1-1 0 0,0-1 0 0 0,1 1 1 0 0,-1-1-1 0 0,1 1 1 0 0,0-1-1 0 0,0 1 1 0 0,0-1-1 0 0,0 1 0 0 0,0 0 1 0 0,1 0-1 0 0,0 0 1 0 0,-1 0-1 0 0,1 0 0 0 0,0 0 1 0 0,1 0-1 0 0,-1 0 1 0 0,0 1-1 0 0,1-1 0 0 0,4-3 1 0 0,8-7 330 0 0,2 1 1 0 0,-1 0-1 0 0,2 2 0 0 0,-1-1 1 0 0,30-11-1 0 0,102-31 1004 0 0,-143 51-1510 0 0,77-22 676 0 0,0 4 0 0 0,108-13 0 0 0,181 4 468 0 0,453-15-147 0 0,-275 7-838 0 0,-511 34-196 0 0,146-12 43 0 0,197-12 72 0 0,-173 17-77 0 0,49 0-81 0 0,-217 9 2 0 0,106 0-59 0 0,-113 2-76 0 0,0 2 1 0 0,37 9-1 0 0,-22-2-805 0 0,0 3 0 0 0,-1 2 1 0 0,47 20-1 0 0,-81-28 338 0 0,-9-4 55 0 0,1 0 0 0 0,0 0 1 0 0,0-1-1 0 0,0 0 0 0 0,0 0 0 0 0,0-1 1 0 0,0 1-1 0 0,7-1 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00.0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663 72 168 0 0,'-36'-72'17138'0'0,"39"121"-14976"0"0,0 27-481 0 0,3 23-283 0 0,12 82-96 0 0,-6-62-651 0 0,18 481 1043 0 0,-11 234-1040 0 0,-22-336-589 0 0,-37-14-194 0 0,-3-235-402 0 0,34-212 175 0 0,-3 0 0 0 0,0-1-1 0 0,-2 0 1 0 0,-29 50 0 0 0,30-64-83 0 0,0 0 0 0 0,-2-1 0 0 0,0-1 0 0 0,-2-1 0 0 0,0 0 0 0 0,-23 20 0 0 0,18-22-18 0 0,-1-2 0 0 0,0 0 0 0 0,-37 17 0 0 0,-80 24-2761 0 0,66-36-640 0 0,5-7-1107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00.2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164 450 712 0 0,'-10'2'801'0'0,"-1"0"0"0"0,1-1 0 0 0,0-1 0 0 0,-1 1 0 0 0,1-2 0 0 0,0 1-1 0 0,-1-1 1 0 0,1-1 0 0 0,0 0 0 0 0,-16-5 0 0 0,24 6-599 0 0,0 0-1 0 0,0 0 1 0 0,0 1-1 0 0,-13-12 1614 0 0,14 10-1614 0 0,0 1 1 0 0,0-1 0 0 0,-1 0-1 0 0,1 0 1 0 0,0 0-1 0 0,1 0 1 0 0,-1 1 0 0 0,0-1-1 0 0,1 0 1 0 0,-1-1 0 0 0,1 1-1 0 0,-1 0 1 0 0,1 0-1 0 0,0 0 1 0 0,0 0 0 0 0,0 0-1 0 0,0 0 1 0 0,0 0-1 0 0,0 0 1 0 0,1 0 0 0 0,-1 0-1 0 0,1 0 1 0 0,0 0-1 0 0,-1 0 1 0 0,1 0 0 0 0,0 0-1 0 0,0 0 1 0 0,0 0-1 0 0,0 0 1 0 0,0 1 0 0 0,2-3 201 0 0,0 1-202 0 0,4-1 69 0 0,0-1 0 0 0,0 1-1 0 0,1 0 1 0 0,0 0 0 0 0,-1 1-1 0 0,1 0 1 0 0,0 0 0 0 0,1 1-1 0 0,-1 0 1 0 0,0 0 0 0 0,12 0-1 0 0,15 0 391 0 0,50 4-1 0 0,-55-1-454 0 0,333 1 1506 0 0,-195-3-1215 0 0,348-11 263 0 0,11-7-426 0 0,-180 0-260 0 0,-145 8-94 0 0,340-27-859 0 0,-416 27 423 0 0,274-36-2484 0 0,107-72-2407 0 0,-346 70 4366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00.8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194 739 1128 0 0,'6'-168'9528'0'0,"0"94"-365"0"0,-44 280-5636 0 0,17 5-2471 0 0,5-34-366 0 0,-33 326 92 0 0,16 59-500 0 0,32-490-274 0 0,-2 418 34 0 0,30-38-88 0 0,-12-266 17 0 0,10 178-139 0 0,-24-351 166 0 0,0-6-6 0 0,-1-1-1 0 0,0 0 1 0 0,0 0-1 0 0,0 0 0 0 0,-2 9 1 0 0,2-15 6 0 0,0 0 1 0 0,0 0 0 0 0,0 0-1 0 0,0 0 1 0 0,0 1 0 0 0,0-1 0 0 0,0 0-1 0 0,0 0 1 0 0,0 0 0 0 0,0 0-1 0 0,0 1 1 0 0,0-1 0 0 0,0 0 0 0 0,0 0-1 0 0,0 0 1 0 0,0 0 0 0 0,0 0-1 0 0,0 1 1 0 0,0-1 0 0 0,0 0 0 0 0,0 0-1 0 0,0 0 1 0 0,0 0 0 0 0,-1 0-1 0 0,1 1 1 0 0,0-1 0 0 0,0 0 0 0 0,0 0-1 0 0,0 0 1 0 0,0 0 0 0 0,0 0-1 0 0,-1 0 1 0 0,1 0 0 0 0,0 1 0 0 0,0-1-1 0 0,0 0 1 0 0,0 0 0 0 0,0 0 0 0 0,-1 0-1 0 0,1 0 1 0 0,0 0 0 0 0,0 0-1 0 0,0 0 1 0 0,0 0 0 0 0,-1 0 0 0 0,1 0-1 0 0,0 0 1 0 0,0 0 0 0 0,0 0-1 0 0,0 0 1 0 0,-1 0 0 0 0,1 0 0 0 0,0 0-1 0 0,0 0 1 0 0,0 0 0 0 0,0 0-1 0 0,0-1 1 0 0,-1 1 0 0 0,1 0 0 0 0,-6-11-34 0 0,0-13 10 0 0,2-1 0 0 0,0 1 0 0 0,1-1 0 0 0,2-48 0 0 0,0 24-12 0 0,-7-110-48 0 0,-1-48-2 0 0,5 47 40 0 0,-6-505-286 0 0,-15-54-9 0 0,0 1 273 0 0,25 223 161 0 0,8 338 158 0 0,-7 149-199 0 0,0-1 1 0 0,1 0 0 0 0,0 0 0 0 0,0 1 0 0 0,1-1 0 0 0,3-7-1 0 0,-5 15-43 0 0,-1 1 0 0 0,0-1 0 0 0,0 1 0 0 0,0-1 0 0 0,1 1 0 0 0,-1 0-1 0 0,0-1 1 0 0,0 1 0 0 0,1-1 0 0 0,-1 1 0 0 0,0 0 0 0 0,1-1 0 0 0,-1 1-1 0 0,1 0 1 0 0,-1-1 0 0 0,0 1 0 0 0,1 0 0 0 0,-1 0 0 0 0,1-1 0 0 0,-1 1-1 0 0,1 0 1 0 0,-1 0 0 0 0,1 0 0 0 0,-1 0 0 0 0,1-1 0 0 0,-1 1 0 0 0,1 0-1 0 0,-1 0 1 0 0,1 0 0 0 0,-1 0 0 0 0,1 0 0 0 0,-1 0 0 0 0,1 0 0 0 0,-1 1-1 0 0,1-1 1 0 0,-1 0 0 0 0,1 0 0 0 0,0 0 0 0 0,16 14 179 0 0,25 34 344 0 0,72 104 0 0 0,-53-66-256 0 0,79 118 109 0 0,-24-33-138 0 0,-65-100-168 0 0,147 215 88 0 0,-19 2-48 0 0,180 272 17 0 0,120 63-124 0 0,-411-549 22 0 0,133 111-1 0 0,-168-159-27 0 0,1-1 0 0 0,1-2-1 0 0,1-2 1 0 0,47 21-1 0 0,-55-30-1 0 0,1-2-1 0 0,0 0 1 0 0,1-2-1 0 0,0-1 1 0 0,0-2-1 0 0,41 3 0 0 0,-59-7 1 0 0,-1-1-1 0 0,0-1 0 0 0,1 0 0 0 0,-1 0 0 0 0,0-1 1 0 0,0-1-1 0 0,0 0 0 0 0,0 0 0 0 0,0-1 0 0 0,-1 0 1 0 0,1-1-1 0 0,-1 0 0 0 0,0-1 0 0 0,-1 0 0 0 0,0-1 1 0 0,1 0-1 0 0,-2 0 0 0 0,1-1 0 0 0,12-15 0 0 0,-8 6-2 0 0,0 0 0 0 0,-2-1-1 0 0,0-1 1 0 0,12-28 0 0 0,24-85 0 0 0,-7-64-17 0 0,-34 155 7 0 0,17-125-26 0 0,3-297-1 0 0,-24 192 16 0 0,-10-453-161 0 0,-22 140-562 0 0,27 536 407 0 0,3-1 0 0 0,1 1 0 0 0,13-81 0 0 0,-13 124 220 0 0,1 0 1 0 0,-1 0-1 0 0,1 0 1 0 0,0 0-1 0 0,0 1 0 0 0,0-1 1 0 0,1 0-1 0 0,-1 1 1 0 0,1-1-1 0 0,0 1 1 0 0,0 0-1 0 0,1 0 1 0 0,0 0-1 0 0,-1 1 0 0 0,1-1 1 0 0,6-3-1 0 0,19-6-3118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23.7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8293"/>
      <inkml:brushProperty name="anchorY" value="-396194.59375"/>
      <inkml:brushProperty name="scaleFactor" value="0.5"/>
    </inkml:brush>
  </inkml:definitions>
  <inkml:trace contextRef="#ctx0" brushRef="#br0">28 202 88 0 0,'0'0'0'0'0,"-1"0"88"0"0,-1 0-47 0 0,-2 1 23 0 0,0 0-93 0 0,0 0 249 0 0,-1 0 195 0 0,2 0-288 0 0,1-1 443 0 0,0 0 1012 0 0,2 1-1413 0 0,0 0 402 0 0,0 2-171 0 0,0-1-66 0 0,1-1-10 0 0,4 2 199 0 0,1-1-354 0 0,3-2 364 0 0,2 0-197 0 0,1 0-70 0 0,3-2-31 0 0,0 1 165 0 0,2-2-327 0 0,0 1 456 0 0,2-1-242 0 0,-1-1-32 0 0,1 1-39 0 0,0 1 131 0 0,-1-1-261 0 0,0 1 389 0 0,1 0-222 0 0,0 2-38 0 0,0 0-76 0 0,1 2 160 0 0,2 0-253 0 0,1 0 284 0 0,4-1-144 0 0,0 0-122 0 0,2 0 59 0 0,0-1 101 0 0,-1 0-184 0 0,1-1 174 0 0,-3-1-73 0 0,1-1-34 0 0,-2-2-118 0 0,2 1 132 0 0,0-2-131 0 0,1 1 178 0 0,1 0-99 0 0,0 1 6 0 0,1-1-9 0 0,-1 0 84 0 0,1 0-73 0 0,0 2 91 0 0,0-1-16 0 0,-1 1-77 0 0,-1 1-3 0 0,1 1 99 0 0,0 0-137 0 0,0 1 148 0 0,-1 1-54 0 0,2 0-11 0 0,0 0 26 0 0,-1 0-57 0 0,1 0 64 0 0,-1-1-58 0 0,1 1 17 0 0,-1-2-5 0 0,1-1-103 0 0,-1-1 86 0 0,0 0-78 0 0,0 0 172 0 0,1-2-88 0 0,-1 0-24 0 0,0 0 2 0 0,1 0 13 0 0,-1-2-25 0 0,0 1 45 0 0,-1 0-70 0 0,-2 1 4 0 0,0 1 43 0 0,0 1-72 0 0,-1-1 107 0 0,-1 1-41 0 0,-3 0-4 0 0,1 2 22 0 0,-3-1-101 0 0,0 0 48 0 0,1 2-19 0 0,-2 1 106 0 0,3-1-123 0 0,-2 2 4 0 0,2 0 109 0 0,1-1-55 0 0,0 0 67 0 0,1 1-146 0 0,0 0 81 0 0,-1-1-57 0 0,0 0 134 0 0,1-1-104 0 0,0-2 65 0 0,0-1-102 0 0,2 0-10 0 0,-1-2-28 0 0,1 0 39 0 0,2-1-5 0 0,-1-1 31 0 0,1 0 123 0 0,-1 0-116 0 0,-2 1 14 0 0,-3 0-51 0 0,0 1-9 0 0,-3 1 17 0 0,0 2 39 0 0,-2 1-38 0 0,-1 1 23 0 0,0 0 31 0 0,1 0-47 0 0,0 0 54 0 0,0 1-35 0 0,0 1-27 0 0,0-1 18 0 0,0 1 20 0 0,2 0-26 0 0,-1 0 47 0 0,1 1-32 0 0,0-2-8 0 0,1 2-25 0 0,1-1 5 0 0,0-1 61 0 0,1 0-46 0 0,2 0-21 0 0,1-1 8 0 0,0 0 31 0 0,1-1-104 0 0,1 0 89 0 0,0-1-77 0 0,0 0 171 0 0,0-1-49 0 0,0 1-35 0 0,-1-1-50 0 0,0-1 12 0 0,0 1-38 0 0,-1-1 73 0 0,-1 2-13 0 0,-1-1 35 0 0,-1 2-45 0 0,-2 0 25 0 0,-1 2 1 0 0,1 1 64 0 0,-2 1-55 0 0,0 1 58 0 0,1 1-166 0 0,0 1 77 0 0,0-1-96 0 0,0 0 136 0 0,0-1-33 0 0,1-1 14 0 0,0 1 47 0 0,0-2-152 0 0,1 0 158 0 0,0 1-108 0 0,0-2-6 0 0,0 1 79 0 0,0-1-37 0 0,0-1-24 0 0,-1 2 28 0 0,1-1-30 0 0,-1 0 28 0 0,0 0 56 0 0,0-2-90 0 0,-1 0 40 0 0,0-1-32 0 0,0 1 16 0 0,1-1-5 0 0,-1 0-18 0 0,1 2 43 0 0,-1-1-32 0 0,0 1 39 0 0,-1 0-20 0 0,0 1-13 0 0,0 0 5 0 0,0 0 81 0 0,0 0-108 0 0,0 0 101 0 0,0-1-95 0 0,-1 0-20 0 0,1 2 5 0 0,0-1 49 0 0,1 0 12 0 0,1 0 9 0 0,0 0-26 0 0,0 1 9 0 0,1-1-4 0 0,-1 1-19 0 0,1 0 25 0 0,0-1-28 0 0,0 0 56 0 0,1 0-26 0 0,-2-1-10 0 0,2 1-70 0 0,0-1 94 0 0,-1 0-70 0 0,0-1 58 0 0,1 1 13 0 0,0 0-50 0 0,0 0 93 0 0,1 0-85 0 0,0 0 74 0 0,0-1-87 0 0,-1 0 25 0 0,0-1 19 0 0,0 0-45 0 0,1-1 23 0 0,0 1-44 0 0,0-1 86 0 0,-1 0-64 0 0,-2 0 30 0 0,0 1 40 0 0,-2-1-88 0 0,-1 0 85 0 0,0 0-64 0 0,0 1-1 0 0,0-1 20 0 0,1 1-93 0 0,-1 0 55 0 0,0 1-67 0 0,-1 0-75 0 0,-3 0-75 0 0,-1 1-23 0 0,0 1-404 0 0,-1 2-460 0 0,-1 0 86 0 0,-1 2-4621 0 0,-3 3 5561 0 0,-3 2-2400 0 0,-2-2-4773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01.06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198 1 3121 0 0,'10'28'10277'0'0,"-32"19"-5947"0"0,10-23-2696 0 0,-9 28 0 0 0,-9 50-306 0 0,4 1 0 0 0,-23 194-1 0 0,15 216-856 0 0,29-408-326 0 0,-4 116-63 0 0,28 808 255 0 0,35-549-352 0 0,-28-334 16 0 0,56 174-1 0 0,3-68-112 0 0,-19-80-37 0 0,-63-167 141 0 0,0 3-14 0 0,0 0 0 0 0,1 0 0 0 0,0 0 1 0 0,0-1-1 0 0,1 0 0 0 0,0 0 0 0 0,10 12 0 0 0,-14-18 11 0 0,0 0-1 0 0,0-1 1 0 0,0 1-1 0 0,0 0 1 0 0,0-1-1 0 0,0 1 1 0 0,0-1-1 0 0,0 1 1 0 0,0-1-1 0 0,0 1 1 0 0,2 0-1 0 0,-2-1 3 0 0,-1 0-1 0 0,1 0 1 0 0,-1 0 0 0 0,1 0-1 0 0,-1 0 1 0 0,0-1 0 0 0,1 1-1 0 0,-1 0 1 0 0,1 0 0 0 0,-1 0-1 0 0,0 0 1 0 0,1 0 0 0 0,-1-1-1 0 0,1 1 1 0 0,-1 0 0 0 0,0 0-1 0 0,1-1 1 0 0,-1 1-1 0 0,0 0 1 0 0,1 0 0 0 0,-1-1-1 0 0,1 0 1 0 0,0-1-22 0 0,0 0 0 0 0,0-1 0 0 0,0 1 0 0 0,0-1 0 0 0,-1 1-1 0 0,1-1 1 0 0,-1 1 0 0 0,1-1 0 0 0,-1-4 0 0 0,1-18-187 0 0,-1 0 0 0 0,-2 0 0 0 0,-8-44 0 0 0,-24-80-812 0 0,22 104 538 0 0,-27-87-3242 0 0,-65-148 0 0 0,41 134-676 0 0,-10-9-65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01.25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425 2188 8 0 0,'-23'-57'-58'0'0,"-210"-518"6495"0"0,198 490-4176 0 0,2-1 0 0 0,5-2 1 0 0,3-1-1 0 0,-16-118 0 0 0,38 185-1906 0 0,1-1 0 0 0,0 0 0 0 0,2 0 0 0 0,1 0 0 0 0,1 1 0 0 0,0-1 0 0 0,2 0 0 0 0,1 1 0 0 0,1 0 0 0 0,0 0 0 0 0,2 1 0 0 0,0-1 0 0 0,2 1 0 0 0,14-23 0 0 0,-12 24-145 0 0,1 0-1 0 0,1 1 1 0 0,1 0 0 0 0,0 1-1 0 0,2 1 1 0 0,29-25-1 0 0,3 8 294 0 0,91-49 1 0 0,65-12 323 0 0,-149 72-600 0 0,74-18 1 0 0,63-6 152 0 0,-130 33-282 0 0,263-46 301 0 0,-271 51-355 0 0,192-28 168 0 0,272-7-1 0 0,-433 42-203 0 0,366 3 9 0 0,-195 23-138 0 0,-201-19 64 0 0,30 5-89 0 0,-53-5-30 0 0,51 1 0 0 0,-15-2-199 0 0,-48-2-33 0 0,0-1-1 0 0,39-3 1 0 0,-58 2 259 0 0,1 0 1 0 0,-1 0-1 0 0,0-1 0 0 0,0 1 1 0 0,0-1-1 0 0,0 1 0 0 0,0-1 0 0 0,-1 0 1 0 0,1 0-1 0 0,0 0 0 0 0,0 0 1 0 0,0 0-1 0 0,-1 0 0 0 0,1 0 1 0 0,0-1-1 0 0,-1 1 0 0 0,1 0 1 0 0,-1-1-1 0 0,0 0 0 0 0,1 1 1 0 0,-1-1-1 0 0,0 0 0 0 0,0 1 1 0 0,1-4-1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01.4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62 144 2705 0 0,'0'15'1311'0'0,"-2"-1"0"0"0,0 0 0 0 0,-1 1 1 0 0,0-1-1 0 0,-1 0 0 0 0,-1 0 1 0 0,-7 15-1 0 0,6-15-559 0 0,0 1 1 0 0,1-1-1 0 0,1 1 1 0 0,-4 19-1 0 0,7-28-504 0 0,1 0-1 0 0,0 1 1 0 0,0-1 0 0 0,0 0-1 0 0,1 0 1 0 0,-1 1 0 0 0,2-1-1 0 0,-1 0 1 0 0,1 0 0 0 0,0 0-1 0 0,0 0 1 0 0,0 0 0 0 0,5 6-1 0 0,-2-3-91 0 0,0-1 0 0 0,1 0-1 0 0,0 0 1 0 0,1 0-1 0 0,-1-1 1 0 0,1 0-1 0 0,1-1 1 0 0,-1 1 0 0 0,1-1-1 0 0,0-1 1 0 0,1 0-1 0 0,-1 0 1 0 0,1 0 0 0 0,12 3-1 0 0,-5-3 20 0 0,1-2 0 0 0,0 0-1 0 0,28 1 1 0 0,51-4 189 0 0,-44-4-118 0 0,89-17 0 0 0,47-25-72 0 0,-169 41-161 0 0,251-83-24 0 0,-114 34-54 0 0,154-52-237 0 0,-110 37-178 0 0,158-53-1817 0 0,-184 63 1188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11.04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177 1006 8 0 0,'-33'-18'1163'0'0,"18"11"577"0"0,-53-39 3963 0 0,38 18-3957 0 0,27 24-1409 0 0,0 0 0 0 0,0 0-1 0 0,1 1 1 0 0,-1-2 0 0 0,1 1 0 0 0,0 0 0 0 0,0 0 0 0 0,0-1 0 0 0,1 1 0 0 0,-1-1-1 0 0,1 0 1 0 0,0-6 0 0 0,-1-1 182 0 0,1-1 0 0 0,1 1 0 0 0,0-1 0 0 0,1 1 0 0 0,0-1 0 0 0,4-14 0 0 0,-3 19-312 0 0,0 1 0 0 0,1 0 0 0 0,0 0 0 0 0,0 1 0 0 0,0-1 0 0 0,1 1-1 0 0,0-1 1 0 0,0 1 0 0 0,1 0 0 0 0,0 1 0 0 0,10-10 0 0 0,0 1 61 0 0,0 1-1 0 0,1 1 1 0 0,1 1-1 0 0,0 0 1 0 0,0 1-1 0 0,29-12 1 0 0,255-88 1567 0 0,-154 59-1310 0 0,190-54 380 0 0,11 19-443 0 0,-270 68-405 0 0,164-36 107 0 0,-152 37-120 0 0,243-41 114 0 0,-211 42-119 0 0,131-13-65 0 0,-222 26 18 0 0,260-12-597 0 0,-278 15 558 0 0,23-1-481 0 0,1 2 0 0 0,0 1 0 0 0,0 2 0 0 0,38 10-1 0 0,-19 3-828 0 0,32 6-3010 0 0,-56-21 1784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11.34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112 1 1120 0 0,'-65'25'9862'0'0,"56"-17"-9294"0"0,6-3-96 0 0,-1 1 0 0 0,1 0 0 0 0,-1 0-1 0 0,2-1 1 0 0,-1 2 0 0 0,1-1 0 0 0,-1 0-1 0 0,-1 11 1 0 0,0 4 766 0 0,-1 31 0 0 0,4-16 41 0 0,7 64 1 0 0,13 36-62 0 0,-14-104-986 0 0,52 298 1588 0 0,-22-154-1206 0 0,11 56-165 0 0,11 53-53 0 0,-13-68-217 0 0,73 332 25 0 0,-29-73-110 0 0,-37-3-112 0 0,-46-379-65 0 0,4 90-301 0 0,-9-129-225 0 0,-9 73-1 0 0,4-91 130 0 0,-14 96-2049 0 0,13-106 964 0 0,0 0-1 0 0,-20 48 1 0 0,8-31-236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11.6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449 800 8 0 0,'-52'5'1966'0'0,"0"3"0"0"0,0 1 0 0 0,1 4 0 0 0,-71 26 0 0 0,93-27-226 0 0,-31 20 0 0 0,58-30-1519 0 0,-1-1 1 0 0,0 1 0 0 0,1 0 0 0 0,-1 0 0 0 0,1 0 0 0 0,-1 0 0 0 0,1 1 0 0 0,0-1 0 0 0,0 1-1 0 0,0-1 1 0 0,0 1 0 0 0,0 11 1404 0 0,2-14-1583 0 0,12 4 931 0 0,13-5 253 0 0,5-4-565 0 0,0-2 1 0 0,0-1 0 0 0,31-13-1 0 0,87-43 710 0 0,-32 12-632 0 0,-48 23-460 0 0,241-90 780 0 0,357-73 406 0 0,-471 139-1159 0 0,344-83 365 0 0,9 37-407 0 0,222 37-212 0 0,-409 79-1235 0 0,-230-6-205 0 0,-82-9-406 0 0,69-4 1 0 0,-105 0 997 0 0,0 1 0 0 0,0-2 0 0 0,0 0-1 0 0,-1 0 1 0 0,23-10 0 0 0,-29 11 368 0 0,0-2 0 0 0,0 1 0 0 0,0 0 0 0 0,-1-1 1 0 0,1 0-1 0 0,-1 0 0 0 0,0-1 0 0 0,0 0 0 0 0,0 1 0 0 0,-1-2 0 0 0,0 1 0 0 0,6-9 0 0 0,-7 7-134 0 0,1-1-1 0 0,-2 0 1 0 0,1 0-1 0 0,2-15 1 0 0,-5 23 554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12.3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102 1087 456 0 0,'-1'-5'609'0'0,"1"0"0"0"0,-1 0 0 0 0,0 0 0 0 0,0-1-1 0 0,-1 1 1 0 0,-15-45 4816 0 0,12-15 2519 0 0,8 62-7741 0 0,-2 2-126 0 0,-1 0-1 0 0,1 1 1 0 0,0 0-1 0 0,0-1 1 0 0,0 1 0 0 0,0 0-1 0 0,0-1 1 0 0,0 1-1 0 0,0 0 1 0 0,0 0 0 0 0,0 0-1 0 0,0 0 1 0 0,0 0-1 0 0,0 0 1 0 0,0 0-1 0 0,0 0 1 0 0,0 0 0 0 0,0 0-1 0 0,0 1 1 0 0,0-1-1 0 0,0 0 1 0 0,0 1 0 0 0,0-1-1 0 0,0 0 1 0 0,-1 1-1 0 0,1 0 1 0 0,0-1-1 0 0,0 1 1 0 0,0-1 0 0 0,-1 1-1 0 0,1 0 1 0 0,0 0-1 0 0,3 3 102 0 0,0-1-1 0 0,0 1 0 0 0,-1-1 1 0 0,0 1-1 0 0,5 7 1 0 0,22 40 580 0 0,-1 2 1 0 0,-4 1-1 0 0,29 86 1 0 0,131 477 508 0 0,-19 6-929 0 0,-67-249-251 0 0,-79-299-81 0 0,88 320 55 0 0,13-3-16 0 0,-107-350-40 0 0,65 172-3 0 0,-72-196-5 0 0,11 37 0 0 0,-18-55 2 0 0,-1 0 0 0 0,1 0 1 0 0,0 0-1 0 0,0 0 0 0 0,0 0 0 0 0,0 0 0 0 0,0 0 0 0 0,0 0 0 0 0,0 0 0 0 0,0 0 0 0 0,0 0 0 0 0,0 0 1 0 0,0 0-1 0 0,0 0 0 0 0,0 0 0 0 0,0 0 0 0 0,-1 0 0 0 0,1 0 0 0 0,0 0 0 0 0,0 0 0 0 0,0 0 0 0 0,0 0 1 0 0,0 0-1 0 0,0 0 0 0 0,0 0 0 0 0,0 0 0 0 0,0 0 0 0 0,0 1 0 0 0,0-1 0 0 0,0 0 0 0 0,0 0 0 0 0,0 0 1 0 0,0 0-1 0 0,0 0 0 0 0,0 0 0 0 0,0 0 0 0 0,0 0 0 0 0,0 0 0 0 0,0 0 0 0 0,0 0 0 0 0,0 0 0 0 0,0 0 1 0 0,0 0-1 0 0,0 1 0 0 0,-6-9-15 0 0,-8-21-37 0 0,-20-58 1 0 0,16 37 33 0 0,-179-533-400 0 0,194 572 414 0 0,-134-451-318 0 0,56 184 90 0 0,58 198 163 0 0,-129-406-353 0 0,148 473 408 0 0,-149-399-397 0 0,-16-28 359 0 0,133 341 95 0 0,22 60 38 0 0,2-1-1 0 0,2-1 1 0 0,2 0-1 0 0,-4-48 1 0 0,10 65 61 0 0,2 1 0 0 0,2-28 1 0 0,-2 49-123 0 0,0 0 0 0 0,0 1 0 0 0,0-1 0 0 0,1 0 0 0 0,-1 1 0 0 0,0-1 0 0 0,1 0 0 0 0,0 1 0 0 0,-1-1 0 0 0,1 1 0 0 0,0-1 0 0 0,0 1 1 0 0,0-1-1 0 0,0 1 0 0 0,0-1 0 0 0,0 1 0 0 0,0 0 0 0 0,0 0 0 0 0,0 0 0 0 0,1-1 0 0 0,-1 1 0 0 0,0 0 0 0 0,1 1 0 0 0,-1-1 0 0 0,1 0 0 0 0,-1 0 0 0 0,1 1 1 0 0,0-1-1 0 0,-1 0 0 0 0,1 1 0 0 0,0 0 0 0 0,-1-1 0 0 0,1 1 0 0 0,0 0 0 0 0,-1 0 0 0 0,1 0 0 0 0,0 0 0 0 0,-1 0 0 0 0,1 0 0 0 0,0 1 0 0 0,1 0 0 0 0,4 0 42 0 0,0 1-1 0 0,0 1 1 0 0,0-1-1 0 0,-1 1 0 0 0,0 0 1 0 0,1 0-1 0 0,-1 1 1 0 0,9 6-1 0 0,5 8 107 0 0,-1 1 1 0 0,20 24-1 0 0,-4-4 12 0 0,108 138 377 0 0,-126-155-505 0 0,50 74 118 0 0,-18-24-67 0 0,174 261 137 0 0,10 15-123 0 0,166 190-90 0 0,89 57 73 0 0,-368-464-103 0 0,6-5-1 0 0,188 144 1 0 0,-196-184-2 0 0,168 94 0 0 0,-244-157 13 0 0,2-2 1 0 0,61 21 0 0 0,-78-34-8 0 0,1 0-1 0 0,0-2 1 0 0,0-1 0 0 0,0-2 0 0 0,35 1 0 0 0,-51-4 6 0 0,0-1 0 0 0,0 0 0 0 0,0-1-1 0 0,0 0 1 0 0,-1 0 0 0 0,1-2 0 0 0,-1 1-1 0 0,1-2 1 0 0,-1 1 0 0 0,-1-1 0 0 0,1-1-1 0 0,-1 0 1 0 0,0-1 0 0 0,0 0-1 0 0,-1 0 1 0 0,1-1 0 0 0,-2 0 0 0 0,1-1-1 0 0,-1 1 1 0 0,-1-2 0 0 0,0 1 0 0 0,12-21-1 0 0,-8 11 10 0 0,-1-1 0 0 0,-1-1 1 0 0,-1 0-1 0 0,10-39 0 0 0,7-93 15 0 0,-11-230 43 0 0,-14 297-49 0 0,-24-436 53 0 0,-35 0-59 0 0,-41-36-48 0 0,-55-21-163 0 0,73 291-23 0 0,65 211-231 0 0,-14-138 1 0 0,30 205 325 0 0,1 0 0 0 0,0 1 0 0 0,1-1 1 0 0,0 0-1 0 0,0 1 0 0 0,1-1 1 0 0,0 1-1 0 0,0-1 0 0 0,8-14 0 0 0,-6 14-230 0 0,2 1-1 0 0,-1 0 1 0 0,1 0-1 0 0,1 1 0 0 0,-1 0 1 0 0,2 0-1 0 0,-1 1 1 0 0,14-11-1 0 0,15-12-1833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19.37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32 930 8 0 0,'-1'0'70'0'0,"1"0"1"0"0,-1-1-1 0 0,0 1 0 0 0,0 0 1 0 0,1 0-1 0 0,-1 0 1 0 0,0-1-1 0 0,0 1 0 0 0,1 0 1 0 0,-1-1-1 0 0,0 1 0 0 0,1-1 1 0 0,-3-1 281 0 0,2 1-282 0 0,1 1 0 0 0,0-1 1 0 0,-1 0-1 0 0,-11-34 3223 0 0,8 0-1659 0 0,4 33-1430 0 0,-1-7 235 0 0,1 0-1 0 0,0 1 1 0 0,0-1 0 0 0,0 1 0 0 0,2-1-1 0 0,-1 1 1 0 0,1 0 0 0 0,0-1 0 0 0,4-8 0 0 0,-4 11-234 0 0,1 0 0 0 0,1 1 0 0 0,-1 0 0 0 0,1-1 0 0 0,0 1 0 0 0,0 0 0 0 0,0 1 0 0 0,0-1 0 0 0,1 1 0 0 0,0 0 0 0 0,0 0 1 0 0,0 0-1 0 0,7-3 0 0 0,17-9 550 0 0,2 2 0 0 0,0 0 0 0 0,48-12 0 0 0,102-18 1021 0 0,-108 28-1418 0 0,27-7 221 0 0,175-41 466 0 0,204-82 142 0 0,-250 72-835 0 0,-137 45-164 0 0,432-124 427 0 0,-262 102-474 0 0,-196 43-84 0 0,126 1 0 0 0,-155 9-83 0 0,0 1 1 0 0,-1 2-1 0 0,1 1 0 0 0,-1 2 0 0 0,-1 1 1 0 0,61 26-1 0 0,-7 10-733 0 0,3 1-4049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19.81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66 110 8 0 0,'-65'-109'14846'0'0,"66"110"-14698"0"0,0 0 1 0 0,-1 0-1 0 0,1 1 1 0 0,0-1-1 0 0,-1 0 1 0 0,1 1-1 0 0,-1-1 1 0 0,1 3-1 0 0,8 24 615 0 0,24 84 632 0 0,-22-76-1020 0 0,26 58 443 0 0,-7-19-351 0 0,14 73 467 0 0,-11-34-250 0 0,34 101 253 0 0,-22-17-220 0 0,-33-134-480 0 0,17 124 228 0 0,-8-45-143 0 0,10 113 105 0 0,-17-119-233 0 0,29 289 188 0 0,7 8-217 0 0,16 76-33 0 0,-9-66-12 0 0,-31-76-32 0 0,-26-367-108 0 0,0-1-1 0 0,0 1 1 0 0,0 0-1 0 0,0-1 1 0 0,0 1-1 0 0,0 0 1 0 0,0-1 0 0 0,0 1-1 0 0,0-1 1 0 0,-1 1-1 0 0,1 0 1 0 0,0-1-1 0 0,0 1 1 0 0,-1-1-1 0 0,1 1 1 0 0,0-1-1 0 0,-1 1 1 0 0,1-1 0 0 0,-1 1-1 0 0,1-1-1 0 0,-1 1 0 0 0,1-1 0 0 0,0 0 0 0 0,0 0 0 0 0,-1 0 0 0 0,1 0 0 0 0,0 0 0 0 0,0 0 0 0 0,0 0 0 0 0,-1 0 0 0 0,1 0 0 0 0,0 0 0 0 0,0 0-1 0 0,-1 0 1 0 0,1-1 0 0 0,0 1 0 0 0,0 0 0 0 0,0 0 0 0 0,-1 0 0 0 0,1 0 0 0 0,0 0 0 0 0,0 0 0 0 0,0 0 0 0 0,-2-3-264 0 0,2 3 263 0 0,0 0 1 0 0,0 0 0 0 0,0-1 0 0 0,0 1 0 0 0,0 0 0 0 0,0-1 0 0 0,-4-10-454 0 0,-13-31-4296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20.16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188 197 8 0 0,'-19'0'1107'0'0,"-1"2"0"0"0,1 0 0 0 0,0 1 0 0 0,-1 1 0 0 0,2 1 1 0 0,-28 10-1 0 0,44-14-972 0 0,0 0 0 0 0,1-1 0 0 0,-1 1 1 0 0,1 0-1 0 0,-1 0 0 0 0,1 0 0 0 0,-1 1 1 0 0,1-1-1 0 0,0 0 0 0 0,0 0 0 0 0,-1 1 0 0 0,1-1 1 0 0,0 1-1 0 0,0-1 0 0 0,0 1 0 0 0,1-1 1 0 0,-1 1-1 0 0,0 0 0 0 0,1-1 0 0 0,-1 1 1 0 0,1 0-1 0 0,-1 0 0 0 0,1-1 0 0 0,0 1 0 0 0,-1 0 1 0 0,1 0-1 0 0,0 0 0 0 0,0-1 0 0 0,1 1 1 0 0,-1 0-1 0 0,0 0 0 0 0,1 2 0 0 0,0 0 103 0 0,0 0 1 0 0,1 0-1 0 0,-1 0 0 0 0,1 0 0 0 0,-1 0 0 0 0,1 0 1 0 0,1-1-1 0 0,-1 1 0 0 0,0-1 0 0 0,1 1 0 0 0,0-1 0 0 0,5 5 1 0 0,40 24 1918 0 0,-42-28-1917 0 0,1-1 0 0 0,0 0-1 0 0,-1 0 1 0 0,1-1-1 0 0,0 0 1 0 0,1 0-1 0 0,-1-1 1 0 0,0 0 0 0 0,0 0-1 0 0,1 0 1 0 0,-1-1-1 0 0,0 0 1 0 0,1-1-1 0 0,7-1 1 0 0,10-3 244 0 0,-1-1 1 0 0,42-17-1 0 0,-42 15-201 0 0,194-52 765 0 0,-107 32-671 0 0,221-43 440 0 0,4 22-235 0 0,-108 17-288 0 0,-52 1-85 0 0,-73 12-54 0 0,152-10 1 0 0,77 21 28 0 0,-244 3-169 0 0,53-2 22 0 0,-36 6 0 0 0,-5 0-43 0 0,113 12 0 0 0,-164-3-496 0 0,0 4 0 0 0,66 23 0 0 0,-101-30 213 0 0,-2-1-578 0 0,0-1 0 0 0,14 3-1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56.94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2252.5625"/>
      <inkml:brushProperty name="anchorY" value="-404259.5625"/>
      <inkml:brushProperty name="scaleFactor" value="0.5"/>
    </inkml:brush>
  </inkml:definitions>
  <inkml:trace contextRef="#ctx0" brushRef="#br0">0 70 88 0 0,'0'0'0'0'0,"0"2"88"0"0,0 1 112 0 0,1 2 43 0 0,2 0 13 0 0,0 0 89 0 0,2 1-114 0 0,5-1 384 0 0,4 1-439 0 0,3-2 124 0 0,3 1-88 0 0,1-2-17 0 0,1-1 103 0 0,2 0-163 0 0,3-2 154 0 0,1-2-75 0 0,2-3-62 0 0,1 0-64 0 0,1-1 87 0 0,3-1-137 0 0,2-1 106 0 0,4 1-52 0 0,1 1-41 0 0,3-2-15 0 0,-1 1 37 0 0,0 1-70 0 0,-2-1 68 0 0,-2 2-13 0 0,-4 1-23 0 0,-2-1-38 0 0,-4 0 94 0 0,-3 0-115 0 0,-3 0 167 0 0,-4 1-69 0 0,-2 0-22 0 0,-2 1 11 0 0,-1 1-7 0 0,-2 1-9 0 0,0 0 12 0 0,-2 1-5 0 0,1-1-7 0 0,0 1-44 0 0,-1-1 95 0 0,0 0-114 0 0,-1 0 139 0 0,0 1-79 0 0,0 0-3 0 0,-1 0 31 0 0,-2 0-2 0 0,0 0 0 0 0,-1 0 30 0 0,0 0-8 0 0,-2 1-5 0 0,1 0-26 0 0,-2 0 54 0 0,-1 0-55 0 0,-1 0 83 0 0,0-1-34 0 0,-1 0-25 0 0,1 3 0 0 0,0 0 72 0 0,0 2-78 0 0,1 1 82 0 0,-1 1-24 0 0,1-1-58 0 0,-1 2-36 0 0,-1 0 118 0 0,1 1-134 0 0,0-1 165 0 0,0 1-76 0 0,0 1-31 0 0,0 0-63 0 0,0 0 98 0 0,-1 0-101 0 0,0 1 125 0 0,0-1-55 0 0,0 1-37 0 0,0 1 4 0 0,1 1 3 0 0,0 0-12 0 0,1 2 50 0 0,1 2-15 0 0,0 1-30 0 0,1 1-18 0 0,-2 1 40 0 0,1 1-61 0 0,-2 2 66 0 0,0 0-12 0 0,0 1-23 0 0,-1 0-28 0 0,0 2 62 0 0,0-2-77 0 0,0 1 71 0 0,-1-1-41 0 0,1 0-6 0 0,-1 0-53 0 0,0 0 88 0 0,-1 1-86 0 0,0 0 92 0 0,0 0 2 0 0,0-1-64 0 0,0 0 3 0 0,0-2 25 0 0,2 0-48 0 0,1 0 51 0 0,0-2-6 0 0,2-1-34 0 0,-1-2-36 0 0,1-1 65 0 0,0-1-60 0 0,2-2 121 0 0,0 0-72 0 0,1-2-31 0 0,-1-1-17 0 0,0 0 47 0 0,0-1-37 0 0,-1-1 106 0 0,0-2-48 0 0,-2 1-37 0 0,1-2-43 0 0,-1 2 83 0 0,0-2-77 0 0,-1 1 146 0 0,-1 0-41 0 0,-1 1-30 0 0,0 1-23 0 0,0 0 12 0 0,0 1-16 0 0,0-1 12 0 0,1-1 6 0 0,0 1-20 0 0,-1-1 7 0 0,1-1 25 0 0,0-1-36 0 0,1 0 31 0 0,0-1 0 0 0,1-1-10 0 0,0-1-24 0 0,0 0 17 0 0,1 0-17 0 0,1-2 51 0 0,1-1-24 0 0,0 0-19 0 0,2 0-11 0 0,0 0 19 0 0,0 0-17 0 0,0-2 61 0 0,0 0-35 0 0,1-1 3 0 0,2 0-46 0 0,0 0 49 0 0,3 1-36 0 0,-1-1 29 0 0,1 1 2 0 0,2-1-10 0 0,1 2-52 0 0,0-1 53 0 0,2 1-66 0 0,1 1 102 0 0,1 1-48 0 0,1 0-12 0 0,0 2-12 0 0,-1 1 28 0 0,-1 0-10 0 0,-1-1 107 0 0,0 1-86 0 0,-2 0-15 0 0,-1-2 4 0 0,0 1 13 0 0,0-2 4 0 0,1 1 46 0 0,0-1-58 0 0,0-1-9 0 0,2 0 12 0 0,-1-2-17 0 0,2 1 32 0 0,0-1 1 0 0,0 0-9 0 0,-2 0 4 0 0,-1-1-57 0 0,-2 1 72 0 0,-2 0-70 0 0,1 0 39 0 0,-1 0 26 0 0,-2 1-46 0 0,0 0-30 0 0,-1 0 110 0 0,0-1-110 0 0,-2 0 91 0 0,1 1-16 0 0,-2 1-24 0 0,0 0-8 0 0,-1 0 0 0 0,1 1-2 0 0,-1 0 0 0 0,0 0 19 0 0,-1 0-34 0 0,0 0 11 0 0,-1 0 34 0 0,0 0-30 0 0,-2 1 76 0 0,1-1-96 0 0,0 1 30 0 0,0 0-47 0 0,0 1 38 0 0,1 1-3 0 0,0 2 66 0 0,1 0-27 0 0,0 0-25 0 0,1 1-9 0 0,-1-1-1 0 0,0-1-11 0 0,0-1 30 0 0,1 0 1 0 0,0 1 0 0 0,-1-2-100 0 0,0 0 112 0 0,-1 0-112 0 0,0 0 172 0 0,1-1-106 0 0,-1 1-10 0 0,0 0 23 0 0,0-1-2 0 0,0 1 9 0 0,-1 0 54 0 0,0 0-14 0 0,0-1-20 0 0,-2-1-1 0 0,1 2-11 0 0,-1-1 11 0 0,0 1 14 0 0,0 1 6 0 0,0 1-10 0 0,-1 0-24 0 0,1 1 101 0 0,0 1-125 0 0,0 0 106 0 0,0 1-23 0 0,0-1-59 0 0,0 1 11 0 0,0-2 31 0 0,1-1-50 0 0,0 1 63 0 0,1-2-65 0 0,-1 1 1 0 0,1 0-1 0 0,1-1-3 0 0,-1 0 28 0 0,1 0 1 0 0,0-1 11 0 0,0-1-20 0 0,0 0-31 0 0,0-1 18 0 0,0 0-8 0 0,1 0 10 0 0,0 0 35 0 0,0 0-28 0 0,0 0-45 0 0,0 0 97 0 0,0 0-116 0 0,0 0 138 0 0,0 0-59 0 0,-1 0-27 0 0,1-2 1 0 0,1-2 6 0 0,1 1-14 0 0,1 0 51 0 0,-2 1-52 0 0,1 1-1 0 0,-1-1 28 0 0,0 0-11 0 0,0 1 41 0 0,-1 0-66 0 0,0 1 67 0 0,0-1-48 0 0,0 1-33 0 0,0 0 84 0 0,0 1-111 0 0,-2 1 99 0 0,1 0 7 0 0,-2 0-20 0 0,0 0-36 0 0,-1 0 67 0 0,0 0-79 0 0,0 1 70 0 0,0 0-2 0 0,0 2-26 0 0,0 2-18 0 0,-1 0 78 0 0,0 0-99 0 0,-1 1 125 0 0,1 0-37 0 0,1 2-25 0 0,-1 0-26 0 0,1 0-41 0 0,-1-1 26 0 0,0 1 17 0 0,0 1-16 0 0,1 0 54 0 0,3 1-98 0 0,1 1 67 0 0,1 2-41 0 0,0 1 67 0 0,1 0-19 0 0,-1 3-20 0 0,0 1-20 0 0,-1 1-15 0 0,1 2 11 0 0,-1 2 60 0 0,-1 2-55 0 0,0 3 11 0 0,0 2 7 0 0,-1 1-23 0 0,1 1 44 0 0,-1-1-13 0 0,2-2-14 0 0,-1-1 25 0 0,0-1-9 0 0,0-1-25 0 0,-1-2 36 0 0,1-2-31 0 0,-2-1 29 0 0,1-2-9 0 0,1-1-81 0 0,1-2 71 0 0,0-3-63 0 0,1 0 148 0 0,0-2-108 0 0,-1-2-10 0 0,1-1 5 0 0,1-3 12 0 0,0-2 13 0 0,-1-3 16 0 0,1 0 34 0 0,-1-2-72 0 0,2 0-33 0 0,1-1 54 0 0,0 1-97 0 0,2-1 188 0 0,0 1-132 0 0,0-1 26 0 0,0 0 14 0 0,-1-2-37 0 0,1 1 76 0 0,0 1-59 0 0,0-1 0 0 0,1 2-27 0 0,-1-1 42 0 0,2 1-5 0 0,-1 0 31 0 0,2 0-44 0 0,1 0 14 0 0,-1 1-14 0 0,1 0-35 0 0,1 0 46 0 0,0 0-43 0 0,0 0 106 0 0,1-1-39 0 0,0 0 15 0 0,0-1-104 0 0,0-1 86 0 0,1 2-59 0 0,0-1 44 0 0,0 0 53 0 0,1 1-61 0 0,0 0-80 0 0,0 0 163 0 0,0 0-186 0 0,0 0 179 0 0,-1-1-90 0 0,0-1-1 0 0,0-1 22 0 0,0-1 27 0 0,0-1-7 0 0,0 1-32 0 0,-1-2 38 0 0,1 1-4 0 0,-1 0-54 0 0,0 0 26 0 0,0 1-38 0 0,0-1 46 0 0,-1 0 23 0 0,-1 1-5 0 0,-2 1-79 0 0,-1 1 71 0 0,-1 1-82 0 0,0 0 107 0 0,-2-1 5 0 0,1 1-45 0 0,-1 1 0 0 0,0-1 46 0 0,0 1-82 0 0,0 0 81 0 0,-1 0-44 0 0,0 0 5 0 0,1 0-20 0 0,0 0-14 0 0,1 0 3 0 0,1 0 25 0 0,0 0 11 0 0,0 1-11 0 0,0 0 5 0 0,-1 0-48 0 0,1 0 51 0 0,0 0 39 0 0,0 0-67 0 0,0 1 24 0 0,1-1-8 0 0,-1 0 0 0 0,1-1 0 0 0,-2 1 9 0 0,1-1 17 0 0,-1-1 14 0 0,-1 0-115 0 0,0 0 100 0 0,0 0-90 0 0,0 0 137 0 0,-1 0-49 0 0,1-1-29 0 0,-1 0-15 0 0,0-1 29 0 0,2-1-49 0 0,0 0 33 0 0,0-2 26 0 0,0 0 12 0 0,0 2-94 0 0,1 0 85 0 0,0 1-94 0 0,0 0 157 0 0,1 2-84 0 0,-1 0 1 0 0,0 1 12 0 0,0 0-15 0 0,-1 0 31 0 0,-2 1-46 0 0,0-1-14 0 0,-1 1 22 0 0,0 0 46 0 0,-1 1-50 0 0,0 0 74 0 0,0 0-86 0 0,0 0 45 0 0,-1 0-24 0 0,0 1-4 0 0,1 0 57 0 0,-2 0-73 0 0,1 1 33 0 0,-2-2-1 0 0,0 2-10 0 0,1-2-72 0 0,-1 1 96 0 0,0 0-89 0 0,0 0 186 0 0,1 0-138 0 0,-1 1 28 0 0,0-1 3 0 0,0 1-5 0 0,0 0 57 0 0,0 1-81 0 0,0 0 54 0 0,-1 2-36 0 0,2 0-74 0 0,-1 1 133 0 0,1 0-147 0 0,0 0 177 0 0,0-1-53 0 0,1 0-74 0 0,-2-1 54 0 0,2 1-2 0 0,-2-1-11 0 0,0 0 24 0 0,0 2 12 0 0,-1-2-22 0 0,1 1-19 0 0,-1 1 14 0 0,0 1-25 0 0,0 1 16 0 0,1 2 4 0 0,-1 0-10 0 0,0 0 50 0 0,1 0 22 0 0,-1 1-31 0 0,1 1 60 0 0,0 1-37 0 0,1 1-15 0 0,0 1 33 0 0,-1-2-31 0 0,2 0 19 0 0,0 0 4 0 0,1-1-38 0 0,0 0 39 0 0,0 0-50 0 0,0 0 61 0 0,1-1-56 0 0,-1 0 8 0 0,0-1-12 0 0,1-2 1 0 0,-1 0-29 0 0,1-2 36 0 0,0 1-21 0 0,0 1-3 0 0,0 1 39 0 0,-1 1-59 0 0,-1 1 18 0 0,-1 1 88 0 0,1 1-102 0 0,-1 0 81 0 0,0 1-5 0 0,0 1-36 0 0,-1-1-33 0 0,0 0 35 0 0,0 0-60 0 0,0 0 82 0 0,-1-1-35 0 0,-1-2 31 0 0,1 0-44 0 0,-1-2-5 0 0,0-1 9 0 0,1-2-15 0 0,0 0 4 0 0,0-2-1 0 0,-1-1 19 0 0,2-1-15 0 0,0 0 24 0 0,0 0-16 0 0,1-1-13 0 0,1 1-25 0 0,1 0 34 0 0,0-1-12 0 0,0 1 4 0 0,0-1-18 0 0,1-1 14 0 0,-1-1-15 0 0,2 0 23 0 0,-1 0-7 0 0,1-1 3 0 0,0 0 0 0 0,0-1 0 0 0,0 1-9 0 0,0-1 12 0 0,0-1-5 0 0,1-1 2 0 0,0-2 0 0 0,0 2 0 0 0,0-1 0 0 0,1-1 0 0 0,1 2 0 0 0,0-1 10 0 0,1 0 34 0 0,0 1-19 0 0,0-1-10 0 0,1 0-43 0 0,0 0 38 0 0,-1-1-42 0 0,2 0 40 0 0,0-1-12 0 0,1 0 4 0 0,0-2-28 0 0,0 0 46 0 0,0-1-34 0 0,0-2 57 0 0,1-2-6 0 0,-1-1-25 0 0,0-1-83 0 0,-1 0 97 0 0,0 0-119 0 0,0 0 175 0 0,0 1-108 0 0,-1-1 18 0 0,-1 3 71 0 0,1 1-80 0 0,-2 1 102 0 0,1 2-104 0 0,0 1 3 0 0,-1 0 8 0 0,2 2 2 0 0,-1 0-48 0 0,1 0 70 0 0,0 0 34 0 0,-1 0-36 0 0,0 0 35 0 0,0 0-84 0 0,-1 1 51 0 0,1-1-55 0 0,0 0 98 0 0,-1-2-29 0 0,0 0-34 0 0,-2 0-34 0 0,0 2 72 0 0,-1-1-91 0 0,0 3 94 0 0,1 0-38 0 0,-1 2-6 0 0,1 0 13 0 0,-1 3-6 0 0,0 1 2 0 0,1 2 0 0 0,-1 1 38 0 0,0 0 7 0 0,0-1-140 0 0,0 1 118 0 0,0-1-135 0 0,-1 1 177 0 0,0 0-43 0 0,0 0-12 0 0,1 1 20 0 0,-1-2-64 0 0,1 0 46 0 0,1 0-6 0 0,-1 1-9 0 0,-1 0 4 0 0,0 0-29 0 0,1-2 36 0 0,0 1-40 0 0,-1 0 87 0 0,0 1-16 0 0,0-1-21 0 0,0-1-36 0 0,0 1 46 0 0,1 1-55 0 0,-1 0 26 0 0,1 1 10 0 0,0 1 6 0 0,-1 0-38 0 0,0 1 31 0 0,-1-1-20 0 0,-1 1 15 0 0,0 1 33 0 0,-2 0 9 0 0,0 2-93 0 0,0 2 151 0 0,0 0-179 0 0,0 1 148 0 0,1 1-55 0 0,1 0-2 0 0,-1 1 41 0 0,1 1-60 0 0,-1 1 37 0 0,1 0-68 0 0,1 0 19 0 0,1-1 11 0 0,-1-1-43 0 0,2 0 60 0 0,-1 0-28 0 0,1-1 84 0 0,0 0-4 0 0,0-1-51 0 0,1 1-102 0 0,0 0 148 0 0,0 0-165 0 0,0 1 190 0 0,-1 0-28 0 0,0 0-44 0 0,-1 1-54 0 0,0-1 78 0 0,-1 2-104 0 0,0 0 152 0 0,1 0-92 0 0,-2 0 21 0 0,1 0-13 0 0,-1 0-36 0 0,0 0 47 0 0,1-2 39 0 0,-1-1-19 0 0,0-2 10 0 0,0-2-47 0 0,0 0-6 0 0,0-3-30 0 0,-1-2 25 0 0,1 0 18 0 0,0-2 42 0 0,1-1-38 0 0,0-1 53 0 0,0 0-72 0 0,0-1 41 0 0,0 1-4 0 0,1-1 9 0 0,-1 0-58 0 0,0-1 65 0 0,0 0-78 0 0,0-1 51 0 0,1 0-16 0 0,-1 0 4 0 0,2 0 0 0 0,-2 0 47 0 0,2 0-42 0 0,-1 0-22 0 0,0 0-3 0 0,0-1 7 0 0,0-1 14 0 0,1 0-22 0 0,-1 0 26 0 0,1-1 58 0 0,-1-1-35 0 0,0-1-14 0 0,1-2-50 0 0,0 0 40 0 0,2-1-44 0 0,-1 0 68 0 0,1 0-10 0 0,0 0-33 0 0,-1-1 50 0 0,1 1 11 0 0,0 0-11 0 0,0 0-68 0 0,0 1 48 0 0,-1-1 9 0 0,1 1-89 0 0,0 1 114 0 0,2-2-112 0 0,0 1 127 0 0,0 0-84 0 0,0 2-67 0 0,0 0 114 0 0,0 2-87 0 0,0-1 92 0 0,0 1 2 0 0,0 0-16 0 0,1 0-1 0 0,0 0-65 0 0,-1 1 120 0 0,1 0-123 0 0,-2-1 58 0 0,0 0-8 0 0,0 1-38 0 0,0 1 40 0 0,0 0 43 0 0,0 0-58 0 0,0 1 30 0 0,-1 0-19 0 0,1 0-52 0 0,0 0 99 0 0,-1-1-41 0 0,1 0 52 0 0,0-1-50 0 0,1-1-21 0 0,-1 0-23 0 0,2 0 97 0 0,0 0-78 0 0,-1 0 92 0 0,-1 0-81 0 0,-1 0 34 0 0,-1 0-48 0 0,0 2-15 0 0,0-1 67 0 0,-2 2-60 0 0,0 0 58 0 0,0 1-16 0 0,1 0-5 0 0,0 1-15 0 0,1 0-6 0 0,0 0-9 0 0,1 0 76 0 0,-1 0-60 0 0,0 1 50 0 0,-1 0-52 0 0,1 1 44 0 0,-1 0-24 0 0,0 0-30 0 0,1 0 75 0 0,0 1-52 0 0,-1-2-2 0 0,1 1 48 0 0,-2 0-99 0 0,-1 0 104 0 0,0 0-42 0 0,-1-1 32 0 0,1 1-6 0 0,-2 1-17 0 0,1-2 24 0 0,-1 1 11 0 0,-1 0 35 0 0,0 1-18 0 0,0-1-66 0 0,-1 1 76 0 0,0 1-102 0 0,0 0 30 0 0,-1 0 63 0 0,0 1-30 0 0,0 0 4 0 0,0 0 76 0 0,-1 1-116 0 0,0 1-37 0 0,0 0 45 0 0,0 1 25 0 0,0 1-54 0 0,0 1 141 0 0,-1 0-125 0 0,0 0 134 0 0,0 1-29 0 0,0 0-111 0 0,0 0 18 0 0,0 1 72 0 0,1-1-111 0 0,-1-1 82 0 0,1 0 4 0 0,-1 0 7 0 0,1-1-82 0 0,0-2 25 0 0,2-1-31 0 0,-1-2 53 0 0,2-1 11 0 0,0 0 8 0 0,1 0-7 0 0,1 0-25 0 0,0-2 35 0 0,0 1-40 0 0,-1-1 21 0 0,1 0-25 0 0,-1 0 54 0 0,2-1-82 0 0,0 0 62 0 0,1 0-56 0 0,-1-1 62 0 0,2 0 18 0 0,0 0-171 0 0,1-1 174 0 0,0 1-179 0 0,1 0 247 0 0,0 0-129 0 0,2 0-12 0 0,-1 0 8 0 0,0-1-8 0 0,0 0 0 0 0,0 1 0 0 0,0 0-19 0 0,0 2-22 0 0,1-2 61 0 0,-1 3-11 0 0,1 1 62 0 0,-1 1-90 0 0,1 2 30 0 0,-1 1-2 0 0,0 0-11 0 0,0 2 40 0 0,-2 0-30 0 0,0-1 104 0 0,-3 2-85 0 0,0 0-27 0 0,1 1-11 0 0,-1 0 17 0 0,1 1 10 0 0,0 0 34 0 0,-2 0-7 0 0,1 3 5 0 0,-2 0 0 0 0,0 3 19 0 0,0 0-43 0 0,-1 1 32 0 0,0-1-48 0 0,0 0 13 0 0,-1-1 32 0 0,1 0-10 0 0,1 0 5 0 0,-1 0-112 0 0,1-1 69 0 0,1 1-26 0 0,0 0 5 0 0,0-1 56 0 0,0 2-53 0 0,-1 0 55 0 0,0-1 4 0 0,1 1-1 0 0,-1 0-16 0 0,0-1 6 0 0,0 1-22 0 0,0-1-13 0 0,0-1 3 0 0,0-1-22 0 0,0 0-31 0 0,1-1 138 0 0,1 0-136 0 0,0-1 101 0 0,0 0 9 0 0,0-2-78 0 0,0 0 64 0 0,1-1-59 0 0,-1-1 16 0 0,0 0-23 0 0,-1-1 23 0 0,0-1 67 0 0,1-1-37 0 0,-2 0-41 0 0,1-2 70 0 0,0-1-117 0 0,0 0 53 0 0,0-2-19 0 0,1 0 78 0 0,-1 0-22 0 0,-1-2 49 0 0,-1 0-86 0 0,1 0 45 0 0,0-1-34 0 0,0 0-11 0 0,3 0 40 0 0,0-1-51 0 0,2 0 54 0 0,0-1-17 0 0,0 1-12 0 0,-1 0 4 0 0,2-1-2 0 0,-2 1-18 0 0,1 0 4 0 0,0 0-2 0 0,0 1 19 0 0,-1 0-62 0 0,2 0 57 0 0,-2-1-76 0 0,2 0 97 0 0,-1 0 8 0 0,2-1 46 0 0,-1-1-110 0 0,2-2 101 0 0,-2 0-99 0 0,1-1 28 0 0,-1-1-9 0 0,1 0 0 0 0,0 0-65 0 0,0 0 84 0 0,2 2-29 0 0,0 0 94 0 0,-1 1-89 0 0,2-1-26 0 0,2 1 101 0 0,0 2-194 0 0,2-1 245 0 0,2 1-141 0 0,0 0-11 0 0,2 1 26 0 0,0 2 5 0 0,-1 0-31 0 0,1 1 67 0 0,-2 0-48 0 0,0 0 16 0 0,-2-1-4 0 0,0 0 0 0 0,-1 0 38 0 0,-1-1-30 0 0,-1-1 20 0 0,-1 0 22 0 0,0 0-43 0 0,0-1-4 0 0,0 0 83 0 0,-1-1-110 0 0,1 1-1 0 0,-1-1 36 0 0,0 1-35 0 0,0 0 85 0 0,-1 0-33 0 0,0 1 23 0 0,-1 1-117 0 0,-2 0 72 0 0,-1 0 10 0 0,0 0-43 0 0,-1 0 35 0 0,-2 0-11 0 0,0 0 78 0 0,-1 0-50 0 0,0 0-27 0 0,0 1-57 0 0,1 1 59 0 0,1-1-41 0 0,-1 0 86 0 0,0-1 4 0 0,0 1-25 0 0,1-1-6 0 0,-1 0 0 0 0,1 0-20 0 0,0 0-33 0 0,0 0 8 0 0,0 0 33 0 0,1 0-58 0 0,-1 0 65 0 0,0 0-20 0 0,1 0 26 0 0,-1 1 4 0 0,0 0-75 0 0,1 1 69 0 0,-1 0-42 0 0,0 1 30 0 0,1 0 76 0 0,-2 1-86 0 0,0 1 96 0 0,0 0-197 0 0,1 0 142 0 0,-1 1-113 0 0,0-1 180 0 0,-1 0-53 0 0,0 1-43 0 0,-1-1 28 0 0,0 1-22 0 0,-1-1 4 0 0,1-1 46 0 0,-1-1-79 0 0,0 0 44 0 0,0-1-52 0 0,0 0 32 0 0,-1 2-11 0 0,0 0 125 0 0,0 0-54 0 0,0 0-80 0 0,0 1 8 0 0,0 1 9 0 0,0-1-54 0 0,0 2 90 0 0,0 0-37 0 0,0 1 13 0 0,0 1-19 0 0,0 3 4 0 0,1 0-20 0 0,0 1 42 0 0,1 0-32 0 0,0 1 10 0 0,1 2 82 0 0,-1 1-108 0 0,1 1 139 0 0,1 0-144 0 0,0 1 25 0 0,0-1 9 0 0,-1 1 77 0 0,0 0-88 0 0,1 0 97 0 0,-2 0-112 0 0,1 0-14 0 0,0 2 30 0 0,0-1 3 0 0,-1 1-38 0 0,0-1 70 0 0,-1 0-22 0 0,0 1 8 0 0,-1-2 28 0 0,1-1-102 0 0,1-1 106 0 0,-1-1-109 0 0,0-1 78 0 0,1-1 61 0 0,-1-1-18 0 0,2-1-72 0 0,-2-1-23 0 0,1-2 11 0 0,0-1 28 0 0,0 0-28 0 0,-1 0 29 0 0,1-1 77 0 0,0 0-88 0 0,0-1 97 0 0,0 0-140 0 0,-1-1 13 0 0,2 2-18 0 0,0-1 65 0 0,1 0-20 0 0,-1 0 55 0 0,1-1 16 0 0,-1 0-77 0 0,1-1-49 0 0,-2-1 85 0 0,1 1-31 0 0,1-1 47 0 0,0-1-10 0 0,0-1-5 0 0,2 0-24 0 0,2 0 43 0 0,0 0-33 0 0,2 0 39 0 0,0 0-58 0 0,0-1-48 0 0,1 1 41 0 0,0-2 19 0 0,0-1 50 0 0,0 0-21 0 0,0-2-35 0 0,-1 1 40 0 0,1-2-43 0 0,0 0-16 0 0,-1-2 32 0 0,1 0-12 0 0,-1-1 50 0 0,1 1 34 0 0,1-1-81 0 0,-1 1 37 0 0,2 0-41 0 0,1 2 9 0 0,0-1-32 0 0,2 0-30 0 0,-1 1 73 0 0,1 1-24 0 0,1 1-57 0 0,0 0 85 0 0,1 2-28 0 0,-1 0 9 0 0,-1 1 0 0 0,1 0 18 0 0,-2 0-23 0 0,0 0 26 0 0,0 0 21 0 0,-2 0-53 0 0,2 2 64 0 0,-2-1-66 0 0,0 1 1 0 0,0 1-11 0 0,-2 0-18 0 0,-1-1 32 0 0,-1 0-39 0 0,0-2 40 0 0,1-2 53 0 0,-1 0-61 0 0,0-1 60 0 0,-1 0 39 0 0,1 1-30 0 0,-1 0-108 0 0,0 1 79 0 0,0 0-105 0 0,-1 0 84 0 0,1 0-9 0 0,-1-1 50 0 0,-1 0-10 0 0,0 1-22 0 0,0 0 17 0 0,-1 0-109 0 0,0 1 105 0 0,1 0-54 0 0,-1 0-12 0 0,0 0 117 0 0,0 1-102 0 0,0 0 17 0 0,1 0 14 0 0,-1 1-82 0 0,-1 0 145 0 0,1-1-64 0 0,-1 2 60 0 0,-1-1-79 0 0,0 1-41 0 0,-2 0 75 0 0,1 0-10 0 0,0-1-14 0 0,0 0 54 0 0,1-2-62 0 0,1 2 1 0 0,0 0-29 0 0,0 1 70 0 0,0 0-13 0 0,-1 1-3 0 0,1 0-14 0 0,-2 0 32 0 0,1 1 54 0 0,0 0-108 0 0,-1 2 37 0 0,0-1-89 0 0,0 2 78 0 0,-1 0-55 0 0,1 0 34 0 0,0 1 20 0 0,0 1-6 0 0,0 1 50 0 0,0 1-12 0 0,-1 1-41 0 0,0-1 14 0 0,0 0-7 0 0,-1 0-66 0 0,0-1 85 0 0,0 0 65 0 0,0 0-64 0 0,0-1 17 0 0,-1 1-41 0 0,1-2-9 0 0,0 1 18 0 0,1-2 39 0 0,1 1-38 0 0,-1 0-5 0 0,-1-1-45 0 0,1 0 39 0 0,1 1-15 0 0,0 1 60 0 0,0 0-54 0 0,1 0 20 0 0,0 1 22 0 0,0-1-64 0 0,0 2 94 0 0,0 0-94 0 0,0-2 2 0 0,1 2-2 0 0,2-1 42 0 0,0 1 16 0 0,0 0 7 0 0,0 0 11 0 0,-1 1-48 0 0,0 1 15 0 0,0-1 39 0 0,-1 0-12 0 0,0-1 80 0 0,0 0-188 0 0,0-1 104 0 0,-1-1-64 0 0,0 0 42 0 0,0-2 16 0 0,0 0-32 0 0,1-3 12 0 0,0 0-32 0 0,-1-2 17 0 0,1 0 106 0 0,-1-1-153 0 0,-1 0 192 0 0,0-1-236 0 0,-1 0 118 0 0,0-1-20 0 0,1 0-26 0 0,2 0 38 0 0,-2 0-31 0 0,2 0 94 0 0,0 0-74 0 0,0 0-12 0 0,0 0 23 0 0,2 0-10 0 0,1-1 48 0 0,0-1-12 0 0,1-1 6 0 0,0-1-47 0 0,0-1-14 0 0,1-2 29 0 0,-1-1-31 0 0,0-1 28 0 0,0 1-7 0 0,0-1 2 0 0,0 0-47 0 0,0 1 107 0 0,0 0-108 0 0,0-1 63 0 0,0 0 9 0 0,0 1-60 0 0,1-2 48 0 0,-1 0-16 0 0,1 0 4 0 0,-1-1 0 0 0,0 1 0 0 0,1 0 46 0 0,0 1 16 0 0,-2-1-30 0 0,1 0 12 0 0,0 0-144 0 0,0-1 58 0 0,0 1-43 0 0,3-1 101 0 0,-1 1-1 0 0,2 0-5 0 0,-1 2-11 0 0,0 0 4 0 0,0 1-3 0 0,0 1-19 0 0,0 2-4 0 0,0 1 10 0 0,1 1 33 0 0,-1 1-28 0 0,0 0 39 0 0,0 2 7 0 0,1 1-47 0 0,-1 0 81 0 0,0 1-109 0 0,0 2 23 0 0,-1-1-46 0 0,-1 1 94 0 0,1 1 44 0 0,0-2-74 0 0,-1 0 2 0 0,2 2-2 0 0,0 0 61 0 0,1 0-102 0 0,0 2 117 0 0,1 1-120 0 0,1 1 138 0 0,0-1-124 0 0,0 1-28 0 0,2 0 138 0 0,-1 0-112 0 0,1-1 178 0 0,0 0-162 0 0,1 0-23 0 0,-1 0-88 0 0,0 0 269 0 0,0 0-198 0 0,0 0 208 0 0,-1-2-243 0 0,-2 1 74 0 0,-1 0 1 0 0,-1-1-36 0 0,1-1 30 0 0,-3 0-46 0 0,1 0-154 0 0,-1 0-42 0 0,-1 0-122 0 0,0 3-826 0 0,0-1-1203 0 0,1 1 566 0 0,9 10-7654 0 0,-11-12 6105 0 0,-2-2 137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02.63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1680.6875"/>
      <inkml:brushProperty name="anchorY" value="-410183.59375"/>
      <inkml:brushProperty name="scaleFactor" value="0.5"/>
    </inkml:brush>
  </inkml:definitions>
  <inkml:trace contextRef="#ctx0" brushRef="#br0">818 245 88 0 0,'0'0'0'0'0,"0"0"88"0"0,-2 1 103 0 0,0 0-422 0 0,0 1 276 0 0,0-2-89 0 0,1 1 131 0 0,0 0 791 0 0,3-1-781 0 0,1-1-38 0 0,3-1 21 0 0,0 1 37 0 0,1-1-68 0 0,1 1 145 0 0,-1-2-62 0 0,0 1-15 0 0,-1 0-1 0 0,-3 0 81 0 0,1 0-118 0 0,-2 0 207 0 0,0 1-90 0 0,-1 0-34 0 0,-1 1 238 0 0,1 2-313 0 0,-1 1 276 0 0,-1 1-102 0 0,-2 1-37 0 0,-1 0-37 0 0,-3 3 108 0 0,-1 2-187 0 0,-3 0 234 0 0,-1 2-108 0 0,-2 0-49 0 0,-2 1-27 0 0,-1 2 112 0 0,-1 1-168 0 0,-2 1 136 0 0,0 2-60 0 0,-2 0-30 0 0,0 2-55 0 0,-2 0 59 0 0,0 1-69 0 0,-1 2 85 0 0,-1 1-44 0 0,-1 1-41 0 0,1 0-53 0 0,-1 1 68 0 0,0 0-92 0 0,1 0 84 0 0,-1 1-54 0 0,0 2-3 0 0,1 2-73 0 0,-2 2 84 0 0,-1 0-76 0 0,1 1 97 0 0,-1-3-27 0 0,1-1-46 0 0,0 0 16 0 0,2-2-8 0 0,0-1 0 0 0,2-1 28 0 0,2-2-8 0 0,1-3 4 0 0,2-2-56 0 0,4-2 72 0 0,2-3-71 0 0,3-4 106 0 0,2-1-31 0 0,2-3-16 0 0,3-2-58 0 0,1-1 81 0 0,2-3-75 0 0,0 0 97 0 0,4-3-18 0 0,0-3-20 0 0,3-2-85 0 0,0-1 89 0 0,4-3-88 0 0,1-2 127 0 0,3-1-27 0 0,2-2-35 0 0,2-4-41 0 0,2-1 37 0 0,2-4-35 0 0,3-2 47 0 0,2-3 5 0 0,3-2-37 0 0,1-3-33 0 0,2-1 45 0 0,1-3-64 0 0,1-1 103 0 0,1 0-41 0 0,0 0-3 0 0,1 0-62 0 0,0 2 82 0 0,1 1-94 0 0,0 1 122 0 0,-1 2-8 0 0,0 2-42 0 0,-1 2-10 0 0,-3 1 19 0 0,-2 3-36 0 0,-2 1 38 0 0,-3 4-12 0 0,-3 3 22 0 0,-4 1-4 0 0,-1 1-17 0 0,-3 1 34 0 0,-2 2-39 0 0,-3 2 21 0 0,-3 2-6 0 0,-3 2-27 0 0,-2 3 64 0 0,-2 2-58 0 0,-1 1 94 0 0,0 1-26 0 0,0 0-46 0 0,-2 1-12 0 0,0 1 46 0 0,0 2-54 0 0,-1 0 102 0 0,-1 2-30 0 0,-2 1-44 0 0,0 0 25 0 0,-1-1-19 0 0,1 1 12 0 0,0-2-12 0 0,0 1 3 0 0,1 0-20 0 0,-1-2-41 0 0,1 0 95 0 0,-2 0-87 0 0,1 2 121 0 0,-1-1-62 0 0,-1 1-44 0 0,0 1 5 0 0,1 0 12 0 0,-2 1-7 0 0,-1 0 59 0 0,0-1-35 0 0,-1 0-5 0 0,0 0 3 0 0,0 0-22 0 0,3-1 25 0 0,-1 1 19 0 0,1-2-42 0 0,1 1 33 0 0,2-2-58 0 0,0 0 26 0 0,2-2-18 0 0,0-1 22 0 0,2-1-7 0 0,0 0 3 0 0,1 0-47 0 0,1-2 51 0 0,2-3-45 0 0,1 0 97 0 0,3-3-56 0 0,1 0-8 0 0,1-3 13 0 0,2-1-25 0 0,0-2 26 0 0,2-1-56 0 0,1-1 45 0 0,-1 0-6 0 0,-1 0-45 0 0,0 0 62 0 0,-1-1-58 0 0,-1 2 82 0 0,-1 1 5 0 0,-2 2-46 0 0,1 0-47 0 0,-2 2 86 0 0,1 0-96 0 0,-2 2 141 0 0,-1 0-60 0 0,1 2-15 0 0,-2 0-30 0 0,1 1 42 0 0,-1 0-24 0 0,1 1 44 0 0,0 0-11 0 0,0 0-23 0 0,0 0-11 0 0,0-1 39 0 0,1 0-41 0 0,0 0 22 0 0,0-1-15 0 0,0 0-34 0 0,0 0 9 0 0,1 1 42 0 0,0 0-14 0 0,1-1 54 0 0,-1-1-23 0 0,0-1-28 0 0,0 1-38 0 0,0 1 56 0 0,0 1-58 0 0,-2 0 101 0 0,0 1-38 0 0,-1-1-23 0 0,0 1-10 0 0,-2 1 20 0 0,0 1-28 0 0,-1 1 56 0 0,0 1-17 0 0,0-1-12 0 0,0 2-50 0 0,-1-2 60 0 0,2 0-41 0 0,0 0 60 0 0,0-1 2 0 0,0 0-46 0 0,0 0-20 0 0,-1 0 40 0 0,1 0-62 0 0,-1 1 103 0 0,0 0-40 0 0,1 0 5 0 0,0 1-46 0 0,0-1 13 0 0,0 0-26 0 0,0-1 25 0 0,1 1 0 0 0,-1 0-18 0 0,1 2-58 0 0,0 1 80 0 0,-1-1-102 0 0,0 0 31 0 0,0 1-39 0 0,0 0-58 0 0,-1 3-395 0 0,0 0-406 0 0,-1 1 154 0 0,-1 0-606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13.70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0410.5"/>
      <inkml:brushProperty name="anchorY" value="-410380.96875"/>
      <inkml:brushProperty name="scaleFactor" value="0.5"/>
    </inkml:brush>
  </inkml:definitions>
  <inkml:trace contextRef="#ctx0" brushRef="#br0">1 5 88 0 0,'0'0'88'0'0,"1"-1"131"0"0,1 0-253 0 0,2 0 333 0 0,1 0 19 0 0,1 1 19 0 0,1 2 236 0 0,2 1-98 0 0,1 1-79 0 0,2 0-45 0 0,1 0 200 0 0,3-1-357 0 0,2 1 383 0 0,1 0-195 0 0,2-1-98 0 0,1 1-2 0 0,1 1 90 0 0,1-1-212 0 0,1 2 252 0 0,0 0-163 0 0,1-2-51 0 0,1 0-58 0 0,2-2 147 0 0,0 0-266 0 0,4 0 315 0 0,2 0-163 0 0,2 0-69 0 0,4 0 16 0 0,2-1 32 0 0,2 0-80 0 0,4-1 110 0 0,3 2-100 0 0,2 0 13 0 0,4 1-41 0 0,3 2 54 0 0,2 1-84 0 0,5 0 137 0 0,2 1-69 0 0,4 1-13 0 0,4-1-59 0 0,5-1 88 0 0,5 0-134 0 0,3 0 200 0 0,-1 1-89 0 0,-1-1-25 0 0,-1 1-63 0 0,2-1 98 0 0,1 1-119 0 0,5 1 157 0 0,1-1-65 0 0,1 1-14 0 0,2 0-30 0 0,3 0 33 0 0,2 1-50 0 0,4 1 79 0 0,1 1-32 0 0,2 0-17 0 0,2-1-40 0 0,-2 1 113 0 0,1-1-130 0 0,-1 2 191 0 0,-2-1-57 0 0,1 2-34 0 0,-2 0-58 0 0,0 0 115 0 0,1-1-124 0 0,0 0 161 0 0,1-3-57 0 0,2 1-36 0 0,3 0-31 0 0,5 1 79 0 0,6 0-93 0 0,3-1 113 0 0,6-1-42 0 0,2 1-23 0 0,6 0-75 0 0,4-1 57 0 0,3 0-61 0 0,3 0 101 0 0,-1-1-40 0 0,-1 1-31 0 0,0 0-35 0 0,-1 1 72 0 0,-1 0-81 0 0,-3 1 81 0 0,-2-1-43 0 0,-2 1-14 0 0,1 1 5 0 0,1 0 33 0 0,4 0-48 0 0,3 1 54 0 0,2-1-7 0 0,1 1-7 0 0,0 0-14 0 0,2-1-24 0 0,2 1 42 0 0,1-1 4 0 0,-1 1 29 0 0,2-2 3 0 0,1 0-129 0 0,-1-1 188 0 0,1-1-183 0 0,-2-1 141 0 0,1 0-24 0 0,-1-2-58 0 0,2-1-16 0 0,6-1 86 0 0,7-2-114 0 0,6-1 185 0 0,5-1-110 0 0,2-1-1 0 0,3-1-52 0 0,1 0 10 0 0,1-1 1 0 0,0 0 110 0 0,-2 1-50 0 0,-5-1-34 0 0,-5 1 4 0 0,-5 0-25 0 0,-6-1 24 0 0,-4 2 47 0 0,-4-1-13 0 0,-2 2 55 0 0,2-1-98 0 0,0 2 59 0 0,4 0-48 0 0,2 1 21 0 0,0 1 22 0 0,0-1-44 0 0,-1 3-42 0 0,-1 0 142 0 0,1 2-177 0 0,-2 0 132 0 0,-2 1-13 0 0,-3 0-53 0 0,-2-1-64 0 0,-1 0 72 0 0,1 1-103 0 0,1-1 123 0 0,3-1-46 0 0,3 0-4 0 0,4 0 24 0 0,3 0-18 0 0,4-1 5 0 0,1 1 74 0 0,0-2-41 0 0,-3 0 36 0 0,0 1-84 0 0,-2 1 81 0 0,-1 0-92 0 0,-4 2 64 0 0,-4 0-2 0 0,-6 1-9 0 0,-5 1-23 0 0,-1 1-2 0 0,-2 1-20 0 0,2 2 31 0 0,1 0-38 0 0,3 0 12 0 0,2 1 24 0 0,4 0-36 0 0,0 0 50 0 0,1 1 22 0 0,-1-1-43 0 0,-2 1 35 0 0,-2 0-151 0 0,-1 0 127 0 0,-1 0-109 0 0,-2 0 189 0 0,-2 0-73 0 0,-3 0-10 0 0,0-1-29 0 0,0 0-4 0 0,0 0 7 0 0,2-1 61 0 0,0 0-8 0 0,3-1-3 0 0,3-1-61 0 0,4-1 73 0 0,2-2-81 0 0,1 0 99 0 0,-1 0-67 0 0,-3-1 40 0 0,-1-1-1 0 0,0 0-10 0 0,-3-2 14 0 0,-1 0 5 0 0,-5-2-39 0 0,-4-1-25 0 0,-3 1 61 0 0,-4-2-30 0 0,-1 1 29 0 0,-1-2-25 0 0,-1 1-2 0 0,1-2-9 0 0,2 0 39 0 0,3-1-78 0 0,5 0 80 0 0,3 0-15 0 0,-1-1 33 0 0,-1 1-7 0 0,-2 1-90 0 0,-2 0 149 0 0,-3 0-170 0 0,-1 1 109 0 0,-2 0-6 0 0,-3 2-84 0 0,-1-1-10 0 0,-2 0 84 0 0,-3-1-77 0 0,-1 1 110 0 0,-3-1-13 0 0,-1 0-48 0 0,1 0-38 0 0,-1 0 73 0 0,2 0-101 0 0,1-1 96 0 0,1-1-11 0 0,2-1-42 0 0,1-1 6 0 0,1-1 53 0 0,0 0-65 0 0,1-1 78 0 0,-3 1-23 0 0,-1-1-2 0 0,-1 1 32 0 0,-3 0-66 0 0,-1 1 66 0 0,-2 1-39 0 0,-4 0-54 0 0,-3 1 54 0 0,-4 0 45 0 0,-4 1-97 0 0,-2 0 117 0 0,-2-1-111 0 0,-1 1 62 0 0,-1 0 46 0 0,2 0-154 0 0,2 0 114 0 0,1 1-113 0 0,1 0 143 0 0,1 0-24 0 0,2 0-9 0 0,0 0-75 0 0,3 0 30 0 0,0-1-51 0 0,-1-2 20 0 0,-3-1 12 0 0,-3-2-5 0 0,-2 0 3 0 0,-3-2-19 0 0,-1-1 25 0 0,-1-1 10 0 0,-3-1-40 0 0,-2 1 4 0 0,-1-1 109 0 0,-4 1-192 0 0,-3 0 221 0 0,-3 1-237 0 0,-5 2 43 0 0,-4-1 12 0 0,-3 1-208 0 0,-4 0 106 0 0,-4 2-124 0 0,-3 0-204 0 0,-5 2-243 0 0,-6 0-70 0 0,-4 2-3229 0 0,-5 0-422 0 0,-5 1 1767 0 0,-8 0-1408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6.1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8965.64063"/>
      <inkml:brushProperty name="anchorY" value="-154020.96875"/>
      <inkml:brushProperty name="scaleFactor" value="0.5"/>
    </inkml:brush>
  </inkml:definitions>
  <inkml:trace contextRef="#ctx0" brushRef="#br0">1033 3 40 0 0,'0'0'0'0'0,"2"-1"40"0"0,1-1 476 0 0,-1 4-379 0 0,-1 4 372 0 0,-2 7 103 0 0,-3 8-81 0 0,-2 8-95 0 0,-4 9-52 0 0,-4 7 181 0 0,-6 6-277 0 0,-9 8 311 0 0,-6 6-198 0 0,-8 8-87 0 0,-6 7-75 0 0,-6 6 82 0 0,-4 3-176 0 0,-3 6 229 0 0,-3 0-156 0 0,-1-1-6 0 0,-1 0-182 0 0,0-4 110 0 0,2-6-167 0 0,5-4 91 0 0,4-8-96 0 0,7-8-12 0 0,5-7-120 0 0,7-8-120 0 0,7-7 156 0 0,6-9-1692 0 0,8-8 1801 0 0,10-9-852 0 0,4-7-3373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09.71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21709.25"/>
      <inkml:brushProperty name="anchorY" value="-462767.375"/>
      <inkml:brushProperty name="scaleFactor" value="0.5"/>
    </inkml:brush>
  </inkml:definitions>
  <inkml:trace contextRef="#ctx0" brushRef="#br0">25075 598 0 0 0,'0'0'0'0'0,"-1"0"0"0"0,-1 0 56 0 0,-1 1 59 0 0,-1 0 23 0 0,0 2 66 0 0,1-1 99 0 0,1 0-191 0 0,0 3 270 0 0,2 0-112 0 0,-1 1-36 0 0,1 0 63 0 0,-1 0 117 0 0,-1 0-202 0 0,-1 0 292 0 0,-2 0-163 0 0,0-1-49 0 0,-3-1 28 0 0,0 0 86 0 0,-2 0-197 0 0,0-1 231 0 0,0 1-146 0 0,-1-2-30 0 0,-1 0-55 0 0,-1 1 102 0 0,-1-1-205 0 0,-2 1 240 0 0,0 1-113 0 0,-3 1-66 0 0,-3 1-14 0 0,-1-1 146 0 0,-3 1-244 0 0,-3-1 310 0 0,-2 1-160 0 0,-2-1-41 0 0,-4 1-48 0 0,-3-1 118 0 0,-2 0-219 0 0,-5 0 337 0 0,-2-1-178 0 0,-3-1 5 0 0,-1 0 14 0 0,0 0 9 0 0,0-1-61 0 0,2 0 66 0 0,0 0-40 0 0,2 0 2 0 0,-1 1-18 0 0,0 0 41 0 0,-1-1-51 0 0,-2 0 16 0 0,-1-1 14 0 0,-2 0 4 0 0,-3 1-66 0 0,0-1 30 0 0,-1-1-31 0 0,-3-2 128 0 0,-1 0-131 0 0,-1 0 35 0 0,-3 0-29 0 0,-2-2-24 0 0,-2 2 70 0 0,-4-2-60 0 0,0 1 39 0 0,-1 0 8 0 0,-2-1-68 0 0,0-1 78 0 0,1 1-91 0 0,-1-1 17 0 0,1 0-16 0 0,1 0-27 0 0,-3 0-2 0 0,-2-1 26 0 0,-5 1 0 0 0,-4 1 58 0 0,-2 0-90 0 0,-5-1 2 0 0,-5 2 62 0 0,-7 0-50 0 0,-6 2 73 0 0,-4 0-76 0 0,-3 0 52 0 0,0 1-44 0 0,0 0-16 0 0,-3 2 51 0 0,0 0-55 0 0,0 0 54 0 0,0 0 4 0 0,3 0-29 0 0,1-3-64 0 0,1-2 112 0 0,1-1-132 0 0,0-2 152 0 0,4 0-82 0 0,2-1-20 0 0,2 0 17 0 0,0 0 56 0 0,-2 0-36 0 0,-3-1 24 0 0,-4 1 13 0 0,-3-1-41 0 0,-4 2 4 0 0,-5-1 16 0 0,-4 0-16 0 0,-5 1-32 0 0,-3 1 9 0 0,-4 1-14 0 0,-2 2-44 0 0,-3 0 49 0 0,-1 0-36 0 0,1 1 94 0 0,1-1-54 0 0,5 0-8 0 0,1 0 4 0 0,4-2 6 0 0,0 1-13 0 0,2 1-24 0 0,0 0 63 0 0,1 1-29 0 0,0 1-36 0 0,-1-2 95 0 0,-1 1-123 0 0,-5 0 122 0 0,-1 0-65 0 0,-1 1 20 0 0,-2 0-69 0 0,0-2 56 0 0,-1 1-39 0 0,-1-1 76 0 0,2-1 16 0 0,3-1-29 0 0,1 0-62 0 0,1-1 64 0 0,2 0-79 0 0,0-1 87 0 0,2 2-82 0 0,2-1 25 0 0,2 1 104 0 0,-2 0-172 0 0,1-2 205 0 0,-3 0-184 0 0,-3 1 57 0 0,-3 0-18 0 0,-5 1 9 0 0,-3 0 54 0 0,-2 1-62 0 0,-1 0 12 0 0,1 0-13 0 0,4 0-8 0 0,0 0-8 0 0,3-1 20 0 0,2 0 12 0 0,1-1 35 0 0,5 0-46 0 0,2 0-2 0 0,2 0 0 0 0,-1-1-3 0 0,0 0 18 0 0,-2-1 24 0 0,-1 0-16 0 0,-1-1 8 0 0,-5 2-58 0 0,-3 1 100 0 0,-2 0-98 0 0,-1 0 13 0 0,1-1 80 0 0,3 0-65 0 0,0 0-23 0 0,0 0 92 0 0,1-1-143 0 0,0 0 118 0 0,2 0-46 0 0,4 1 23 0 0,3 0-32 0 0,2 0 55 0 0,-1 0-44 0 0,-1-1 23 0 0,-3 1 12 0 0,-2 0-50 0 0,-2 1-40 0 0,-3 0 93 0 0,-1 1-88 0 0,-1 0 84 0 0,0-1-24 0 0,2 1-76 0 0,2 1 80 0 0,2 0-19 0 0,3 1 24 0 0,2-1 15 0 0,5 1-58 0 0,3 1-38 0 0,3-2 73 0 0,4 2-26 0 0,2-2 55 0 0,1 1-31 0 0,3-1 30 0 0,0 0-35 0 0,0-1 10 0 0,0-2 24 0 0,-1 0-36 0 0,-1 0-35 0 0,1 0 38 0 0,0 0-15 0 0,1 0-99 0 0,1-1 198 0 0,0 0-213 0 0,2 1 254 0 0,3 0-130 0 0,3 0-24 0 0,3 0-54 0 0,1 2 94 0 0,2 1-62 0 0,2 2 132 0 0,0 2-55 0 0,3 0-25 0 0,1 2 11 0 0,1 1-7 0 0,1 1-10 0 0,3 0-15 0 0,2 0-6 0 0,4 0 19 0 0,2 2-6 0 0,2-1 2 0 0,2 1 0 0 0,0-1 0 0 0,1-1 0 0 0,1 0 0 0 0,-1-2 0 0 0,-1 0 102 0 0,0-2-131 0 0,1 0 53 0 0,0-1 29 0 0,4-1-30 0 0,3-2 40 0 0,2-2 45 0 0,2-1-68 0 0,1-2 80 0 0,3-2-15 0 0,3 0 15 0 0,2 0-113 0 0,2-1 145 0 0,2 0-141 0 0,2 0 201 0 0,2 0-68 0 0,2 2-40 0 0,3-1-39 0 0,1 1 100 0 0,1 2-127 0 0,1 0 151 0 0,0 2-101 0 0,3 1-24 0 0,0 0-48 0 0,1 2 27 0 0,1 1-51 0 0,0 0 32 0 0,2 1 8 0 0,0 1-21 0 0,1 1-30 0 0,2 0 8 0 0,1 0-61 0 0,2 1-40 0 0,2 0 8 0 0,2-1-8 0 0,2-1-168 0 0,3 0-64 0 0,4-3 8 0 0,4-2-576 0 0,4-3-83 0 0,4-4-85 0 0,5-3-2320 0 0,4-5-42 0 0,4-3 923 0 0,2 3-3760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12.7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96012.9375"/>
      <inkml:brushProperty name="anchorY" value="-461534.84375"/>
      <inkml:brushProperty name="scaleFactor" value="0.5"/>
    </inkml:brush>
  </inkml:definitions>
  <inkml:trace contextRef="#ctx0" brushRef="#br0">19 6 88 0 0,'0'0'0'0'0,"-1"-1"56"0"0,-1 0 355 0 0,-1-1-401 0 0,-1 2 408 0 0,0-1 243 0 0,1 2-419 0 0,2 1 573 0 0,1 4-246 0 0,0 0-114 0 0,2 3 17 0 0,0 1 232 0 0,3 1-440 0 0,2 2 551 0 0,2 2-291 0 0,2 1-75 0 0,0 5-24 0 0,2 1 215 0 0,-1 1-399 0 0,3 5 490 0 0,0 1-263 0 0,1 2-65 0 0,3 3-39 0 0,0 1 165 0 0,2 2-337 0 0,2 3 338 0 0,3 1-117 0 0,2 2-122 0 0,3 4-40 0 0,0 2 187 0 0,1 4-372 0 0,2 4 469 0 0,1 3-202 0 0,0 2-45 0 0,1 5 33 0 0,2 1 38 0 0,0 3-145 0 0,3 3 194 0 0,0 1-118 0 0,1-1-83 0 0,-1 1 82 0 0,-1-3-32 0 0,-2-2-87 0 0,0-2 56 0 0,-1-3-32 0 0,0-3 36 0 0,0 0-76 0 0,0-2 98 0 0,0 0-77 0 0,0 0 89 0 0,-3-1-16 0 0,0 0-49 0 0,-1 2 64 0 0,-1 3 43 0 0,0 1-67 0 0,0 1 44 0 0,-2-1-14 0 0,-1-1 22 0 0,1 0-71 0 0,0 0 77 0 0,0 1-99 0 0,2-1 47 0 0,1 2-43 0 0,2 0 38 0 0,2 0 16 0 0,2 1-32 0 0,2 1 21 0 0,2 1-34 0 0,1 1-38 0 0,1-1-37 0 0,-1 2 147 0 0,0 1-187 0 0,1 3 181 0 0,-1 3-231 0 0,1 2 20 0 0,1 0 8 0 0,2 2-88 0 0,1 1 128 0 0,0 2-97 0 0,2 1 143 0 0,-2-1-49 0 0,0-1-57 0 0,-1-2-128 0 0,-3 0 134 0 0,0-3-135 0 0,-3-1 95 0 0,-1-4 56 0 0,-2-4-100 0 0,-1-2 8 0 0,0-2 52 0 0,-2-1-48 0 0,-2 0 35 0 0,1-1 28 0 0,-1 1 66 0 0,1 0-202 0 0,0 1 175 0 0,2 1-114 0 0,-1 2 238 0 0,0-1-68 0 0,1 1-147 0 0,-1 1-6 0 0,1 1 131 0 0,1 2-160 0 0,1 0 220 0 0,-1 1-110 0 0,0 1-29 0 0,0 2 12 0 0,-1 3 113 0 0,0 1-157 0 0,-1 3 52 0 0,0-1-17 0 0,0 2-84 0 0,1 1-4 0 0,0 2 80 0 0,1 2-56 0 0,1 2 188 0 0,-2 2-70 0 0,-1-1-121 0 0,0 1 12 0 0,-1-3 71 0 0,0-2-84 0 0,-2-3 197 0 0,-1-5-132 0 0,1-4-48 0 0,-1-2 17 0 0,2-3-14 0 0,1-2 28 0 0,3-3 20 0 0,0-2-60 0 0,0-2-8 0 0,2-1 84 0 0,0-1-84 0 0,2 1 112 0 0,3 1-200 0 0,1 0 144 0 0,2 0-48 0 0,0 2 40 0 0,0-2 20 0 0,-2 1-60 0 0,-1 0 57 0 0,-1 0-28 0 0,-1-2-19 0 0,-2 0 43 0 0,-1 0-24 0 0,1 0 18 0 0,-2 1-42 0 0,0 0 41 0 0,0-1 23 0 0,1 2-72 0 0,1-1 90 0 0,1 2-94 0 0,1 3 94 0 0,1 0-56 0 0,0 2-58 0 0,0 2 158 0 0,0 0-126 0 0,0 0 144 0 0,-2 2-170 0 0,-1-3 52 0 0,-3-1 18 0 0,1-1-113 0 0,-2-2 100 0 0,1-1-71 0 0,-1-2 189 0 0,0-2-120 0 0,0-3-87 0 0,0 0 93 0 0,3 0-65 0 0,-1 0 45 0 0,1 0-50 0 0,0 0 25 0 0,1 2-18 0 0,2 0 42 0 0,2 1 90 0 0,1 1-126 0 0,0 2 100 0 0,0 0-22 0 0,-1 3-22 0 0,-1 1 102 0 0,0 2-161 0 0,0 3 144 0 0,1 1-139 0 0,0 1 13 0 0,1 1 50 0 0,-1 1-11 0 0,4-1-97 0 0,2 3 31 0 0,3 0-146 0 0,3-1 103 0 0,0-2 65 0 0,-2-3 9 0 0,-1-4 6 0 0,-2-3 4 0 0,-4-3-38 0 0,-2-1 86 0 0,-3-3-64 0 0,-1-1-146 0 0,-1-1 79 0 0,-1-3-193 0 0,-1-2-99 0 0,0 0 30 0 0,-3-2-90 0 0,2 3-643 0 0,-3 1-781 0 0,-3 2 302 0 0,-1 3-6334 0 0,-3 0 7808 0 0,-4 2-3163 0 0,-7-12-7081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46.3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9634.25"/>
      <inkml:brushProperty name="anchorY" value="-369519.09375"/>
      <inkml:brushProperty name="scaleFactor" value="0.5"/>
    </inkml:brush>
  </inkml:definitions>
  <inkml:trace contextRef="#ctx0" brushRef="#br0">7806 0 88 0 0,'0'0'0'0'0,"-1"0"88"0"0,-2 0 355 0 0,-3 0-335 0 0,-1 1 248 0 0,-3 1 359 0 0,-1 3-441 0 0,-1 1 569 0 0,0 1-249 0 0,2 1-142 0 0,-3 4 789 0 0,1 1-1063 0 0,0 2 601 0 0,1 1-286 0 0,1-2-103 0 0,1 1-88 0 0,1 1 310 0 0,1-1-522 0 0,1 2 703 0 0,0 2-354 0 0,0 1-70 0 0,-3 3 71 0 0,-1 3 122 0 0,-4 1-274 0 0,-2 3 267 0 0,-2 2-150 0 0,-2 3-86 0 0,-1 2 18 0 0,-1 4 106 0 0,0 2-214 0 0,0 5 134 0 0,-1 3-35 0 0,0 2-86 0 0,0 2-20 0 0,-2 3 178 0 0,2 0-271 0 0,-2 2 337 0 0,0 0-195 0 0,1-1-40 0 0,-2 2 25 0 0,-1 0 20 0 0,1-1-75 0 0,-1 2 137 0 0,0-1-89 0 0,1-2-17 0 0,1-1-77 0 0,-1 1 119 0 0,-1 1-161 0 0,-2 1 151 0 0,-1 2-112 0 0,-3 1 14 0 0,-2 2 25 0 0,-2 3-58 0 0,-1 3 74 0 0,-1 3 14 0 0,-1 1-133 0 0,-1 1 43 0 0,-2 0 37 0 0,0 1-128 0 0,-2 1 171 0 0,0-1-203 0 0,1-3 99 0 0,0-2 23 0 0,1-2-159 0 0,2-2 237 0 0,2 0-261 0 0,0-2 201 0 0,3 1-34 0 0,2 0-55 0 0,1 0-90 0 0,2 0 51 0 0,-1 1-42 0 0,1 0 195 0 0,0 1-84 0 0,0-1 45 0 0,-2 0-35 0 0,-1 1 18 0 0,-1 0-34 0 0,0 0-38 0 0,-2 2 38 0 0,0 0 31 0 0,-2 1-18 0 0,0 2-93 0 0,-2 2 130 0 0,-1 2-34 0 0,-2 2 2 0 0,0 2 61 0 0,-1 1-149 0 0,1 1 46 0 0,0 2-19 0 0,0-1 65 0 0,1-1-84 0 0,1-2 57 0 0,2-2-74 0 0,1-2 29 0 0,1-1 8 0 0,0-3 62 0 0,2-3-81 0 0,1-2 27 0 0,1-2 38 0 0,4-1-61 0 0,0-2 86 0 0,1 0-90 0 0,2-1 55 0 0,1 0-8 0 0,1 1-7 0 0,-1 2-44 0 0,1 1 32 0 0,-2 2 43 0 0,-1 2-116 0 0,1-1 66 0 0,-2 2 52 0 0,-1 0-149 0 0,0 0 208 0 0,0-1-168 0 0,0 2 72 0 0,0 0-68 0 0,-1 1 92 0 0,-2 2-48 0 0,1 2 36 0 0,-1 1-56 0 0,0 1 36 0 0,1 0-32 0 0,-1 2-19 0 0,1 1-70 0 0,0 0 37 0 0,1-1 123 0 0,2-2-74 0 0,-1-4 58 0 0,1-1-88 0 0,0-4 26 0 0,-1 0-11 0 0,0-1 131 0 0,-1-1-122 0 0,0 0 52 0 0,-2 1-23 0 0,0 2-44 0 0,-1-2 41 0 0,-1 0-71 0 0,0-1 29 0 0,0 0 9 0 0,-1 1-5 0 0,0 2 50 0 0,-1 2-32 0 0,-2 0 30 0 0,-1 2-54 0 0,-2 1-106 0 0,-1 2 168 0 0,-2 0-19 0 0,0 1 55 0 0,-1 0-138 0 0,0-2 25 0 0,1-1-23 0 0,1 1 84 0 0,1 1-25 0 0,3 1 59 0 0,-1-1-60 0 0,3 1 38 0 0,1-2-30 0 0,0 0 26 0 0,1 0-54 0 0,1-1 15 0 0,0-2-52 0 0,1-3 3 0 0,1 0 52 0 0,0 0 11 0 0,-1 0-56 0 0,-3 1 48 0 0,0 0-16 0 0,0 0-42 0 0,-2 0 87 0 0,-1 1-84 0 0,-2 1 55 0 0,-1 1-16 0 0,-1 3 51 0 0,-1-1-60 0 0,0 0-55 0 0,0 2 89 0 0,-1 0-32 0 0,1-1 39 0 0,2 1-36 0 0,1-3 12 0 0,3-2-32 0 0,0-3-67 0 0,2-2 46 0 0,3-2-47 0 0,2-3 161 0 0,2-2-37 0 0,3-1 10 0 0,2 0-90 0 0,-1 1 16 0 0,0 1-2 0 0,0 2 90 0 0,2 1-72 0 0,0-1 8 0 0,0 1-38 0 0,1-1 63 0 0,0 0-49 0 0,-1 1-3 0 0,1 0 49 0 0,1 0-17 0 0,0 2 54 0 0,1 1-33 0 0,-1 1 41 0 0,1-1-170 0 0,0 0 125 0 0,-1-4-17 0 0,-1 1 3 0 0,1-2 79 0 0,0-3-69 0 0,1-2-59 0 0,1-3 73 0 0,-1-1 28 0 0,0-2-139 0 0,-1-2 167 0 0,-1-1-174 0 0,0-2 126 0 0,0-2 8 0 0,1 0-22 0 0,-1 0 60 0 0,0 2-92 0 0,0 1 57 0 0,1 3-150 0 0,0 1 23 0 0,1 3 24 0 0,-2 4 99 0 0,0 2-55 0 0,-1 3 80 0 0,0 1-57 0 0,-1 2-1 0 0,0 1 1 0 0,-1 0-3 0 0,0 1 0 0 0,-2-1 0 0 0,0 0-19 0 0,0-4-3 0 0,1-2 27 0 0,-1-5-9 0 0,-2-3 4 0 0,0-5 0 0 0,0-2 0 0 0,-1-2-28 0 0,1-4-11 0 0,-1-2 49 0 0,0-2-17 0 0,-1-4 7 0 0,1-1 47 0 0,1-2-33 0 0,1-3-15 0 0,2-2 5 0 0,0-1-60 0 0,1 1 53 0 0,-1-1-27 0 0,2 2-21 0 0,1-1 44 0 0,1 1-23 0 0,1 1-40 0 0,0 3 60 0 0,2 1-68 0 0,1 2 12 0 0,1 0-24 0 0,1 1-42 0 0,2-1 2 0 0,0 0-24 0 0,1-2-98 0 0,1 0-57 0 0,0-3-113 0 0,1-3-396 0 0,0-3-197 0 0,2-6 34 0 0,1-6-2023 0 0,2-5 323 0 0,0-7-73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51.02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653.5"/>
      <inkml:brushProperty name="anchorY" value="-385226.59375"/>
      <inkml:brushProperty name="scaleFactor" value="0.5"/>
    </inkml:brush>
  </inkml:definitions>
  <inkml:trace contextRef="#ctx0" brushRef="#br0">1249 48 88 0 0,'0'0'0'0'0,"0"-4"88"0"0,0-4 327 0 0,0-1-327 0 0,-1 0 235 0 0,-1 1 221 0 0,-1 2-290 0 0,-2 2 303 0 0,-2 6-117 0 0,-3 3-48 0 0,-4 5-36 0 0,-1 5 191 0 0,-3 4-305 0 0,-3 5 405 0 0,-3 4-179 0 0,-4 5-98 0 0,-4 6 8 0 0,-5 7 89 0 0,-4 8-202 0 0,-6 7 157 0 0,-4 9-107 0 0,-6 5-83 0 0,-6 9-79 0 0,-5 3 79 0 0,-2 3-155 0 0,-4 3 73 0 0,1 0-73 0 0,2 0-38 0 0,3-1-122 0 0,5-3 67 0 0,6-3-104 0 0,5-2-67 0 0,7-5-217 0 0,7-5-58 0 0,7-6-124 0 0,6-8-681 0 0,7-10 930 0 0,6-11-1948 0 0,5-12-788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52.5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69.8125"/>
      <inkml:brushProperty name="anchorY" value="-386313.4375"/>
      <inkml:brushProperty name="scaleFactor" value="0.5"/>
    </inkml:brush>
  </inkml:definitions>
  <inkml:trace contextRef="#ctx0" brushRef="#br0">6 6 88 0 0,'0'0'88'0'0,"-1"0"112"0"0,0-1 145 0 0,0 0-34 0 0,0 0 147 0 0,1 0-185 0 0,-1 0 200 0 0,1 1-256 0 0,1 0 345 0 0,0-1-123 0 0,1 1-68 0 0,1 1 1 0 0,1-1 235 0 0,2 1-335 0 0,1 1 464 0 0,2 1-204 0 0,1 1-117 0 0,3 1-12 0 0,1 0 138 0 0,2 1-265 0 0,3-1 260 0 0,0 1-137 0 0,2 0-90 0 0,1 1 21 0 0,2 1 95 0 0,0 2-210 0 0,2 2 225 0 0,1 1-117 0 0,2 1-67 0 0,1 1-90 0 0,0 1 149 0 0,3 0-259 0 0,2 0 311 0 0,2 0-180 0 0,2 0-9 0 0,5 0-39 0 0,0-1 144 0 0,2 0-206 0 0,0 0 281 0 0,2-2-160 0 0,1 0-59 0 0,1-1-44 0 0,1 0 86 0 0,2 0-126 0 0,-2 0 225 0 0,1 1-151 0 0,-2 1-5 0 0,1 0-24 0 0,-2 2 65 0 0,0 1-31 0 0,0 2 11 0 0,1 1 27 0 0,-1 1-73 0 0,-1 2 41 0 0,2 2 51 0 0,-1 1-91 0 0,1 2 21 0 0,0 0 2 0 0,-2 0-42 0 0,0 2 3 0 0,0-1 44 0 0,0 1-80 0 0,2-1 110 0 0,0-1-118 0 0,1 0 8 0 0,1-2 24 0 0,1-1-40 0 0,1 0 77 0 0,3-2-41 0 0,0-1-4 0 0,1-1 3 0 0,0-1-78 0 0,1 1 50 0 0,1 1-47 0 0,1 0 142 0 0,0 2-115 0 0,-1 0 49 0 0,-2 1 33 0 0,0-1-123 0 0,0 1 159 0 0,-2 2-106 0 0,1 0-14 0 0,-1 2 34 0 0,-1 0 125 0 0,-1 1-158 0 0,-1 0 168 0 0,-2 1-181 0 0,-1 0 73 0 0,-1-1 50 0 0,0 1-94 0 0,0 0 33 0 0,1 1-20 0 0,0-1 30 0 0,0 1 10 0 0,0 0 17 0 0,1 0-96 0 0,0-1 169 0 0,0 1-184 0 0,1 0 114 0 0,-1-1 2 0 0,0 0-58 0 0,0-1 77 0 0,0-2-80 0 0,1 0 24 0 0,2-1-27 0 0,-1-1-50 0 0,1 1 50 0 0,-1 0 19 0 0,0 0 14 0 0,-1 2 18 0 0,-3 1 35 0 0,-2 0-46 0 0,-2 1-2 0 0,-1 1 55 0 0,-1 1-120 0 0,0 1 148 0 0,-1 1-120 0 0,0-2 18 0 0,0-2 13 0 0,0 0 11 0 0,1 0-49 0 0,-1 1 71 0 0,0-1-59 0 0,2 0-56 0 0,-1-1 43 0 0,3 0-8 0 0,1 0-18 0 0,0-1 72 0 0,0 1 44 0 0,0 0-56 0 0,0-1 23 0 0,0 0-91 0 0,2 1 126 0 0,-2 0-96 0 0,1 2 114 0 0,0-1-116 0 0,-2 1-48 0 0,1-1 68 0 0,0 1-38 0 0,1-1 96 0 0,0-1 2 0 0,1 1-24 0 0,-1-1 40 0 0,0 0-152 0 0,0-1 137 0 0,1 0-140 0 0,0-1 106 0 0,0-1 24 0 0,-1 0-45 0 0,2 0-36 0 0,-1 0 94 0 0,0 0-98 0 0,0-1 60 0 0,-2-1 19 0 0,0 0-71 0 0,0 1-99 0 0,-1 0 148 0 0,0 1-164 0 0,0 1 208 0 0,0 0-43 0 0,0-1-2 0 0,0 0-66 0 0,2 0 47 0 0,0 0-66 0 0,1 0 93 0 0,2 2 27 0 0,0-1-5 0 0,0 1-76 0 0,0 1 33 0 0,-1 1-70 0 0,-2 0 36 0 0,0-1 98 0 0,-2 1-85 0 0,-1 0-89 0 0,0 1 250 0 0,-2 0-286 0 0,0 1 221 0 0,-1-1-11 0 0,-1-1-128 0 0,1 0 121 0 0,0 1-22 0 0,0 1-14 0 0,0 0-19 0 0,-2-2-42 0 0,0-1 10 0 0,1 0-63 0 0,-1-1 44 0 0,1 0-16 0 0,1-2 163 0 0,1-1-27 0 0,0 0 8 0 0,2-1-163 0 0,1 1 113 0 0,1-2-109 0 0,0 1 112 0 0,1-1-61 0 0,0-1 48 0 0,0-2-68 0 0,0 0 20 0 0,0 0 58 0 0,-1-2-113 0 0,-1 1 64 0 0,-2-1-49 0 0,1-1 68 0 0,0-1-20 0 0,0-1-20 0 0,0-2-48 0 0,1-2-44 0 0,0-1-20 0 0,-1-2-121 0 0,-1-1 2 0 0,-3-2-37 0 0,-1 1-267 0 0,-4-2-113 0 0,-2 0-88 0 0,-5-2-2826 0 0,-5 1-644 0 0,-6 0 576 0 0,-9 0-1545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42.58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4154.5"/>
      <inkml:brushProperty name="anchorY" value="-358416.84375"/>
      <inkml:brushProperty name="scaleFactor" value="0.5"/>
    </inkml:brush>
  </inkml:definitions>
  <inkml:trace contextRef="#ctx0" brushRef="#br0">0 736 88 0 0,'0'0'0'0'0,"0"-1"88"0"0,0-5-47 0 0,1-3-135 0 0,1-3 82 0 0,4-5-109 0 0,1-4 148 0 0,4-4-44 0 0,3-4 26 0 0,2-4-11 0 0,3-4 3 0 0,3-4-1 0 0,2-1-8 0 0,2-2 9 0 0,-1 0-2 0 0,0 3 1 0 0,-2 0 0 0 0,-1 2 0 0 0,-3 2 0 0 0,-2 4 0 0 0,-1 0 0 0 0,-4 4 0 0 0,0 2 0 0 0,1 0 0 0 0,-1 2 0 0 0,0 1 0 0 0,-1 6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43.44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5155.9375"/>
      <inkml:brushProperty name="anchorY" value="-358316.40625"/>
      <inkml:brushProperty name="scaleFactor" value="0.5"/>
    </inkml:brush>
  </inkml:definitions>
  <inkml:trace contextRef="#ctx0" brushRef="#br0">4976 718 0 0 0,'0'0'0'0'0,"1"-2"0"0"0,2-3 0 0 0,3-4 28 0 0,1-2-36 0 0,2-4 161 0 0,2-4-74 0 0,2-1 38 0 0,3-3-71 0 0,4-1 19 0 0,1-2-46 0 0,2 0 29 0 0,1-1-11 0 0,-1 0-16 0 0,2-1 62 0 0,-3 0 37 0 0,-1 1-54 0 0,0 1 207 0 0,-2 2-41 0 0,-1 1 21 0 0,-1 1-34 0 0,-1 1 141 0 0,0 1-201 0 0,1 0 232 0 0,0 2-137 0 0,0 0-50 0 0,1 0-48 0 0,-1 0 62 0 0,0 1-129 0 0,2 0 150 0 0,-3 1-94 0 0,-1 0-35 0 0,0 3-36 0 0,-1 0 70 0 0,-1 1-109 0 0,-3 0 126 0 0,0 1-75 0 0,-1 2-14 0 0,-2 1-42 0 0,1 1 65 0 0,-1 1-98 0 0,0 2 170 0 0,-1 0-70 0 0,-1 1-2 0 0,0 1 24 0 0,-2 0 37 0 0,-1 2-20 0 0,-1 0 131 0 0,0 0-27 0 0,-2 2-14 0 0,-2 1-8 0 0,-1 3 103 0 0,-2 2-97 0 0,-1 3 164 0 0,-1 2-46 0 0,-3 1-20 0 0,-1 1-72 0 0,-1 1 111 0 0,0 1-131 0 0,-1 1 76 0 0,0 0-4 0 0,-1 0-20 0 0,0 1-47 0 0,-1 1 107 0 0,-2 2-101 0 0,-1 2 135 0 0,-1 2-95 0 0,-2 1 13 0 0,-2 3-59 0 0,-3 1 59 0 0,-2 4-58 0 0,0 1 64 0 0,-2 2-84 0 0,0 2-30 0 0,-1 2 43 0 0,-1 1-9 0 0,-1 1 59 0 0,-1 2-24 0 0,-1 1 10 0 0,1 1-57 0 0,0 0-59 0 0,0 0 117 0 0,0 0-125 0 0,-1 1 95 0 0,0 0-65 0 0,-1 1-38 0 0,0 1-7 0 0,0 1 34 0 0,0 0-42 0 0,-2 2 24 0 0,0-1 11 0 0,-2 0 25 0 0,-1 2-72 0 0,-1-1 33 0 0,-2 2-40 0 0,1 1 46 0 0,0 2-14 0 0,2 1-33 0 0,-1 0-82 0 0,0 2 152 0 0,0 1-181 0 0,-2 1 168 0 0,1 1-61 0 0,-1 1-55 0 0,0 1-8 0 0,0-1 43 0 0,-1 2-63 0 0,-2-1 67 0 0,0-1-30 0 0,-1 0-10 0 0,1 1 42 0 0,-2 1-13 0 0,0 1 14 0 0,-1 2-67 0 0,2 0 56 0 0,-1-1-28 0 0,1 3 16 0 0,1 0-3 0 0,0 2 10 0 0,0 1-30 0 0,2-2 37 0 0,2 0-12 0 0,-1-2 4 0 0,0-1-37 0 0,-2-2 47 0 0,-1 1-15 0 0,0-2 5 0 0,0-2 37 0 0,0 0-141 0 0,-1-2 80 0 0,0-1-66 0 0,0-1 164 0 0,1-2-84 0 0,-1 0 50 0 0,1-1-86 0 0,0 3 6 0 0,0 0-5 0 0,0 2-78 0 0,1 0 59 0 0,-1-1-58 0 0,-1 1 71 0 0,0 0-21 0 0,-1 1 8 0 0,0 1 75 0 0,-1 0-22 0 0,1 0-7 0 0,1 0-71 0 0,1-1 58 0 0,1-1-60 0 0,0 1 35 0 0,1 0-11 0 0,0 0-16 0 0,-2 0 25 0 0,-1 1 29 0 0,-1 0-9 0 0,0 2 44 0 0,0 0 7 0 0,0 2-37 0 0,1 0-43 0 0,-1 3 86 0 0,1 2-86 0 0,0 1 9 0 0,1 0 15 0 0,1 0-64 0 0,1-1 57 0 0,0 1-1 0 0,0-2 0 0 0,0 0-34 0 0,-1-2-8 0 0,0-1-1 0 0,-1 0 110 0 0,0 1-69 0 0,1-1 82 0 0,0 0-151 0 0,1-2 63 0 0,2 0 32 0 0,0 1-162 0 0,1 0 106 0 0,1 3-130 0 0,1 2 146 0 0,2-1-101 0 0,1 0 13 0 0,0-1-207 0 0,2-3 18 0 0,-2-2-66 0 0,0-2-318 0 0,-1-6-371 0 0,1-3-121 0 0,1-6-4572 0 0,-1-5 5775 0 0,9-11-11375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18.9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58403.5"/>
      <inkml:brushProperty name="anchorY" value="-337746.75"/>
      <inkml:brushProperty name="scaleFactor" value="0.5"/>
    </inkml:brush>
  </inkml:definitions>
  <inkml:trace contextRef="#ctx0" brushRef="#br0">6 43 88 0 0,'0'0'0'0'0,"0"-2"88"0"0,0-1-47 0 0,0-1-135 0 0,0-1 147 0 0,0-1-81 0 0,0 1 108 0 0,-1-1 159 0 0,0 1-61 0 0,-3-1 3086 0 0,4 7-2975 0 0,3 3-25 0 0,0 3-64 0 0,1 1 104 0 0,0 3-177 0 0,0 2 230 0 0,1 2-107 0 0,-1 2-39 0 0,-1 3-13 0 0,0 1 101 0 0,1 2-183 0 0,-2 3 263 0 0,1 2-127 0 0,0 2-60 0 0,-2 3-24 0 0,1 2 120 0 0,-1 1-219 0 0,1 4 293 0 0,-1 0-174 0 0,0 1-28 0 0,-2 1-81 0 0,1 1 107 0 0,-1-1-142 0 0,0-1 127 0 0,0-1-95 0 0,1-2-37 0 0,0-3-55 0 0,1-2 46 0 0,1 0-56 0 0,1-2 108 0 0,2-1-50 0 0,1-2-37 0 0,0-3-62 0 0,0-3 61 0 0,-1-3-90 0 0,0-3 100 0 0,1-2-87 0 0,0-1-38 0 0,-2 0-158 0 0,1-2-36 0 0,0 0 16 0 0,0-1-398 0 0,0-2-243 0 0,1-3-38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19.4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59168.40625"/>
      <inkml:brushProperty name="anchorY" value="-339395"/>
      <inkml:brushProperty name="scaleFactor" value="0.5"/>
    </inkml:brush>
  </inkml:definitions>
  <inkml:trace contextRef="#ctx0" brushRef="#br0">28 52 0 0 0,'0'0'0'0'0,"-1"1"0"0"0,-1 1 0 0 0,-1 2 19 0 0,0 0 3 0 0,1 0 113 0 0,0 2-22 0 0,-1-2 42 0 0,1 0 77 0 0,-1 1-1 0 0,1-2-12 0 0,0 1-2 0 0,1 0 84 0 0,0-1-127 0 0,1 1 190 0 0,1-2-85 0 0,0 2-18 0 0,1-2-37 0 0,2 1 203 0 0,1 0-269 0 0,3 1 349 0 0,2 0-132 0 0,3-2-67 0 0,1 0 65 0 0,2 0 105 0 0,1-2-191 0 0,3-1 259 0 0,0-1-152 0 0,2-1-63 0 0,3-1-17 0 0,2-1 89 0 0,2-2-172 0 0,4 0 165 0 0,2-2-89 0 0,3 0-58 0 0,2 0-149 0 0,4 0 176 0 0,0 2-260 0 0,3 0 216 0 0,0 0-124 0 0,3 3-57 0 0,-1-1-10 0 0,0 2 23 0 0,-3 1-40 0 0,-3 1 68 0 0,-3 0-57 0 0,-2 2-29 0 0,-4 0 0 0 0,-1 0-14 0 0,-1 2 1 0 0,0-2 18 0 0,-2 1-6 0 0,-2-1-6 0 0,-2 0-35 0 0,-2 0 46 0 0,-2-1-71 0 0,-4 0 40 0 0,-1 0-89 0 0,-2-1-59 0 0,-2-1-183 0 0,-2 0 16 0 0,-2-2-11 0 0,1-1-352 0 0,-2-3-282 0 0,1-2-43 0 0,-3 1-5748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19.92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1031.09375"/>
      <inkml:brushProperty name="anchorY" value="-339978.78125"/>
      <inkml:brushProperty name="scaleFactor" value="0.5"/>
    </inkml:brush>
  </inkml:definitions>
  <inkml:trace contextRef="#ctx0" brushRef="#br0">74 1 0 0 0,'0'0'0'0'0,"-1"0"137"0"0,0 0-75 0 0,0 0 143 0 0,0 0-60 0 0,0 1-21 0 0,1 2 2 0 0,0 1 61 0 0,-1 2-95 0 0,-1 2 161 0 0,1 0-76 0 0,1 1-38 0 0,-1 1-4 0 0,1-1 79 0 0,-1 3-147 0 0,0-1 215 0 0,0 1-94 0 0,0 1-6 0 0,-1 0 8 0 0,0 1 115 0 0,0 0-174 0 0,-1 1 243 0 0,-1 2-100 0 0,-1 2-50 0 0,0 4-8 0 0,0 2 145 0 0,0 3-261 0 0,-2 2 354 0 0,2 2-211 0 0,-1 1-45 0 0,2 0-56 0 0,1 0 98 0 0,1-1-206 0 0,2-2 221 0 0,1-1-144 0 0,1-1-50 0 0,2 0 16 0 0,2-1 6 0 0,-1-1-43 0 0,1-1 51 0 0,-1-1-63 0 0,-1-2-10 0 0,-1-2-35 0 0,-2-2 25 0 0,0-1-20 0 0,-1-1 33 0 0,0-1 10 0 0,1 0-11 0 0,0-1-88 0 0,0 1 81 0 0,-1-1-94 0 0,1-1 45 0 0,-1-2-52 0 0,0 0-33 0 0,0-2-161 0 0,0-2 33 0 0,1 0-87 0 0,1-2-450 0 0,0-2-323 0 0,0-1-33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16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7297.59375"/>
      <inkml:brushProperty name="anchorY" value="-155039.29688"/>
      <inkml:brushProperty name="scaleFactor" value="0.5"/>
    </inkml:brush>
  </inkml:definitions>
  <inkml:trace contextRef="#ctx0" brushRef="#br0">0 1 88 0 0,'0'0'88'0'0,"1"1"-37"0"0,1 1-149 0 0,4 1 218 0 0,3 4-120 0 0,6 1 170 0 0,7 4 132 0 0,5 5-31 0 0,8 6 7 0 0,9 7-14 0 0,9 9 142 0 0,11 10-172 0 0,11 13 215 0 0,10 12-129 0 0,8 9-70 0 0,9 11-100 0 0,5 5 57 0 0,3 6-131 0 0,4 3 16 0 0,-1 0-37 0 0,-3-3-42 0 0,-4-1-65 0 0,-7-7 43 0 0,-8-5-66 0 0,-9-7-1 0 0,-12-10-39 0 0,-11-9-10 0 0,-11-12-122 0 0,-10-12-229 0 0,-10-11 291 0 0,-8-11-590 0 0,-8-10-1050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0.1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0372.28125"/>
      <inkml:brushProperty name="anchorY" value="-340263.40625"/>
      <inkml:brushProperty name="scaleFactor" value="0.5"/>
    </inkml:brush>
  </inkml:definitions>
  <inkml:trace contextRef="#ctx0" brushRef="#br0">1 33 80 0 0,'0'0'0'0'0,"1"0"176"0"0,2-1 383 0 0,3-1-362 0 0,1-1 445 0 0,4 0-230 0 0,2 1 355 0 0,2-1-487 0 0,3 0 432 0 0,1 1-257 0 0,1 1-103 0 0,1 0 5 0 0,1 0 123 0 0,1 1-268 0 0,0 1 271 0 0,1 0-188 0 0,1 2-66 0 0,3-1-54 0 0,3 0 78 0 0,1-1-199 0 0,3 0 198 0 0,1-2-111 0 0,0 0-32 0 0,3 0-25 0 0,0 1 58 0 0,0-1-106 0 0,1 0 78 0 0,-1 1-62 0 0,2 0-20 0 0,0-1-32 0 0,1-1 24 0 0,-1-1-38 0 0,1 0 0 0 0,-1 1-38 0 0,0 0 0 0 0,-2 0-105 0 0,-1 1-28 0 0,-2 1 66 0 0,-2 0-241 0 0,-3 1 70 0 0,-1 0 17 0 0,-3 0-98 0 0,-3 0 41 0 0,-3 0 78 0 0,-4-1-63 0 0,-1 0-41 0 0,-4 1 4 0 0,-2-1-829 0 0,-1-2-176 0 0,-2 0 363 0 0,-2 0-134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0.56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2297.84375"/>
      <inkml:brushProperty name="anchorY" value="-340866.5625"/>
      <inkml:brushProperty name="scaleFactor" value="0.5"/>
    </inkml:brush>
  </inkml:definitions>
  <inkml:trace contextRef="#ctx0" brushRef="#br0">1 0 0 0 0,'0'0'0'0'0,"0"1"120"0"0,0 0-93 0 0,0 3 2496 0 0,0-3-2303 0 0,1 1-1 0 0,2 2 142 0 0,0 1-242 0 0,1 2 366 0 0,0 1-166 0 0,-1 2-18 0 0,-1 1-33 0 0,0 1 152 0 0,0 2-235 0 0,-1 2 288 0 0,1 3-134 0 0,-1 3-69 0 0,1 1 36 0 0,-1 4 74 0 0,-1 0-175 0 0,1 2 178 0 0,-1 2-112 0 0,0 1-70 0 0,0 4-53 0 0,0 2 119 0 0,0 2-211 0 0,0 3 223 0 0,-1 1-154 0 0,-1-2-37 0 0,1 1-91 0 0,0-1 55 0 0,2-2-62 0 0,1-2 62 0 0,1-2-56 0 0,1-3-30 0 0,0-5-196 0 0,1-3 107 0 0,0-4-129 0 0,1-3-15 0 0,-1-4-45 0 0,1-4-49 0 0,-1-3-514 0 0,-1-3-372 0 0,1-3 305 0 0,-1-2-326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0.84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3022.96875"/>
      <inkml:brushProperty name="anchorY" value="-342406.71875"/>
      <inkml:brushProperty name="scaleFactor" value="0.5"/>
    </inkml:brush>
  </inkml:definitions>
  <inkml:trace contextRef="#ctx0" brushRef="#br0">28 60 0 0 0,'0'0'0'0'0,"-1"1"24"0"0,-1 3 280 0 0,-2 0-201 0 0,0 0 364 0 0,1 1 263 0 0,0-2-407 0 0,-1 0 533 0 0,2-1-252 0 0,0-1-114 0 0,0 0 606 0 0,2-1-863 0 0,1-1 493 0 0,0 2-255 0 0,1 0-89 0 0,0 0 7 0 0,1 0 104 0 0,2 1-216 0 0,1-1 199 0 0,3 0-90 0 0,1 0-95 0 0,5 0-73 0 0,2-2 162 0 0,3-1-272 0 0,2 0 298 0 0,3-1-149 0 0,1 0-46 0 0,3-2-94 0 0,0 0 178 0 0,1 0-267 0 0,1 0 333 0 0,1 1-157 0 0,-1 0-97 0 0,-1 2 16 0 0,1 1 12 0 0,0 0-77 0 0,2 1 52 0 0,-1 0-46 0 0,1 0-54 0 0,0 1-3 0 0,-1-1-14 0 0,0 0-18 0 0,-2 0-6 0 0,-2-1-27 0 0,-1-1-4 0 0,-1-1-84 0 0,0-2 31 0 0,-2 1-24 0 0,1-2-108 0 0,-2 1 41 0 0,-1 1-66 0 0,1 0-126 0 0,-1 1-59 0 0,-2 0-3 0 0,0 1-973 0 0,-3-2-24 0 0,-1 0-146 0 0,-4-1-4197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1.24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4625.125"/>
      <inkml:brushProperty name="anchorY" value="-342981.65625"/>
      <inkml:brushProperty name="scaleFactor" value="0.5"/>
    </inkml:brush>
  </inkml:definitions>
  <inkml:trace contextRef="#ctx0" brushRef="#br0">165 0 0 0 0,'0'0'0'0'0,"-1"1"0"0"0,-1 1 112 0 0,-1 0-13 0 0,0 0 122 0 0,0 0-57 0 0,-1 0 2179 0 0,4-1-1911 0 0,0 0-246 0 0,-1 3 399 0 0,-1 2-174 0 0,-1 0-70 0 0,0 1-7 0 0,-1 1 131 0 0,1 0-250 0 0,-1 2 284 0 0,1 2-163 0 0,-2 0-52 0 0,2 2-75 0 0,-1 2 143 0 0,-1 1-228 0 0,-1 4 256 0 0,1 1-144 0 0,-1 3-29 0 0,0 5-53 0 0,0 1 100 0 0,1 2-166 0 0,-2 3 182 0 0,1 0-66 0 0,0 2-72 0 0,1 1-22 0 0,0 0 38 0 0,1-2-92 0 0,-1-1 46 0 0,0-1-36 0 0,0-2-28 0 0,1 0-39 0 0,-1-1 35 0 0,2-1-42 0 0,0 0 50 0 0,0-2-34 0 0,1-1-8 0 0,1-2-26 0 0,0-1 34 0 0,-1-2-21 0 0,1 0 34 0 0,0-3-27 0 0,1-3-10 0 0,0-3-63 0 0,1-1 16 0 0,0-3-18 0 0,1-1 11 0 0,0-3-59 0 0,0-1 17 0 0,0-2-269 0 0,0-1 102 0 0,1-1-110 0 0,0-2-557 0 0,2 0-544 0 0,0-1-41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1.5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3859.40625"/>
      <inkml:brushProperty name="anchorY" value="-343344.5"/>
      <inkml:brushProperty name="scaleFactor" value="0.5"/>
    </inkml:brush>
  </inkml:definitions>
  <inkml:trace contextRef="#ctx0" brushRef="#br0">1 160 104 0 0,'0'0'104'0'0,"1"-2"570"0"0,1 0-574 0 0,1-1 385 0 0,2-1 206 0 0,2-1-111 0 0,2 0-119 0 0,0 1-30 0 0,2 0 220 0 0,-1 1-411 0 0,2 0 455 0 0,1 2-263 0 0,2-1-68 0 0,2 0-68 0 0,2 1 164 0 0,3 0-320 0 0,3 0 387 0 0,3-2-195 0 0,3 1-77 0 0,5-2-18 0 0,3-2 115 0 0,3-1-218 0 0,4-2 151 0 0,1-1-114 0 0,-1 0-63 0 0,1 0-58 0 0,-3 0 65 0 0,-1 1-130 0 0,-2 1 113 0 0,-3 2-65 0 0,-2 1-9 0 0,-2 1-33 0 0,-2-1-31 0 0,-2 2 24 0 0,-1 0-123 0 0,-3 2-2 0 0,-3 0-6 0 0,-2 0-164 0 0,-3 1-48 0 0,-2 1 154 0 0,-1 1-514 0 0,-1-1 50 0 0,-2 0-111 0 0,0 0-1002 0 0,-1-1 138 0 0,-2 0 399 0 0,-2 1-163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1.86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5548.1875"/>
      <inkml:brushProperty name="anchorY" value="-343825.78125"/>
      <inkml:brushProperty name="scaleFactor" value="0.5"/>
    </inkml:brush>
  </inkml:definitions>
  <inkml:trace contextRef="#ctx0" brushRef="#br0">6 1 0 0 0,'0'0'80'0'0,"-1"0"205"0"0,-3 0 3254 0 0,4 1-3206 0 0,1 2 128 0 0,0 1-223 0 0,1 3 207 0 0,1 1-121 0 0,0 2-38 0 0,1 2-44 0 0,-1 2 72 0 0,0 1-130 0 0,1 0 169 0 0,-1 2-107 0 0,0 2-13 0 0,0 3 6 0 0,0 1 67 0 0,0 4-142 0 0,-1 1 139 0 0,-1 2-91 0 0,1 1-29 0 0,0 2-47 0 0,1 2 64 0 0,-2 0-108 0 0,1 2 125 0 0,-1-1-113 0 0,-1-1-21 0 0,2 1-60 0 0,-1 0 38 0 0,0-1-64 0 0,0 1 55 0 0,-1 0-45 0 0,0-3-6 0 0,1-1-45 0 0,-1-4 30 0 0,0-1-32 0 0,0-5-10 0 0,0-1-16 0 0,0-3-44 0 0,1-3-204 0 0,0-2 102 0 0,0-3-129 0 0,1-3-240 0 0,-1-3-289 0 0,2-3-96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2.16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6248"/>
      <inkml:brushProperty name="anchorY" value="-345366.5625"/>
      <inkml:brushProperty name="scaleFactor" value="0.5"/>
    </inkml:brush>
  </inkml:definitions>
  <inkml:trace contextRef="#ctx0" brushRef="#br0">12 64 144 0 0,'0'0'0'0'0,"-1"1"144"0"0,-2 3 672 0 0,0 0-798 0 0,0 0 511 0 0,1 0-109 0 0,3-3-6 0 0,2-3-80 0 0,4-4 42 0 0,2-2 187 0 0,1-1-327 0 0,2 0 452 0 0,2 0-258 0 0,1-1-75 0 0,0 2-57 0 0,1 1 152 0 0,1 1-298 0 0,2 2 324 0 0,0 2-223 0 0,2 0-62 0 0,1 3-18 0 0,3 0 67 0 0,2 1-157 0 0,2 2 150 0 0,3 1-94 0 0,1 0-47 0 0,3-1-4 0 0,1-1 79 0 0,2-1-149 0 0,1-1 151 0 0,0-1-104 0 0,0 0-25 0 0,2 0-76 0 0,-1 0 53 0 0,-1 0-78 0 0,-1 1 96 0 0,-1 1-77 0 0,-4 1-40 0 0,0 2-73 0 0,-3 2-51 0 0,-2 1 101 0 0,-4 2-260 0 0,-3 1 114 0 0,-4 0-24 0 0,-3 0-466 0 0,-1-1-51 0 0,-2-2 33 0 0,-1-1-918 0 0,0 0 398 0 0,0-2 125 0 0,-1-2 347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2.52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7925.34375"/>
      <inkml:brushProperty name="anchorY" value="-346074.0625"/>
      <inkml:brushProperty name="scaleFactor" value="0.5"/>
    </inkml:brush>
  </inkml:definitions>
  <inkml:trace contextRef="#ctx0" brushRef="#br0">1 17 0 0 0,'0'0'0'0'0,"0"-1"0"0"0,2 0 56 0 0,0-1 40 0 0,1-1 48 0 0,0 0 67 0 0,0 1 126 0 0,0 0-159 0 0,-1 1 308 0 0,0 0-108 0 0,-1 1-25 0 0,0 0-11 0 0,1 0 147 0 0,0 0 1635 0 0,0 0-1932 0 0,1 1 259 0 0,-1 2-116 0 0,0 2-74 0 0,1 0-47 0 0,-1 2 154 0 0,-1 2-240 0 0,1 3 261 0 0,-1 2-98 0 0,1 3-71 0 0,-1 3-11 0 0,-1 3 99 0 0,2 3-174 0 0,-1 5 194 0 0,0 4-125 0 0,0 3-27 0 0,-1 3-84 0 0,1 3 129 0 0,-1 4-194 0 0,0 2 235 0 0,0 3-108 0 0,0-1-49 0 0,-1 0-9 0 0,0-2 43 0 0,-1-3-102 0 0,2-5 87 0 0,-1-2-65 0 0,0-3-28 0 0,1-1-39 0 0,0-2 25 0 0,0-1-21 0 0,0 0 52 0 0,-1-3-52 0 0,-1 0-1 0 0,-1-3-38 0 0,0-1-1 0 0,0-4 7 0 0,0-2-117 0 0,1-2 34 0 0,0-4-34 0 0,1-1-127 0 0,0-2-48 0 0,1-3-23 0 0,0-2-490 0 0,1-2-126 0 0,0-2-88 0 0,4-1-1483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2.86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68597"/>
      <inkml:brushProperty name="anchorY" value="-347862.84375"/>
      <inkml:brushProperty name="scaleFactor" value="0.5"/>
    </inkml:brush>
  </inkml:definitions>
  <inkml:trace contextRef="#ctx0" brushRef="#br0">69 7 0 0 0,'0'0'0'0'0,"-2"1"56"0"0,-2 3 271 0 0,-1 1-199 0 0,-2 3 279 0 0,-1 1 157 0 0,0 1-280 0 0,0 1 280 0 0,2-2-104 0 0,-1 0-100 0 0,2-1-3 0 0,1-3 86 0 0,1-1-209 0 0,2-1 156 0 0,2 0-107 0 0,2-2-46 0 0,2 0-23 0 0,3-1 102 0 0,2 0-212 0 0,2 0 280 0 0,2 0-124 0 0,0 0-52 0 0,3-2 21 0 0,1-2 128 0 0,2-1-265 0 0,0-1 345 0 0,1-1-190 0 0,0 1-51 0 0,1-1-46 0 0,-1 1 116 0 0,0 2-210 0 0,-1-1 307 0 0,-1 2-178 0 0,1 0-6 0 0,-1 0-41 0 0,2 1 80 0 0,1 1-178 0 0,2 1 277 0 0,1-1-206 0 0,2 1-18 0 0,2-1-39 0 0,0 0 0 0 0,1-1-43 0 0,0-1 10 0 0,0 1-23 0 0,-1-1 4 0 0,1 0-48 0 0,-1 1 59 0 0,0 0-48 0 0,-2 0 90 0 0,0 0-44 0 0,-1 1-13 0 0,-2-1-96 0 0,-2 0 90 0 0,0 1-80 0 0,-3 0 78 0 0,-2 0-40 0 0,-3 1-25 0 0,-2 0-95 0 0,-1 0 62 0 0,-1 0-81 0 0,-1 0-54 0 0,-2 0-61 0 0,0 0-64 0 0,-1 0-857 0 0,-2 0-90 0 0,0 0 81 0 0,-1-1-41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23.1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70147.53125"/>
      <inkml:brushProperty name="anchorY" value="-348490.40625"/>
      <inkml:brushProperty name="scaleFactor" value="0.5"/>
    </inkml:brush>
  </inkml:definitions>
  <inkml:trace contextRef="#ctx0" brushRef="#br0">0 38 0 0 0,'0'0'0'0'0,"1"-1"0"0"0,1-1 261 0 0,1-1-158 0 0,-1-1 154 0 0,0-1 224 0 0,1 0-91 0 0,0 0-56 0 0,1 1-13 0 0,-2 0 202 0 0,2 2-354 0 0,-2 0 421 0 0,0 2-214 0 0,0-1-81 0 0,0 2-17 0 0,1 0 124 0 0,0 2-260 0 0,0 0 296 0 0,0 1-186 0 0,1 1-36 0 0,1 1-15 0 0,1 1 89 0 0,0 1-190 0 0,0 0 273 0 0,0 2-149 0 0,0-1-16 0 0,0 3-37 0 0,-1-1 106 0 0,2 1-175 0 0,-1 1 240 0 0,0-1-110 0 0,0 1-28 0 0,-3 3-33 0 0,1 2 153 0 0,-2 3-282 0 0,0 4 386 0 0,-1 3-184 0 0,-1 3-60 0 0,1 6-31 0 0,-1 2 149 0 0,-1 5-248 0 0,1 1 284 0 0,0 1-181 0 0,0 1-84 0 0,0-1-1 0 0,0 1-2 0 0,0-2-17 0 0,0-1-5 0 0,0-2-27 0 0,0-2-21 0 0,1-2-164 0 0,1-3 110 0 0,1-1-146 0 0,2-1 20 0 0,-1-2-84 0 0,2-3-75 0 0,-1-3-656 0 0,0-3-428 0 0,1-4 189 0 0,-2-5-575 0 0,0-5-3307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34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9772.98438"/>
      <inkml:brushProperty name="anchorY" value="-157379.42188"/>
      <inkml:brushProperty name="scaleFactor" value="0.5"/>
    </inkml:brush>
  </inkml:definitions>
  <inkml:trace contextRef="#ctx0" brushRef="#br0">8 10 112 0 0,'0'0'0'0'0,"-1"-3"272"0"0,-1-2 84 0 0,-2 3 144 0 0,3 7-92 0 0,5 9-165 0 0,10 15 69 0 0,13 14 22 0 0,12 14-98 0 0,17 17-15 0 0,12 12-36 0 0,11 11-61 0 0,13 14-52 0 0,8 8 10 0 0,8 9-48 0 0,10 10 12 0 0,6 8-34 0 0,5 5-11 0 0,6 6-64 0 0,-1 1 17 0 0,-4-4-20 0 0,-5-4-99 0 0,-9-15 0 0 0,-11-15 2 0 0,-12-17-342 0 0,-12-18-230 0 0,-12-19 157 0 0,-19-20-553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8.05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2658.53125"/>
      <inkml:brushProperty name="anchorY" value="-318458.9375"/>
      <inkml:brushProperty name="scaleFactor" value="0.5"/>
    </inkml:brush>
  </inkml:definitions>
  <inkml:trace contextRef="#ctx0" brushRef="#br0">0 102 88 0 0,'0'0'88'0'0,"1"-1"-47"0"0,0 0-135 0 0,1-1 128 0 0,2 0-84 0 0,-1-1 116 0 0,2-1 146 0 0,0 0-37 0 0,0 0-12 0 0,0-1-8 0 0,0-2 55 0 0,-1 1-102 0 0,2-2 116 0 0,-1 1-45 0 0,-1 1-23 0 0,1-1-9 0 0,0 1 55 0 0,-1 0-92 0 0,0 0 75 0 0,-1 1-33 0 0,-1 1-37 0 0,-1 1 2 0 0,0 1 15 0 0,-1 0-53 0 0,1 2 81 0 0,-2-1-35 0 0,1 1-25 0 0,0 0-18 0 0,2 2 67 0 0,0 0-116 0 0,1 1 158 0 0,0 2-76 0 0,0 1-12 0 0,-1 1 6 0 0,1 1 60 0 0,-2 0-83 0 0,0 0 111 0 0,0 0-61 0 0,-1 0-27 0 0,1-2-37 0 0,-2 1 54 0 0,2 0-77 0 0,0-1 70 0 0,0 0-50 0 0,0-1-13 0 0,1 1-5 0 0,-1 0 36 0 0,2 1-50 0 0,-1-1 72 0 0,0 0-30 0 0,0 0 1 0 0,0 1-64 0 0,-1 0 92 0 0,0 2-96 0 0,0 0 123 0 0,0 2-46 0 0,-1-1-21 0 0,0 1-28 0 0,1-1 43 0 0,0 2-54 0 0,0 0 72 0 0,0 1-11 0 0,-1 0-14 0 0,0 0-68 0 0,1 1 93 0 0,-1 1-106 0 0,1-1 125 0 0,0 1-47 0 0,0 0-12 0 0,0-1-49 0 0,-1 0 50 0 0,1 2-47 0 0,-1 0 87 0 0,0 1-62 0 0,0 2 3 0 0,0 1-47 0 0,0 3 39 0 0,-1 1-43 0 0,0 3 58 0 0,0 0-35 0 0,0 3 2 0 0,0 1-46 0 0,1 2 40 0 0,-2 1-34 0 0,1 2 75 0 0,-1-1-59 0 0,0 1 11 0 0,0 0-77 0 0,2-3 38 0 0,2-3-34 0 0,-1-2-76 0 0,2-3 11 0 0,0-2-74 0 0,-1-1-291 0 0,1-2-360 0 0,-1-3 82 0 0,-1-1-549 0 0,1-5-2277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8.8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3430.875"/>
      <inkml:brushProperty name="anchorY" value="-320053.78125"/>
      <inkml:brushProperty name="scaleFactor" value="0.5"/>
    </inkml:brush>
  </inkml:definitions>
  <inkml:trace contextRef="#ctx0" brushRef="#br0">6 44 0 0 0,'0'0'0'0'0,"-2"0"323"0"0,1 1-70 0 0,0 1 58 0 0,1 0-23 0 0,-1 0-67 0 0,1 0 23 0 0,0-1 91 0 0,0-1-160 0 0,1 1 220 0 0,2-3-77 0 0,2-1-38 0 0,1 0-1 0 0,2-1 145 0 0,0 0-222 0 0,1 1 323 0 0,-1-2-125 0 0,1 1-12 0 0,0-1-34 0 0,1 0 144 0 0,0 1-251 0 0,1 0 190 0 0,1 0-107 0 0,1 2-83 0 0,0 1-22 0 0,3 0 110 0 0,1 1-217 0 0,3 2 282 0 0,2 0-161 0 0,2 1-41 0 0,2 1-134 0 0,1 1 150 0 0,3-1-223 0 0,1 0 270 0 0,2 0-138 0 0,1 2-67 0 0,2 0-51 0 0,1 0 81 0 0,2 1-126 0 0,-1-1 102 0 0,0 0-59 0 0,-1-1-30 0 0,-2-1-139 0 0,-2 1 63 0 0,-1-3-94 0 0,-3 1-62 0 0,-3-2-88 0 0,-1-3-66 0 0,-3-2-962 0 0,-1-2-435 0 0,-3-3 463 0 0,-5 0-2790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9.16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4954.25"/>
      <inkml:brushProperty name="anchorY" value="-320700.9375"/>
      <inkml:brushProperty name="scaleFactor" value="0.5"/>
    </inkml:brush>
  </inkml:definitions>
  <inkml:trace contextRef="#ctx0" brushRef="#br0">11 12 104 0 0,'0'0'0'0'0,"-1"0"312"0"0,-1-2-19 0 0,0 0 650 0 0,0 0-214 0 0,0 0-153 0 0,1 1-44 0 0,1 0 248 0 0,-1 0-489 0 0,3 2 449 0 0,2 3-217 0 0,0 3-114 0 0,1 7-16 0 0,2 6 188 0 0,-1 3-383 0 0,1 6 418 0 0,0 2-233 0 0,-1 4-59 0 0,-1 4-108 0 0,-1 3 75 0 0,0 1-203 0 0,-2 4 47 0 0,-1 1-59 0 0,0-1-38 0 0,-2 0-66 0 0,-1-2 6 0 0,-1-4-37 0 0,-2-3-133 0 0,1-6-29 0 0,0-3-30 0 0,0-3-347 0 0,0-4-819 0 0,0-5 1294 0 0,1-4-2344 0 0,1-4-2129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9.47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5607.125"/>
      <inkml:brushProperty name="anchorY" value="-322074.375"/>
      <inkml:brushProperty name="scaleFactor" value="0.5"/>
    </inkml:brush>
  </inkml:definitions>
  <inkml:trace contextRef="#ctx0" brushRef="#br0">0 0 56 0 0,'0'0'168'0'0,"0"1"373"0"0,0 2-330 0 0,0 0 500 0 0,1 0-254 0 0,2-1 340 0 0,0 0-369 0 0,2 0 303 0 0,1-2-178 0 0,2 1-117 0 0,3-2-48 0 0,1 0 103 0 0,3-1-219 0 0,1 1 140 0 0,2 2-112 0 0,2-1-64 0 0,2 2-104 0 0,4 1 134 0 0,3 1-190 0 0,3 1 233 0 0,2 0-164 0 0,2-1-41 0 0,1 0-70 0 0,2 1 94 0 0,0-2-139 0 0,1 1 163 0 0,0 0-96 0 0,0 0-34 0 0,-1 2-73 0 0,0 0 80 0 0,0 0-86 0 0,-1 0 99 0 0,-2 0-94 0 0,-3 0-8 0 0,-3 1-148 0 0,-2-1 0 0 0,-1 2 8 0 0,-4-1-393 0 0,-1-1-449 0 0,-3-2 125 0 0,-1-2-2168 0 0,-3-2 2922 0 0,-4-2-2024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6:59.7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7190.75"/>
      <inkml:brushProperty name="anchorY" value="-322843.25"/>
      <inkml:brushProperty name="scaleFactor" value="0.5"/>
    </inkml:brush>
  </inkml:definitions>
  <inkml:trace contextRef="#ctx0" brushRef="#br0">28 1 0 0 0,'0'0'0'0'0,"1"0"0"0"0,1 0 308 0 0,1 0-163 0 0,-1 0 197 0 0,0 1 250 0 0,1 1-67 0 0,0 1-40 0 0,1 2-43 0 0,-2-1 185 0 0,0 3-284 0 0,1 1 257 0 0,-1 3-61 0 0,0 2-103 0 0,1 2-9 0 0,-2 4 238 0 0,0 3-440 0 0,-1 5 560 0 0,-1 5-295 0 0,-1 4-128 0 0,-1 6-38 0 0,-1 5 151 0 0,1 4-329 0 0,-1 6 334 0 0,0 2-217 0 0,-2 0-75 0 0,-1 4-162 0 0,0 0 135 0 0,1 0-214 0 0,0 3 171 0 0,1-1-110 0 0,3-2-24 0 0,0-2-141 0 0,1-3 72 0 0,0-6-70 0 0,2-4-12 0 0,-1-7-81 0 0,0-6-8 0 0,0-5-284 0 0,0-7-438 0 0,1-6 733 0 0,-1-5-2549 0 0,0-4 1287 0 0,0-5-100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00.2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6529.21875"/>
      <inkml:brushProperty name="anchorY" value="-323500.09375"/>
      <inkml:brushProperty name="scaleFactor" value="0.5"/>
    </inkml:brush>
  </inkml:definitions>
  <inkml:trace contextRef="#ctx0" brushRef="#br0">1 1 32 0 0,'0'0'0'0'0,"0"1"24"0"0,1 1 616 0 0,1 2-484 0 0,2 2 578 0 0,4-1-104 0 0,2 2-4 0 0,3-1-194 0 0,4-1-20 0 0,3-2 196 0 0,1-2-312 0 0,1-1 379 0 0,1-2-189 0 0,0-1-61 0 0,2 0-60 0 0,1 0 176 0 0,1 0-304 0 0,3 2 280 0 0,1 1-199 0 0,1 3-64 0 0,0 1-92 0 0,-1 2 61 0 0,1 0-142 0 0,0 1 39 0 0,0-1-72 0 0,-1-1-49 0 0,-1 0-83 0 0,-1-1 17 0 0,-1 0-13 0 0,-1-2-168 0 0,-1 0-18 0 0,-3 0-4 0 0,-2-1-505 0 0,-3 1-652 0 0,-3-3 921 0 0,-2-2-1451 0 0,-3-2-1708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00.5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7929.5625"/>
      <inkml:brushProperty name="anchorY" value="-324210.59375"/>
      <inkml:brushProperty name="scaleFactor" value="0.5"/>
    </inkml:brush>
  </inkml:definitions>
  <inkml:trace contextRef="#ctx0" brushRef="#br0">0 1 88 0 0,'0'0'0'0'0,"0"1"256"0"0,0 1-19 0 0,0 2 557 0 0,0 0-235 0 0,0 1-115 0 0,0 0-33 0 0,0-1 189 0 0,1 0-376 0 0,0 1 443 0 0,2 0-203 0 0,-1 3-112 0 0,0 6 60 0 0,1 5 156 0 0,0 6-340 0 0,0 8 473 0 0,0 5-247 0 0,0 8-41 0 0,0 6-91 0 0,-1 4 191 0 0,-1 4-355 0 0,1 2 284 0 0,-2 3-203 0 0,2-2-92 0 0,-1-1-133 0 0,0-3 118 0 0,0-5-189 0 0,-1-2 193 0 0,0-6-135 0 0,1-5-14 0 0,-1-2-116 0 0,0-5-30 0 0,0-3 64 0 0,0-4-278 0 0,0-5-68 0 0,-1-4 43 0 0,1-4-1030 0 0,0-5-979 0 0,0-4 920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7:00.91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38601.71875"/>
      <inkml:brushProperty name="anchorY" value="-325942.09375"/>
      <inkml:brushProperty name="scaleFactor" value="0.5"/>
    </inkml:brush>
  </inkml:definitions>
  <inkml:trace contextRef="#ctx0" brushRef="#br0">1 6 0 0 0,'0'0'72'0'0,"1"0"-47"0"0,1 0 425 0 0,1-1-87 0 0,1 0 75 0 0,2 0-67 0 0,1 0 218 0 0,0 0-288 0 0,2 1 352 0 0,0 0-144 0 0,2 0-82 0 0,2 0-117 0 0,2 1 182 0 0,2 0-310 0 0,3 2 308 0 0,2 1-171 0 0,2 1-70 0 0,2 1-50 0 0,1-1 115 0 0,2 1-200 0 0,2-1 210 0 0,0-1-112 0 0,0 1-31 0 0,2 0-62 0 0,1 1 49 0 0,0 0-115 0 0,2 1 79 0 0,1 1-64 0 0,0 1-1 0 0,0 1-75 0 0,-1 1 47 0 0,0 0-66 0 0,0-1 92 0 0,-1 1-46 0 0,-2-2-12 0 0,-1 1-70 0 0,-3-2 55 0 0,-1-1-87 0 0,-2-2 109 0 0,-3-1-100 0 0,-2-1-15 0 0,-3-2-90 0 0,-3 0-35 0 0,-4-1 30 0 0,-1 0-455 0 0,-3-2-207 0 0,-2-1-87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2.4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5395.0625"/>
      <inkml:brushProperty name="anchorY" value="-396674.46875"/>
      <inkml:brushProperty name="scaleFactor" value="0.5"/>
    </inkml:brush>
  </inkml:definitions>
  <inkml:trace contextRef="#ctx0" brushRef="#br0">577 58 0 0 0,'0'0'0'0'0,"-1"0"0"0"0,-1 0 0 0 0,-1 0 19 0 0,-1 0-25 0 0,0 0 102 0 0,1 0-29 0 0,1 0 13 0 0,0 0-28 0 0,2 0 45 0 0,-1 0 53 0 0,2 0-85 0 0,2 0-9 0 0,-1 0-24 0 0,1 0 32 0 0,1 0-58 0 0,0 0 72 0 0,1 0-50 0 0,-1 0-2 0 0,0 0-9 0 0,0-1 38 0 0,0-4-41 0 0,1-1 80 0 0,-1-2-24 0 0,0 1-8 0 0,0-1 23 0 0,-2 1 58 0 0,0 2-82 0 0,-1 0 178 0 0,-1 2-62 0 0,0 0-4 0 0,-3 3 26 0 0,-3 2 65 0 0,-1 2-140 0 0,-4 3 195 0 0,-1 3-79 0 0,-3 4-57 0 0,-3 3-7 0 0,-2 2 98 0 0,-1 1-181 0 0,-2 2 159 0 0,1-1-116 0 0,0 2-23 0 0,-1 2-49 0 0,1 2 36 0 0,-2 3-44 0 0,-1 2 3 0 0,1 1-11 0 0,-1 2-36 0 0,1 0-28 0 0,-1 1 42 0 0,0-1-52 0 0,1-1 43 0 0,-1-1-41 0 0,1-1-7 0 0,1-2-101 0 0,1-2 74 0 0,2-2-85 0 0,2-3 14 0 0,1-3-53 0 0,3-4-43 0 0,2-3-822 0 0,1-4 1023 0 0,3-4-3201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2.88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4183.25"/>
      <inkml:brushProperty name="anchorY" value="-396697.59375"/>
      <inkml:brushProperty name="scaleFactor" value="0.5"/>
    </inkml:brush>
  </inkml:definitions>
  <inkml:trace contextRef="#ctx0" brushRef="#br0">535 25 0 0 0,'0'0'0'0'0,"0"-2"24"0"0,0-2 196 0 0,-1 0-149 0 0,-2 0 250 0 0,-1 0 109 0 0,-2 0-182 0 0,-3 2 182 0 0,-3 2-100 0 0,-1 3-84 0 0,-3 4-85 0 0,-3 5 108 0 0,-2 5-192 0 0,-2 6 94 0 0,-3 5-70 0 0,-1 4-77 0 0,-5 6-34 0 0,-1 3 20 0 0,-3 2-40 0 0,-1 4 0 0 0,0 0-75 0 0,2 0 10 0 0,0 1-91 0 0,3-1-137 0 0,2-2 201 0 0,3 0-639 0 0,7-9-858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53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2396.45313"/>
      <inkml:brushProperty name="anchorY" value="-160376.53125"/>
      <inkml:brushProperty name="scaleFactor" value="0.5"/>
    </inkml:brush>
  </inkml:definitions>
  <inkml:trace contextRef="#ctx0" brushRef="#br0">4 7 64 0 0,'0'0'0'0'0,"-1"-3"160"0"0,0 0 271 0 0,0 5-330 0 0,3 8 307 0 0,10 16-204 0 0,13 17 210 0 0,13 17-274 0 0,19 24 241 0 0,16 17-159 0 0,16 14-76 0 0,17 18-98 0 0,14 10 92 0 0,10 10-178 0 0,10 12 124 0 0,3 5-68 0 0,-2 2-29 0 0,-2 4-93 0 0,-7-6-145 0 0,-10-8 173 0 0,-9-10-457 0 0,-15-17 115 0 0,-14-19 88 0 0,-22-31-1012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3.63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3014.5"/>
      <inkml:brushProperty name="anchorY" value="-396644.75"/>
      <inkml:brushProperty name="scaleFactor" value="0.5"/>
    </inkml:brush>
  </inkml:definitions>
  <inkml:trace contextRef="#ctx0" brushRef="#br0">895 0 0 0 0,'0'0'0'0'0,"1"0"48"0"0,0 0-28 0 0,0 0 269 0 0,0 0-59 0 0,1 0 618 0 0,-2 3-688 0 0,0 1 257 0 0,-1 2-95 0 0,-2 3-70 0 0,0 0 17 0 0,-2 4 119 0 0,-2 2-197 0 0,-4 4 269 0 0,-1 5-118 0 0,-4 4-54 0 0,-4 4-16 0 0,-3 4 90 0 0,-3 6-171 0 0,-5 5 119 0 0,-2 6-96 0 0,-3 4-58 0 0,-4 6-68 0 0,-4 4 50 0 0,-2 3-108 0 0,-5 2 49 0 0,0-1-55 0 0,-1-1-24 0 0,1-2-107 0 0,1-4 18 0 0,1-5-23 0 0,0-2-157 0 0,3-5-13 0 0,3-4-15 0 0,2-6-846 0 0,6-5 986 0 0,9-11-4347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4.14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1484.4375"/>
      <inkml:brushProperty name="anchorY" value="-397272.71875"/>
      <inkml:brushProperty name="scaleFactor" value="0.5"/>
    </inkml:brush>
  </inkml:definitions>
  <inkml:trace contextRef="#ctx0" brushRef="#br0">358 0 32 0 0,'0'0'0'0'0,"-1"0"160"0"0,-1 1-65 0 0,-2 2 494 0 0,-2 3-163 0 0,-1 2-12 0 0,-2 5-24 0 0,-3 5 178 0 0,-3 4-263 0 0,-3 6 253 0 0,-2 5-209 0 0,-4 3-106 0 0,-2 4-148 0 0,-2 3 110 0 0,-1 0-189 0 0,0 2 80 0 0,1-1-103 0 0,2-1-39 0 0,3-3-152 0 0,4-3-10 0 0,5-3 38 0 0,4-4-992 0 0,4-4 1134 0 0,4-4-550 0 0,3-7-1854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4.53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0491.9375"/>
      <inkml:brushProperty name="anchorY" value="-397267.21875"/>
      <inkml:brushProperty name="scaleFactor" value="0.5"/>
    </inkml:brush>
  </inkml:definitions>
  <inkml:trace contextRef="#ctx0" brushRef="#br0">685 20 0 0 0,'0'0'0'0'0,"0"-1"64"0"0,0-1 149 0 0,0-2 406 0 0,-1 0-331 0 0,0 1 334 0 0,0 0-353 0 0,-5 0 357 0 0,-2 3-185 0 0,-4 1-82 0 0,-3 3 10 0 0,-3 3 117 0 0,-2 2-237 0 0,-5 4 196 0 0,-1 2-118 0 0,-2 5-97 0 0,-4 4 0 0 0,-1 3 74 0 0,-2 4-186 0 0,-3 5 159 0 0,-2 3-164 0 0,0 3-18 0 0,-2 0-82 0 0,1 0 25 0 0,2-1-44 0 0,0-2-27 0 0,5-2-78 0 0,5-4-9 0 0,3-3-256 0 0,4-3-567 0 0,6-3 902 0 0,5-3-2146 0 0,4-6-1027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4.8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9172.1875"/>
      <inkml:brushProperty name="anchorY" value="-397231.6875"/>
      <inkml:brushProperty name="scaleFactor" value="0.5"/>
    </inkml:brush>
  </inkml:definitions>
  <inkml:trace contextRef="#ctx0" brushRef="#br0">667 0 0 0 0,'0'0'0'0'0,"-1"0"0"0"0,-1 1 187 0 0,0 0-63 0 0,-2 1 76 0 0,-2 3 303 0 0,-3-1-85 0 0,-2 3-38 0 0,-3 2 6 0 0,-4 2 142 0 0,-2 1-223 0 0,-4 1 194 0 0,-1 2-154 0 0,-3 1-95 0 0,-3 3-67 0 0,-2 2 34 0 0,-2 1-96 0 0,-3 4-49 0 0,-1 0-8 0 0,0 2-33 0 0,0 3-79 0 0,1 2 48 0 0,2 0-67 0 0,1 2-19 0 0,2 0-118 0 0,1-1-8 0 0,3 1-1202 0 0,3-3 1326 0 0,6-7-2964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5.2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7870.6875"/>
      <inkml:brushProperty name="anchorY" value="-397127.5625"/>
      <inkml:brushProperty name="scaleFactor" value="0.5"/>
    </inkml:brush>
  </inkml:definitions>
  <inkml:trace contextRef="#ctx0" brushRef="#br0">666 0 120 0 0,'0'0'0'0'0,"-8"7"624"0"0,-8 6 28 0 0,-5 4-64 0 0,-3 4-157 0 0,-4 6-13 0 0,-1 4 120 0 0,-4 5-306 0 0,-2 6 206 0 0,-2 5-238 0 0,-1 3-67 0 0,-1 3-79 0 0,0 3-2 0 0,0 0-39 0 0,-1 2-30 0 0,3-3-41 0 0,1-2 9 0 0,3-2-72 0 0,4-4-57 0 0,2-3 78 0 0,3-4-767 0 0,2-5 827 0 0,4-3-381 0 0,4-9-2609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5.83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6569.5625"/>
      <inkml:brushProperty name="anchorY" value="-397386.15625"/>
      <inkml:brushProperty name="scaleFactor" value="0.5"/>
    </inkml:brush>
  </inkml:definitions>
  <inkml:trace contextRef="#ctx0" brushRef="#br0">503 1 0 0 0,'0'0'0'0'0,"-3"2"160"0"0,-7 5-121 0 0,-6 4 641 0 0,-4 4-200 0 0,-5 2-32 0 0,-2 4-41 0 0,-1 1 134 0 0,0 1-215 0 0,-1 2 140 0 0,0 1-147 0 0,1 0-81 0 0,-1 1-158 0 0,2 1 80 0 0,0 0-151 0 0,1 1 30 0 0,2 0-42 0 0,1 1-49 0 0,1 0-119 0 0,1 0-45 0 0,3 0 40 0 0,3-1-1748 0 0,2 1 1964 0 0,4-1-908 0 0,4-5-225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6.3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5431.75"/>
      <inkml:brushProperty name="anchorY" value="-397318.90625"/>
      <inkml:brushProperty name="scaleFactor" value="0.5"/>
    </inkml:brush>
  </inkml:definitions>
  <inkml:trace contextRef="#ctx0" brushRef="#br0">785 17 56 0 0,'0'0'0'0'0,"0"-2"160"0"0,-2-1 336 0 0,-2-2-329 0 0,-3 1 404 0 0,-1 2-219 0 0,-2 2 257 0 0,0 2-338 0 0,-2 2 365 0 0,-2 4-197 0 0,-3 2-98 0 0,-2 5-13 0 0,-3 4 122 0 0,-2 4-288 0 0,-5 7 248 0 0,-3 5-165 0 0,-5 3-27 0 0,-5 8-113 0 0,-1 3 99 0 0,-3 3-197 0 0,-2 6 167 0 0,1 2-128 0 0,1 1-10 0 0,1 3-72 0 0,3-1-4 0 0,4-1 4 0 0,2-3-80 0 0,5-5-108 0 0,5-4 26 0 0,5-4-783 0 0,5-4 806 0 0,5-10-5205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6.8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4011.6875"/>
      <inkml:brushProperty name="anchorY" value="-397649.90625"/>
      <inkml:brushProperty name="scaleFactor" value="0.5"/>
    </inkml:brush>
  </inkml:definitions>
  <inkml:trace contextRef="#ctx0" brushRef="#br0">472 1 0 0 0,'0'0'0'0'0,"-1"0"96"0"0,-1 0-65 0 0,-2 0 317 0 0,-1 2-132 0 0,-2 1-21 0 0,-2 1-41 0 0,0 3 118 0 0,-1-1-170 0 0,-2 3 258 0 0,-2 1-96 0 0,-2 1-12 0 0,-4 5-45 0 0,-4 2 121 0 0,-4 4-227 0 0,-2 5 238 0 0,-4 4-159 0 0,0 4-46 0 0,-2 4-87 0 0,0 1 90 0 0,3 0-157 0 0,2 0 64 0 0,5-3-69 0 0,5-5-31 0 0,6-5-143 0 0,4-6-570 0 0,8-4 310 0 0,2-5-2100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7.21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2904.5625"/>
      <inkml:brushProperty name="anchorY" value="-397521.21875"/>
      <inkml:brushProperty name="scaleFactor" value="0.5"/>
    </inkml:brush>
  </inkml:definitions>
  <inkml:trace contextRef="#ctx0" brushRef="#br0">696 10 8 0 0,'0'0'0'0'0,"0"-1"8"0"0,-1-1 420 0 0,-1 0-325 0 0,-2 0 370 0 0,-2 0 30 0 0,-2 2-30 0 0,-1 3-84 0 0,-4 3-20 0 0,-2 3 147 0 0,-3 3-245 0 0,-2 5 282 0 0,-3 2-151 0 0,-2 4-65 0 0,-2 4-98 0 0,-1 3 168 0 0,-2 3-275 0 0,-3 2 194 0 0,0 3-164 0 0,-1 0-68 0 0,-2 2-103 0 0,0 0 56 0 0,-1-1-94 0 0,-1 0 99 0 0,1-2-105 0 0,1-3-25 0 0,1-3-190 0 0,2-2-260 0 0,4-3 303 0 0,1-4-1132 0 0,6-7-2818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8.4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1574.3125"/>
      <inkml:brushProperty name="anchorY" value="-397519.375"/>
      <inkml:brushProperty name="scaleFactor" value="0.5"/>
    </inkml:brush>
  </inkml:definitions>
  <inkml:trace contextRef="#ctx0" brushRef="#br0">820 0 88 0 0,'0'0'0'0'0,"-2"1"88"0"0,-3 1 112 0 0,-1 3 61 0 0,-3 2 37 0 0,0 2 111 0 0,-5 4-90 0 0,-1 2 146 0 0,-1 3-180 0 0,-2 3 204 0 0,-2 2-109 0 0,0 1-87 0 0,-2 2-37 0 0,0 1 114 0 0,-1 1-219 0 0,-3 1 243 0 0,0 2-159 0 0,-3 1-44 0 0,0 2-98 0 0,-2 0 75 0 0,0-1-134 0 0,-3-2 46 0 0,0-1-64 0 0,-1-3-32 0 0,-3 0-78 0 0,0-2 55 0 0,0-2-50 0 0,-2-1 4 0 0,1-2-77 0 0,3 0 12 0 0,0 1-354 0 0,4-1-1042 0 0,5 0 734 0 0,8-5-1413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71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4854.32813"/>
      <inkml:brushProperty name="anchorY" value="-163378.375"/>
      <inkml:brushProperty name="scaleFactor" value="0.5"/>
    </inkml:brush>
  </inkml:definitions>
  <inkml:trace contextRef="#ctx0" brushRef="#br0">0 2 0 0 0,'0'0'0'0'0,"3"-1"32"0"0,4 1 131 0 0,3 6-29 0 0,4 10 176 0 0,9 17-82 0 0,8 17 127 0 0,9 19-210 0 0,14 24 74 0 0,9 18-94 0 0,8 15-45 0 0,9 16-84 0 0,3 7 55 0 0,1 3-71 0 0,0 2 56 0 0,-5-8-64 0 0,-5-10-19 0 0,-6-9-192 0 0,-9-14-70 0 0,-9-14 118 0 0,-11-13-133 0 0,-12-23-463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8.94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0120.375"/>
      <inkml:brushProperty name="anchorY" value="-397597.125"/>
      <inkml:brushProperty name="scaleFactor" value="0.5"/>
    </inkml:brush>
  </inkml:definitions>
  <inkml:trace contextRef="#ctx0" brushRef="#br0">918 63 0 0 0,'0'0'0'0'0,"0"-2"64"0"0,-1-2 0 0 0,-2-3 187 0 0,-3-2 86 0 0,-1-1-69 0 0,-3 1 242 0 0,-2 0-96 0 0,-3 3-55 0 0,-3 1-24 0 0,-4 4 121 0 0,-2 2-191 0 0,-5 5 229 0 0,-3 4-154 0 0,-3 3-45 0 0,-4 6-79 0 0,-5 3 60 0 0,-3 5-130 0 0,-4 5 84 0 0,-2 4-104 0 0,0 3-36 0 0,-2 3-105 0 0,3 2 33 0 0,3 0-48 0 0,2 2 20 0 0,5-2-45 0 0,4-3-35 0 0,5-2-112 0 0,4-4-10 0 0,5-3 40 0 0,5-5-654 0 0,6-3-801 0 0,3-5 500 0 0,4-6-33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9.25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8567.75"/>
      <inkml:brushProperty name="anchorY" value="-397555.5625"/>
      <inkml:brushProperty name="scaleFactor" value="0.5"/>
    </inkml:brush>
  </inkml:definitions>
  <inkml:trace contextRef="#ctx0" brushRef="#br0">1243 0 0 0 0,'0'0'0'0'0,"-1"0"80"0"0,-3 2 9 0 0,-4 4 194 0 0,-3 1 104 0 0,-3 5-120 0 0,-4 3 285 0 0,-7 9 273 0 0,-5 6-599 0 0,-3 3 314 0 0,-3 4-314 0 0,-3 3 244 0 0,-2 1-153 0 0,-1 3-38 0 0,-4 5-71 0 0,-2 2 49 0 0,-3 3-162 0 0,-5 3 36 0 0,-1 0-65 0 0,-2-2-43 0 0,-3-1-19 0 0,1-3-19 0 0,1-3-7 0 0,-1-2-48 0 0,2-3-6 0 0,3-3-1 0 0,3-3-78 0 0,5-3-53 0 0,3-3 104 0 0,5-7-532 0 0,8-4-424 0 0,5-6 281 0 0,8-5-1544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9.62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6690.375"/>
      <inkml:brushProperty name="anchorY" value="-397985.6875"/>
      <inkml:brushProperty name="scaleFactor" value="0.5"/>
    </inkml:brush>
  </inkml:definitions>
  <inkml:trace contextRef="#ctx0" brushRef="#br0">812 1 0 0 0,'0'0'0'0'0,"-2"4"0"0"0,-3 5 187 0 0,-4 4-91 0 0,-2 3 102 0 0,-4 4 192 0 0,-5 8 283 0 0,-2 1-531 0 0,-3 1 302 0 0,-1 0-279 0 0,-3 0 302 0 0,0 0-148 0 0,-2 0-7 0 0,-3 1-76 0 0,-2 0 109 0 0,-4 1-187 0 0,-2 1 130 0 0,-2 1-90 0 0,0 1-40 0 0,-2 0-101 0 0,1 1 32 0 0,2-2-83 0 0,1-1 19 0 0,4-3-37 0 0,4-1-1 0 0,5-4-114 0 0,5-3 12 0 0,5-4-1 0 0,5-2-210 0 0,5-5-809 0 0,5-3 368 0 0,4-4-1809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39.87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5244.0625"/>
      <inkml:brushProperty name="anchorY" value="-398116.40625"/>
      <inkml:brushProperty name="scaleFactor" value="0.5"/>
    </inkml:brush>
  </inkml:definitions>
  <inkml:trace contextRef="#ctx0" brushRef="#br0">1 1 0 0 0,'0'0'0'0'0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0.0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5879.0625"/>
      <inkml:brushProperty name="anchorY" value="-398751.40625"/>
      <inkml:brushProperty name="scaleFactor" value="0.5"/>
    </inkml:brush>
  </inkml:definitions>
  <inkml:trace contextRef="#ctx0" brushRef="#br0">1075 1 120 0 0,'0'0'160'0'0,"0"1"56"0"0,0 1 12 0 0,-1 1 150 0 0,-1 1-208 0 0,-3 2 369 0 0,-3 3-110 0 0,-2 2-59 0 0,-5 2 10 0 0,-3 4 215 0 0,-4 3-366 0 0,-4 4 379 0 0,-4 4-210 0 0,-3 3-96 0 0,-6 5-88 0 0,-3 2 142 0 0,-4 1-297 0 0,-4 2 339 0 0,-2 1-208 0 0,-2 0-38 0 0,-2 0-126 0 0,0-1 101 0 0,2-2-182 0 0,0-1 135 0 0,3-3-100 0 0,3-2-18 0 0,3-2-80 0 0,3-2 0 0 0,3-1 20 0 0,3-3-224 0 0,1-3-85 0 0,4-1 49 0 0,2-2-1123 0 0,3-2 1213 0 0,6-4-3632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0.44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4169.125"/>
      <inkml:brushProperty name="anchorY" value="-398956.28125"/>
      <inkml:brushProperty name="scaleFactor" value="0.5"/>
    </inkml:brush>
  </inkml:definitions>
  <inkml:trace contextRef="#ctx0" brushRef="#br0">564 0 0 0 0,'0'0'0'0'0,"-1"1"96"0"0,-1 0-65 0 0,-3 2 391 0 0,0 0-105 0 0,-3 0 12 0 0,-2 4-62 0 0,-4 2 127 0 0,-1 3-172 0 0,-4 3 165 0 0,0 1-89 0 0,-2 2-84 0 0,-2 2 16 0 0,-1 2 16 0 0,-3 0-94 0 0,-1 0 28 0 0,-1 0-59 0 0,-1 0-33 0 0,0 1-68 0 0,0 0 24 0 0,0 0-50 0 0,1 2-26 0 0,1-1-42 0 0,1-1-1 0 0,0-1-106 0 0,2-2-159 0 0,2-2 291 0 0,3-3-837 0 0,5-4-1824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0.92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2970.5"/>
      <inkml:brushProperty name="anchorY" value="-398766.40625"/>
      <inkml:brushProperty name="scaleFactor" value="0.5"/>
    </inkml:brush>
  </inkml:definitions>
  <inkml:trace contextRef="#ctx0" brushRef="#br0">1211 17 0 0 0,'0'0'0'0'0,"0"-2"0"0"0,0-1 121 0 0,0-1 3 0 0,0 0 138 0 0,0 0-24 0 0,-3 4 400 0 0,-2 2-379 0 0,-3 3 103 0 0,-2 3-86 0 0,-2 3-62 0 0,-1 3 162 0 0,-1 3-249 0 0,-2 3 282 0 0,-3 1-124 0 0,-2 3-43 0 0,-3 3 37 0 0,-4 3 103 0 0,-3 5-171 0 0,-5 6 225 0 0,-5 5-133 0 0,-4 6-60 0 0,-5 5-18 0 0,-5 5 90 0 0,-5 4-173 0 0,-5 3 194 0 0,-2 1-162 0 0,0 1-63 0 0,-2 0-67 0 0,2-2 26 0 0,4-4-72 0 0,3-4 55 0 0,6-6-65 0 0,5-7-19 0 0,6-6-98 0 0,7-6-51 0 0,6-5 62 0 0,8-7-315 0 0,7-5-395 0 0,7-6 144 0 0,4-4-4834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1.6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21125.125"/>
      <inkml:brushProperty name="anchorY" value="-399404.65625"/>
      <inkml:brushProperty name="scaleFactor" value="0.5"/>
    </inkml:brush>
  </inkml:definitions>
  <inkml:trace contextRef="#ctx0" brushRef="#br0">711 109 0 0 0,'0'0'0'0'0,"0"-3"128"0"0,0-4-93 0 0,0-3 567 0 0,0-3-129 0 0,-1-1 28 0 0,-1-1-114 0 0,-1 3 190 0 0,-1 1-287 0 0,-1 2 254 0 0,-1 1-136 0 0,-2 3-100 0 0,-2 4-33 0 0,-2 3 82 0 0,-3 5-192 0 0,-3 2 170 0 0,-3 3-92 0 0,-2 2-39 0 0,-3 3-52 0 0,-2 4 84 0 0,-2 4-171 0 0,-3 5 145 0 0,-1 4-132 0 0,-1 1 1 0 0,-3 5-67 0 0,-1 1 4 0 0,1 2 3 0 0,-2 1-23 0 0,3-1-40 0 0,2-1 20 0 0,1 0-168 0 0,3-2-10 0 0,3-3 22 0 0,3 0-398 0 0,4-3-588 0 0,3-2 230 0 0,6-8-2821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2.34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779.375"/>
      <inkml:brushProperty name="anchorY" value="-399366.84375"/>
      <inkml:brushProperty name="scaleFactor" value="0.5"/>
    </inkml:brush>
  </inkml:definitions>
  <inkml:trace contextRef="#ctx0" brushRef="#br0">1286 49 0 0 0,'0'0'0'0'0,"1"0"0"0"0,1 0 0 0 0,2-1 0 0 0,1-2 0 0 0,2 1 0 0 0,2 0 0 0 0,0-1 9 0 0,0-2 7 0 0,0 0 18 0 0,0 0 60 0 0,-1 1 22 0 0,-1-1-10 0 0,0 2 100 0 0,-1-1 1 0 0,-1 1-32 0 0,0 2 42 0 0,-1-1 155 0 0,-1 2-212 0 0,0 0 1691 0 0,-5 2-1661 0 0,-2 2 253 0 0,0 3-106 0 0,-3 1-58 0 0,1 2-71 0 0,-2 0 162 0 0,0 0-279 0 0,0 0 309 0 0,-1 0-124 0 0,-1 0-72 0 0,-2 1 0 0 0,-1 2 160 0 0,-2 0-266 0 0,-2 3 337 0 0,0 2-187 0 0,-2 2-43 0 0,-1 2 27 0 0,-1 1 1 0 0,-1 2-31 0 0,-1 0 75 0 0,-2 1-69 0 0,0 1-14 0 0,-2 2-44 0 0,-3 2 56 0 0,-2 2-49 0 0,-3 2 34 0 0,-2 2-19 0 0,-4 1-32 0 0,-3 1-75 0 0,-2 3 85 0 0,-2 0-97 0 0,-3 3 66 0 0,-1 0-58 0 0,-2 0-21 0 0,-1 1-23 0 0,1-2 50 0 0,1-1-46 0 0,0-2 81 0 0,2-3-70 0 0,2-1-34 0 0,4-3-46 0 0,2-2 18 0 0,4-1-30 0 0,3-1-40 0 0,5-4 10 0 0,5-2-15 0 0,3-3-212 0 0,5-4 40 0 0,4-3-89 0 0,5-2-695 0 0,3-4-478 0 0,5-4-96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4.0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860.1875"/>
      <inkml:brushProperty name="anchorY" value="-399968.375"/>
      <inkml:brushProperty name="scaleFactor" value="0.5"/>
    </inkml:brush>
  </inkml:definitions>
  <inkml:trace contextRef="#ctx0" brushRef="#br0">45 33 88 0 0,'0'0'0'0'0,"-1"0"88"0"0,-1 1-47 0 0,-1 1-98 0 0,-1 0-68 0 0,-1 0 122 0 0,1-1 11 0 0,0 1 0 0 0,2-2 17 0 0,1 1-2 0 0,0-1-27 0 0,2-1-20 0 0,0-2 13 0 0,1-1-34 0 0,0-1 74 0 0,1-1-41 0 0,0 0 15 0 0,0 0-22 0 0,0 3 25 0 0,-1-1-18 0 0,-1 2 14 0 0,0 0 6 0 0,-1 1-1 0 0,0 0-8 0 0,-1 1 21 0 0,0 1-26 0 0,-3 3 93 0 0,-2 2-36 0 0,1 1 5 0 0,0-1-18 0 0,1 1 80 0 0,1-1-100 0 0,1 0 98 0 0,1 0-57 0 0,0-1-20 0 0,0 0-22 0 0,0-1 22 0 0,0-1-47 0 0,0-1 13 0 0,1 0 4 0 0,0-2-30 0 0,-1 1 9 0 0,1-1 5 0 0,0-1-21 0 0,0 1 7 0 0,1 0-3 0 0,-1 0 9 0 0,0 1-67 0 0,0 0 38 0 0,0 0-34 0 0,0 0 9 0 0,0-1-3 0 0,0 2-37 0 0,0-1 85 0 0,-1 2-27 0 0,-1-1 30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7.91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531.79688"/>
      <inkml:brushProperty name="anchorY" value="-165883.96875"/>
      <inkml:brushProperty name="scaleFactor" value="0.5"/>
    </inkml:brush>
  </inkml:definitions>
  <inkml:trace contextRef="#ctx0" brushRef="#br0">48 0 80 0 0,'0'0'0'0'0,"-2"4"72"0"0,-6 7 598 0 0,-3 8-629 0 0,-1 8 543 0 0,3 11-187 0 0,3 12 9 0 0,8 10-85 0 0,11 12-91 0 0,10 10 55 0 0,11 8-138 0 0,9 11 18 0 0,9 6-85 0 0,6 5-37 0 0,8 7-23 0 0,4 3-38 0 0,1 3 26 0 0,5 2-206 0 0,-1-3-157 0 0,-2-7 52 0 0,-3-10-110 0 0,-6-16-51 0 0,-6-17 290 0 0,-6-20-276 0 0,-13-20-859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4.82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180.5625"/>
      <inkml:brushProperty name="anchorY" value="-399382.3125"/>
      <inkml:brushProperty name="scaleFactor" value="0.5"/>
    </inkml:brush>
  </inkml:definitions>
  <inkml:trace contextRef="#ctx0" brushRef="#br0">1 803 0 0 0,'0'0'0'0'0,"0"-1"88"0"0,0-1-65 0 0,0-1 335 0 0,0-1-62 0 0,0 1-21 0 0,0-2 12 0 0,1-1 125 0 0,1-1-244 0 0,2-1 245 0 0,2-2-170 0 0,3-2-43 0 0,3-3-24 0 0,1-2 128 0 0,2-2-201 0 0,3-3 297 0 0,1-3-145 0 0,1 1-72 0 0,3-4-11 0 0,0-1 68 0 0,3-2-148 0 0,2-4 101 0 0,3-1-89 0 0,1-2-51 0 0,3-1-61 0 0,2 0 76 0 0,-1 0-113 0 0,2 2 98 0 0,-2 0-49 0 0,-1 4-41 0 0,-2-1-52 0 0,-1 1 19 0 0,-2 2-11 0 0,-1 1-148 0 0,-2 3-322 0 0,-1 2 92 0 0,-6 7-3647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5.44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8511.875"/>
      <inkml:brushProperty name="anchorY" value="-399215.0625"/>
      <inkml:brushProperty name="scaleFactor" value="0.5"/>
    </inkml:brush>
  </inkml:definitions>
  <inkml:trace contextRef="#ctx0" brushRef="#br0">278 38 0 0 0,'0'0'0'0'0,"0"-1"0"0"0,0-1 0 0 0,0-2 19 0 0,0 0-15 0 0,0-1 108 0 0,0 1 34 0 0,0 1-40 0 0,0 0 224 0 0,0 0-91 0 0,0 0-19 0 0,0 1-34 0 0,0 0 107 0 0,-1 1-194 0 0,0 1 190 0 0,0-1-106 0 0,-1 1-62 0 0,-2 1-17 0 0,0 1 91 0 0,1 3-163 0 0,-1 1 181 0 0,2 1-93 0 0,0 3-17 0 0,0 1-2 0 0,1 3 43 0 0,1 3-89 0 0,-1 3 158 0 0,0 4-66 0 0,-1 1-23 0 0,-1 5-26 0 0,-1 3 96 0 0,-1 5-162 0 0,-4 6 256 0 0,0 5-133 0 0,-3 5-20 0 0,-2 5-55 0 0,-3 3 102 0 0,-2 3-147 0 0,-1 3 157 0 0,-1 1-113 0 0,0-2-59 0 0,0 0-11 0 0,3-5 4 0 0,2-5-25 0 0,2-4-2 0 0,4-5-20 0 0,3-4-32 0 0,3-3-86 0 0,1-3 49 0 0,4-5-58 0 0,0-1-145 0 0,1-6-220 0 0,2-2-71 0 0,-1-8-3314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5.9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609.9375"/>
      <inkml:brushProperty name="anchorY" value="-399863.75"/>
      <inkml:brushProperty name="scaleFactor" value="0.5"/>
    </inkml:brush>
  </inkml:definitions>
  <inkml:trace contextRef="#ctx0" brushRef="#br0">34 109 0 0 0,'0'0'0'0'0,"-1"0"0"0"0,-2 1 0 0 0,-1 1 149 0 0,-1 0-14 0 0,-1 1 97 0 0,1 0-67 0 0,1 0 110 0 0,1 1-143 0 0,2-1 175 0 0,0 0-100 0 0,2 0-34 0 0,1-1 3 0 0,2 0 49 0 0,3-1-82 0 0,2-1 111 0 0,2 1-53 0 0,0-2-48 0 0,2-1 7 0 0,0-1 96 0 0,-1 0-152 0 0,2-1 227 0 0,1 1-105 0 0,1-1-30 0 0,1 0-6 0 0,2 0 109 0 0,3-1-175 0 0,2-1 168 0 0,5-1-99 0 0,2-2-54 0 0,4 1-48 0 0,2 0 25 0 0,2 0-80 0 0,1 2 49 0 0,-1 1-45 0 0,-1 0-16 0 0,1 1-70 0 0,-2 0 72 0 0,-1 1-82 0 0,-1 0 43 0 0,-2 0-32 0 0,-1 0-30 0 0,-1-1-85 0 0,-3 1 2 0 0,-2-1-26 0 0,-3 0-249 0 0,-1 0-211 0 0,-2 0-78 0 0,-5 1-3028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6.3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087"/>
      <inkml:brushProperty name="anchorY" value="-400390.3125"/>
      <inkml:brushProperty name="scaleFactor" value="0.5"/>
    </inkml:brush>
  </inkml:definitions>
  <inkml:trace contextRef="#ctx0" brushRef="#br0">55 20 0 0 0,'0'0'0'0'0,"1"0"0"0"0,1 0 0 0 0,-1 1 56 0 0,0 0-72 0 0,0 0 211 0 0,1 0-71 0 0,-1 0 10 0 0,0-1-32 0 0,1 0 82 0 0,-1 0-129 0 0,2 0 161 0 0,-1 0-50 0 0,0 0-47 0 0,1 0-47 0 0,-1 0 112 0 0,0 0-160 0 0,0 0 199 0 0,-1 1-70 0 0,1 0-22 0 0,-2 0-17 0 0,1 1 77 0 0,-1 0-119 0 0,0 1 196 0 0,0-1-105 0 0,-4 2 8 0 0,0-1-18 0 0,-3 1 58 0 0,0 1-113 0 0,0-1 129 0 0,-1 1-96 0 0,1 1-55 0 0,-1-2-31 0 0,2-1 11 0 0,-1 0-56 0 0,2 0 6 0 0,-1-2-24 0 0,2 0 5 0 0,1 0-96 0 0,1-2 54 0 0,1-1-49 0 0,0-1-54 0 0,0-5 44 0 0,1 0-56 0 0,2-2-190 0 0,0 1 44 0 0,2-1-55 0 0,0 1-226 0 0,1 0 156 0 0,0 0-5 0 0,-2 3-449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6.64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8421.6875"/>
      <inkml:brushProperty name="anchorY" value="-399735.78125"/>
      <inkml:brushProperty name="scaleFactor" value="0.5"/>
    </inkml:brush>
  </inkml:definitions>
  <inkml:trace contextRef="#ctx0" brushRef="#br0">54 12 0 0 0,'0'0'0'0'0,"0"-1"0"0"0,0-1 0 0 0,0-1 0 0 0,0 2 121 0 0,-1-1 3 0 0,0 1 26 0 0,0 0 92 0 0,0 1-32 0 0,0 0-78 0 0,1 0 35 0 0,0 2 217 0 0,0 1-215 0 0,0 2 30 0 0,0-1-83 0 0,0 0-32 0 0,0 1 40 0 0,0 0-102 0 0,0 0 77 0 0,0-1-44 0 0,0 0-26 0 0,0-1 27 0 0,0 0 18 0 0,0 1-34 0 0,-2 1 40 0 0,-1 2 16 0 0,1 1-23 0 0,0 1 19 0 0,1 2 88 0 0,0 3-119 0 0,0 3 227 0 0,0 2-94 0 0,-1 3-4 0 0,1 4-48 0 0,-2 3 131 0 0,0 1-182 0 0,0 2 290 0 0,-1 1-161 0 0,1-1-29 0 0,1 2-6 0 0,-1-2 22 0 0,1 1-76 0 0,0-2 32 0 0,0 0-31 0 0,0 0-22 0 0,1-1-50 0 0,0 1 50 0 0,0 1-66 0 0,1 3 46 0 0,0 1-32 0 0,0 1-10 0 0,0 2-54 0 0,0 2 24 0 0,1 1-30 0 0,0 1 44 0 0,0 0-32 0 0,0-2 1 0 0,0-2-74 0 0,0-4 57 0 0,1-2-68 0 0,-1-3 37 0 0,0-2-40 0 0,-1-2-35 0 0,1-3-197 0 0,-1-4 52 0 0,-1-4-104 0 0,0-3-622 0 0,0-5-70 0 0,-1-2-69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7.11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37.375"/>
      <inkml:brushProperty name="anchorY" value="-400350.96875"/>
      <inkml:brushProperty name="scaleFactor" value="0.5"/>
    </inkml:brush>
  </inkml:definitions>
  <inkml:trace contextRef="#ctx0" brushRef="#br0">0 86 0 0 0,'0'0'0'0'0,"0"1"0"0"0,0 0 0 0 0,0 0 177 0 0,0 1-3 0 0,0 0 58 0 0,0 1 161 0 0,0-1-59 0 0,0 0-46 0 0,0-1-28 0 0,1 0 133 0 0,1-2-202 0 0,3 0 213 0 0,0 0-84 0 0,2-1-67 0 0,1 0-59 0 0,1 0 178 0 0,2-2-275 0 0,3 0 291 0 0,1 0-126 0 0,2-1-82 0 0,3-1-18 0 0,2 2 90 0 0,2 0-164 0 0,3-2 173 0 0,0 1-92 0 0,1-1-37 0 0,1 0-99 0 0,1 1 117 0 0,0 1-165 0 0,3 0 151 0 0,-1 2-75 0 0,1 0-42 0 0,1 0-23 0 0,0 0 20 0 0,-1 2-48 0 0,2 1 23 0 0,-4 0-46 0 0,-1 0-34 0 0,-1-1-142 0 0,-1 1-216 0 0,-3-2 256 0 0,1-2-2372 0 0,-3-2 2575 0 0,-1-1-1072 0 0,-5 0-809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7.4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168"/>
      <inkml:brushProperty name="anchorY" value="-400900.71875"/>
      <inkml:brushProperty name="scaleFactor" value="0.5"/>
    </inkml:brush>
  </inkml:definitions>
  <inkml:trace contextRef="#ctx0" brushRef="#br0">153 1 0 0 0,'0'0'0'0'0,"-3"0"64"0"0,-2 0 177 0 0,-1 0 25 0 0,-1 0 59 0 0,0 1 42 0 0,0 0-6 0 0,0 1-105 0 0,1 1 32 0 0,-1 2 134 0 0,1 2-258 0 0,-2 2 325 0 0,1 4-155 0 0,0 2-44 0 0,-1 3-64 0 0,1 3 122 0 0,-1 1-249 0 0,1 3 186 0 0,0 1-164 0 0,0 1-29 0 0,1 1-96 0 0,0 0 19 0 0,2 0-43 0 0,0-2 8 0 0,0-1-60 0 0,2-3 7 0 0,2-3-155 0 0,1-3-351 0 0,2-3 558 0 0,2-5-1413 0 0,-2-3-1412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49.73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8392.6875"/>
      <inkml:brushProperty name="anchorY" value="-400679.4375"/>
      <inkml:brushProperty name="scaleFactor" value="0.5"/>
    </inkml:brush>
  </inkml:definitions>
  <inkml:trace contextRef="#ctx0" brushRef="#br0">39 5 0 0 0,'0'0'0'0'0,"0"-1"0"0"0,0 0 0 0 0,0 0 0 0 0,0 0 0 0 0,0 1 47 0 0,0 1 23 0 0,0 0-31 0 0,0-1 125 0 0,0 1-36 0 0,0-1-40 0 0,0 2-12 0 0,0-1 75 0 0,0 0-138 0 0,0 1 146 0 0,0 1-64 0 0,-1-1-9 0 0,0 2-40 0 0,-1-2 64 0 0,1 1-87 0 0,-1-1 129 0 0,-1 1-39 0 0,1 1-31 0 0,-1-1 3 0 0,1 1 52 0 0,-1 0-101 0 0,-2 2 163 0 0,1 1-96 0 0,1 1-15 0 0,0 2-50 0 0,1-1 67 0 0,1 2-91 0 0,1 0 112 0 0,0 2-53 0 0,0 1-48 0 0,0 1-21 0 0,0 1 48 0 0,1-1-74 0 0,1 1 106 0 0,0 0-60 0 0,0 0-8 0 0,0 1-6 0 0,-1-1-10 0 0,0 0 11 0 0,-1-1 5 0 0,1 0-20 0 0,-1 0 16 0 0,0-1-24 0 0,-1 0 16 0 0,1 1-5 0 0,0-2 10 0 0,0 0-12 0 0,1 1-14 0 0,0-1-43 0 0,0 1 76 0 0,0 0-81 0 0,0 0 118 0 0,-1 1-62 0 0,1 1-17 0 0,-1 2 36 0 0,0 1-42 0 0,0 1 40 0 0,0 2-40 0 0,0-1 21 0 0,0 0-6 0 0,0 0-18 0 0,0-2 15 0 0,1-2-15 0 0,0-2-5 0 0,0-3-26 0 0,0-3-13 0 0,-1-2-167 0 0,1-3-112 0 0,0-2 48 0 0,1-5-114 0 0,0 0-764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50.14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47.375"/>
      <inkml:brushProperty name="anchorY" value="-400750.65625"/>
      <inkml:brushProperty name="scaleFactor" value="0.5"/>
    </inkml:brush>
  </inkml:definitions>
  <inkml:trace contextRef="#ctx0" brushRef="#br0">0 39 0 0 0,'0'0'0'0'0,"0"6"3262"0"0,1-6-3022 0 0,2 0 123 0 0,2 0-192 0 0,1 0 226 0 0,1 0-134 0 0,1 0-79 0 0,2 1-40 0 0,0 0 94 0 0,3 0-156 0 0,1 1 169 0 0,2 1-90 0 0,2-1-18 0 0,0 0-49 0 0,3 0 104 0 0,1-1-185 0 0,3 0 196 0 0,1-1-107 0 0,2 0-52 0 0,2 0-38 0 0,1-1 60 0 0,1-1-117 0 0,1-3 137 0 0,-1 0-108 0 0,-1-1 15 0 0,-2 1-70 0 0,-4 0 44 0 0,-1 1-35 0 0,-3 0-38 0 0,-2 2-46 0 0,-1-2-36 0 0,-3 2-434 0 0,0-1-386 0 0,-1 0 184 0 0,-2-2-474 0 0,-3 1-1269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8:52.3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023.75"/>
      <inkml:brushProperty name="anchorY" value="-401346.96875"/>
      <inkml:brushProperty name="scaleFactor" value="0.5"/>
    </inkml:brush>
  </inkml:definitions>
  <inkml:trace contextRef="#ctx0" brushRef="#br0">52 39 0 0 0,'0'0'0'0'0,"0"-2"0"0"0,-1-2 75 0 0,0-2 62 0 0,-1 0 71 0 0,-1 0 53 0 0,-1 1 190 0 0,1 1-233 0 0,0 1 304 0 0,1 2-136 0 0,1 0-58 0 0,0 1 288 0 0,-2 1-467 0 0,0 4 218 0 0,0 1-96 0 0,-1 4-83 0 0,1 2-19 0 0,1 3 63 0 0,-1 1-137 0 0,1 3 116 0 0,0 3-94 0 0,1 3-10 0 0,1 3-82 0 0,-1 2 94 0 0,1 3-127 0 0,0 1 130 0 0,0 0-67 0 0,-1-1-54 0 0,0-2-10 0 0,0-3 25 0 0,1-3-40 0 0,0-3 40 0 0,2-3-31 0 0,1-5-27 0 0,0-3-12 0 0,0-3-8 0 0,1-3 18 0 0,2-1-7 0 0,0-4-6 0 0,1-2 11 0 0,2-2-40 0 0,-1-2 48 0 0,1 0-15 0 0,-1-1 42 0 0,1 1-1 0 0,-1 0-16 0 0,-1 1 7 0 0,0 1 34 0 0,-1 2-29 0 0,0 1 67 0 0,-2 1-19 0 0,0 3 8 0 0,0 0-75 0 0,0 1 87 0 0,-1 2-85 0 0,1 1 156 0 0,0 0-55 0 0,0-2 2 0 0,1 0-60 0 0,0-1 62 0 0,1-1-70 0 0,0-2 96 0 0,0 0-48 0 0,2-2-20 0 0,-1-1-2 0 0,2-2 44 0 0,-1-2-43 0 0,1 0 118 0 0,0-1-52 0 0,0-1 10 0 0,2-1-37 0 0,0-1 65 0 0,0 0-77 0 0,2-1 90 0 0,0 0-46 0 0,1 0-32 0 0,1 0 20 0 0,1 0 9 0 0,1 0-13 0 0,0 2 33 0 0,1 0-18 0 0,0 1-21 0 0,1 0-60 0 0,0 1 62 0 0,0 2-50 0 0,0 0 79 0 0,0 1-50 0 0,1 0 7 0 0,0 2-75 0 0,0-1 113 0 0,0 2-103 0 0,1-1 173 0 0,0 1-69 0 0,1 2-58 0 0,-1 0 30 0 0,1 1 14 0 0,1 0-35 0 0,-1 1 40 0 0,-1 0-12 0 0,0 0 13 0 0,-1 1-86 0 0,-2-1 99 0 0,-1-1-107 0 0,0 1 125 0 0,-1-1-65 0 0,-1-1-16 0 0,0 0-78 0 0,-2-1 84 0 0,1-2-95 0 0,-1 0 130 0 0,-1-1-58 0 0,0-1-16 0 0,-1-1-30 0 0,-1 1 52 0 0,-1-2-47 0 0,-2 1 136 0 0,-2 0-57 0 0,0-1-5 0 0,-2 2-32 0 0,-1 0 71 0 0,0 0-70 0 0,-2 2 126 0 0,0 1-37 0 0,0 0-41 0 0,0 0 25 0 0,0 1-19 0 0,-1 1 3 0 0,1-1-29 0 0,0 0-20 0 0,0 0-5 0 0,1 0 7 0 0,1 2-22 0 0,2 2 35 0 0,-1 0-30 0 0,0 0 1 0 0,0 0-19 0 0,1 0-81 0 0,-1-2 134 0 0,0 0-128 0 0,0-1 162 0 0,0 1-57 0 0,1-1-45 0 0,-2 0 17 0 0,0 1 19 0 0,0-1-26 0 0,-1 0 46 0 0,-1 1-23 0 0,0-2-29 0 0,0 1 9 0 0,0-1 42 0 0,0 0-32 0 0,0 1 49 0 0,0 0-23 0 0,0 1-20 0 0,0 1-58 0 0,0 2 89 0 0,0 0-87 0 0,0 3 111 0 0,-1-1-22 0 0,-1 0-48 0 0,1 1-10 0 0,0 0 10 0 0,1 0-8 0 0,-1 1 21 0 0,1 0-6 0 0,-1 1-25 0 0,0 0-10 0 0,0-1 38 0 0,0 1-32 0 0,0-1 48 0 0,2 0-14 0 0,0-1-3 0 0,0-1-26 0 0,1-1 7 0 0,0 0-13 0 0,-1-1 49 0 0,0 1-24 0 0,0-1 9 0 0,0-1-29 0 0,-1 1 18 0 0,0 1-17 0 0,0 1 23 0 0,0 0-7 0 0,0 2-6 0 0,0 0 2 0 0,0 1 9 0 0,-1 1-4 0 0,-1-1 49 0 0,1 1-70 0 0,0 1-5 0 0,1 1 28 0 0,-1 0-2 0 0,1 1 28 0 0,0-1-34 0 0,0 1 40 0 0,0-1-30 0 0,0 1-66 0 0,0-1 102 0 0,0 1-108 0 0,0 0 88 0 0,0 1-16 0 0,0 3-24 0 0,0 0 20 0 0,1 2-8 0 0,0 1 2 0 0,1 0 0 0 0,-2 1 0 0 0,1-1-9 0 0,-1 1 2 0 0,1-1 18 0 0,-1 1-15 0 0,0-2 15 0 0,0-1 5 0 0,0-1-2 0 0,0-1-16 0 0,0-1 23 0 0,-1-3-26 0 0,-1 0 7 0 0,1-1-2 0 0,0-1 0 0 0,1-1 19 0 0,-1-1-15 0 0,1 0 5 0 0,0-2-29 0 0,0-2 8 0 0,0 1-22 0 0,0-1 42 0 0,0 1 14 0 0,0 2-20 0 0,0 0 8 0 0,0 1-11 0 0,1 0-26 0 0,0 1 35 0 0,1 1-2 0 0,-1 1 10 0 0,1 1-11 0 0,0-1 4 0 0,0-1-1 0 0,0 0-37 0 0,-1-1 38 0 0,0-1-31 0 0,1-1 92 0 0,0-1-44 0 0,0-1-2 0 0,0-1-16 0 0,0 0 2 0 0,0-2-2 0 0,0-2 0 0 0,0-2 10 0 0,2 0 24 0 0,-1-1-6 0 0,1-1-5 0 0,0-1 21 0 0,0 0-44 0 0,-1 0 13 0 0,1 0-5 0 0,0 0 19 0 0,0 0 13 0 0,2 0-3 0 0,0 0 3 0 0,0 1-9 0 0,1 0-16 0 0,2-1-71 0 0,0 0 46 0 0,0 0-46 0 0,2 0 152 0 0,0 0-62 0 0,1 0 6 0 0,0-1-54 0 0,0 0 5 0 0,-1 0-24 0 0,0 1 78 0 0,-1-1-70 0 0,0 2 14 0 0,-1 0 15 0 0,1 0-16 0 0,0 1 61 0 0,0 0-45 0 0,0 0 35 0 0,1 0-38 0 0,-1-1 21 0 0,1 0 21 0 0,0-1-45 0 0,0 0-40 0 0,1 0 56 0 0,1-1-20 0 0,1 1-60 0 0,0 1 113 0 0,2 2-121 0 0,1-1 160 0 0,1 2-85 0 0,0 0-18 0 0,1 0-39 0 0,1 0 63 0 0,-1 0-42 0 0,-1-1 116 0 0,-1 0-97 0 0,-1-1 15 0 0,-2 0 5 0 0,0 2-24 0 0,-2-1 35 0 0,-1 2-30 0 0,-1-1 19 0 0,-2-1 23 0 0,0 1-35 0 0,-1-1 2 0 0,0 0 0 0 0,-1-1-12 0 0,1 1 32 0 0,0-1 27 0 0,-2-2-81 0 0,0 2 45 0 0,-1-1-62 0 0,-2 1 109 0 0,0 1-52 0 0,-1 1-9 0 0,-1-1 5 0 0,0 1-4 0 0,1 0-10 0 0,0 1 13 0 0,-1-1-23 0 0,2 0 25 0 0,0 0 30 0 0,-1 0-74 0 0,1 0 90 0 0,1 0-66 0 0,0 0-17 0 0,0 0 6 0 0,0 0 12 0 0,-1 0-32 0 0,-1 0 75 0 0,2-2 43 0 0,1 1-28 0 0,0 0-13 0 0,0 1-70 0 0,-1 1 74 0 0,-1 1-65 0 0,0 2 20 0 0,-1 3 50 0 0,-1 0-63 0 0,0 0 68 0 0,0-1-66 0 0,1 1 48 0 0,0 0 22 0 0,0-1-53 0 0,1 2-75 0 0,0-1 170 0 0,-1 1-187 0 0,1 1 245 0 0,0 0-99 0 0,0 0-13 0 0,-1 0-84 0 0,0 2 86 0 0,1 0-79 0 0,-1 0 79 0 0,0 1 23 0 0,0 1-23 0 0,-1 0-44 0 0,0 0 50 0 0,0 0-74 0 0,0 0 67 0 0,0 0-2 0 0,0-1-8 0 0,0 0-41 0 0,0 1 77 0 0,0-2-100 0 0,0 1 96 0 0,1 0-57 0 0,0 0-2 0 0,0 1 20 0 0,1 2-17 0 0,0 0 43 0 0,-1 2-59 0 0,0 0 47 0 0,0 1-43 0 0,0 0-16 0 0,-1 0 32 0 0,0 0-59 0 0,0 0 83 0 0,0-1-63 0 0,0-1 39 0 0,1 0 18 0 0,0 0-34 0 0,1-1 58 0 0,0-1-26 0 0,-1-2-9 0 0,2 0 22 0 0,-1 0-35 0 0,0 1-9 0 0,1 0 11 0 0,-1-2-5 0 0,0-1 1 0 0,1-1-28 0 0,-1-1 26 0 0,2-1 38 0 0,-2-1-29 0 0,0-2 12 0 0,0 0 25 0 0,0-1-55 0 0,-1-1-10 0 0,0 0 103 0 0,0-1-107 0 0,1-1 73 0 0,-1 1-31 0 0,2-1-19 0 0,-1 0 6 0 0,0-1 33 0 0,2 1-48 0 0,0 0 63 0 0,-1 0-18 0 0,1 0 6 0 0,-1 0-38 0 0,0 0 2 0 0,-1 0-2 0 0,2 0 16 0 0,2 0-14 0 0,0-1-4 0 0,1-1-73 0 0,0 0 94 0 0,-1-1-78 0 0,0 0 182 0 0,0 1-107 0 0,0-1 0 0 0,2 0-24 0 0,1-1 11 0 0,-1 0-6 0 0,0 0 47 0 0,0 0-22 0 0,0 1-18 0 0,0 1-50 0 0,-1 0 105 0 0,2 1-100 0 0,-2 1 61 0 0,0-1 19 0 0,1-1-81 0 0,0 0 8 0 0,1-1 69 0 0,1 0-79 0 0,-1 1 119 0 0,0 1-90 0 0,1-2 19 0 0,-1 0-4 0 0,2 0-30 0 0,0-1 36 0 0,1 0-12 0 0,0 2 4 0 0,2-1 18 0 0,1 0-23 0 0,0 2 8 0 0,0 0-22 0 0,1 0 43 0 0,2 2-51 0 0,-1 0-21 0 0,0 0 52 0 0,0 1 28 0 0,0 0-25 0 0,-2 0 49 0 0,0 1-4 0 0,-1 0-44 0 0,-1-1-13 0 0,-1 0-27 0 0,-1 1 22 0 0,0 0 29 0 0,-1 0-27 0 0,-1 1 20 0 0,-1 0-14 0 0,1-1 22 0 0,-2 0-16 0 0,0 0-32 0 0,1-2 56 0 0,-1 2-28 0 0,-1-2-10 0 0,-1 2 14 0 0,1-1-33 0 0,-1-1 84 0 0,1 0-73 0 0,0-2 25 0 0,-1 1-16 0 0,-1-1 11 0 0,0 0 6 0 0,1 1-1 0 0,0-1 29 0 0,-1 1-36 0 0,1 0 31 0 0,0 0-47 0 0,-1 1 22 0 0,-1 0-7 0 0,-1 0-27 0 0,0 0 17 0 0,1 1 31 0 0,0 0-28 0 0,2-1 86 0 0,-2 1-128 0 0,2 0 97 0 0,-1-1-50 0 0,1 0-70 0 0,-1 0 96 0 0,0-1-99 0 0,1 0 197 0 0,-2 1-122 0 0,-1-2 14 0 0,-1 1-1 0 0,1 0-23 0 0,0 0 15 0 0,0 0-24 0 0,0 0 35 0 0,-1 0-20 0 0,1 0 6 0 0,-2 0 36 0 0,2 0-47 0 0,-1 0 43 0 0,1 1-22 0 0,1 1-3 0 0,0 2-18 0 0,-1 1 14 0 0,0 1 4 0 0,-1 0 55 0 0,0 0-34 0 0,-1 0-33 0 0,0 0 30 0 0,0 0-50 0 0,0 0 50 0 0,0 0-24 0 0,0 1-2 0 0,0-1 1 0 0,0 0-1 0 0,-1 0 0 0 0,1 1 0 0 0,0-1 0 0 0,0 1 28 0 0,0 0-27 0 0,0 0 1 0 0,0 1 36 0 0,0 1-48 0 0,0 1 71 0 0,0 1-40 0 0,0 0-14 0 0,0 0-4 0 0,0 2 17 0 0,0-1-26 0 0,0 0-10 0 0,0 1 50 0 0,0 0-8 0 0,0 2-23 0 0,0-1 18 0 0,0 0-25 0 0,0 0 16 0 0,0-1-24 0 0,0 0-12 0 0,0 0 3 0 0,0-1 44 0 0,0 0-23 0 0,0 1 0 0 0,0-1 57 0 0,2-1-73 0 0,-1 0-4 0 0,0-1 28 0 0,1 0-68 0 0,-1 0 132 0 0,1-2-96 0 0,-1 0 41 0 0,0-1-1 0 0,-1-1-20 0 0,0-1 26 0 0,1-1-28 0 0,1-1 37 0 0,-1 0-39 0 0,-1 0 12 0 0,1-2-13 0 0,-1 0-17 0 0,1 0 24 0 0,-1-1 55 0 0,1 0-69 0 0,0 0 43 0 0,0 0-61 0 0,0 0 8 0 0,0 0 23 0 0,1 0-46 0 0,-1 0-51 0 0,0 0-90 0 0,1 0 30 0 0,-1 0-652 0 0,2 0-1031 0 0,-1 0 51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8.0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8057.48438"/>
      <inkml:brushProperty name="anchorY" value="-168385.85938"/>
      <inkml:brushProperty name="scaleFactor" value="0.5"/>
    </inkml:brush>
  </inkml:definitions>
  <inkml:trace contextRef="#ctx0" brushRef="#br0">1 1 0 0 0,'0'0'0'0'0,"0"5"0"0"0,0 15 0 0 0,1 14 0 0 0,0-1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04.02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69017.9375"/>
      <inkml:brushProperty name="anchorY" value="-458449.1875"/>
      <inkml:brushProperty name="scaleFactor" value="0.5"/>
    </inkml:brush>
  </inkml:definitions>
  <inkml:trace contextRef="#ctx0" brushRef="#br0">128 0 88 0 0,'0'0'0'0'0,"-2"0"-23"0"0,0 0 139 0 0,-1 0 27 0 0,0 0 16 0 0,1 0 90 0 0,0 0-30 0 0,0 0 949 0 0,1 0-976 0 0,-2 3 36 0 0,-1 2 135 0 0,0 2-236 0 0,-1 5 338 0 0,0 4-168 0 0,1 2-55 0 0,0 6-6 0 0,1 3 123 0 0,0 3-229 0 0,-1 2 260 0 0,1 3-156 0 0,0 2-53 0 0,-2 3-48 0 0,0 3 88 0 0,-1 2-163 0 0,-1 1 160 0 0,0 0-143 0 0,0-2-42 0 0,-1-3-26 0 0,2-3-2 0 0,0-3-23 0 0,2-3-98 0 0,1-1-207 0 0,2-2 43 0 0,1-2-675 0 0,2-3-797 0 0,2-3 869 0 0,1-6-1230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05.78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68266.3125"/>
      <inkml:brushProperty name="anchorY" value="-458616.71875"/>
      <inkml:brushProperty name="scaleFactor" value="0.5"/>
    </inkml:brush>
  </inkml:definitions>
  <inkml:trace contextRef="#ctx0" brushRef="#br0">166 15 0 0 0,'0'0'0'0'0,"-2"-1"0"0"0,-4-2 0 0 0,-2 1 0 0 0,-2-1 56 0 0,-3 1-25 0 0,-1-1 75 0 0,0 3 74 0 0,0 0-110 0 0,0 2 216 0 0,0 1-91 0 0,2-1-32 0 0,0 2 33 0 0,1-1 125 0 0,4-1-205 0 0,0 0 376 0 0,0-1 3168 0 0,8-1-3551 0 0,2-1 357 0 0,3 1-186 0 0,0 1-72 0 0,3 1-1 0 0,1 2 129 0 0,1 1-250 0 0,1 2 341 0 0,0 1-142 0 0,2 0-54 0 0,1 2 43 0 0,1-1 91 0 0,1 1-244 0 0,3 0 349 0 0,2 1-212 0 0,2 0-33 0 0,2-1-52 0 0,1 0 79 0 0,1-2-152 0 0,1-1 176 0 0,0-1-92 0 0,0-1-27 0 0,1 0 2 0 0,2-2 88 0 0,0 0-94 0 0,1-1 79 0 0,0-2-13 0 0,-1 1-52 0 0,2 0-67 0 0,0 0 174 0 0,1 0-206 0 0,1-1 187 0 0,1 1-47 0 0,1-1-50 0 0,1 0 19 0 0,0 0-65 0 0,2 1 53 0 0,3 1 10 0 0,1 0-59 0 0,1 1 29 0 0,3 0-122 0 0,2 3 126 0 0,1 0-98 0 0,2 1 141 0 0,1-1-12 0 0,1 0-57 0 0,2 0-71 0 0,1 0 120 0 0,1 0-136 0 0,1 1 163 0 0,2 0-77 0 0,0 1-11 0 0,2 0-40 0 0,1 0 82 0 0,1 0-93 0 0,2 0 1 0 0,2-1 55 0 0,1-2-66 0 0,1 0 86 0 0,4 0-25 0 0,1-2-10 0 0,3 1 6 0 0,2-2-31 0 0,2 0 26 0 0,2 0 1 0 0,2-2-28 0 0,3 0 55 0 0,3 1 49 0 0,2-2-87 0 0,1 2 77 0 0,2 0-107 0 0,3 0 30 0 0,3 0 25 0 0,3 0 130 0 0,2-1-147 0 0,1 0 24 0 0,1 0 20 0 0,2 0-96 0 0,2-1 140 0 0,1 0-44 0 0,0-1-3 0 0,-2 0 25 0 0,-2-1-84 0 0,-2 1 44 0 0,-3 0-54 0 0,-2 0 32 0 0,-1 1-11 0 0,0 1 3 0 0,3 0 0 0 0,4-1 10 0 0,4 0 6 0 0,4-1-114 0 0,4 0 81 0 0,3-1-39 0 0,3-1 121 0 0,4-2-117 0 0,2 1 78 0 0,3-2-145 0 0,1 0 124 0 0,0-1-3 0 0,0 0-74 0 0,1 0 101 0 0,-2 0-153 0 0,-2 1 92 0 0,-5 1 26 0 0,-5 1-57 0 0,-1 1-34 0 0,-4 1 158 0 0,-1 0-200 0 0,-1 2 121 0 0,-1 1-29 0 0,2 0-60 0 0,4 2 114 0 0,2 1-64 0 0,3 1 21 0 0,3 2-88 0 0,1 1 61 0 0,1 1 34 0 0,2 0-86 0 0,1 1 76 0 0,1 0-70 0 0,0 0 104 0 0,0 0 6 0 0,-3-1-26 0 0,1 0-127 0 0,-2 0 148 0 0,-3-2-164 0 0,-3 0 206 0 0,-2 0-126 0 0,-3-1-5 0 0,-1 0-15 0 0,2-1 17 0 0,2 0-7 0 0,3-1 160 0 0,3-1-91 0 0,3 1-2 0 0,4-1 23 0 0,4 0-104 0 0,2 0 123 0 0,0-1-3 0 0,-1 2-100 0 0,-2 0 72 0 0,-1 1-90 0 0,0 0 23 0 0,-3 2 19 0 0,-1 0 57 0 0,-5 2-23 0 0,-4-1-26 0 0,-2 2-56 0 0,-1-1 78 0 0,-1 2-74 0 0,1 0 98 0 0,0 0-20 0 0,2 1-75 0 0,3 0-59 0 0,3-1 96 0 0,5 2-111 0 0,1 1 211 0 0,3 0-61 0 0,-1 1-3 0 0,1 0-67 0 0,1 0 74 0 0,-1 0-83 0 0,0 1 52 0 0,-1-1-25 0 0,-2 0-13 0 0,-3 0-14 0 0,-3-2 40 0 0,-5 0-32 0 0,-4 0 170 0 0,-4 0-161 0 0,-3 0 64 0 0,0 0-74 0 0,0 2 17 0 0,1 0-8 0 0,3 0 103 0 0,2 0-105 0 0,3-1 56 0 0,4 0-64 0 0,3 0 73 0 0,4-2-79 0 0,2 1 43 0 0,-1-2-5 0 0,1-1-27 0 0,-2 0-66 0 0,-1-1 93 0 0,0 0-61 0 0,-3 0 224 0 0,-3-1-137 0 0,-4 2-24 0 0,-2-2 30 0 0,-2 0-82 0 0,-1 0 58 0 0,-1-1 46 0 0,0-1-50 0 0,-1 1 103 0 0,3-3-160 0 0,2 0 78 0 0,3 0-55 0 0,4 1 31 0 0,3 0 28 0 0,2 0-37 0 0,2 1-98 0 0,1 0 112 0 0,-1-1-58 0 0,0 0 110 0 0,-3 0-2 0 0,-3-1-22 0 0,0 0-34 0 0,-2-1 36 0 0,-4 0-70 0 0,-3 0 48 0 0,-4-1-16 0 0,-3 0 98 0 0,-4 0-149 0 0,-1-1 104 0 0,-1 0-117 0 0,1 0 116 0 0,1-1-36 0 0,2-1-16 0 0,2-1 130 0 0,4 0-161 0 0,2 0 164 0 0,2 0-161 0 0,2 0 104 0 0,0-1-50 0 0,1 1-90 0 0,0 0 64 0 0,-1 0-82 0 0,-1-1 172 0 0,-2 1-33 0 0,-1 1-12 0 0,-2 0-45 0 0,-4 1 68 0 0,-2 1-80 0 0,-5-1 62 0 0,-5 1-57 0 0,-4 1-12 0 0,-1-1 31 0 0,-3 0-12 0 0,-3 0 60 0 0,0 0-72 0 0,-1 1 53 0 0,2 0-8 0 0,0 0-64 0 0,2 0 77 0 0,1 0-82 0 0,1-1 52 0 0,-1 0-16 0 0,-1 1 32 0 0,-1-1-148 0 0,1-2 128 0 0,1 0-100 0 0,-1-1 168 0 0,-2-1-104 0 0,-3-1-20 0 0,-2-1 92 0 0,-3-1-144 0 0,-2 1 156 0 0,-1-1-216 0 0,-5 1-2 0 0,-3-1-23 0 0,-4 0-14 0 0,-6 1-112 0 0,-5 0 87 0 0,-6-1-545 0 0,-5-1 14 0 0,-5-1-173 0 0,-4 0-1959 0 0,-4-1-267 0 0,-5-2 500 0 0,-4-1-451 0 0,-7 2-9046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20.94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02312.1875"/>
      <inkml:brushProperty name="anchorY" value="-478973.96875"/>
      <inkml:brushProperty name="scaleFactor" value="0.5"/>
    </inkml:brush>
  </inkml:definitions>
  <inkml:trace contextRef="#ctx0" brushRef="#br0">1 10497 88 0 0,'0'0'279'0'0,"0"5"3588"0"0,1-5-3708 0 0,2-2 160 0 0,2-1-241 0 0,5-4 310 0 0,2-3-121 0 0,4-6-71 0 0,5-8 0 0 0,6-8 95 0 0,7-10-174 0 0,7-13 186 0 0,9-13-67 0 0,6-11-53 0 0,8-13-8 0 0,8-8 53 0 0,6-7-142 0 0,7-8 184 0 0,5-4-68 0 0,2-4-4 0 0,7-5-41 0 0,3-4 112 0 0,5-3-166 0 0,9-8 211 0 0,6-7-121 0 0,7-6-36 0 0,8-8-70 0 0,2-2 106 0 0,4-3-150 0 0,0-1 166 0 0,2-1-78 0 0,-1-4-12 0 0,0-5 16 0 0,4-6 10 0 0,3-7-4 0 0,7-7 22 0 0,6-8-6 0 0,9-9-15 0 0,10-12-52 0 0,9-12 108 0 0,12-11-120 0 0,8-7 169 0 0,6-1-59 0 0,1 3-6 0 0,-3 5-88 0 0,-7 11 136 0 0,-11 10-130 0 0,-11 14 208 0 0,-13 11-42 0 0,-14 12-55 0 0,-10 8-4 0 0,-8 3 53 0 0,-5 5-39 0 0,-3-1 70 0 0,-4 3-19 0 0,-3 3-39 0 0,-2 1-70 0 0,-2 2 129 0 0,-3 3-156 0 0,-4 5 30 0 0,-4 10-30 0 0,-4 9-63 0 0,-4 12-12 0 0,-3 8 18 0 0,-5 9-84 0 0,-5 7 14 0 0,-6 5-17 0 0,-5 7 20 0 0,-1 3-44 0 0,-2 3 13 0 0,0 2-33 0 0,1 0-94 0 0,1 3-69 0 0,0 2-72 0 0,0 4-176 0 0,0 5-219 0 0,-1 7 159 0 0,-3 8-1040 0 0,-4 9 452 0 0,-3 9-203 0 0,-16 13-9399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27.1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10216.0625"/>
      <inkml:brushProperty name="anchorY" value="-468599.25"/>
      <inkml:brushProperty name="scaleFactor" value="0.5"/>
    </inkml:brush>
  </inkml:definitions>
  <inkml:trace contextRef="#ctx0" brushRef="#br0">18 0 0 0 0,'0'0'0'0'0,"-1"0"16"0"0,-2 0-9 0 0,-2 0 161 0 0,1 0-56 0 0,1 1 44 0 0,1 1-54 0 0,4 2 73 0 0,1 0-107 0 0,4 2 154 0 0,2 2-66 0 0,3 2-24 0 0,5 2-27 0 0,3 0 42 0 0,4-1-82 0 0,5 0 80 0 0,5-1-53 0 0,4-2-12 0 0,8-1-14 0 0,3 0 38 0 0,4-1-79 0 0,3 1 108 0 0,1-1-32 0 0,0 0-27 0 0,2 0 30 0 0,2-2 46 0 0,2-1-108 0 0,7 0 129 0 0,4-2-87 0 0,5-2 8 0 0,9-1-20 0 0,6-2 21 0 0,6-2-45 0 0,7 0 98 0 0,3 0-58 0 0,3-1-18 0 0,8 1-30 0 0,3 2 80 0 0,2 0-129 0 0,3 3 189 0 0,-1 2-94 0 0,-3 3-25 0 0,0 2-8 0 0,-5 1 7 0 0,-4 2-33 0 0,-4 0 46 0 0,-3 0-33 0 0,-3 0 11 0 0,0 1-59 0 0,2-1 63 0 0,4 0-69 0 0,3-1 124 0 0,4 0-65 0 0,3-3-14 0 0,3-1-22 0 0,5-1 59 0 0,4-2-57 0 0,5-1 83 0 0,4 0-32 0 0,2 0-36 0 0,3-1-34 0 0,2-3 54 0 0,1 0-58 0 0,1-3 120 0 0,-4 0-54 0 0,-2 0 2 0 0,-2 0-81 0 0,-2 1 86 0 0,-1 0-86 0 0,2 0 137 0 0,1 2-59 0 0,1 0-25 0 0,2 1-17 0 0,3 0 10 0 0,2 2-6 0 0,1 1 20 0 0,0 2-15 0 0,-3 1-4 0 0,-1 2-74 0 0,-1 1 105 0 0,-1 1-91 0 0,-1 3 131 0 0,-2 1-47 0 0,-3-1-20 0 0,-3 1-19 0 0,-3-1 31 0 0,1 1-40 0 0,-2-1 50 0 0,0 1-16 0 0,2-2-3 0 0,5 1-26 0 0,4-1 17 0 0,6 1-17 0 0,6 0 51 0 0,2-1-15 0 0,1-1-2 0 0,4 1-35 0 0,0-2 37 0 0,1 1-41 0 0,2 1 50 0 0,-1-1-34 0 0,-1 0 1 0 0,-3 1-74 0 0,-1 1 113 0 0,-4 0-103 0 0,-4 0 182 0 0,-4 1-90 0 0,-2-1-24 0 0,1 1-45 0 0,1 0 64 0 0,2 0-61 0 0,4 0 121 0 0,4 2-53 0 0,0 1-37 0 0,3 1-4 0 0,0-1 34 0 0,0 0-42 0 0,-1 0 61 0 0,-1-1-36 0 0,-2-1-17 0 0,-1 1-3 0 0,-2-1 17 0 0,-2 1-16 0 0,-1 0 43 0 0,-2 0-3 0 0,-2 2-26 0 0,2 1-46 0 0,3 0 68 0 0,3 1-80 0 0,4-2 127 0 0,0 1-66 0 0,2-1-14 0 0,0-1 25 0 0,1 0-29 0 0,0 1 45 0 0,0 0-14 0 0,-3 1-12 0 0,-3 0 4 0 0,-1 1-39 0 0,-3 0 48 0 0,-3 0-35 0 0,-2-1 66 0 0,-3 0-18 0 0,1 0-29 0 0,2 0-8 0 0,3-1 27 0 0,5 0-28 0 0,3-2 74 0 0,3-2-40 0 0,1 0-14 0 0,0-1-12 0 0,1-1 10 0 0,2 1-15 0 0,0 0 60 0 0,-3 1-35 0 0,-1 1 3 0 0,-3 0-56 0 0,-3 0 71 0 0,0 0-61 0 0,-2 0 102 0 0,-1 0-47 0 0,-1-2-21 0 0,3 0-66 0 0,3-2 90 0 0,4-1-78 0 0,5 1 136 0 0,2-2-58 0 0,0 1-16 0 0,1-2-47 0 0,1-1 47 0 0,-1 2-56 0 0,-1 0 110 0 0,-4 2-60 0 0,-4 1-17 0 0,-5 1-11 0 0,-4 0 28 0 0,-3 1-30 0 0,-3 1 75 0 0,-4 0-31 0 0,-1-1-25 0 0,1-1 10 0 0,4-1 3 0 0,4 1-12 0 0,5-2 14 0 0,2 0-14 0 0,2 0 14 0 0,2-2-42 0 0,2-1 41 0 0,1 0-33 0 0,-1-2 56 0 0,-2 1-34 0 0,-2-1-16 0 0,-4 0-5 0 0,-2 1 37 0 0,-3 1-31 0 0,-3 2 85 0 0,-2-1-61 0 0,-1 1-16 0 0,1 0-4 0 0,1 0 16 0 0,2 0-6 0 0,3 0 58 0 0,1-1-35 0 0,1 0-5 0 0,2 0-44 0 0,0-1 29 0 0,1 1-21 0 0,0-1 80 0 0,-1 0-41 0 0,-3 0-3 0 0,-1 1-35 0 0,-3-1 27 0 0,-5 0-29 0 0,-4 1 36 0 0,-6-2 7 0 0,-4 0-19 0 0,-1 0-58 0 0,0 0 82 0 0,3-2-84 0 0,3 1 90 0 0,1-1-26 0 0,3-1-29 0 0,3-1-44 0 0,4 0 94 0 0,1-1-70 0 0,2-1 89 0 0,-2 0-24 0 0,-2 0-38 0 0,-2-1-14 0 0,-2 1 38 0 0,-2 1-42 0 0,-5 0 87 0 0,-3 1-34 0 0,-4-1-14 0 0,-2 2-22 0 0,-4 1 4 0 0,-1 0-4 0 0,-2 1 46 0 0,-3 1-12 0 0,0 0-22 0 0,-1-1 8 0 0,3 1-4 0 0,2-1 0 0 0,4 0-10 0 0,1 0 4 0 0,1 0-12 0 0,1 0-6 0 0,1 0 39 0 0,-1-2-40 0 0,0 0 60 0 0,-3-1-9 0 0,-3-2-42 0 0,0 0-4 0 0,0-2 27 0 0,-1 2-39 0 0,-1-2 77 0 0,-3 1-22 0 0,-2-1 0 0 0,-4 1-63 0 0,-1 0 82 0 0,-2 0-83 0 0,0 0 100 0 0,0 0-30 0 0,-1 0-17 0 0,2-1-29 0 0,-2 0 43 0 0,1 0-52 0 0,0 0 80 0 0,-3 1-32 0 0,-3 0-8 0 0,0 2-79 0 0,-2 0 77 0 0,-1 0-75 0 0,-1 0 143 0 0,-2 0-69 0 0,0-1-12 0 0,-1-1-22 0 0,-1-1 31 0 0,0-1-40 0 0,-3-1 40 0 0,0 0 7 0 0,-2 1-21 0 0,2 0-38 0 0,-1 0 30 0 0,-1-1-32 0 0,-2 0 74 0 0,-3-1-30 0 0,-4-1-8 0 0,-1-1-60 0 0,-1 0 62 0 0,-2 0-60 0 0,0-1 82 0 0,-1 1-88 0 0,-3 1-1 0 0,1 1-543 0 0,-3 1-26 0 0,0 4-36 0 0,-1 3-741 0 0,-2 4 1137 0 0,-3 7-370 0 0,-13 1-4925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3424 5856 6553 0 0,'-27'-77'111'0'0,"17"45"16"0"0,9 31-127 0 0,-4-19-1 0 0,4 19 1 0 0,1 0 0 0 0,0 0 0 0 0,0 0 0 0 0,0 0 0 0 0,0 0 0 0 0,0 0 0 0 0,0 1 0 0 0,0-1 0 0 0,0 0 0 0 0,0 0 0 0 0,0 0 0 0 0,0 0 0 0 0,0 0 0 0 0,1 0 0 0 0,-1 1 0 0 0,0-1 0 0 0,1-1 0 0 0,0 1 0 0 0,-1 1 0 0 0,0 0 0 0 0,0 0-1 0 0,0 0 1 0 0,1 0 0 0 0,-1 0 0 0 0,0 0-1 0 0,0 0 1 0 0,1 0 0 0 0,-1 0-1 0 0,0 0 1 0 0,1 0 0 0 0,-1 0 0 0 0,0 0-1 0 0,0 0 1 0 0,1 0 0 0 0,-1 0-1 0 0,0 0 1 0 0,0 0 0 0 0,0 1 0 0 0,1-1-1 0 0,-1 0 1 0 0,0 0 0 0 0,0 0-1 0 0,1 0 1 0 0,-1 0 0 0 0,0 1 0 0 0,0-1-1 0 0,0 0 1 0 0,0 0 0 0 0,1 0-1 0 0,-1 1 1 0 0,0-1 0 0 0,0 0 0 0 0,6 9 49 0 0,6 26 260 0 0,-6-15-183 0 0,5 20 78 0 0,-2 1 0 0 0,-1-1 0 0 0,2 56 0 0 0,-7 125 640 0 0,-9-94-29 0 0,-31 181-1 0 0,11-158 106 0 0,-60 186-1 0 0,61-258-476 0 0,-4-1 1 0 0,-3-1-1 0 0,-78 134 1 0 0,79-162-190 0 0,-1-1 0 0 0,-3-2 1 0 0,-1-1-1 0 0,-3-2 0 0 0,-1-2 0 0 0,-2-1 1 0 0,-48 34-1 0 0,73-61-162 0 0,0 0 0 0 0,-1-1 1 0 0,-1-1-1 0 0,0 0 0 0 0,0-2 1 0 0,-23 8-1 0 0,34-14-40 0 0,0 0 0 0 0,-1-1 0 0 0,1 1 0 0 0,-1-2 1 0 0,0 1-1 0 0,1-1 0 0 0,-17-2 0 0 0,19 1-17 0 0,0 0-1 0 0,0-1 1 0 0,1 0-1 0 0,-1 0 1 0 0,1 0 0 0 0,-1-1-1 0 0,1 0 1 0 0,0 0-1 0 0,0 0 1 0 0,0 0-1 0 0,0-1 1 0 0,-6-6 0 0 0,3 0-34 0 0,0 0 0 0 0,1 0 0 0 0,0 0 1 0 0,0-1-1 0 0,1 0 0 0 0,1 0 1 0 0,0 0-1 0 0,0-1 0 0 0,1 0 0 0 0,-4-20 1 0 0,0-14-225 0 0,-4-69 1 0 0,12 114 219 0 0,-4-81-251 0 0,3 0 1 0 0,5 0 0 0 0,3 0-1 0 0,3 0 1 0 0,33-124-1 0 0,8 30-490 0 0,102-236 1 0 0,-92 266 398 0 0,60-136-428 0 0,22 12 29 0 0,-132 252 670 0 0,2 1 0 0 0,0 0 0 0 0,0 1 0 0 0,2 0 0 0 0,24-21 0 0 0,-30 30 66 0 0,0 0 0 0 0,0 1-1 0 0,1 0 1 0 0,-1 1 0 0 0,1-1 0 0 0,0 2-1 0 0,1 0 1 0 0,-1 0 0 0 0,1 1 0 0 0,0 0-1 0 0,0 1 1 0 0,15-2 0 0 0,-12 3 62 0 0,0 1 0 0 0,0 0 0 0 0,0 1 0 0 0,0 1 1 0 0,-1 0-1 0 0,1 1 0 0 0,-1 1 0 0 0,0 0 0 0 0,1 0 1 0 0,-2 1-1 0 0,1 1 0 0 0,-1 0 0 0 0,21 14 0 0 0,-14-6 27 0 0,0 1-1 0 0,-1 1 0 0 0,-1 1 1 0 0,0 0-1 0 0,-2 2 1 0 0,0-1-1 0 0,15 25 1 0 0,-13-13 45 0 0,0 1 1 0 0,-2 0 0 0 0,-2 1-1 0 0,14 46 1 0 0,-13-21 185 0 0,15 109 0 0 0,-15 53 306 0 0,-15-141-307 0 0,-3-1-1 0 0,-22 126 1 0 0,1-87 205 0 0,-40 115 1 0 0,40-158-215 0 0,-2-1 1 0 0,-4-2-1 0 0,-63 106 0 0 0,71-139-161 0 0,-3-1 0 0 0,0-1-1 0 0,-3-1 1 0 0,0-2-1 0 0,-2 0 1 0 0,-2-3-1 0 0,-62 45 1 0 0,69-57-43 0 0,-1-2 1 0 0,-1 0 0 0 0,0-2 0 0 0,-1-2-1 0 0,0 0 1 0 0,-1-2 0 0 0,0-1-1 0 0,0-1 1 0 0,-1-2 0 0 0,1-1 0 0 0,-1-1-1 0 0,0-2 1 0 0,0-1 0 0 0,0-2-1 0 0,0 0 1 0 0,0-3 0 0 0,-58-14 0 0 0,42 2-35 0 0,1-1 1 0 0,1-3 0 0 0,-67-40 0 0 0,-116-99-950 0 0,133 82 211 0 0,-123-131 0 0 0,-56-113-740 0 0,204 226 883 0 0,4-3-1 0 0,-61-120 1 0 0,86 135 162 0 0,4-2-1 0 0,4-1 1 0 0,-28-112 0 0 0,34 82-280 0 0,4-1-1 0 0,-13-231 1 0 0,35 270 324 0 0,3 0 0 0 0,3-1 1 0 0,4 2-1 0 0,4-1 0 0 0,32-111 0 0 0,-33 152 169 0 0,2 1-1 0 0,1 1 0 0 0,28-47 0 0 0,-29 58 27 0 0,2 1 1 0 0,1 1-1 0 0,1 0 0 0 0,1 2 0 0 0,31-29 0 0 0,-22 26-21 0 0,1 1-1 0 0,1 1 1 0 0,1 1-1 0 0,0 2 0 0 0,42-18 1 0 0,-58 31 173 0 0,1 0 0 0 0,0 0 0 0 0,0 2 1 0 0,1 0-1 0 0,0 1 0 0 0,-1 0 0 0 0,1 2 1 0 0,0 0-1 0 0,0 1 0 0 0,0 0 0 0 0,0 2 0 0 0,0 0 1 0 0,28 7-1 0 0,-30-4 41 0 0,0 0 1 0 0,-1 1-1 0 0,0 1 1 0 0,0 0-1 0 0,15 11 1 0 0,61 50 337 0 0,-78-58-347 0 0,25 21 159 0 0,-2 2-1 0 0,-1 1 1 0 0,-2 1 0 0 0,-2 2-1 0 0,-1 1 1 0 0,47 81 0 0 0,-57-81-40 0 0,-1 1 0 0 0,-2 0 1 0 0,-1 2-1 0 0,-2-1 1 0 0,-2 2-1 0 0,-2-1 0 0 0,-2 1 1 0 0,3 46-1 0 0,-8-37 29 0 0,-3 0 0 0 0,-1 0-1 0 0,-3 0 1 0 0,-2 0 0 0 0,-2-1 0 0 0,-2 0 0 0 0,-3-1-1 0 0,-24 59 1 0 0,24-73-54 0 0,-2-2 0 0 0,-2 1-1 0 0,-1-2 1 0 0,-2 0 0 0 0,0-2-1 0 0,-2 0 1 0 0,-2-2 0 0 0,0 0-1 0 0,-2-2 1 0 0,-1-1 0 0 0,-58 41 0 0 0,67-54-64 0 0,1-2 1 0 0,-2 1 0 0 0,1-2-1 0 0,-1-1 1 0 0,-1 0 0 0 0,1-2-1 0 0,-1 0 1 0 0,-1-1 0 0 0,1-2-1 0 0,-39 3 1 0 0,31-6 50 0 0,1-1-1 0 0,0-2 1 0 0,0 0-1 0 0,1-2 1 0 0,-1-1-1 0 0,1-1 1 0 0,-27-11 0 0 0,18 3-85 0 0,0-2 1 0 0,1-2-1 0 0,1 0 1 0 0,-42-34-1 0 0,20 9-233 0 0,-80-82 0 0 0,-33-61-595 0 0,-166-242-711 0 0,283 358 1246 0 0,-134-196-580 0 0,142 195 366 0 0,-64-146 0 0 0,92 174 323 0 0,2 0 0 0 0,1 0 0 0 0,3-1 0 0 0,1-1 1 0 0,3 0-1 0 0,1 0 0 0 0,2-60 0 0 0,6 47-57 0 0,2 0 0 0 0,2 1 0 0 0,3-1 0 0 0,3 2 0 0 0,25-73 1 0 0,38-64-359 0 0,-53 145 271 0 0,53-84 1 0 0,-29 65-2 0 0,3 2 0 0 0,3 2-1 0 0,70-65 1 0 0,-76 86 54 0 0,1 3-1 0 0,2 1 1 0 0,2 3-1 0 0,97-51 1 0 0,-96 60 67 0 0,1 3 0 0 0,1 3 0 0 0,68-18 0 0 0,-97 33 223 0 0,0 1-1 0 0,1 1 1 0 0,44 1 0 0 0,-52 3 44 0 0,-1 1 1 0 0,1 2-1 0 0,-1-1 1 0 0,0 2-1 0 0,0 1 1 0 0,19 7-1 0 0,-11-1 25 0 0,-2 0-1 0 0,1 2 0 0 0,-2 1 1 0 0,0 1-1 0 0,40 33 0 0 0,-37-24 38 0 0,-1 1 1 0 0,-1 1-1 0 0,-1 1 0 0 0,21 33 0 0 0,71 125 621 0 0,-89-138-510 0 0,-2 1 1 0 0,17 53 0 0 0,-36-87-192 0 0,0 1 0 0 0,-1 1 0 0 0,-1-1 0 0 0,-1 0 0 0 0,0 1 0 0 0,0 16-1 0 0,-3-25-53 0 0,1 0 0 0 0,0-1 0 0 0,-1 1 0 0 0,-1 0 0 0 0,1 0 0 0 0,-1-1-1 0 0,0 1 1 0 0,0-1 0 0 0,-1 0 0 0 0,0 0 0 0 0,0 0 0 0 0,0 0 0 0 0,-1 0-1 0 0,0 0 1 0 0,-8 8 0 0 0,5-7 7 0 0,0-1 0 0 0,-1 0 0 0 0,0 0 0 0 0,0 0 0 0 0,0-1 0 0 0,0-1 0 0 0,-1 1 1 0 0,0-1-1 0 0,0-1 0 0 0,0 0 0 0 0,0 0 0 0 0,0-1 0 0 0,-1 0 0 0 0,1 0 0 0 0,-1-1 0 0 0,0 0 0 0 0,1-1 0 0 0,-13-1 0 0 0,4-1 42 0 0,1-1 0 0 0,-1-1-1 0 0,1 0 1 0 0,-1-2 0 0 0,2 0 0 0 0,-1 0-1 0 0,1-2 1 0 0,0 0 0 0 0,-16-11 0 0 0,-7-6-83 0 0,0-2 0 0 0,2-2 0 0 0,2-1 0 0 0,0-2 0 0 0,2-1 0 0 0,2-2 0 0 0,1-1 0 0 0,-29-45 0 0 0,25 25-244 0 0,-44-102 0 0 0,-11-67-237 0 0,-75-268-485 0 0,151 438 794 0 0,2 0 0 0 0,-5-78-1 0 0,14 91 41 0 0,2 0-1 0 0,2 0 0 0 0,13-78 0 0 0,-1 57-47 0 0,2 0 1 0 0,3 1-1 0 0,3 1 0 0 0,57-110 1 0 0,-54 126 60 0 0,2 1 1 0 0,2 1 0 0 0,2 1-1 0 0,2 2 1 0 0,1 2 0 0 0,66-58-1 0 0,-52 58-77 0 0,1 3 1 0 0,2 2-1 0 0,1 2 0 0 0,111-48 0 0 0,-95 53 162 0 0,1 3-1 0 0,1 3 1 0 0,132-20-1 0 0,68 14 906 0 0,-224 25-636 0 0,1 2 0 0 0,0 2-1 0 0,81 15 1 0 0,-91-10-48 0 0,0 3 1 0 0,43 16 0 0 0,-62-19-99 0 0,-1 0 0 0 0,0 2 0 0 0,0 0 0 0 0,-1 0 0 0 0,0 2-1 0 0,20 18 1 0 0,-16-10 15 0 0,-1 1-1 0 0,-1 0 1 0 0,-1 2-1 0 0,-1 0 1 0 0,0 1-1 0 0,-2 0 1 0 0,12 31-1 0 0,-11-19 59 0 0,-3 0 0 0 0,-1 1 0 0 0,-1 0 0 0 0,8 68 0 0 0,-13-41 86 0 0,-3 0 1 0 0,-3 0-1 0 0,-3 0 1 0 0,-2 0-1 0 0,-3 0 1 0 0,-20 68-1 0 0,9-60 198 0 0,-40 96 0 0 0,47-138-285 0 0,-1 0-1 0 0,-2-1 0 0 0,-29 41 1 0 0,32-52-54 0 0,-1-2 0 0 0,0 1 0 0 0,-1-2 0 0 0,-1 0 0 0 0,0-1 0 0 0,-25 17 0 0 0,35-28-71 0 0,0 1-1 0 0,0-1 0 0 0,0-1 0 0 0,-1 1 1 0 0,1-1-1 0 0,-1 0 0 0 0,0-1 0 0 0,1 0 0 0 0,-9 1 1 0 0,12-2-36 0 0,0 0 0 0 0,0 0 1 0 0,0 0-1 0 0,1 0 1 0 0,-1-1-1 0 0,0 1 0 0 0,0-1 1 0 0,1 0-1 0 0,-1 0 0 0 0,0 0 1 0 0,1 0-1 0 0,-1 0 0 0 0,1-1 1 0 0,-4-1-1 0 0,2-1 27 0 0,0 1 0 0 0,0-1 1 0 0,0 0-1 0 0,1 0 0 0 0,-1 0 0 0 0,1 0 0 0 0,-3-5 0 0 0,-2-6 22 0 0,1 0 0 0 0,0-1 0 0 0,-9-29 0 0 0,7 8-215 0 0,0-1 1 0 0,3 0-1 0 0,-3-74 1 0 0,14-119-433 0 0,-3 188 479 0 0,4-85-573 0 0,47-251 0 0 0,-32 288 333 0 0,5 1-1 0 0,48-116 0 0 0,-24 97-196 0 0,84-137 0 0 0,-90 178 203 0 0,2 2 0 0 0,105-113 1 0 0,-109 139 166 0 0,2 1 0 0 0,1 2 0 0 0,2 2 0 0 0,1 3 0 0 0,2 1 0 0 0,1 3 0 0 0,1 2 0 0 0,1 2 1 0 0,99-30-1 0 0,-102 41 132 0 0,1 2 0 0 0,53-5-1 0 0,105 2 725 0 0,-175 14-562 0 0,0 1 0 0 0,0 1-1 0 0,-1 2 1 0 0,1 1-1 0 0,-1 2 1 0 0,0 1 0 0 0,0 2-1 0 0,33 14 1 0 0,-45-14-33 0 0,1 1-1 0 0,-2 0 1 0 0,0 2 0 0 0,0 0 0 0 0,-1 2 0 0 0,-1 0 0 0 0,0 1 0 0 0,-1 0 0 0 0,-1 2-1 0 0,-1 0 1 0 0,0 0 0 0 0,18 31 0 0 0,-16-16 70 0 0,-1 0 0 0 0,-1 2-1 0 0,-2-1 1 0 0,-2 2 0 0 0,-1-1 0 0 0,9 61 0 0 0,-10-21 150 0 0,-3 0 0 0 0,-6 98 0 0 0,-7-49 233 0 0,-7 0 0 0 0,-39 168 0 0 0,-105 232 1100 0 0,76-319-473 0 0,-147 269 1 0 0,221-459-1101 0 0,4-7-26 0 0,0 1 0 0 0,0-1 0 0 0,-1 0 0 0 0,-1 0 0 0 0,1-1 0 0 0,-1 1 0 0 0,-1-1 0 0 0,1-1 0 0 0,-13 11 1 0 0,18-16-32 0 0,1-1 1 0 0,-1 1 0 0 0,0-1 0 0 0,1 0-1 0 0,-1 1 1 0 0,0-1 0 0 0,1 0 0 0 0,-1 1-1 0 0,0-1 1 0 0,1 0 0 0 0,-1 0 0 0 0,0 1-1 0 0,0-1 1 0 0,1 0 0 0 0,-1 0 0 0 0,0 0-1 0 0,0 0 1 0 0,0 0 0 0 0,1 0 0 0 0,-1 0-1 0 0,0-1 1 0 0,0 1 0 0 0,1 0 0 0 0,-1 0-1 0 0,0 0 1 0 0,0-1 0 0 0,1 1 0 0 0,-1 0-1 0 0,0-1 1 0 0,1 1 0 0 0,-1-1 0 0 0,1 1-1 0 0,-1-1 1 0 0,0 1 0 0 0,1-1 0 0 0,-1 1-1 0 0,1-1 1 0 0,-1 0 0 0 0,1 1 0 0 0,0-1-1 0 0,-1 0 1 0 0,1 1 0 0 0,0-1 0 0 0,-1-1-1 0 0,-1-3 25 0 0,0-1-1 0 0,0 1 1 0 0,1-1-1 0 0,-2-9 1 0 0,3 13-19 0 0,-10-92-282 0 0,4-166-1 0 0,6 179 90 0 0,1-15-313 0 0,5 0 0 0 0,29-156-1 0 0,-21 187 196 0 0,3 2 0 0 0,3 0-1 0 0,2 1 1 0 0,56-106-1 0 0,-28 82-110 0 0,3 1-1 0 0,5 3 1 0 0,2 2-1 0 0,4 4 0 0 0,117-109 1 0 0,-137 146 345 0 0,1 2-1 0 0,2 3 1 0 0,1 1 0 0 0,2 2 0 0 0,1 3-1 0 0,1 2 1 0 0,1 2 0 0 0,2 3 0 0 0,0 2-1 0 0,1 2 1 0 0,0 3 0 0 0,1 2 0 0 0,1 3-1 0 0,74-2 1 0 0,-95 10 179 0 0,-1 2-1 0 0,0 1 1 0 0,0 2-1 0 0,0 2 1 0 0,44 12-1 0 0,-62-13-57 0 0,-1 1-1 0 0,0 1 0 0 0,0 1 0 0 0,0 0 1 0 0,-1 1-1 0 0,0 1 0 0 0,-1 0 1 0 0,0 1-1 0 0,0 1 0 0 0,-1 1 1 0 0,-1-1-1 0 0,13 18 0 0 0,-14-15 6 0 0,-1 2 1 0 0,0-1-1 0 0,-2 1 0 0 0,0 1 0 0 0,-1 0 0 0 0,0 0 0 0 0,-2 0 0 0 0,0 1 1 0 0,-1 0-1 0 0,-1 0 0 0 0,2 26 0 0 0,-2 1 71 0 0,-2 0 1 0 0,-2-1-1 0 0,-2 1 0 0 0,-2 0 0 0 0,-12 56 1 0 0,-68 189 547 0 0,-22-8 74 0 0,-37 28 78 0 0,104-240-577 0 0,-2-1-1 0 0,-53 65 1 0 0,94-134-249 0 0,-12 14 92 0 0,0 0-1 0 0,-28 26 0 0 0,36-37-73 0 0,1-1 0 0 0,-1 0-1 0 0,0 0 1 0 0,0-1-1 0 0,0 1 1 0 0,-1-1-1 0 0,1 0 1 0 0,0 0 0 0 0,-1-1-1 0 0,0 1 1 0 0,1-1-1 0 0,-1 0 1 0 0,0 0 0 0 0,1 0-1 0 0,-1-1 1 0 0,0 0-1 0 0,-6 0 1 0 0,7-1-4 0 0,0 0 0 0 0,0 0 1 0 0,1-1-1 0 0,-1 0 0 0 0,1 1 0 0 0,-1-1 1 0 0,1 0-1 0 0,0 0 0 0 0,0-1 0 0 0,0 1 1 0 0,0-1-1 0 0,0 0 0 0 0,0 1 0 0 0,-3-6 1 0 0,-4-5 43 0 0,1 0 1 0 0,-9-17-1 0 0,2 0-138 0 0,1 1-1 0 0,-15-47 0 0 0,24 57 7 0 0,1-1 0 0 0,0 1 0 0 0,2-1 0 0 0,0 0 0 0 0,0-28 0 0 0,3 33 27 0 0,0-10-48 0 0,1 1 0 0 0,0-1 0 0 0,6-25 0 0 0,4 10-77 0 0,1 0 0 0 0,2 1 1 0 0,2 0-1 0 0,1 1 0 0 0,2 1 0 0 0,2 1 0 0 0,48-64 1 0 0,-21 40-155 0 0,3 2 0 0 0,3 2 0 0 0,84-68 0 0 0,350-230-1525 0 0,-306 239 1191 0 0,-85 54 332 0 0,6-3-176 0 0,3 3 1 0 0,2 6-1 0 0,128-46 0 0 0,11 20-291 0 0,4 25 643 0 0,-194 49 396 0 0,-1 2-1 0 0,112 6 1 0 0,-152 0-188 0 0,-1 1 0 0 0,1 1 1 0 0,-1 0-1 0 0,0 1 0 0 0,0 0 0 0 0,0 1 1 0 0,27 14-1 0 0,-32-13-21 0 0,0 0 0 0 0,0 1 0 0 0,-1 0 0 0 0,0 1 0 0 0,0-1 1 0 0,-1 2-1 0 0,0-1 0 0 0,0 1 0 0 0,-1 1 0 0 0,-1-1 0 0 0,8 13 0 0 0,-4-1 59 0 0,0 0 0 0 0,-1 1 0 0 0,-1 0 0 0 0,7 35-1 0 0,-6-8 143 0 0,4 56 0 0 0,-11-64-67 0 0,-2-1 0 0 0,-2 1 0 0 0,-1 0 0 0 0,-16 72 0 0 0,1-41 249 0 0,-50 125-1 0 0,40-134-72 0 0,-65 108 0 0 0,-55 44 472 0 0,100-156-467 0 0,-2-1 1 0 0,-104 91-1 0 0,122-122-216 0 0,0-2 0 0 0,-1-1 0 0 0,-2-2-1 0 0,0-1 1 0 0,-64 26 0 0 0,77-38-53 0 0,-1-2 0 0 0,1-1 0 0 0,-1 0 0 0 0,-38 3-1 0 0,45-8-25 0 0,-1-1 0 0 0,0 0-1 0 0,0-1 1 0 0,0-1-1 0 0,0 0 1 0 0,0-1 0 0 0,-16-6-1 0 0,23 6-9 0 0,1-1 0 0 0,0 0-1 0 0,0 0 1 0 0,0-1 0 0 0,1 0-1 0 0,-1 0 1 0 0,1-1 0 0 0,-14-12-1 0 0,18 13-48 0 0,-1 0 0 0 0,1-1 0 0 0,0 1-1 0 0,0-1 1 0 0,0 1 0 0 0,1-1 0 0 0,0 0-1 0 0,0 0 1 0 0,1-1 0 0 0,0 1 0 0 0,0-1-1 0 0,0 1 1 0 0,-1-14 0 0 0,2 8-31 0 0,1 1 0 0 0,1-1 0 0 0,0 0-1 0 0,0 0 1 0 0,1 1 0 0 0,1-1 0 0 0,0 1 0 0 0,1 0 0 0 0,0 0 0 0 0,0 0 0 0 0,1 0 0 0 0,1 0-1 0 0,8-11 1 0 0,8-10-161 0 0,2 0-1 0 0,47-46 0 0 0,-20 28-109 0 0,2 2 0 0 0,1 3 0 0 0,85-54-1 0 0,-58 51-85 0 0,1 3 0 0 0,100-39-1 0 0,-63 36 383 0 0,3 5 0 0 0,2 5-1 0 0,139-23 1 0 0,78 23 626 0 0,-252 35-317 0 0,169 17 1 0 0,-23 28 109 0 0,-193-32-305 0 0,0 3 1 0 0,-1 1-1 0 0,58 30 1 0 0,-85-37-69 0 0,0 1 1 0 0,-1 1-1 0 0,0 0 0 0 0,0 1 1 0 0,-1 1-1 0 0,0 0 1 0 0,-1 0-1 0 0,0 1 0 0 0,-1 1 1 0 0,14 20-1 0 0,-15-15 4 0 0,0-1-1 0 0,0 1 1 0 0,-2 1-1 0 0,0 0 1 0 0,-1 0-1 0 0,-2 0 1 0 0,1 0-1 0 0,1 24 1 0 0,-3-11 19 0 0,-1 0 1 0 0,-2 1 0 0 0,-1-1 0 0 0,-1 0 0 0 0,-2 0 0 0 0,-1 0 0 0 0,-2-1 0 0 0,-17 52 0 0 0,0-21 72 0 0,-3-1 1 0 0,-2-2 0 0 0,-3-1-1 0 0,-2-1 1 0 0,-3-2-1 0 0,-2-2 1 0 0,-68 72-1 0 0,-152 126 501 0 0,206-202-514 0 0,4-5 50 0 0,-1-2-1 0 0,-56 35 0 0 0,91-68-137 0 0,0 0 0 0 0,0-1 0 0 0,-1-1 0 0 0,0 0 1 0 0,0-1-1 0 0,-25 5 0 0 0,35-9-13 0 0,-1-1 1 0 0,0 0-1 0 0,1-1 0 0 0,-1 1 1 0 0,0-1-1 0 0,1-1 0 0 0,-1 1 1 0 0,0-1-1 0 0,1 0 1 0 0,-1-1-1 0 0,1 1 0 0 0,-1-1 1 0 0,1-1-1 0 0,0 1 0 0 0,0-1 1 0 0,0 0-1 0 0,0-1 0 0 0,-9-6 1 0 0,9 5-1 0 0,0 0 0 0 0,1-1 0 0 0,-1 0 0 0 0,1 0 0 0 0,1 0 0 0 0,-1-1 0 0 0,1 0 0 0 0,0 0 0 0 0,1 0 0 0 0,-1 0 0 0 0,1 0 0 0 0,1-1 0 0 0,-1 1 0 0 0,1-1 0 0 0,1 0 0 0 0,-1 0 0 0 0,1-13 0 0 0,1 18-24 0 0,0-1 0 0 0,0 1 0 0 0,0 0 0 0 0,1 0 0 0 0,0-1-1 0 0,-1 1 1 0 0,1 0 0 0 0,0 0 0 0 0,1 0 0 0 0,-1 0 0 0 0,0 0 0 0 0,1 0-1 0 0,0 0 1 0 0,-1 1 0 0 0,6-6 0 0 0,-4 5-13 0 0,1 0 0 0 0,-1 0 0 0 0,1 0 0 0 0,0 1 0 0 0,0-1 0 0 0,0 1 0 0 0,1 0 0 0 0,-1 0 0 0 0,9-2 0 0 0,3 0-23 0 0,-1 2-1 0 0,1-1 0 0 0,0 2 0 0 0,-1 0 1 0 0,25 3-1 0 0,3 1 71 0 0,71 17 1 0 0,40 19 12 0 0,-130-32-32 0 0,825 252 270 0 0,-584-162-194 0 0,-185-64-43 0 0,92 55 0 0 0,-143-71-30 0 0,0 1 0 0 0,-2 2-1 0 0,0 1 1 0 0,-2 1 0 0 0,32 34 0 0 0,-44-41-6 0 0,-1 0-1 0 0,0 0 1 0 0,-2 1 0 0 0,0 1 0 0 0,0 0-1 0 0,-2 0 1 0 0,0 1 0 0 0,-1 0 0 0 0,-1 1-1 0 0,7 32 1 0 0,-9-17 6 0 0,-1 0-1 0 0,-1-1 0 0 0,-2 1 1 0 0,-1 0-1 0 0,-2 0 0 0 0,-2 0 1 0 0,-12 49-1 0 0,0-22 13 0 0,-3 0 1 0 0,-3-2-1 0 0,-32 60 0 0 0,10-36 18 0 0,-3-2 0 0 0,-88 110-1 0 0,71-114 5 0 0,-2-2-1 0 0,-113 95 1 0 0,-174 107 88 0 0,134-128-62 0 0,182-128-72 0 0,-1-1 1 0 0,0-1 0 0 0,-1-3 0 0 0,-45 13-1 0 0,65-23-1 0 0,-1-2 0 0 0,-38 3 0 0 0,51-6 0 0 0,-1-1 0 0 0,1 0 0 0 0,-1-1 0 0 0,1 0 0 0 0,-1 0 0 0 0,1-1 0 0 0,0 0 0 0 0,0 0 0 0 0,-13-6 0 0 0,17 6-1 0 0,-1-1 0 0 0,1 0 0 0 0,1 0 0 0 0,-1 0-1 0 0,0-1 1 0 0,1 1 0 0 0,-1-1 0 0 0,1 0 0 0 0,0 0-1 0 0,1 0 1 0 0,-1 0 0 0 0,0 0 0 0 0,1-1 0 0 0,0 1-1 0 0,0-1 1 0 0,1 1 0 0 0,-1-1 0 0 0,1 0 0 0 0,0 0 0 0 0,0 1-1 0 0,1-1 1 0 0,-1-7 0 0 0,1 2-44 0 0,0 1 0 0 0,0 0 0 0 0,1 0 0 0 0,0-1-1 0 0,1 1 1 0 0,0 0 0 0 0,0 0 0 0 0,1 0 0 0 0,0 1 0 0 0,9-17 0 0 0,-2 10-35 0 0,1 0-1 0 0,0 0 1 0 0,1 1 0 0 0,0 1 0 0 0,20-16 0 0 0,76-51-499 0 0,-59 49 264 0 0,2 2 1 0 0,96-40-1 0 0,-73 42 293 0 0,120-28 0 0 0,-150 46 55 0 0,0 3 0 0 0,1 1 0 0 0,54 2 1 0 0,134 19 100 0 0,-196-12-107 0 0,0 2 0 0 0,-1 2 0 0 0,0 1 0 0 0,0 2-1 0 0,-1 1 1 0 0,0 2 0 0 0,-1 1 0 0 0,45 29 0 0 0,-65-35-16 0 0,-1 1 0 0 0,0 0 1 0 0,-1 1-1 0 0,0 0 0 0 0,-1 1 1 0 0,17 22-1 0 0,-22-25-3 0 0,0 1 0 0 0,-1-1 0 0 0,0 1 0 0 0,0 0 1 0 0,-1 0-1 0 0,0 0 0 0 0,-1 0 0 0 0,0 1 0 0 0,-1-1 0 0 0,2 21 1 0 0,-4-25-9 0 0,2 15 13 0 0,-1 1 0 0 0,-1-1 0 0 0,-1 1 0 0 0,-1-1 0 0 0,-9 42 0 0 0,-12 4 57 0 0,-3-1 1 0 0,-48 88-1 0 0,26-68 3 0 0,-4-2-1 0 0,-4-2 1 0 0,-3-3 0 0 0,-3-3-1 0 0,-101 96 1 0 0,84-101 8 0 0,-3-3-1 0 0,-3-4 1 0 0,-112 65 0 0 0,144-99-37 0 0,-1-1 0 0 0,-1-3 0 0 0,-2-2 0 0 0,0-3 0 0 0,-81 19 0 0 0,104-33-13 0 0,-1-1 0 0 0,0-2 0 0 0,-71 0 0 0 0,92-4-21 0 0,-1-1 0 0 0,1-1 1 0 0,-1 0-1 0 0,1-1 0 0 0,0-1 0 0 0,0 0 0 0 0,0-1 1 0 0,0 0-1 0 0,1-1 0 0 0,0-1 0 0 0,0 0 0 0 0,-13-10 1 0 0,20 12-25 0 0,0 0 1 0 0,0 0 0 0 0,1-1 0 0 0,0 1-1 0 0,0-1 1 0 0,0-1 0 0 0,1 1 0 0 0,0-1-1 0 0,0 1 1 0 0,1-1 0 0 0,-1 0 0 0 0,2 0-1 0 0,-1-1 1 0 0,1 1 0 0 0,0 0 0 0 0,0-1 0 0 0,1 0-1 0 0,0 1 1 0 0,1-1 0 0 0,0 0 0 0 0,0 1-1 0 0,0-1 1 0 0,1 0 0 0 0,0 1 0 0 0,0-1-1 0 0,1 1 1 0 0,0-1 0 0 0,1 1 0 0 0,0 0-1 0 0,0 0 1 0 0,4-7 0 0 0,1 2-52 0 0,0 0 1 0 0,1 1-1 0 0,0 0 1 0 0,1 1-1 0 0,0 0 0 0 0,1 0 1 0 0,14-9-1 0 0,91-51-456 0 0,-107 65 468 0 0,22-11 18 0 0,0 3 0 0 0,1 0 0 0 0,1 2-1 0 0,0 1 1 0 0,0 2 0 0 0,46-6 0 0 0,9 5 118 0 0,108 3 1 0 0,269 46 133 0 0,-409-32-193 0 0,161 30 74 0 0,-199-35-86 0 0,-1 2 0 0 0,1 0 1 0 0,-1 1-1 0 0,0 1 0 0 0,-1 0 1 0 0,26 16-1 0 0,-37-19-9 0 0,1 0 1 0 0,-1 0-1 0 0,0 0 1 0 0,0 1-1 0 0,0-1 1 0 0,-1 1-1 0 0,0 0 1 0 0,0 1-1 0 0,0-1 0 0 0,0 1 1 0 0,-1-1-1 0 0,0 1 1 0 0,0 0-1 0 0,-1 1 1 0 0,0-1-1 0 0,0 0 1 0 0,0 1-1 0 0,-1-1 1 0 0,0 1-1 0 0,0-1 1 0 0,0 9-1 0 0,-2-3 3 0 0,0-1-1 0 0,-1 0 1 0 0,0 0-1 0 0,0 0 1 0 0,-2-1-1 0 0,1 1 1 0 0,-1-1-1 0 0,-6 12 1 0 0,-2 1 15 0 0,-1-1 0 0 0,-23 30 0 0 0,10-20 6 0 0,-2-2 0 0 0,0 0 1 0 0,-54 42-1 0 0,-111 61 83 0 0,88-72-45 0 0,-2-5 0 0 0,-3-5 0 0 0,-2-4 0 0 0,-2-6 0 0 0,-1-4 0 0 0,-2-6 0 0 0,-150 21 0 0 0,176-40-10 0 0,1-5-1 0 0,-107-4 1 0 0,122-7 1 0 0,0-4 0 0 0,-147-34 0 0 0,140 19-324 0 0,0-4 0 0 0,2-3 0 0 0,-125-67 0 0 0,140 60-101 0 0,2-2 0 0 0,2-4 1 0 0,2-2-1 0 0,-81-79 0 0 0,119 102 232 0 0,0-1-1 0 0,2-1 0 0 0,0 0 0 0 0,2-2 0 0 0,1 0 0 0 0,1-1 0 0 0,1 0 0 0 0,-14-39 0 0 0,21 44 49 0 0,1 0-1 0 0,1 0 1 0 0,0 0-1 0 0,2 0 1 0 0,1 0-1 0 0,1-1 1 0 0,0 1-1 0 0,2-1 0 0 0,0 0 1 0 0,2 1-1 0 0,1 0 1 0 0,6-25-1 0 0,1 14-65 0 0,1 0 0 0 0,2 1 0 0 0,1 0 0 0 0,1 1 0 0 0,2 1 0 0 0,1 0 0 0 0,1 1 0 0 0,2 2 0 0 0,0 0 0 0 0,2 1 0 0 0,1 2 0 0 0,1 0 0 0 0,1 2 0 0 0,36-24 0 0 0,-16 15-76 0 0,0 1 1 0 0,3 3-1 0 0,0 2 1 0 0,59-21-1 0 0,-66 32 331 0 0,0 2 0 0 0,1 2 0 0 0,0 1 0 0 0,1 3 0 0 0,0 2-1 0 0,66 1 1 0 0,-101 4-73 0 0,1 0-1 0 0,-1 0 1 0 0,1 1-1 0 0,-1 1 0 0 0,0-1 1 0 0,0 2-1 0 0,0-1 1 0 0,0 1-1 0 0,0 1 0 0 0,-1 0 1 0 0,0 0-1 0 0,12 9 1 0 0,-15-8-6 0 0,0-1 1 0 0,0 1-1 0 0,0 0 0 0 0,-1 0 1 0 0,0 1-1 0 0,0 0 1 0 0,-1-1-1 0 0,0 2 1 0 0,0-1-1 0 0,0 0 1 0 0,-1 1-1 0 0,0-1 1 0 0,-1 1-1 0 0,0 0 1 0 0,0 0-1 0 0,1 14 0 0 0,-1 4 38 0 0,-1 0 0 0 0,-2 0-1 0 0,-1 1 1 0 0,-1-1 0 0 0,-1 0-1 0 0,-1-1 1 0 0,-10 30 0 0 0,-6 5 186 0 0,-52 103 0 0 0,59-136-166 0 0,-2 0 1 0 0,-1-1-1 0 0,-1 0 1 0 0,-1-2-1 0 0,-24 26 1 0 0,37-45-55 0 0,1 1 0 0 0,-1-1 0 0 0,0 0 0 0 0,0 0 0 0 0,0 0 0 0 0,-1-1-1 0 0,1 0 1 0 0,-1-1 0 0 0,0 1 0 0 0,-1-1 0 0 0,1-1 0 0 0,-13 4 0 0 0,3-4 17 0 0,0-1 0 0 0,-1-1 0 0 0,1-1 0 0 0,0 0 0 0 0,-1-2 1 0 0,-22-5-1 0 0,-102-35 291 0 0,-5-20-15 0 0,18 6 25 0 0,-225-86 390 0 0,304 122-597 0 0,7 4 4 0 0,-44-25-1 0 0,73 32-119 0 0,11 4 82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4186 2803 6553 0 0,'-11'-12'68'0'0,"0"1"-1"0"0,-1 0 1 0 0,0 0-1 0 0,0 1 1 0 0,-1 1-1 0 0,-1 0 1 0 0,0 1-1 0 0,0 0 1 0 0,0 2-1 0 0,-1-1 1 0 0,0 2-1 0 0,-19-6 0 0 0,6 4 94 0 0,0 1 0 0 0,-1 1 0 0 0,0 2-1 0 0,-52 0 1 0 0,73 3-120 0 0,-1 2 0 0 0,1-1 0 0 0,0 1 0 0 0,-1 0 0 0 0,1 1 0 0 0,0 0 0 0 0,1 0 0 0 0,-1 1 0 0 0,0 0 0 0 0,1 0 0 0 0,0 1 0 0 0,0 0 0 0 0,0 0 0 0 0,-6 7 0 0 0,-2 4 92 0 0,0 0-1 0 0,2 1 1 0 0,0 1-1 0 0,-14 25 1 0 0,-79 118 661 0 0,74-116-585 0 0,-30 42 273 0 0,-4-3 0 0 0,-3-3 0 0 0,-4-3 0 0 0,-3-3 0 0 0,-108 81 0 0 0,132-117-181 0 0,-2-4 0 0 0,-1-1 0 0 0,-1-3 0 0 0,-2-2 0 0 0,-62 21 0 0 0,71-34-65 0 0,0-2-1 0 0,-1-2 1 0 0,-1-2-1 0 0,0-2 1 0 0,0-3-1 0 0,-99-2 1 0 0,111-5-39 0 0,0-2 1 0 0,0-2 0 0 0,1-2 0 0 0,0-1 0 0 0,0-1 0 0 0,-59-27 0 0 0,60 20-228 0 0,1-2 0 0 0,0-2 0 0 0,2 0 0 0 0,0-3 1 0 0,2-1-1 0 0,-49-48 0 0 0,64 56-47 0 0,1-2 0 0 0,1 0 0 0 0,0-1 1 0 0,1 0-1 0 0,2-1 0 0 0,0 0 0 0 0,1-1 0 0 0,1-1 0 0 0,1 1 1 0 0,1-2-1 0 0,1 1 0 0 0,-6-37 0 0 0,8 25-27 0 0,2 0-1 0 0,2 0 0 0 0,0 0 1 0 0,3 0-1 0 0,5-35 0 0 0,-1 19-82 0 0,0 40 56 0 0,-6 11 130 0 0,0 0 1 0 0,0-1 0 0 0,0 1 0 0 0,1 0-1 0 0,-1 0 1 0 0,0 0 0 0 0,0 0 0 0 0,0 0 0 0 0,1-1-1 0 0,-1 1 1 0 0,0 0 0 0 0,0 0 0 0 0,1 0-1 0 0,-1 0 1 0 0,0 0 0 0 0,1 0 0 0 0,-1 0-1 0 0,0 0 1 0 0,0 0 0 0 0,1 0 0 0 0,-1 0 0 0 0,0 0-1 0 0,0 0 1 0 0,1 0 0 0 0,-1 0 0 0 0,0 0-1 0 0,1 0 1 0 0,-1 0 0 0 0,0 0 0 0 0,0 1-1 0 0,1-1 1 0 0,-1 0 0 0 0,0 0 0 0 0,0 0 0 0 0,0 0-1 0 0,1 1 1 0 0,-1-1 0 0 0,0 0 0 0 0,0 0-1 0 0,0 0 1 0 0,1 1 0 0 0,-1-1 0 0 0,0 0-1 0 0,0 0 1 0 0,0 1 0 0 0,0-1 0 0 0,3 4 12 0 0,-1 0 0 0 0,0 0 0 0 0,0 0 0 0 0,-1 1 0 0 0,1-1 0 0 0,-1 0 1 0 0,0 1-1 0 0,0-1 0 0 0,0 1 0 0 0,-1 6 0 0 0,0 55 106 0 0,-1-34-48 0 0,-1 27 127 0 0,-18 111 0 0 0,-28 58 255 0 0,-62 157 252 0 0,66-263-319 0 0,-66 128 0 0 0,102-233-350 0 0,-134 256 543 0 0,98-198-304 0 0,-80 105 0 0 0,120-173-252 0 0,-1-1 0 0 0,-1 0 0 0 0,1-1 0 0 0,-1 1 0 0 0,0-1 0 0 0,-11 7 0 0 0,13-10-14 0 0,0 0 1 0 0,0 0 0 0 0,0 0-1 0 0,0-1 1 0 0,-1 0-1 0 0,1 0 1 0 0,-1 0 0 0 0,1 0-1 0 0,-1-1 1 0 0,1 0 0 0 0,-1 0-1 0 0,-6 0 1 0 0,3-2 6 0 0,0 1-1 0 0,1-1 1 0 0,-1-1-1 0 0,1 1 1 0 0,0-1-1 0 0,-1-1 1 0 0,1 1 0 0 0,1-1-1 0 0,-1 0 1 0 0,1-1-1 0 0,-1 0 1 0 0,1 0-1 0 0,0 0 1 0 0,-5-6 0 0 0,-4-7 16 0 0,-1 0 1 0 0,2-1-1 0 0,-17-28 1 0 0,-1-13-377 0 0,-33-82 0 0 0,42 89 178 0 0,-32-79-495 0 0,5-2 1 0 0,-48-209-1 0 0,38-55-546 0 0,53 292 642 0 0,11-189-1 0 0,7 207 192 0 0,3 0 0 0 0,4 1-1 0 0,44-127 1 0 0,-38 144 108 0 0,4 0 0 0 0,2 2 0 0 0,4 2 0 0 0,43-65 0 0 0,-46 86 88 0 0,2 1-1 0 0,2 1 0 0 0,2 2 1 0 0,1 2-1 0 0,3 1 0 0 0,49-35 1 0 0,-64 55 44 0 0,0 1 0 0 0,2 1 0 0 0,0 1-1 0 0,41-15 1 0 0,-49 23 166 0 0,1 0-1 0 0,0 2 0 0 0,0 0 1 0 0,0 1-1 0 0,1 2 0 0 0,-1 0 0 0 0,32 2 1 0 0,-47 0-4 0 0,1 1 1 0 0,-1 0-1 0 0,1 0 1 0 0,-1 0 0 0 0,0 1-1 0 0,0 0 1 0 0,0 1 0 0 0,0-1-1 0 0,0 1 1 0 0,0 0-1 0 0,0 0 1 0 0,-1 1 0 0 0,0 0-1 0 0,0 0 1 0 0,0 0-1 0 0,0 1 1 0 0,0-1 0 0 0,-1 1-1 0 0,0 0 1 0 0,0 1-1 0 0,0-1 1 0 0,-1 1 0 0 0,0-1-1 0 0,0 1 1 0 0,0 0 0 0 0,-1 0-1 0 0,0 0 1 0 0,0 1-1 0 0,0-1 1 0 0,-1 0 0 0 0,1 10-1 0 0,0 9 56 0 0,-1 1 0 0 0,-1-1 1 0 0,-2 0-1 0 0,0 0 0 0 0,-2-1 0 0 0,0 1 0 0 0,-9 24 0 0 0,-17 61 522 0 0,-52 123-1 0 0,-44 49 358 0 0,90-213-497 0 0,-87 126 0 0 0,3-48 160 0 0,105-131-539 0 0,-1-1 0 0 0,-1-1 0 0 0,0 0 0 0 0,-1-1 0 0 0,0-1-1 0 0,-31 16 1 0 0,43-25-54 0 0,0-1 0 0 0,0 1 1 0 0,-1-1-1 0 0,1 0 0 0 0,-1-1 0 0 0,1 0 0 0 0,-9 1 0 0 0,12-2-14 0 0,0 0-1 0 0,0 0 0 0 0,0-1 1 0 0,0 1-1 0 0,0-1 1 0 0,0 0-1 0 0,0 1 0 0 0,0-2 1 0 0,0 1-1 0 0,0 0 1 0 0,0 0-1 0 0,0-1 0 0 0,0 0 1 0 0,1 1-1 0 0,-1-1 1 0 0,1 0-1 0 0,-4-3 0 0 0,1-1 10 0 0,0-1-1 0 0,0 1 0 0 0,0-1 0 0 0,1 0 0 0 0,0 0 0 0 0,-5-14 1 0 0,-15-50-58 0 0,12 26-104 0 0,3-1 0 0 0,1 0-1 0 0,-1-54 1 0 0,11-141-389 0 0,3 184 361 0 0,2 0 0 0 0,3 1 0 0 0,2 0 0 0 0,3 1 0 0 0,2 0 0 0 0,3 1-1 0 0,2 2 1 0 0,2 0 0 0 0,56-90 0 0 0,-16 50-173 0 0,4 4 0 0 0,3 2 0 0 0,5 3 1 0 0,126-107-1 0 0,-24 45-572 0 0,229-141 1 0 0,-215 167 84 0 0,257-118-1 0 0,-300 176 813 0 0,-127 55 61 0 0,-1 0-1 0 0,1 1 0 0 0,0 0 1 0 0,1 2-1 0 0,25 0 0 0 0,-39 3-13 0 0,0 1 0 0 0,0 0-1 0 0,0 0 1 0 0,-1 1-1 0 0,1 0 1 0 0,-1 0 0 0 0,1 1-1 0 0,-1 0 1 0 0,0 1-1 0 0,0-1 1 0 0,0 2 0 0 0,-1-1-1 0 0,1 1 1 0 0,-1 0-1 0 0,0 1 1 0 0,0-1-1 0 0,-1 2 1 0 0,0-1 0 0 0,10 13-1 0 0,3 8 115 0 0,0 0 1 0 0,-2 1-1 0 0,-1 1 0 0 0,-2 1 0 0 0,21 57 1 0 0,30 163 700 0 0,-41-119 51 0 0,16 268 1 0 0,-42-303-390 0 0,-22 163 1 0 0,22-246-428 0 0,-1 0 0 0 0,0 0 0 0 0,0 0 1 0 0,-7 14-1 0 0,10-26-77 0 0,-1 0 0 0 0,1-1 1 0 0,0 1-1 0 0,0-1 1 0 0,0 1-1 0 0,-1-1 0 0 0,1 1 1 0 0,0-1-1 0 0,-1 1 1 0 0,1-1-1 0 0,0 1 0 0 0,-1-1 1 0 0,1 1-1 0 0,0-1 0 0 0,-1 0 1 0 0,1 1-1 0 0,-1-1 1 0 0,0 1-1 0 0,0-1-4 0 0,1 0-1 0 0,0 0 1 0 0,0 0-1 0 0,-1-1 1 0 0,1 1-1 0 0,0 0 1 0 0,-1 0-1 0 0,1 0 1 0 0,0 0-1 0 0,0-1 1 0 0,-1 1-1 0 0,1 0 1 0 0,0 0-1 0 0,0 0 1 0 0,0-1-1 0 0,-1 1 1 0 0,1 0-1 0 0,0 0 1 0 0,0-1-1 0 0,0 1 1 0 0,0 0-1 0 0,0-1 1 0 0,-1 1-1 0 0,1 0 1 0 0,0-1-1 0 0,-7-30 94 0 0,5 20-94 0 0,-12-57-94 0 0,-6-85 1 0 0,7 36-236 0 0,-22-105-101 0 0,-9-66-199 0 0,36 210 413 0 0,4-1-1 0 0,6-80 1 0 0,1 121 121 0 0,2 1 1 0 0,2 0 0 0 0,1 0 0 0 0,2 1 0 0 0,26-65 0 0 0,-17 57-70 0 0,3 1 1 0 0,2 1 0 0 0,57-78 0 0 0,-52 84 30 0 0,2 3-1 0 0,1 0 1 0 0,1 2 0 0 0,71-51 0 0 0,-59 53-59 0 0,1 1 1 0 0,1 3 0 0 0,91-36 0 0 0,-90 45 271 0 0,0 1 0 0 0,1 3 1 0 0,0 2-1 0 0,87-7 1 0 0,-93 14 86 0 0,0 2 0 0 0,0 1 0 0 0,67 10 1 0 0,-76-3-37 0 0,1 1-1 0 0,-1 1 1 0 0,0 2 0 0 0,-1 2 0 0 0,-1 1 0 0 0,45 25-1 0 0,-6 6 360 0 0,128 107 0 0 0,-171-126-354 0 0,0 1 0 0 0,-2 1 0 0 0,-2 2 0 0 0,0 0 0 0 0,-2 2 0 0 0,30 54 0 0 0,-38-56-2 0 0,0 2 1 0 0,-2-1 0 0 0,13 54-1 0 0,-21-70-85 0 0,-1 0 0 0 0,-1 1 0 0 0,-1-1 0 0 0,0 0 1 0 0,-1 1-1 0 0,0-1 0 0 0,-2 1 0 0 0,0-1 0 0 0,0 0 0 0 0,-7 19 0 0 0,1-9 45 0 0,-2-2 1 0 0,0 1-1 0 0,-2-2 1 0 0,-1 1-1 0 0,0-2 0 0 0,-2 1 1 0 0,-28 31-1 0 0,27-38-24 0 0,0 0 0 0 0,0-1-1 0 0,-1-1 1 0 0,-1-1 0 0 0,0 0-1 0 0,-1-2 1 0 0,0 0 0 0 0,-34 13-1 0 0,36-17-2 0 0,-1-1-1 0 0,1-1 0 0 0,-1 0 0 0 0,0-1 0 0 0,0-1 0 0 0,0 0 0 0 0,0-2 1 0 0,0 0-1 0 0,0-1 0 0 0,-32-6 0 0 0,40 5-33 0 0,0-1-1 0 0,1 0 1 0 0,-1 0 0 0 0,0-1 0 0 0,1-1-1 0 0,0 1 1 0 0,0-2 0 0 0,0 1 0 0 0,1-1-1 0 0,0 0 1 0 0,0-1 0 0 0,0 0-1 0 0,1 0 1 0 0,0-1 0 0 0,1 0 0 0 0,-1 0-1 0 0,1 0 1 0 0,1-1 0 0 0,0 0 0 0 0,0 0-1 0 0,-4-12 1 0 0,3 2-102 0 0,0-1-1 0 0,2 1 1 0 0,0-1 0 0 0,2 0-1 0 0,0 1 1 0 0,1-1 0 0 0,0 0-1 0 0,2 0 1 0 0,6-36 0 0 0,-3 34-12 0 0,2 0-1 0 0,1 0 1 0 0,0 0 0 0 0,2 1 0 0 0,0 0 0 0 0,1 1 0 0 0,1 0 0 0 0,20-27 0 0 0,-9 17-45 0 0,2 2 0 0 0,1 0 0 0 0,1 2 1 0 0,1 1-1 0 0,1 1 0 0 0,2 1 1 0 0,39-24-1 0 0,-41 31 111 0 0,0 2 0 0 0,1 1 1 0 0,0 1-1 0 0,1 1 0 0 0,1 2 1 0 0,0 0-1 0 0,0 3 0 0 0,57-6 0 0 0,-53 11 78 0 0,0 0 0 0 0,0 2-1 0 0,0 2 1 0 0,0 1 0 0 0,0 2 0 0 0,-1 1-1 0 0,0 2 1 0 0,0 1 0 0 0,-1 2-1 0 0,-1 1 1 0 0,0 2 0 0 0,-1 1-1 0 0,49 33 1 0 0,-30-11 68 0 0,-2 2 0 0 0,-2 2 0 0 0,-2 2 0 0 0,-1 2 0 0 0,39 56 0 0 0,-68-84-85 0 0,-1 1 1 0 0,-1 0-1 0 0,-1 1 0 0 0,0 0 1 0 0,-2 1-1 0 0,0 0 0 0 0,-1 0 1 0 0,-2 1-1 0 0,6 27 0 0 0,-7-9 29 0 0,-1 0-1 0 0,-2 0 0 0 0,-2 0 0 0 0,-6 54 1 0 0,1-62-9 0 0,-1 0 0 0 0,-1 0 1 0 0,-2 0-1 0 0,-1-1 0 0 0,-26 54 0 0 0,0-18 170 0 0,-2-2-1 0 0,-90 115 1 0 0,97-144-109 0 0,-3-2 0 0 0,0-1 0 0 0,-69 49 1 0 0,82-67-46 0 0,-47 26 0 0 0,57-36-60 0 0,1 0 0 0 0,-1-1 0 0 0,0 0 0 0 0,0-1 0 0 0,0 0 0 0 0,-1-1 0 0 0,-11 2 0 0 0,11-3 0 0 0,-1-1 1 0 0,1 1-1 0 0,0-2 1 0 0,-1 0 0 0 0,1 0-1 0 0,0-1 1 0 0,0-1-1 0 0,0 0 1 0 0,-12-5-1 0 0,-3-5 42 0 0,1 0 0 0 0,1-2-1 0 0,0-1 1 0 0,1-1-1 0 0,-39-35 1 0 0,19 8-267 0 0,-66-82-1 0 0,91 102 28 0 0,2-1-1 0 0,-19-32 0 0 0,30 44 101 0 0,0 0 0 0 0,0 0 0 0 0,1-1 0 0 0,1 1 0 0 0,0-1 0 0 0,-3-28 0 0 0,5 26 20 0 0,2 0-1 0 0,0 0 1 0 0,1 0-1 0 0,1 0 1 0 0,0 0-1 0 0,1 0 0 0 0,1 0 1 0 0,7-20-1 0 0,14-18-196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1163 1947 6553 0 0,'-92'22'563'0'0,"-101"11"-1"0"0,65-14 132 0 0,19 1-464 0 0,-120 17 678 0 0,201-34-754 0 0,-1-1-1 0 0,-52-2 1 0 0,66-2-75 0 0,0 0 1 0 0,-1-1 0 0 0,1-1-1 0 0,0 0 1 0 0,0-1-1 0 0,-24-12 1 0 0,29 11-47 0 0,0 1 0 0 0,1-2-1 0 0,-1 0 1 0 0,2 0 0 0 0,-1 0-1 0 0,1-1 1 0 0,0 0 0 0 0,0-1 0 0 0,1 0-1 0 0,0 0 1 0 0,1-1 0 0 0,0 1-1 0 0,0-1 1 0 0,1-1 0 0 0,1 1 0 0 0,-1-1-1 0 0,2 1 1 0 0,-1-1 0 0 0,2-1-1 0 0,-3-13 1 0 0,3-3-60 0 0,0 0 0 0 0,2 0 0 0 0,1-1-1 0 0,2 1 1 0 0,0 0 0 0 0,8-28 0 0 0,6-9-107 0 0,35-86 1 0 0,-16 61 17 0 0,3 3-1 0 0,4 1 1 0 0,3 2 0 0 0,4 3 0 0 0,86-107-1 0 0,-78 119 3 0 0,3 4 0 0 0,2 2 0 0 0,3 3 0 0 0,3 3 0 0 0,2 3 0 0 0,3 3 0 0 0,2 3 0 0 0,156-72 0 0 0,-134 81 12 0 0,2 4 0 0 0,2 4 0 0 0,134-22-1 0 0,-120 34 613 0 0,2 5 0 0 0,-1 5 0 0 0,147 8 0 0 0,-207 4-100 0 0,111 22 1 0 0,-138-18-266 0 0,-1 1 1 0 0,0 1-1 0 0,0 2 1 0 0,-1 1 0 0 0,42 24-1 0 0,-53-25-64 0 0,0 2 0 0 0,0 0-1 0 0,-2 1 1 0 0,1 0 0 0 0,-2 1-1 0 0,0 1 1 0 0,-1 1 0 0 0,21 33-1 0 0,-17-19 98 0 0,-1 1-1 0 0,-1 0 0 0 0,-2 1 1 0 0,13 53-1 0 0,-6 32 242 0 0,-1-5-1 0 0,-18-110-396 0 0,0 1 0 0 0,0 0 0 0 0,0-1 0 0 0,0 1 0 0 0,1-1 0 0 0,0 1 0 0 0,0-1 0 0 0,0 1 0 0 0,0-1 0 0 0,0 0 0 0 0,1 0 0 0 0,2 2 0 0 0,-3-3-9 0 0,0 0-1 0 0,1-1 1 0 0,-1 0 0 0 0,0 1 0 0 0,1-1-1 0 0,-1 0 1 0 0,1 0 0 0 0,-1 0 0 0 0,1-1 0 0 0,-1 1-1 0 0,1-1 1 0 0,0 1 0 0 0,-1-1 0 0 0,1 0 0 0 0,0 0-1 0 0,0 0 1 0 0,3-1 0 0 0,-1 0 17 0 0,-1 0-1 0 0,1 0 1 0 0,-1 0-1 0 0,0 0 1 0 0,0-1 0 0 0,1 0-1 0 0,-1 0 1 0 0,7-4 0 0 0,28-26 100 0 0,-27 22-45 0 0,206-210-278 0 0,39-32-578 0 0,-228 227 690 0 0,2 2 0 0 0,1 1 0 0 0,1 2-1 0 0,0 1 1 0 0,1 1 0 0 0,1 2 0 0 0,47-14 0 0 0,-37 17 210 0 0,1 3-1 0 0,0 2 1 0 0,0 2 0 0 0,91-1 0 0 0,-69 8 76 0 0,0 2-1 0 0,-1 3 1 0 0,0 3 0 0 0,111 30 0 0 0,-120-21 45 0 0,0 3 1 0 0,104 53-1 0 0,-127-54-66 0 0,57 41-1 0 0,-75-48-141 0 0,-1 2-1 0 0,0-1 0 0 0,-1 2 0 0 0,-1 0 0 0 0,13 19 1 0 0,-15-18 30 0 0,-1 0 0 0 0,-1 1 0 0 0,-1 0 0 0 0,-1 1 0 0 0,0 0 0 0 0,6 27 0 0 0,-10-29-17 0 0,-1-1 1 0 0,-1 0-1 0 0,-1 1 0 0 0,0 0 0 0 0,-1-1 0 0 0,-1 1 0 0 0,-1-1 1 0 0,-4 23-1 0 0,-3-9 61 0 0,-1-1 1 0 0,-1-1 0 0 0,-28 53-1 0 0,9-29 42 0 0,-1-1 0 0 0,-3-2 0 0 0,-2-1 1 0 0,-1-2-1 0 0,-3-2 0 0 0,-2-1 0 0 0,-61 48 0 0 0,94-84-113 0 0,1-1 0 0 0,-1 0 0 0 0,0 0 0 0 0,0 0 0 0 0,-1-1 0 0 0,1-1 0 0 0,-1 0 0 0 0,-18 5 0 0 0,26-8-41 0 0,0-1 1 0 0,0 0-1 0 0,-1 0 0 0 0,1 1 1 0 0,0-1-1 0 0,0 0 1 0 0,0-1-1 0 0,0 1 0 0 0,0 0 1 0 0,0-1-1 0 0,0 1 1 0 0,0-1-1 0 0,0 1 1 0 0,0-1-1 0 0,0 0 0 0 0,0 0 1 0 0,0 0-1 0 0,0 0 1 0 0,0 0-1 0 0,1-1 0 0 0,-1 1 1 0 0,0 0-1 0 0,1-1 1 0 0,-3-3-1 0 0,0 0 15 0 0,0-1 0 0 0,1 1 0 0 0,0-1 0 0 0,0-1 0 0 0,0 1 0 0 0,-2-9 0 0 0,0 0-49 0 0,2 0-1 0 0,-1 0 1 0 0,2-1-1 0 0,0 1 1 0 0,1-1-1 0 0,1 0 1 0 0,0 1-1 0 0,1-1 1 0 0,6-28-1 0 0,-3 23-55 0 0,2 0 0 0 0,1 0 0 0 0,1 1 1 0 0,0 0-1 0 0,1 0 0 0 0,19-28 0 0 0,-5 14-100 0 0,1 1 1 0 0,2 1 0 0 0,1 1 0 0 0,58-51-1 0 0,-60 62 114 0 0,0 1-1 0 0,1 1 1 0 0,1 2-1 0 0,0 0 1 0 0,2 2-1 0 0,54-21 1 0 0,-56 28 121 0 0,1 0 1 0 0,-1 2 0 0 0,1 1-1 0 0,42-1 1 0 0,-21 6 92 0 0,84 11 1 0 0,-20 9 123 0 0,150 50 0 0 0,-145-37-120 0 0,165 53 284 0 0,-11 22-13 0 0,-250-99-370 0 0,0 2 0 0 0,0 1-1 0 0,-1 0 1 0 0,-1 1-1 0 0,21 20 1 0 0,-32-25-27 0 0,0 0 0 0 0,0 1 0 0 0,-1 1 0 0 0,0-1 0 0 0,-1 1 1 0 0,-1 0-1 0 0,1 1 0 0 0,-2 0 0 0 0,1 0 0 0 0,-2 0 0 0 0,5 17 0 0 0,-4-6 22 0 0,-1 0-1 0 0,0 0 0 0 0,-2 0 1 0 0,-1 1-1 0 0,-1-1 0 0 0,-5 41 1 0 0,-1-29 41 0 0,-2 1 1 0 0,-1-1 0 0 0,-21 54-1 0 0,3-23 94 0 0,-58 107-1 0 0,-136 150 330 0 0,13-52 17 0 0,125-162-323 0 0,54-69-115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1567 425 6553 0 0,'-68'-212'0'0'0,"35"118"0"0"0,31 87 1 0 0,-1 0-1 0 0,1 1 0 0 0,-2-1 0 0 0,1 1 1 0 0,-1 0-1 0 0,1 0 0 0 0,-2 0 0 0 0,1 1 1 0 0,-1 0-1 0 0,0-1 0 0 0,0 1 1 0 0,0 1-1 0 0,0-1 0 0 0,-1 1 0 0 0,0 0 1 0 0,0 0-1 0 0,0 1 0 0 0,-1 0 0 0 0,1 0 1 0 0,-1 0-1 0 0,-7-1 0 0 0,0 1 45 0 0,1 0-1 0 0,-1 1 1 0 0,1 1 0 0 0,-1 0 0 0 0,0 1-1 0 0,0 1 1 0 0,1 0 0 0 0,-1 1-1 0 0,1 0 1 0 0,-17 5 0 0 0,-35 15 315 0 0,1 2 0 0 0,2 2 0 0 0,-93 55 0 0 0,81-34 112 0 0,2 3-1 0 0,-83 75 1 0 0,97-72-121 0 0,2 2 1 0 0,3 3-1 0 0,3 2 0 0 0,2 2 1 0 0,3 2-1 0 0,2 2 1 0 0,4 2-1 0 0,3 1 0 0 0,-35 95 1 0 0,62-141-240 0 0,1 1 0 0 0,2 0 1 0 0,0 1-1 0 0,2-1 0 0 0,0 1 1 0 0,2 0-1 0 0,1 0 0 0 0,3 36 1 0 0,-1-45-40 0 0,2 0 0 0 0,0 0 1 0 0,1-1-1 0 0,1 1 1 0 0,0-1-1 0 0,1 0 1 0 0,1 0-1 0 0,0 0 1 0 0,1-1-1 0 0,18 24 1 0 0,-14-22 18 0 0,1-1 1 0 0,1-1-1 0 0,0 0 1 0 0,0-1-1 0 0,2 0 1 0 0,-1-1-1 0 0,2-1 1 0 0,26 14-1 0 0,-23-16 34 0 0,0-1 0 0 0,1-1-1 0 0,0 0 1 0 0,0-2 0 0 0,0-1-1 0 0,42 4 1 0 0,-27-7 59 0 0,-1-1 1 0 0,1-1-1 0 0,49-9 1 0 0,-47 1 69 0 0,0-1 0 0 0,0-2 0 0 0,66-31 0 0 0,-79 32-166 0 0,-2-1-1 0 0,0-1 0 0 0,0-1 0 0 0,36-30 0 0 0,-48 34-123 0 0,0-1-1 0 0,0 0 1 0 0,-1 0 0 0 0,-1-1-1 0 0,0 0 1 0 0,0-1 0 0 0,-1 0-1 0 0,-1 0 1 0 0,10-26 0 0 0,-15 35 17 0 0,-1-1 1 0 0,1 1 0 0 0,-1-1 0 0 0,0 0 0 0 0,-1 0-1 0 0,1 1 1 0 0,-1-1 0 0 0,0 0 0 0 0,0 0 0 0 0,-1 0-1 0 0,1 0 1 0 0,-1 1 0 0 0,0-1 0 0 0,0 0 0 0 0,-1 1-1 0 0,1-1 1 0 0,-1 1 0 0 0,0-1 0 0 0,0 1-1 0 0,-1 0 1 0 0,1 0 0 0 0,-1 0 0 0 0,0 0 0 0 0,0 0-1 0 0,0 1 1 0 0,-1-1 0 0 0,-3-2 0 0 0,-9-5 18 0 0,0 0 0 0 0,-1 1 0 0 0,0 1 1 0 0,-1 1-1 0 0,-20-7 0 0 0,2 4 95 0 0,-1 2-1 0 0,-74-8 1 0 0,72 12-33 0 0,-1 3 1 0 0,0 1 0 0 0,-41 4-1 0 0,57 0-22 0 0,1 0 1 0 0,-1 2-1 0 0,1 0 0 0 0,0 2 1 0 0,1 0-1 0 0,-31 16 0 0 0,30-12 7 0 0,1 1-1 0 0,1 2 0 0 0,0 0 0 0 0,1 1 1 0 0,-31 30-1 0 0,41-34-22 0 0,1-1 0 0 0,0 1 0 0 0,0 0 0 0 0,2 1 1 0 0,-1 0-1 0 0,1 1 0 0 0,1-1 0 0 0,0 1 0 0 0,1 0 0 0 0,1 1 0 0 0,-6 24 0 0 0,6-17 12 0 0,2 0-1 0 0,0 1 1 0 0,1-1-1 0 0,1 1 0 0 0,1-1 1 0 0,2 0-1 0 0,0 0 1 0 0,0 0-1 0 0,2 0 1 0 0,1 0-1 0 0,14 33 0 0 0,2-5 47 0 0,2 0 1 0 0,2-1-1 0 0,2-2 0 0 0,2-1 0 0 0,2-1 0 0 0,2-2 0 0 0,2-1 0 0 0,2-2 1 0 0,1-1-1 0 0,2-3 0 0 0,1-1 0 0 0,70 42 0 0 0,-73-55-5 0 0,0-1 0 0 0,2-3 0 0 0,0-1-1 0 0,52 12 1 0 0,-19-11 104 0 0,121 13 0 0 0,-144-26-84 0 0,0-2 1 0 0,0-2-1 0 0,1-3 1 0 0,93-16-1 0 0,-107 10-45 0 0,-1-1 0 0 0,0-1-1 0 0,-1-2 1 0 0,0-2 0 0 0,-1-1 0 0 0,0-2 0 0 0,32-22 0 0 0,-38 19-193 0 0,0-2 0 0 0,-2-1 0 0 0,0-1 0 0 0,-2-1 1 0 0,34-45-1 0 0,-34 37-71 0 0,-2-2 1 0 0,-1-1-1 0 0,-2-1 1 0 0,22-57-1 0 0,-34 73 130 0 0,0-1 0 0 0,-2 0 0 0 0,-1-1-1 0 0,-1 1 1 0 0,0-1 0 0 0,-2 0 0 0 0,-1 0 0 0 0,-1 0 0 0 0,-1 1-1 0 0,-5-31 1 0 0,5 47 45 0 0,-1 0-1 0 0,0 0 0 0 0,0 1 1 0 0,0-1-1 0 0,-1 1 1 0 0,0-1-1 0 0,0 1 1 0 0,-1 0-1 0 0,1 0 0 0 0,-1 0 1 0 0,-9-8-1 0 0,7 8-36 0 0,0 1 0 0 0,-13-8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415 807 6553 0 0,'-146'-168'0'0'0,"111"135"0"0"0,-63-47 0 0 0,81 67 109 0 0,-1-1-1 0 0,-27-31 1 0 0,38 37-66 0 0,0 0 0 0 0,1 0 0 0 0,0-1 0 0 0,1 0 0 0 0,-1 0 0 0 0,2 0 0 0 0,-7-19 0 0 0,10 24-32 0 0,0 1 0 0 0,1-1 1 0 0,-1 0-1 0 0,1 1 0 0 0,0-1 1 0 0,0 0-1 0 0,0 1 0 0 0,1-1 0 0 0,-1 1 1 0 0,1-1-1 0 0,0 0 0 0 0,0 1 1 0 0,0-1-1 0 0,0 1 0 0 0,1 0 1 0 0,0-1-1 0 0,-1 1 0 0 0,1 0 1 0 0,0 0-1 0 0,3-4 0 0 0,4-2 86 0 0,-1-1 0 0 0,2 1 0 0 0,-1 1 0 0 0,17-13 0 0 0,-1 5 52 0 0,-1 1-1 0 0,2 0 1 0 0,36-13-1 0 0,85-23 509 0 0,-37 21-140 0 0,0 5 1 0 0,2 5 0 0 0,1 4-1 0 0,0 6 1 0 0,0 4 0 0 0,149 13-1 0 0,-177 2-47 0 0,-1 3 0 0 0,119 35-1 0 0,-167-37-304 0 0,1 2-1 0 0,-1 2 0 0 0,-1 1 1 0 0,-1 2-1 0 0,0 1 1 0 0,39 28-1 0 0,-55-32-64 0 0,0 1-1 0 0,0 0 1 0 0,-1 1-1 0 0,-1 1 1 0 0,-1 0 0 0 0,0 2-1 0 0,-2-1 1 0 0,0 2-1 0 0,-1 0 1 0 0,-1 0 0 0 0,15 36-1 0 0,-18-28 74 0 0,0 1-1 0 0,-1 0 0 0 0,-2 0 1 0 0,3 52-1 0 0,-7-41 51 0 0,-2-1 0 0 0,-1 0 0 0 0,-9 46 0 0 0,4-49-63 0 0,-1 0 1 0 0,-2-2-1 0 0,-1 1 0 0 0,-1-1 1 0 0,-3-1-1 0 0,0 0 0 0 0,-30 45 0 0 0,41-71-122 0 0,-14 19 249 0 0,-38 44 0 0 0,50-64-251 0 0,-1 1 0 0 0,1-1 0 0 0,-1-1-1 0 0,0 1 1 0 0,0-1 0 0 0,0-1 0 0 0,-1 1 0 0 0,0-1 0 0 0,0-1 0 0 0,0 1 0 0 0,-14 3 0 0 0,8-4 84 0 0,-1-1 0 0 0,1 0 1 0 0,0 0-1 0 0,-1-2 1 0 0,-18 0-1 0 0,28-1-98 0 0,1 1-1 0 0,-1-1 1 0 0,0 0 0 0 0,1 0-1 0 0,-1-1 1 0 0,0 0 0 0 0,1 1-1 0 0,0-1 1 0 0,-1-1-1 0 0,1 1 1 0 0,0-1 0 0 0,0 1-1 0 0,1-1 1 0 0,-1 0-1 0 0,0-1 1 0 0,1 1 0 0 0,0 0-1 0 0,0-1 1 0 0,-4-6-1 0 0,3 4 26 0 0,0 0-1 0 0,1 0 0 0 0,0-1 1 0 0,1 1-1 0 0,-1-1 0 0 0,1 1 1 0 0,1-1-1 0 0,-1 0 0 0 0,1 0 0 0 0,0 0 1 0 0,0-7-1 0 0,1 10-57 0 0,1-1 0 0 0,-1 1 0 0 0,1-1-1 0 0,0 1 1 0 0,0-1 0 0 0,0 1 0 0 0,1 0 0 0 0,-1 0 0 0 0,1 0-1 0 0,0 0 1 0 0,0 0 0 0 0,1 0 0 0 0,-1 0 0 0 0,1 1-1 0 0,0-1 1 0 0,0 1 0 0 0,5-6 0 0 0,1 3 0 0 0,-1-1 0 0 0,1 1 0 0 0,0 1 0 0 0,0 0 0 0 0,1 0-1 0 0,16-5 1 0 0,62-14-67 0 0,-64 18 127 0 0,7 0-27 0 0,1 1-1 0 0,-1 1 1 0 0,0 2 0 0 0,49 2 0 0 0,-32 4 13 0 0,0 2-1 0 0,60 15 1 0 0,-18-1 33 0 0,-22-5 3 0 0,87 31 1 0 0,-91-23-8 0 0,93 50 0 0 0,-132-58-42 0 0,-1 0 1 0 0,0 1-1 0 0,-1 2 0 0 0,-1 0 0 0 0,-1 1 0 0 0,28 33 0 0 0,-35-35-8 0 0,-1-1 1 0 0,-1 2 0 0 0,0 0 0 0 0,-2 0 0 0 0,0 1-1 0 0,-1 1 1 0 0,-1-1 0 0 0,-1 1 0 0 0,0 1-1 0 0,-2-1 1 0 0,0 1 0 0 0,-1 0 0 0 0,-1 0-1 0 0,-1 30 1 0 0,-1-14 16 0 0,-2 1-1 0 0,-2-1 0 0 0,-10 46 0 0 0,5-45 7 0 0,-3-1 0 0 0,-1-1-1 0 0,-26 55 1 0 0,29-71-25 0 0,-13 24 42 0 0,-48 73 0 0 0,24-55 17 0 0,-2-2 1 0 0,-75 71-1 0 0,87-97-23 0 0,-2-2 1 0 0,-63 41 0 0 0,74-56-41 0 0,3-1 18 0 0,0-1 0 0 0,-28 11 0 0 0,11-10 14 0 0,-55 15 1 0 0,74-29-33 0 0,17-3-8 0 0,4 2 0 0 0,1-1 0 0 0,0 0 1 0 0,0 0-1 0 0,0 0 0 0 0,0 0 0 0 0,0 0 0 0 0,-1 0 0 0 0,1 0 0 0 0,0 0 0 0 0,0 0 1 0 0,0 0-1 0 0,0 0 0 0 0,-1 0 0 0 0,1 0 0 0 0,0 0 0 0 0,0 0 0 0 0,0 0 1 0 0,0 0-1 0 0,0 0 0 0 0,-1 0 0 0 0,1 0 0 0 0,0 0 0 0 0,0 0 0 0 0,0 0 0 0 0,0 0 1 0 0,-1 0-1 0 0,1 0 0 0 0,0 0 0 0 0,0 0 0 0 0,0-1 0 0 0,0 1 0 0 0,0 0 1 0 0,0 0-1 0 0,-1 0 0 0 0,1 0 0 0 0,0 0 0 0 0,0 0 0 0 0,0-1 0 0 0,0 1 1 0 0,0 0-1 0 0,0 0 0 0 0,0 0 0 0 0,0 0 0 0 0,0 0 0 0 0,0-1 0 0 0,0 1 0 0 0,0 0 1 0 0,0 0-1 0 0,0 0 0 0 0,0 0 0 0 0,0-1 0 0 0,0 1 0 0 0,0 0 0 0 0,0 0 1 0 0,0 0-1 0 0,0 0 0 0 0,0-1 0 0 0,0 1 0 0 0,0 0 0 0 0,0 0 0 0 0,0 0 0 0 0,0 0 1 0 0,0 0-1 0 0,0-1 0 0 0,6-4 20 0 0,1 0-15 0 0,0 1 1 0 0,1 0-1 0 0,0 1 1 0 0,0 0-1 0 0,0 0 0 0 0,0 0 1 0 0,0 1-1 0 0,0 0 1 0 0,1 1-1 0 0,-1 0 0 0 0,1 0 1 0 0,16 2-1 0 0,-21-1-2 0 0,1 0 0 0 0,-1 1 0 0 0,1 0 0 0 0,-1 0 0 0 0,1 0 1 0 0,-1 1-1 0 0,1-1 0 0 0,-1 1 0 0 0,0 0 0 0 0,0 0 0 0 0,0 1 0 0 0,0-1 0 0 0,0 1 0 0 0,-1 0 0 0 0,1 0 0 0 0,-1 0 0 0 0,0 0 0 0 0,0 0 0 0 0,0 1 0 0 0,0 0 0 0 0,0 0 0 0 0,-1-1 0 0 0,0 1 0 0 0,0 1 0 0 0,2 4 1 0 0,0 1 5 0 0,-1 1 1 0 0,-1-1 0 0 0,0 1-1 0 0,0 0 1 0 0,-1 0 0 0 0,-1 0-1 0 0,0 0 1 0 0,0 0 0 0 0,-1-1-1 0 0,0 1 1 0 0,-1 0 0 0 0,-1 0-1 0 0,-5 17 1 0 0,-4 2 14 0 0,-1-1-1 0 0,-1 0 1 0 0,-26 38 0 0 0,-2-5 42 0 0,-66 72 0 0 0,49-68-34 0 0,-3-3 0 0 0,-3-2 0 0 0,-110 78 0 0 0,120-101-32 0 0,-2-2 0 0 0,-1-3 0 0 0,-83 34 0 0 0,93-48 0 0 0,-1-2 0 0 0,0-3 0 0 0,-2-1 0 0 0,-96 11 0 0 0,93-19 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7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1982 249 6553 0 0,'-3'-19'60'0'0,"-10"-34"-1"0"0,10 46-46 0 0,1 0 0 0 0,-1 0 0 0 0,0 1 1 0 0,-1-1-1 0 0,0 1 0 0 0,0 0 0 0 0,0 0 0 0 0,-7-8 0 0 0,-2 2 22 0 0,-1-1 0 0 0,-28-19 0 0 0,34 27-17 0 0,0 0 0 0 0,0 1 0 0 0,0 0 0 0 0,-1 1 0 0 0,1 0 0 0 0,-1 0 0 0 0,0 1 0 0 0,-9-2 0 0 0,-108-7 454 0 0,63 6-282 0 0,-246 1 1332 0 0,222 9-1109 0 0,-117 23 0 0 0,168-21-260 0 0,0 2-1 0 0,0 2 0 0 0,1 1 1 0 0,1 2-1 0 0,0 1 0 0 0,1 2 1 0 0,1 1-1 0 0,0 1 1 0 0,1 2-1 0 0,2 1 0 0 0,-28 27 1 0 0,30-24-10 0 0,2 1 1 0 0,1 0 0 0 0,1 2 0 0 0,2 1 0 0 0,0 1 0 0 0,2 1 0 0 0,2 0 0 0 0,1 1 0 0 0,1 1 0 0 0,1 1-1 0 0,-11 47 1 0 0,15-38 63 0 0,2 0 0 0 0,1 1 0 0 0,3 0 0 0 0,2 0 0 0 0,1 0 0 0 0,2 0-1 0 0,9 47 1 0 0,-5-55-7 0 0,3-1 0 0 0,1 1-1 0 0,27 65 1 0 0,-16-58 54 0 0,1-1 0 0 0,44 62 1 0 0,-37-65 23 0 0,1-1 1 0 0,59 58 0 0 0,-61-71-104 0 0,0-2-1 0 0,2-1 1 0 0,0-2-1 0 0,41 23 1 0 0,-31-24 18 0 0,0-1 1 0 0,1-2 0 0 0,0-1 0 0 0,1-3-1 0 0,1-1 1 0 0,0-2 0 0 0,68 5-1 0 0,-72-11-11 0 0,0-3 0 0 0,0-1 0 0 0,0-2 0 0 0,0-2 0 0 0,-1-1 0 0 0,1-2-1 0 0,-1-1 1 0 0,64-27 0 0 0,-55 15-297 0 0,-1-2 0 0 0,-1-3-1 0 0,-1-1 1 0 0,-1-2 0 0 0,-2-2-1 0 0,-1-2 1 0 0,63-67 0 0 0,-61 53-131 0 0,-2-2 0 0 0,-2-1 1 0 0,-3-2-1 0 0,-1-1 0 0 0,-4-2 1 0 0,24-58-1 0 0,-35 64 28 0 0,-2 0-1 0 0,-2-1 1 0 0,-2 0-1 0 0,-3-1 1 0 0,-1 0-1 0 0,0-99 1 0 0,-8 125 122 0 0,-1 0 0 0 0,-2 0 1 0 0,0 1-1 0 0,-2-1 0 0 0,0 1 1 0 0,-10-25-1 0 0,8 32 25 0 0,0 1 1 0 0,0 0-1 0 0,-2 0 0 0 0,0 1 0 0 0,-1 0 0 0 0,-1 1 1 0 0,0 0-1 0 0,0 0 0 0 0,-18-15 0 0 0,9 12 0 0 0,0 2 0 0 0,-1-1 0 0 0,-1 2-1 0 0,0 1 1 0 0,-1 1 0 0 0,-33-13 0 0 0,25 14 93 0 0,0 1-1 0 0,-1 2 1 0 0,0 2 0 0 0,-51-5 0 0 0,29 8 123 0 0,-1 4 0 0 0,1 1 0 0 0,-1 3 0 0 0,1 2 0 0 0,-103 29 0 0 0,156-36-145 0 0,-194 57 386 0 0,139-37-188 0 0,-78 38 0 0 0,74-25-32 0 0,1 3-1 0 0,1 2 0 0 0,3 3 1 0 0,1 2-1 0 0,2 2 0 0 0,3 3 1 0 0,-88 107-1 0 0,83-81 49 0 0,2 3-1 0 0,4 3 1 0 0,3 1 0 0 0,4 2 0 0 0,-44 125-1 0 0,51-106 205 0 0,-42 201 0 0 0,68-249-290 0 0,1 0 0 0 0,3 0 0 0 0,3 1 0 0 0,1-1 0 0 0,14 92-1 0 0,-8-115-42 0 0,1-2-1 0 0,1 1 0 0 0,1-1 0 0 0,24 50 0 0 0,-22-57-22 0 0,2-1-1 0 0,0 0 1 0 0,1-1-1 0 0,1-1 0 0 0,1 0 1 0 0,29 26-1 0 0,-17-22 17 0 0,0-2 0 0 0,2 0 0 0 0,1-2 0 0 0,0-2 0 0 0,1 0 0 0 0,1-3 0 0 0,40 13 0 0 0,112 29 267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8.04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8694.64063"/>
      <inkml:brushProperty name="anchorY" value="-169112.53125"/>
      <inkml:brushProperty name="scaleFactor" value="0.5"/>
    </inkml:brush>
  </inkml:definitions>
  <inkml:trace contextRef="#ctx0" brushRef="#br0">1 0 24 0 0,'0'0'0'0'0,"4"15"0"0"0,10 26 0 0 0,-1-3-27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320 1 88 0 0,'0'0'0'0'0,"-5"0"88"0"0,-5 0 84 0 0,-6 2 181 0 0,-2 3-186 0 0,-3 4 107 0 0,-2 2-256 0 0,-1 4 80 0 0,1 2-64 0 0,-2 5-8 0 0,2 2-28 0 0,-1 2-12 0 0,2 4-37 0 0,1 2-20 0 0,2-1 31 0 0,3 0-86 0 0,3-2-32 0 0,3-3 6 0 0,3-5-642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10 592 0 0 0,'0'0'0'0'0,"0"-1"0"0"0,0-1 121 0 0,-1-1 22 0 0,0-1 132 0 0,-1-1 92 0 0,0 1 179 0 0,0 1-262 0 0,1 0 438 0 0,1 2-197 0 0,3-4-81 0 0,2-1 34 0 0,4-1 165 0 0,5-2-325 0 0,3-1 432 0 0,4 1-235 0 0,4-1-111 0 0,4 1 20 0 0,3 2 184 0 0,3 0-369 0 0,4 0 434 0 0,3 3-237 0 0,3-1-121 0 0,4 1-15 0 0,4 0 91 0 0,2-1-253 0 0,6 0 217 0 0,4-4-164 0 0,5-1-84 0 0,6-5-70 0 0,5-3 83 0 0,3-4-147 0 0,6-3 99 0 0,2-5-88 0 0,4-1-13 0 0,5-3-250 0 0,3-1-185 0 0,-1-1 279 0 0,0 1-853 0 0,-5 1 389 0 0,-8 3 58 0 0,-9 4-953 0 0,-10 3-167 0 0,-11 3 466 0 0,-17 5-2204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49 1926 0 0 0,'0'0'0'0'0,"-2"0"0"0"0,-5-1 485 0 0,-2-3-315 0 0,-1 1 390 0 0,1-1 243 0 0,2-1-116 0 0,3-1-197 0 0,6-1 12 0 0,5-4 249 0 0,5-1-450 0 0,5-5 554 0 0,6-2-300 0 0,3-3-129 0 0,5-2-47 0 0,3-3 125 0 0,4 0-321 0 0,5-4 310 0 0,5-3-202 0 0,5-4-61 0 0,9-10-18 0 0,7-9 40 0 0,8-12-150 0 0,9-14 138 0 0,5-11-148 0 0,4-9-32 0 0,4-10-77 0 0,0-3-43 0 0,-1 0 41 0 0,0-1-223 0 0,-5 5-2 0 0,-5 7-11 0 0,-4 7-112 0 0,-5 10-157 0 0,-7 9 347 0 0,-5 7-834 0 0,-6 8-899 0 0,-6 7 646 0 0,-14 14-2599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36 3891 88 0 0,'0'0'0'0'0,"-3"4"88"0"0,-4 5 616 0 0,-2 2-568 0 0,1 1 443 0 0,2 1 173 0 0,4-4-116 0 0,5-4-134 0 0,8-8 18 0 0,5-10 213 0 0,5-9-425 0 0,8-15 406 0 0,4-15-213 0 0,5-15-123 0 0,7-20 41 0 0,4-17 75 0 0,4-15-243 0 0,5-19 225 0 0,1-11-176 0 0,0-12-42 0 0,1-13-110 0 0,-2-9 12 0 0,1-5-90 0 0,0-8-54 0 0,0-2-54 0 0,-1 1-21 0 0,-1-1-141 0 0,-4 7 45 0 0,-5 8-22 0 0,-5 7 19 0 0,-5 12-14 0 0,-6 14-13 0 0,-6 10-90 0 0,-3 12-22 0 0,-5 9 84 0 0,-5 3-508 0 0,-3 6-364 0 0,-3 3 143 0 0,-3 23-4198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3706 0 0 0,'0'0'0'0'0,"1"4"0"0"0,4 2 103 0 0,1 0 7 0 0,4-5-23 0 0,2-9 321 0 0,2-13-138 0 0,4-16-46 0 0,2-22-34 0 0,4-22 96 0 0,0-23-148 0 0,2-27 177 0 0,0-24-81 0 0,0-20-49 0 0,1-20-20 0 0,0-7 75 0 0,-3-1-148 0 0,0 3 130 0 0,-2 9-126 0 0,-4 13-67 0 0,-1 9-48 0 0,-3 11 42 0 0,-3 11-67 0 0,-3 5 75 0 0,-2 7-23 0 0,-3 6-30 0 0,-3 5 12 0 0,-3 9 12 0 0,-1 10-32 0 0,-1 8 47 0 0,-1 10-14 0 0,0 10-5 0 0,0 9-15 0 0,2 9 22 0 0,0 9-35 0 0,2 7 94 0 0,0 10-38 0 0,2 9 6 0 0,0 9-26 0 0,1 10 52 0 0,1 8-72 0 0,2 9 171 0 0,-1 6-78 0 0,1 7 19 0 0,0 5-84 0 0,1 7 106 0 0,0 4-101 0 0,-1 5 142 0 0,0 1-50 0 0,-1 1-29 0 0,0 0 32 0 0,1-2 34 0 0,0-2-48 0 0,0-2 73 0 0,-1-2-30 0 0,0-1-9 0 0,1-1-14 0 0,-2 0 68 0 0,1 0-67 0 0,-1 2 152 0 0,0 3-44 0 0,0 2-18 0 0,-2 5-18 0 0,0 4 69 0 0,-2 5-61 0 0,-2 6 114 0 0,-1 4-60 0 0,-1 4 30 0 0,0 3-34 0 0,-2 4 37 0 0,0 5 7 0 0,-1 3 73 0 0,-1 3-38 0 0,-1 2 26 0 0,0 5-61 0 0,-1 5 55 0 0,-1 8-29 0 0,-1 9 55 0 0,-1 11-136 0 0,0 13 13 0 0,-1 15-130 0 0,1 14 87 0 0,-3 14-81 0 0,1 9 3 0 0,0 4-76 0 0,0 1-37 0 0,0-1 23 0 0,1-4-50 0 0,1-4 51 0 0,1-8-166 0 0,1-11 30 0 0,3-10-44 0 0,0-9-248 0 0,0-10 116 0 0,2-7-124 0 0,0-11-47 0 0,2-9-65 0 0,3-12-53 0 0,4-13-1225 0 0,3-11-274 0 0,3-13 468 0 0,0-18-2686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91 128 0 0,'0'0'0'0'0,"2"-8"136"0"0,0-8 840 0 0,0-3-828 0 0,0 0 652 0 0,1 3 93 0 0,0 6-141 0 0,0 7-245 0 0,2 12 65 0 0,-2 10 237 0 0,1 11-454 0 0,0 18 566 0 0,-1 14-284 0 0,1 17-143 0 0,0 22 33 0 0,0 16 168 0 0,1 16-386 0 0,1 20 440 0 0,2 14-325 0 0,0 11-107 0 0,3 18-98 0 0,1 8 82 0 0,2 7-170 0 0,0 16 113 0 0,-1 9-131 0 0,-1 13-57 0 0,-3 23-98 0 0,-3 11 46 0 0,-1 4-90 0 0,-1 1 24 0 0,1-18-216 0 0,1-22 22 0 0,3-25-504 0 0,2-29-156 0 0,1-30 414 0 0,3-25-762 0 0,0-29-638 0 0,-1-27 675 0 0,-3-28-4265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64 55 312 0 0,'0'0'0'0'0,"-1"-5"632"0"0,-4-7 682 0 0,-2-1-270 0 0,-2 1-21 0 0,-1 3-316 0 0,2 5-211 0 0,2 7 248 0 0,1 8-439 0 0,3 11 510 0 0,-1 13-251 0 0,2 12-96 0 0,-1 18-65 0 0,0 14 125 0 0,1 13-245 0 0,0 15 223 0 0,0 10-118 0 0,2 8-59 0 0,1 11-73 0 0,1 7 163 0 0,1 8-243 0 0,1 17 345 0 0,1 14-187 0 0,1 19-4 0 0,1 25-114 0 0,1 21 147 0 0,3 16-248 0 0,2 16 250 0 0,4 0-134 0 0,3-4-52 0 0,5-5-141 0 0,6-14 98 0 0,5-13-172 0 0,6-11 234 0 0,5-14-148 0 0,6-12 2 0 0,4-9-53 0 0,5-10 9 0 0,2-10-27 0 0,4-7 25 0 0,2-10-9 0 0,2-10-25 0 0,0-10-179 0 0,-1-11 78 0 0,-3-11-138 0 0,-1-10-41 0 0,-3-11-2 0 0,-2-12-19 0 0,-1-10-165 0 0,-2-12-29 0 0,-2-13-21 0 0,-42-39-109 0 0,24 14 0 0 0,-28-18 190 0 0,1-1-1 0 0,14 5 0 0 0,-17-8 76 0 0,0 0-1 0 0,-1-1 1 0 0,11 2 0 0 0,-12-3-273 0 0,-1-1 1 0 0,0 0-1 0 0,1 0 1 0 0,7-1 0 0 0,-10 0 615 0 0,0 0 1 0 0,0-1 0 0 0,0 1 0 0 0,0-1-1 0 0,8-4 1 0 0,-9 5-1023 0 0,1-1-1 0 0,0-1 0 0 0,8-6 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8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36 28 232 0 0,'0'0'0'0'0,"-4"-4"496"0"0,-3-3 392 0 0,-1 0 187 0 0,-1 0 820 0 0,2 4-1591 0 0,6 6 743 0 0,7 6-552 0 0,8 9 348 0 0,6 7-220 0 0,9 7-103 0 0,9 10-164 0 0,8 8 172 0 0,8 7-320 0 0,8 8 204 0 0,6 3-170 0 0,4 4-114 0 0,6 3-44 0 0,1 2 26 0 0,0 2-92 0 0,0 4-32 0 0,-3 0-87 0 0,-4 1 0 0 0,-3-1-196 0 0,-4-5-116 0 0,-3-6 152 0 0,-4-6-1061 0 0,-8-9-993 0 0,-8-10 601 0 0,-11-14-2578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15 175 168 0 0,'0'0'0'0'0,"-2"-10"168"0"0,-2-14 859 0 0,-1-7-936 0 0,1-1 627 0 0,4 0-27 0 0,6 7-113 0 0,-5 24-534 0 0,-1-1 0 0 0,1 0 1 0 0,0 0-1 0 0,0 1 0 0 0,0-1 1 0 0,0 0-1 0 0,0 1 0 0 0,2-3 0 0 0,-1 5-16 0 0,-1-2-1 0 0,0 0 1 0 0,-1 1 0 0 0,1-1-1 0 0,1 1 1 0 0,-1 0-1 0 0,0-1 1 0 0,0 1-1 0 0,0 0 1 0 0,0 0-1 0 0,0-1 1 0 0,0 1-1 0 0,0 0 1 0 0,0 0-1 0 0,2 0 1 0 0,-1 2 47 0 0,1-2 1 0 0,-1 1 0 0 0,1 0-1 0 0,0 0 1 0 0,-1 1 0 0 0,0-1-1 0 0,5 3 1 0 0,-1 2 12 0 0,0-1 0 0 0,0 1 0 0 0,5 7 0 0 0,0 2 303 0 0,11 22 0 0 0,13 38 235 0 0,-2 26-72 0 0,1 31-51 0 0,-3 27 173 0 0,-2 22-321 0 0,-4 28 210 0 0,-3 19-162 0 0,-5 19-135 0 0,-6 34-84 0 0,-5 30 103 0 0,-7 29-203 0 0,-6 32 217 0 0,-5 10-198 0 0,-4-1-34 0 0,-2-3-76 0 0,1-18 21 0 0,1-23-53 0 0,2-19-240 0 0,4-25-91 0 0,3-26-39 0 0,5-24-456 0 0,3-27-66 0 0,5-28 307 0 0,5-26-622 0 0,4-27-697 0 0,2-25 648 0 0,-2-33-1948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388 4 200 0 0,'0'0'0'0'0,"-6"-1"232"0"0,-10 0 840 0 0,-4-1-1089 0 0,-4 3 624 0 0,0 3-178 0 0,3 6-23 0 0,5 4-132 0 0,14-10-210 0 0,0-1 0 0 0,0 1 0 0 0,1-1-1 0 0,-3 8 1 0 0,-4 22 418 0 0,4 11-305 0 0,2 16 472 0 0,1 18-226 0 0,2 21-72 0 0,-1 36-35 0 0,-2 31 184 0 0,-1 34-361 0 0,-5 38 364 0 0,-5 28-265 0 0,-4 21-70 0 0,-5 25-53 0 0,-2 10-19 0 0,-2 3-52 0 0,-2 6-83 0 0,3-9-35 0 0,1-16-17 0 0,4-15-226 0 0,6-28-117 0 0,5-29 215 0 0,8-31-1173 0 0,8-36 1301 0 0,6-35-486 0 0,1-41-4588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1:50.68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14642.64063"/>
      <inkml:brushProperty name="anchorY" value="-101493.46875"/>
      <inkml:brushProperty name="scaleFactor" value="0.5"/>
    </inkml:brush>
  </inkml:definitions>
  <inkml:trace contextRef="#ctx0" brushRef="#br0">192 12652 0 0 0,'0'0'0'0'0,"-2"0"0"0"0,-2 0 0 0 0,-2 0 9 0 0,-1 1 63 0 0,-2 0-8 0 0,-1 1 63 0 0,-2 2 88 0 0,1-1-134 0 0,-1 1 197 0 0,0-1-97 0 0,1 0-24 0 0,0-1-26 0 0,1 0 68 0 0,1-2-137 0 0,0-1 145 0 0,1-2-92 0 0,0-2-29 0 0,1-1 10 0 0,0-1 30 0 0,1 0-68 0 0,2-2 116 0 0,0 1-35 0 0,0 0-15 0 0,2 1-30 0 0,0 1 92 0 0,0 0-152 0 0,1-1 225 0 0,0 0-124 0 0,1-2-43 0 0,-1 1-22 0 0,1 0 102 0 0,1 1-165 0 0,2-1 229 0 0,0 0-106 0 0,1-1-40 0 0,2-1 17 0 0,0-2 45 0 0,1-1-91 0 0,1-2 86 0 0,2-1-36 0 0,1-2-37 0 0,3-2-6 0 0,1-2 83 0 0,3-1-120 0 0,0-2 131 0 0,2-1-58 0 0,2-2-28 0 0,1-3-54 0 0,2-2 95 0 0,2-4-98 0 0,3-1 142 0 0,1-3-69 0 0,2-1-22 0 0,2-3-20 0 0,4-2 40 0 0,4-3-53 0 0,1-3 82 0 0,3-4-34 0 0,1-3-6 0 0,2-5-34 0 0,3-4 46 0 0,1-5-54 0 0,1-7 63 0 0,1-5 9 0 0,2-6-38 0 0,2-7 5 0 0,3-6 26 0 0,6-7-48 0 0,3-7 25 0 0,4-7-27 0 0,1-6 7 0 0,4-9-3 0 0,2-9 18 0 0,4-9-14 0 0,3-9 62 0 0,4-5-46 0 0,2-4-12 0 0,4-4 13 0 0,4-2 40 0 0,6-4-39 0 0,5-7 60 0 0,6-6-7 0 0,5-9-34 0 0,6-11-6 0 0,6-13 9 0 0,7-11-33 0 0,4-11 37 0 0,4-4-12 0 0,-1-1-15 0 0,1 0-69 0 0,-1-1 112 0 0,2-2-130 0 0,2-4 123 0 0,5-6-65 0 0,5-5-55 0 0,6-11-29 0 0,5-10 78 0 0,5-6-76 0 0,6-2 109 0 0,2 3-59 0 0,3 4-17 0 0,0 2-69 0 0,1 1 73 0 0,-3-1-64 0 0,-2-4 83 0 0,-6 0-51 0 0,-6 4-48 0 0,-5 4-163 0 0,-4 9 13 0 0,-4 10-64 0 0,-4 9-700 0 0,-6 11-457 0 0,-5 8-92 0 0,-32 53-3179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9.94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9360.90625"/>
      <inkml:brushProperty name="anchorY" value="-169841.32813"/>
      <inkml:brushProperty name="scaleFactor" value="0.5"/>
    </inkml:brush>
  </inkml:definitions>
  <inkml:trace contextRef="#ctx0" brushRef="#br0">0 145 88 0 0,'0'0'0'0'0,"1"-2"88"0"0,1-2 121 0 0,0-1-482 0 0,3-2 304 0 0,-1-1-101 0 0,2-1 180 0 0,0 0 48 0 0,0-1-87 0 0,0-1 504 0 0,-2-1-510 0 0,1 0 162 0 0,-2 2 72 0 0,0-1-223 0 0,-1 2 313 0 0,0 2-152 0 0,-1 1-70 0 0,0 1 17 0 0,-1 1 107 0 0,0 1 1373 0 0,-1 4-1508 0 0,0 3 286 0 0,0 2-135 0 0,0 1-78 0 0,0 2-37 0 0,1 1 188 0 0,-1 1-324 0 0,0 2 428 0 0,0 1-224 0 0,-1 1-48 0 0,0 1 59 0 0,0 1 65 0 0,1 0-171 0 0,-1 2 243 0 0,0 0-111 0 0,0 1-95 0 0,0 2 42 0 0,-1 0 26 0 0,0 1-106 0 0,-1 1 70 0 0,-1-1-51 0 0,1 0-5 0 0,0 1-9 0 0,1 1 28 0 0,0 1-27 0 0,2 0 27 0 0,0 0-26 0 0,1 1-39 0 0,0 0 20 0 0,1 0 37 0 0,0 1-49 0 0,1 1 64 0 0,0 1-84 0 0,0 2-21 0 0,0 1 50 0 0,-1-1 18 0 0,0 2 14 0 0,2 1 10 0 0,-1 0-10 0 0,1 2-23 0 0,-1 2-22 0 0,0 4 4 0 0,0 3-41 0 0,0 2 1 0 0,0 2 62 0 0,2 1 9 0 0,-1 2-36 0 0,-1 1 23 0 0,1 2-44 0 0,0 1 30 0 0,-1 0-30 0 0,2 1-28 0 0,-1 1 17 0 0,0 2 57 0 0,0 2-64 0 0,-1 1 116 0 0,0 11 4 0 0,0 2-110 0 0,1-1-18 0 0,-1-2 75 0 0,0-4 8 0 0,-1-3-19 0 0,0-4 1 0 0,0-3-139 0 0,0 0 140 0 0,0 1-132 0 0,0 0 243 0 0,0-1-98 0 0,-1 0 9 0 0,1 0-118 0 0,0-2 116 0 0,2-1-89 0 0,0-2 119 0 0,-1-1-71 0 0,1-2-22 0 0,-1-2-57 0 0,2-2 123 0 0,-1 0-116 0 0,0 0 122 0 0,0 0-35 0 0,-1-1-72 0 0,0 0-23 0 0,0 1 114 0 0,0 0-151 0 0,-1 0 197 0 0,0 1-95 0 0,2 1-25 0 0,-1 2 86 0 0,0 2-86 0 0,-2 1 65 0 0,0 3-113 0 0,0 2 88 0 0,-2 3-29 0 0,-1 2 27 0 0,1 2-34 0 0,-3 1-26 0 0,0 1 44 0 0,0-1-91 0 0,-1 0 36 0 0,0 0 98 0 0,2 0-160 0 0,-2 1 230 0 0,2-1-163 0 0,0-1-4 0 0,2-1 13 0 0,0-1-58 0 0,2 0 24 0 0,-1 0 0 0 0,1-1 111 0 0,2-1-106 0 0,-1-1-46 0 0,1 0 78 0 0,0 0-2 0 0,1 1 1 0 0,0 0-43 0 0,0 0 32 0 0,-1-1-11 0 0,1-1-17 0 0,0 1 52 0 0,0-1-81 0 0,-1-1 16 0 0,1-1 22 0 0,1-1-57 0 0,0 0 46 0 0,0-1-25 0 0,1 2 36 0 0,0-1-38 0 0,1 1 68 0 0,-1 0 17 0 0,0 1-180 0 0,1 1 169 0 0,0 2-198 0 0,1 0 214 0 0,0 1-55 0 0,1 2-36 0 0,0 1 45 0 0,-1 4 2 0 0,2 3-19 0 0,-2 3-39 0 0,2 1 57 0 0,0 1-38 0 0,-1 1-16 0 0,0 0 23 0 0,0 0-27 0 0,-1-1-11 0 0,0-2 68 0 0,0-2-49 0 0,-1-2-2 0 0,-1 0 95 0 0,1 1-151 0 0,-1 1 105 0 0,0 2-62 0 0,1 1-31 0 0,2 1 150 0 0,-1 1-140 0 0,0 1 186 0 0,0 0-193 0 0,-1 0 60 0 0,0 0 27 0 0,0 1-61 0 0,-1-1 21 0 0,0-2-7 0 0,-2-1-47 0 0,-1-5 33 0 0,-1-4-50 0 0,0-2 78 0 0,1-3-23 0 0,-2-2 28 0 0,1-1-137 0 0,-1-4 41 0 0,-1-3-47 0 0,-1-5-338 0 0,-1-3-16 0 0,-1-7-103 0 0,0-6-1951 0 0,1-8-862 0 0,1-9 48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1155 3352 0 0 0,'0'0'0'0'0,"-2"-7"0"0"0,-2-14 373 0 0,-2-9-265 0 0,-1-11 323 0 0,0-11 72 0 0,0-7-60 0 0,1-9-58 0 0,2-9-147 0 0,0-9 108 0 0,1-9-203 0 0,0-10 84 0 0,1-9-50 0 0,0-5-46 0 0,1-5-6 0 0,1 0 119 0 0,2 3-168 0 0,0 5 251 0 0,2 8-75 0 0,-1 9-47 0 0,1 9 3 0 0,0 9 107 0 0,-1 9-175 0 0,-1 7 168 0 0,-1 9-126 0 0,0 6-57 0 0,-1 8-30 0 0,-2 5 37 0 0,-2 6-64 0 0,-1 6 74 0 0,-1 7-59 0 0,0 6 0 0 0,-2 6-94 0 0,1 6 52 0 0,-1 6-67 0 0,0 6 35 0 0,0 7-30 0 0,-1 5-39 0 0,1 7-55 0 0,2 5 12 0 0,0 4 1 0 0,1 5-69 0 0,3-1 30 0 0,3-1-22 0 0,3-3-136 0 0,3-3 39 0 0,2-4-57 0 0,2-5-130 0 0,1-5 63 0 0,-1-5-56 0 0,1-5 189 0 0,-3-7 2 0 0,-2-4 55 0 0,-2-4 220 0 0,-2-2-58 0 0,-5-2 32 0 0,-2-1-19 0 0,-3-2 71 0 0,-4 0-68 0 0,0-2 144 0 0,-2 1-23 0 0,-1-1-25 0 0,-2 0 32 0 0,1 1 36 0 0,0 2-20 0 0,0 0 112 0 0,-1 0-49 0 0,1 1 1 0 0,0 1-25 0 0,0 0 5 0 0,2-1-13 0 0,0 0-26 0 0,2 0-12 0 0,3 0-17 0 0,3-1-128 0 0,1-1 100 0 0,1 0-121 0 0,1-2 117 0 0,2-2-64 0 0,1-2-36 0 0,1-2-53 0 0,0-2 47 0 0,2-5-47 0 0,-1-1 50 0 0,1-4-23 0 0,-1-2-12 0 0,-1-4-42 0 0,-2-4 67 0 0,-3-1-70 0 0,-3-2 78 0 0,-5-1-4 0 0,-4-2-17 0 0,-6-2 28 0 0,-4-3 0 0 0,-4-3 1 0 0,-5-3 38 0 0,-3 0-10 0 0,-2-1 14 0 0,-2 1-86 0 0,-3-1 100 0 0,-3 1-109 0 0,0 0 154 0 0,-1 0-82 0 0,1-1-1 0 0,1 2-128 0 0,2 1 25 0 0,0 3-45 0 0,2 3-245 0 0,0 5-26 0 0,2 2-74 0 0,1 3-331 0 0,0 1 97 0 0,4 3 125 0 0,7 6 213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1957 2736 0 0 0,'0'0'0'0'0,"-1"-1"0"0"0,-3-2 224 0 0,-1-1-83 0 0,-2-3 103 0 0,-3 1 381 0 0,-2-3-97 0 0,-1-3-20 0 0,-2-1-33 0 0,-1-4 135 0 0,-3-2-240 0 0,-1-5 93 0 0,-1-3-118 0 0,-1-5-76 0 0,-3-7-131 0 0,-1-6 74 0 0,-2-6-147 0 0,-4-8 39 0 0,-3-7-44 0 0,-3-7-20 0 0,-8-8-43 0 0,-5-4 66 0 0,-4-4-79 0 0,-5-5 80 0 0,-2-1-24 0 0,-2-2-38 0 0,-2-5-53 0 0,-2-2 59 0 0,-2-2-88 0 0,-5-3 137 0 0,-1 1-69 0 0,-1 3 6 0 0,-3 2-47 0 0,1 5 49 0 0,1 8-45 0 0,3 6 106 0 0,4 11-49 0 0,5 10-9 0 0,3 6-51 0 0,6 7 68 0 0,5 4-61 0 0,7 3 65 0 0,5 4-28 0 0,6 3-38 0 0,5 3-6 0 0,7 1 27 0 0,4 2-39 0 0,5 2 49 0 0,5 0-14 0 0,3 3-23 0 0,2 0 55 0 0,4 4-27 0 0,2 4 28 0 0,5 3-26 0 0,2 4 18 0 0,4 4 4 0 0,2 4-20 0 0,2 5 63 0 0,2 5-56 0 0,3 8 83 0 0,1 6-23 0 0,4 7-38 0 0,3 6 14 0 0,6 8 2 0 0,6 5-11 0 0,5 7 31 0 0,5 4-28 0 0,5 4 10 0 0,5 5-31 0 0,5 5 36 0 0,4 7-40 0 0,3 7 31 0 0,3 6-29 0 0,1 5 0 0 0,3 6-113 0 0,3 8 96 0 0,4 8-90 0 0,5 7 81 0 0,5 4-99 0 0,5 4-54 0 0,5 4-500 0 0,3 3-118 0 0,2 4 73 0 0,0 6-75 0 0,-22-29-1095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1518 6852 56 0 0,'0'0'0'0'0,"5"-3"136"0"0,4-8 261 0 0,2-7-270 0 0,0-6 299 0 0,-2-7-181 0 0,-2-6 280 0 0,-4-6-357 0 0,-6-5 458 0 0,-4-4-307 0 0,-6-5-81 0 0,-4-5-178 0 0,-4-4 71 0 0,-3-6-152 0 0,-2-7 93 0 0,-3-5-70 0 0,-1-3-18 0 0,0-7-22 0 0,0-5-8 0 0,-1-6 9 0 0,-2-9-14 0 0,-1-10-5 0 0,-1-8 2 0 0,-4-14-40 0 0,-3-11 68 0 0,-2-9-60 0 0,-5-14 132 0 0,-2-6-57 0 0,-3-6 12 0 0,-5-2 1 0 0,-2 6 16 0 0,-1 13-14 0 0,-3 11 118 0 0,0 14-53 0 0,2 16 3 0 0,1 9 12 0 0,4 10 41 0 0,5 9-58 0 0,4 3 169 0 0,7 3-49 0 0,5 2-16 0 0,5 1 1 0 0,6 5 100 0 0,3 2-152 0 0,4 2 161 0 0,2 0-40 0 0,3-2-23 0 0,0 0-17 0 0,0-4 97 0 0,1-2-97 0 0,0-1 116 0 0,0-3-70 0 0,0 0-15 0 0,0-1-78 0 0,1 0 36 0 0,3 3-44 0 0,3 4-65 0 0,2 6-29 0 0,4 5-44 0 0,4 5-12 0 0,4 3-1 0 0,2 4-3 0 0,1 1 28 0 0,0 2-36 0 0,1 4-16 0 0,1 2-43 0 0,1 2 10 0 0,0 4-7 0 0,0 2-66 0 0,1 4 10 0 0,-1 3-53 0 0,1 2-213 0 0,1 0 2 0 0,-1 2-62 0 0,-1-1-799 0 0,0 3 56 0 0,0 1-49 0 0,-3 10-859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62 6284 0 0 0,'0'0'0'0'0,"-3"2"0"0"0,-7 3 233 0 0,-1-1-103 0 0,-1 0 108 0 0,2-4 192 0 0,1-6-109 0 0,4-6-93 0 0,4-10-5 0 0,3-8 93 0 0,4-7-156 0 0,3-8 330 0 0,5-5-136 0 0,1-5 5 0 0,4-5-48 0 0,2-2 84 0 0,3-2-170 0 0,1-4 219 0 0,1-2-96 0 0,1-4-24 0 0,-1-6-53 0 0,-1-5 160 0 0,-2-6-258 0 0,-3-6 220 0 0,-3-1-115 0 0,-3 0-70 0 0,-4-2-52 0 0,-4 1 203 0 0,-2 4-301 0 0,-2 0 450 0 0,-3 5-209 0 0,0 4-77 0 0,-1-2-44 0 0,1 0 113 0 0,3-2-239 0 0,4-9 305 0 0,3-6-159 0 0,4-6-52 0 0,5-12-16 0 0,5-5 135 0 0,4-6-231 0 0,2-3 306 0 0,3 4-215 0 0,0 5-44 0 0,1 6-13 0 0,0 5-36 0 0,0 5 14 0 0,1 2 39 0 0,0 3-58 0 0,-1 5 19 0 0,0 1-43 0 0,-2 5 1 0 0,-1 3 16 0 0,-2 2 40 0 0,-1 3-29 0 0,-2 3 30 0 0,0-2-82 0 0,-1 0 33 0 0,1-1-23 0 0,-2-1 23 0 0,2-1 21 0 0,-1 3-33 0 0,-1 1-72 0 0,-1 4 188 0 0,1 1-209 0 0,0 5 206 0 0,1 3-89 0 0,0 4-28 0 0,1 5 12 0 0,2 3-64 0 0,1 3 72 0 0,2 3-33 0 0,1 2-18 0 0,3 4 35 0 0,1 2-40 0 0,2 1 3 0 0,2 1 8 0 0,1 2-61 0 0,0 4 46 0 0,-2 1-53 0 0,-3 3-88 0 0,-1 2 61 0 0,-4 2-82 0 0,-3 0 41 0 0,-3 3-23 0 0,-3 1-4 0 0,-3 1-270 0 0,-2 1 12 0 0,-2 0-86 0 0,-2 1-1018 0 0,-3 1 4 0 0,-1 0-113 0 0,-3 6-2695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4446 0 0 0,'0'0'0'0'0,"3"2"168"0"0,2-2 616 0 0,1-4-484 0 0,5-10 634 0 0,4-12 245 0 0,6-11-587 0 0,9-18 511 0 0,6-16-283 0 0,6-14-212 0 0,6-18 47 0 0,6-11 281 0 0,2-10-551 0 0,5-10 672 0 0,2-7-394 0 0,4-4-157 0 0,5-6-123 0 0,5 0 141 0 0,5 2-380 0 0,6-5 156 0 0,4 2-133 0 0,2 2-56 0 0,4-5-71 0 0,2 2 2 0 0,0 2-46 0 0,1 2 10 0 0,-3 8-6 0 0,-4 10 0 0 0,-3 6-112 0 0,-4 9 60 0 0,-3 8-52 0 0,-1 5 40 0 0,-2 10-50 0 0,-1 6-3 0 0,2 6 93 0 0,-2 3-170 0 0,-2 4 241 0 0,2 1-344 0 0,-1 4 169 0 0,0 4-20 0 0,-1 4-39 0 0,-4 7 7 0 0,-3 5 35 0 0,-4 5-22 0 0,-6 5-1 0 0,-4 3 10 0 0,-3 4-22 0 0,-3 2 16 0 0,-3 2-14 0 0,-3 1 22 0 0,-3 3 2 0 0,-4 2 1 0 0,-1 2-83 0 0,-3 2-23 0 0,-2 1-8 0 0,-5 4-302 0 0,-3 2-56 0 0,-4 3-78 0 0,-3 5-550 0 0,-3 5-67 0 0,-5 5 244 0 0,-7 7 81 0 0,-2-1-939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2205 224 0 0,'0'0'0'0'0,"6"0"400"0"0,3-3 1148 0 0,3-2-1392 0 0,4-4 814 0 0,4-1 94 0 0,6-3-497 0 0,7-2 448 0 0,7-6-179 0 0,8-4-165 0 0,8-6-47 0 0,5-4 195 0 0,6-4-398 0 0,6-3 440 0 0,4-2-223 0 0,5-1-88 0 0,5-4-126 0 0,3-1 200 0 0,3-2-381 0 0,6-3 355 0 0,2-1-131 0 0,2-1-119 0 0,4-1-88 0 0,1 2 174 0 0,-2 1-345 0 0,1 2 374 0 0,-4 1-258 0 0,-5 3-23 0 0,-4 2-76 0 0,-5 0 76 0 0,-8 0-125 0 0,-4-1 148 0 0,-6 1-101 0 0,-5 1-23 0 0,-1 0 7 0 0,-3 1-18 0 0,-1 2-6 0 0,-1-1-26 0 0,0 1-32 0 0,0 0-2 0 0,0 0 44 0 0,-2 1-70 0 0,-1 3 31 0 0,-3 1-104 0 0,-5 3 103 0 0,-3 3-16 0 0,-5 2-50 0 0,-4 1 55 0 0,-4 1-112 0 0,-5 0-33 0 0,-4 1-4 0 0,-4-1-44 0 0,-4 0-37 0 0,-4 0-86 0 0,-1 1 48 0 0,-4 0-469 0 0,-2 0-279 0 0,-4-1-58 0 0,-4 0-2604 0 0,-4-1-176 0 0,-5-3 1606 0 0,0 6-218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56 706 112 0 0,'0'0'0'0'0,"-5"3"200"0"0,-5 2 551 0 0,-4 3 356 0 0,0 0-582 0 0,5-1 529 0 0,5-2-610 0 0,8-1 760 0 0,5-3-381 0 0,6-5-98 0 0,4-6-96 0 0,5-2 287 0 0,4-3-455 0 0,4-3 459 0 0,2 0-290 0 0,4 0-127 0 0,3 0-119 0 0,3 1 183 0 0,5 0-333 0 0,7 0 296 0 0,4 2-160 0 0,7 1-55 0 0,8 2-101 0 0,6 1 196 0 0,5 3-300 0 0,5 3 334 0 0,2 2-196 0 0,1 2-32 0 0,4 3-15 0 0,1 2 42 0 0,-2 0-111 0 0,1 2 127 0 0,-4-2-87 0 0,-5 0 8 0 0,-3-2-86 0 0,-7 0 60 0 0,-6-4-107 0 0,-6-4 197 0 0,-5-3-163 0 0,-3-5 35 0 0,-5-4-112 0 0,-3-3-20 0 0,-4-1-11 0 0,-4-4-41 0 0,-3 0-37 0 0,-3-1-11 0 0,-2 1-188 0 0,-2 0-6 0 0,0 0 9 0 0,-2 1-154 0 0,0-1-32 0 0,-1 0 30 0 0,0-1-131 0 0,0-2-132 0 0,1-1 106 0 0,-1-3-1463 0 0,-1-1-155 0 0,-3-1-85 0 0,-6 7-4026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5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1261 2523 136 0 0,'0'0'0'0'0,"-3"0"144"0"0,-9 0 840 0 0,-3 0-846 0 0,-4 0 656 0 0,-1 1 156 0 0,-2 0-84 0 0,0-1-118 0 0,0-1-104 0 0,-1-3 251 0 0,1-2-406 0 0,-2-4 321 0 0,-1-5-186 0 0,-2-5-135 0 0,-2-8-98 0 0,0-6 144 0 0,-3-7-301 0 0,-2-8 136 0 0,-1-6-133 0 0,-3-6-71 0 0,0-9 16 0 0,1-7-4 0 0,0-5-60 0 0,2-8-38 0 0,0-4-20 0 0,1-3-28 0 0,0-5-14 0 0,-1-2 10 0 0,-2-2-24 0 0,-5-4-3 0 0,-3-1-37 0 0,-2-3 0 0 0,-3-2-77 0 0,1 1 1 0 0,2 4 13 0 0,3 2-8 0 0,6 9-118 0 0,3 10 25 0 0,6 8-482 0 0,6 10-726 0 0,6 8 1196 0 0,6 7-4064 0 0,4 7 4288 0 0,6 6-1378 0 0,2 11-1377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568 1700 0 0 0,'0'0'0'0'0,"0"6"0"0"0,0 6 308 0 0,-2 3-107 0 0,-2 2 106 0 0,-3 1 653 0 0,-1-1-146 0 0,-1-5-74 0 0,-3-3 42 0 0,-2-6 352 0 0,-2-5-601 0 0,-5-7 623 0 0,-2-6-361 0 0,-3-4-171 0 0,-3-8-84 0 0,-1-4 196 0 0,-1-5-459 0 0,0-9 400 0 0,2-4-252 0 0,2-7-124 0 0,1-6-82 0 0,2-6 72 0 0,3-3-223 0 0,2-6 81 0 0,2-4-22 0 0,4-3-47 0 0,1-4-135 0 0,3 1 93 0 0,1 4-141 0 0,1 1 56 0 0,-1 5-66 0 0,0 4-40 0 0,-2 3-29 0 0,-1 3-155 0 0,0 1 263 0 0,-1-1-674 0 0,2 1-108 0 0,1 1 125 0 0,2-2-1945 0 0,3 1 2184 0 0,1 14-5970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2667 2602 32 0 0,'0'0'0'0'0,"-9"-2"120"0"0,-10-6 485 0 0,-9-3-427 0 0,-11-4 497 0 0,-6-2 224 0 0,-5-3-513 0 0,-7-5 548 0 0,-4-5-226 0 0,-5-5-137 0 0,-6-6-15 0 0,-2-5 260 0 0,-2-1-516 0 0,0-4 507 0 0,2 2-328 0 0,2-1-118 0 0,0 0 1 0 0,3 1 54 0 0,0-1-167 0 0,-1-2 135 0 0,0-3-100 0 0,-2-3-74 0 0,-2-4-26 0 0,-3-4 148 0 0,-1-4-236 0 0,-4-3 196 0 0,-3-2-99 0 0,-4 0-112 0 0,-3 1 35 0 0,-1 0-19 0 0,3 2-48 0 0,4 1 98 0 0,5 4-97 0 0,6 4 41 0 0,5 3-87 0 0,7 2 23 0 0,6 3-11 0 0,5 2-19 0 0,6 3 6 0 0,7 1-41 0 0,5 1-82 0 0,8 2 96 0 0,7 2-109 0 0,7-1 13 0 0,5 0-43 0 0,7 2-57 0 0,5 0-173 0 0,5-1 43 0 0,7 0-82 0 0,6 0-367 0 0,7 0-206 0 0,7-1-89 0 0,7-2-1708 0 0,7-3 2560 0 0,-7 9-4444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12.53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10346.65625"/>
      <inkml:brushProperty name="anchorY" value="-179733.125"/>
      <inkml:brushProperty name="scaleFactor" value="0.5"/>
    </inkml:brush>
  </inkml:definitions>
  <inkml:trace contextRef="#ctx0" brushRef="#br0">431 6 88 0 0,'0'0'0'0'0,"0"-1"88"0"0,-6 0-37 0 0,0 0 66 0 0,-2 0 7 0 0,1 0 84 0 0,0 1 148 0 0,0-1-36 0 0,2 1-50 0 0,1 0 2 0 0,2 0 78 0 0,1 1-147 0 0,0 2 215 0 0,-2 2-104 0 0,0 2-11 0 0,0 1-39 0 0,-1 0 119 0 0,2-1-198 0 0,0 0 267 0 0,4 0-118 0 0,2-1-26 0 0,0 1-61 0 0,3 0 207 0 0,1 0-290 0 0,2 1 382 0 0,0 0-143 0 0,1 1-54 0 0,1-1 35 0 0,-1 0 67 0 0,1-1-144 0 0,1 2 149 0 0,0-1-75 0 0,1 0-24 0 0,1 0-130 0 0,2 0 211 0 0,1-1-314 0 0,2 2 318 0 0,2 0-144 0 0,1 0-105 0 0,2 0-19 0 0,1-1 115 0 0,3 0-238 0 0,1-2 362 0 0,2 0-241 0 0,0 0 23 0 0,1-1-69 0 0,1-1 2 0 0,1 0 41 0 0,0 0 21 0 0,0 1-31 0 0,1-2-15 0 0,0 0-80 0 0,1 1 85 0 0,-1-1-86 0 0,1 1 193 0 0,1-1-140 0 0,1-1 11 0 0,0 1-21 0 0,2-1-18 0 0,2-1 22 0 0,0 0 29 0 0,2-1 1 0 0,-1-1 30 0 0,1-1-136 0 0,0-1 78 0 0,2-1-76 0 0,0-1 28 0 0,0 1 28 0 0,2-1-38 0 0,1-1 61 0 0,1 1 1 0 0,1-1-17 0 0,1-1-105 0 0,-1 1 68 0 0,-1-1-28 0 0,0 0-40 0 0,1-1 124 0 0,-2 0-131 0 0,1 0 127 0 0,-1 1-94 0 0,-3 1-19 0 0,-1 0-22 0 0,-2 0 29 0 0,-2 1-12 0 0,-2 0 97 0 0,0 1-17 0 0,-2-1-17 0 0,-1 2-66 0 0,2 1 36 0 0,0 0-53 0 0,-1 0 79 0 0,0 0-52 0 0,-2-1 17 0 0,-1 2-14 0 0,0 0 32 0 0,-1 0-20 0 0,-1 1-20 0 0,-1-2 71 0 0,-1 1-88 0 0,0-1 38 0 0,-1 1 16 0 0,-1 2-45 0 0,0 0 25 0 0,-1 0-46 0 0,-1 0-25 0 0,0 0 71 0 0,-2 0-24 0 0,-2-1 55 0 0,0 0 25 0 0,-1 0-79 0 0,-2 0 17 0 0,0 0 21 0 0,0 0-38 0 0,-1 0 58 0 0,0 0 2 0 0,-2 0-36 0 0,0 1 32 0 0,-1 0-57 0 0,0 0 16 0 0,0 0-7 0 0,0 0 18 0 0,0-2 52 0 0,0 0-52 0 0,2-1-18 0 0,0 1 62 0 0,1 2-97 0 0,-1-1 48 0 0,-2 2-25 0 0,-2-2 15 0 0,-1 1-4 0 0,-3 0-18 0 0,0-1 43 0 0,-1 1 108 0 0,-3 1-123 0 0,-1-1-2 0 0,-1 0 121 0 0,-1-1-181 0 0,0 2 178 0 0,-2 1-138 0 0,0 1 87 0 0,1 3 69 0 0,-1-1-151 0 0,0 1 125 0 0,0 1-123 0 0,-1-1 99 0 0,-1 1-58 0 0,1-1 8 0 0,-3 3 101 0 0,0 0-78 0 0,0 1 85 0 0,0 2-135 0 0,-1 0 49 0 0,0 0-9 0 0,-1 1-29 0 0,1 0 18 0 0,0 1 3 0 0,0 1 92 0 0,1 1-81 0 0,0 1-8 0 0,1 2 39 0 0,0 2-15 0 0,0 2 24 0 0,0 3 13 0 0,0 1-3 0 0,0 2-15 0 0,1 1 23 0 0,0 2-64 0 0,0 0 57 0 0,-1 1-94 0 0,1 2 45 0 0,1 1 78 0 0,-1 2-71 0 0,1 0-2 0 0,0 1-26 0 0,-1 1 79 0 0,0-1-63 0 0,0 2 40 0 0,0 0-48 0 0,1 2-15 0 0,-1 2 50 0 0,1 1 48 0 0,-1 1-59 0 0,1 1-62 0 0,0 0 65 0 0,0 2 12 0 0,0 0-23 0 0,0 3 48 0 0,0 1-51 0 0,1 1 17 0 0,1 3-72 0 0,1 3 57 0 0,1 0-30 0 0,1 1 93 0 0,0-1-45 0 0,1-2-48 0 0,0-1-30 0 0,-1-1 97 0 0,1-2-99 0 0,-1-1 182 0 0,1-2-108 0 0,-1-1-1 0 0,-1 0-52 0 0,1 0 47 0 0,-2 1-37 0 0,-1 3 76 0 0,-1 0-12 0 0,0 2-68 0 0,0 2-5 0 0,0 2 71 0 0,0 4-118 0 0,-1 2 131 0 0,1 2-21 0 0,0 3 35 0 0,-1 1-145 0 0,0 2 63 0 0,0 1-63 0 0,-1 0 144 0 0,0 0-127 0 0,0-2 15 0 0,0-1 52 0 0,0-1-104 0 0,1-1 135 0 0,0-3-14 0 0,0-1-68 0 0,0-2-2 0 0,0-2 25 0 0,0 0-40 0 0,0-2 31 0 0,0-1-1 0 0,0-1-27 0 0,0 0 37 0 0,0 1-40 0 0,0 2 12 0 0,0 1-32 0 0,0 1 8 0 0,0-2 52 0 0,0 0 31 0 0,0-3-53 0 0,0 1 96 0 0,0 0-104 0 0,0 1 5 0 0,0-2-3 0 0,0 0-32 0 0,-1-1-11 0 0,0 1 21 0 0,0 0-37 0 0,0 1 95 0 0,0-1-56 0 0,0-3 20 0 0,-1 0-4 0 0,1-4 0 0 0,0 0 56 0 0,2-2-72 0 0,-1-2 99 0 0,1 0-30 0 0,0-1-166 0 0,0 0 153 0 0,-1 1-158 0 0,0 0 222 0 0,1 12-112 0 0,-1 1 11 0 0,0 3-27 0 0,0-1 32 0 0,-2-1-12 0 0,1-1 60 0 0,-1-3-100 0 0,-2-1-43 0 0,-1-3 187 0 0,-1-1-210 0 0,1 0 198 0 0,0-1-40 0 0,0-1-62 0 0,1-2-3 0 0,2-1 81 0 0,0-3-84 0 0,1-2 47 0 0,1-3 23 0 0,-1-2-63 0 0,0-3-35 0 0,-1-2 64 0 0,0-1-43 0 0,1-1 79 0 0,-1-1-12 0 0,0 0 26 0 0,-1-2-52 0 0,1-1-11 0 0,0-1 1 0 0,1 0-88 0 0,0 0 33 0 0,0-2-14 0 0,0-1 104 0 0,0-1 45 0 0,0 0-7 0 0,0-2-45 0 0,1 0 44 0 0,-1-1-91 0 0,0-2-21 0 0,0 0 96 0 0,-1 0-126 0 0,0-3 160 0 0,-1-1-122 0 0,1-1 11 0 0,0-3 6 0 0,-1-1 13 0 0,2-3-5 0 0,-2-1 124 0 0,0-2-53 0 0,0-1-80 0 0,1-1 8 0 0,0 0 28 0 0,0-1-32 0 0,-4 1 67 0 0,-1 0-56 0 0,0-1 27 0 0,-2 0-35 0 0,1-2 9 0 0,-1 0-32 0 0,0 0 64 0 0,0-1 27 0 0,-1 1-81 0 0,-1 1 57 0 0,0 0 56 0 0,-1-1-93 0 0,-1 1 52 0 0,0 0-7 0 0,0 0-29 0 0,0 1-46 0 0,-1-1 68 0 0,-1 1-80 0 0,-1 0 80 0 0,-1 0 70 0 0,-1 1-57 0 0,0 0-88 0 0,-2 2 139 0 0,0 0-216 0 0,-2 0 148 0 0,0 0 8 0 0,-1 0-32 0 0,-2 0 72 0 0,0 0-104 0 0,-2 0 32 0 0,0-1-40 0 0,-2 0 36 0 0,0 0 82 0 0,0-3-61 0 0,-2 1 80 0 0,1-1-77 0 0,-2 0 24 0 0,1 0-26 0 0,-1 0-5 0 0,-1 1-28 0 0,-3 0 7 0 0,-3 1-4 0 0,-1 1 84 0 0,-2 1 32 0 0,-1 1-22 0 0,1 1-174 0 0,-1 2 153 0 0,-2-1-186 0 0,1 2 238 0 0,0 0-109 0 0,-1 3 37 0 0,0-1-117 0 0,-1 0-5 0 0,0 1 32 0 0,0-1 133 0 0,0 0-103 0 0,0-2 40 0 0,0 1-186 0 0,0-2 200 0 0,1 1-125 0 0,-1 0 244 0 0,0-1-189 0 0,0-1-57 0 0,1 0 55 0 0,1 0 27 0 0,0-1-10 0 0,1-1 158 0 0,3 0-137 0 0,0-1-8 0 0,2 2 3 0 0,1-2-8 0 0,-1 2 56 0 0,3-1-44 0 0,-1 1-12 0 0,0 1-52 0 0,0 0 68 0 0,0 1-24 0 0,0 0 8 0 0,1 1-56 0 0,1-2 72 0 0,2 2 4 0 0,2-2-28 0 0,1 1 12 0 0,2 0-32 0 0,0 0 64 0 0,1-1-76 0 0,2 0 80 0 0,1-1-24 0 0,1-2-48 0 0,2 1 72 0 0,0-1-80 0 0,1 1-4 0 0,2-1-9 0 0,1 1-48 0 0,1 0 123 0 0,2-1-94 0 0,0 2 172 0 0,1-1-76 0 0,1 0-28 0 0,1 0-16 0 0,1 0-56 0 0,0 0 40 0 0,2-1 68 0 0,-1-1 8 0 0,2-1 32 0 0,0 0-200 0 0,0 0 172 0 0,-1-1-172 0 0,1 0 244 0 0,-1-1-44 0 0,1 2 2 0 0,0 0-122 0 0,1 0 72 0 0,1 0-86 0 0,0 0 78 0 0,1-1-24 0 0,1 0-20 0 0,1 0-48 0 0,0 1 68 0 0,1-2 92 0 0,-1 1-64 0 0,0 0 8 0 0,0 0 0 0 0,0 0-88 0 0,0 0 80 0 0,-1 0 0 0 0,0 0-28 0 0,0 0 40 0 0,0 0-124 0 0,0 0 120 0 0,-1 0-124 0 0,0-1 120 0 0,0 0-36 0 0,0-1-100 0 0,0-1 256 0 0,-3-3-192 0 0,1-1 204 0 0,-1 0-168 0 0,1-1 24 0 0,0 1 86 0 0,1 0-181 0 0,-1 0 112 0 0,1 0-74 0 0,-1 0 56 0 0,0-1-45 0 0,1 0-98 0 0,0-2 168 0 0,0 0-56 0 0,1 0 76 0 0,-1-2-16 0 0,0-1-20 0 0,0-1-20 0 0,0-2-24 0 0,1-3 88 0 0,-1-3-84 0 0,-1-4 66 0 0,1-2-57 0 0,-2-2 16 0 0,-1-2-42 0 0,1 0 20 0 0,0-1 19 0 0,-1-2-34 0 0,0-1 40 0 0,0-1-40 0 0,0-2-44 0 0,-1-2 124 0 0,0-1-96 0 0,-1-4 88 0 0,1-1 4 0 0,1-1-56 0 0,1-1 20 0 0,0-3 20 0 0,0-1-36 0 0,0 0 68 0 0,1-2-76 0 0,-1 0-32 0 0,1-1 36 0 0,0-1-16 0 0,-1 1 32 0 0,1 0 48 0 0,-1 2-68 0 0,-1-2-4 0 0,0-1 0 0 0,0-3 52 0 0,0-2-44 0 0,0-3 72 0 0,1-2-76 0 0,0-2-4 0 0,0 0 28 0 0,0-1-68 0 0,0-1 76 0 0,-1-1 60 0 0,0 2-100 0 0,0 1 64 0 0,0 2-48 0 0,0 2-72 0 0,-1 1 104 0 0,-1 1-36 0 0,-2 1 12 0 0,0 0 0 0 0,-1 1-140 0 0,2 1 180 0 0,0 0-144 0 0,-1 0 240 0 0,1 0-40 0 0,0 2-92 0 0,1-1-104 0 0,1 1 136 0 0,0-2-192 0 0,2-2 252 0 0,0 0-104 0 0,2-1-20 0 0,0-2-16 0 0,1 0 56 0 0,0-1-20 0 0,0 1 64 0 0,1 1 12 0 0,1 0-84 0 0,1 0 0 0 0,-1-1 24 0 0,1-2-40 0 0,-1-1 96 0 0,0-1-84 0 0,0-1 56 0 0,0 0-44 0 0,-2-1 12 0 0,-1 0-4 0 0,0 0 0 0 0,-1-2 0 0 0,0 1-56 0 0,0 0 72 0 0,-1-2-24 0 0,1 0 8 0 0,-1 2 0 0 0,2 0 0 0 0,-1 1 0 0 0,1 2 0 0 0,0 1 0 0 0,0 0 0 0 0,0 1 0 0 0,0 2 28 0 0,0 4-8 0 0,-1 3-136 0 0,0 2 152 0 0,0 4-136 0 0,0 1 180 0 0,0 2-52 0 0,-1 2-36 0 0,1 2 16 0 0,0 1 20 0 0,-1 0-8 0 0,1 2-24 0 0,0-1-48 0 0,-1 1 12 0 0,2 0 76 0 0,0-1-24 0 0,1 1 40 0 0,-1 0-92 0 0,2 0 28 0 0,0 2-40 0 0,1 0 36 0 0,0-1-12 0 0,1 1-33 0 0,0 1-36 0 0,1 3-114 0 0,0 1 47 0 0,1 0-303 0 0,2 1-10 0 0,1-1-89 0 0,1 0-1111 0 0,3-2-411 0 0,1 1-205 0 0,2-1-3915 0 0,2 1 5909 0 0,-2 7-11364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2595 0 0 0 0,'0'0'0'0'0,"0"4"0"0"0,0 6 93 0 0,0 4 21 0 0,1 3 102 0 0,2 2 89 0 0,1 1 151 0 0,1 1-172 0 0,2 2 344 0 0,0 0-99 0 0,0-2-64 0 0,-1 1 67 0 0,-2-1 246 0 0,-3 0-334 0 0,-5 0 524 0 0,-6 0-183 0 0,-6 0-100 0 0,-7 0 43 0 0,-8 0 153 0 0,-8 0-311 0 0,-9-1 230 0 0,-6 1-177 0 0,-6-3-121 0 0,-6-1-161 0 0,-5-3 152 0 0,-4-4-342 0 0,-7-3 367 0 0,-5-3-191 0 0,-1-3-33 0 0,-4-2-32 0 0,0-2 85 0 0,0-1-190 0 0,-1 1 226 0 0,2 0-164 0 0,2 2 4 0 0,-2 2-169 0 0,2 2 98 0 0,3 2-133 0 0,0 1-12 0 0,3 0-1 0 0,5-1-52 0 0,4 1 22 0 0,7-3-84 0 0,7 0 60 0 0,6-1-227 0 0,5-1 55 0 0,5-1-64 0 0,1 0-112 0 0,2 0 66 0 0,2 0-37 0 0,0 0 9 0 0,2-2-30 0 0,1 1 17 0 0,1 0-203 0 0,1 1 68 0 0,3 2-60 0 0,1 0-475 0 0,2 3-100 0 0,3 3-85 0 0,2 2-1420 0 0,3 2 2370 0 0,5-2-4388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1777 0 0 0 0,'0'0'0'0'0,"-2"3"64"0"0,-3 4 0 0 0,0 2 215 0 0,-2 1 134 0 0,-1 1-90 0 0,0 0 382 0 0,-1 2-123 0 0,0-1-69 0 0,-1 1-51 0 0,-1-1 202 0 0,1 1-320 0 0,-1 0 371 0 0,-1 2-151 0 0,0 1-100 0 0,-1 1-47 0 0,-2 2 237 0 0,-3-1-359 0 0,-4 3 430 0 0,-3 0-167 0 0,-4 2-104 0 0,-6 1-15 0 0,-6 0 161 0 0,-4 2-298 0 0,-6 3 382 0 0,-6 1-192 0 0,-4 1-77 0 0,-6 2-186 0 0,-6 1 191 0 0,-5 1-316 0 0,-5 2 184 0 0,-3 0-164 0 0,0-2-97 0 0,-2-2-12 0 0,3-3-57 0 0,2-5 18 0 0,4-5-187 0 0,6-5-13 0 0,7-7 22 0 0,6-7-336 0 0,6-6-82 0 0,7-7 211 0 0,5-5-579 0 0,7-3 366 0 0,8-4-51 0 0,8-2-13 0 0,17 22 532 0 0,-1-1-1 0 0,1 1 1 0 0,1-1-1 0 0,-2-5 1 0 0,2 5 14 0 0,0 0 0 0 0,0 0 1 0 0,1 0-1 0 0,0-7 0 0 0,0 7-462 0 0,1-1 1 0 0,0 0-1 0 0,3-10 0 0 0,11-18 455 0 0,7-4-1017 0 0,0 7-2161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3369 1 128 0 0,'0'0'0'0'0,"1"7"192"0"0,0 9 458 0 0,-1 6-533 0 0,0 5 442 0 0,1 5-170 0 0,2 1 235 0 0,2-1-273 0 0,2-1 358 0 0,-1-4-135 0 0,1-3-75 0 0,-2-4 11 0 0,-2-1 204 0 0,-3-4-326 0 0,-4 1 451 0 0,-5-1-174 0 0,-5 2-117 0 0,-6 3-47 0 0,-6 2 243 0 0,-8 3-503 0 0,-10 6 585 0 0,-10 4-352 0 0,-8 5-95 0 0,-14 6 25 0 0,-7 5 170 0 0,-6 4-320 0 0,-9 7 328 0 0,-5 2-214 0 0,-3 2-85 0 0,-7 4-21 0 0,-1-1 86 0 0,-3 0-210 0 0,-5 0 203 0 0,0-2-158 0 0,-1-1-47 0 0,-3 0 23 0 0,-2 0 39 0 0,2-1-79 0 0,-3 4 54 0 0,2 1 2 0 0,4 2-67 0 0,3 1-25 0 0,7-3 32 0 0,8-2-127 0 0,10-5 26 0 0,9-6 25 0 0,8-7 6 0 0,7-4-83 0 0,8-6 82 0 0,8-6-131 0 0,6-5-102 0 0,6-7 24 0 0,5-7-65 0 0,5-5-268 0 0,3-5 196 0 0,2-6-225 0 0,3-7 116 0 0,2-4-56 0 0,3-8-51 0 0,2-6-135 0 0,6-8-133 0 0,3-7 91 0 0,7-7-1191 0 0,9-8 30 0 0,7-8-58 0 0,1 10-4212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1162 1281 144 0 0,'-1'0'1091'0'0,"-3"2"-924"0"0,-4 1 505 0 0,-3 2 480 0 0,-1-1-201 0 0,-1-2-147 0 0,-2-5-76 0 0,-1-5 294 0 0,-3-7-598 0 0,-1-8 463 0 0,-2-9-310 0 0,-3-8-147 0 0,-3-9-22 0 0,-4-8 144 0 0,-4-6-335 0 0,-8-7 225 0 0,-6 0-244 0 0,-6 1-83 0 0,-8-1-103 0 0,-4 5 41 0 0,-5 3-71 0 0,-4 1 26 0 0,-1 3-84 0 0,1 5 4 0 0,1 1-155 0 0,6 4-62 0 0,10 4 147 0 0,12 0-390 0 0,39 35 368 0 0,1-1 1 0 0,-9-11-1 0 0,13 15 58 0 0,0 0 0 0 0,1-1 0 0 0,-6-12 0 0 0,8 15 11 0 0,0 1 0 0 0,0-1 0 0 0,1 0 0 0 0,-1 0 0 0 0,1 0 0 0 0,0 1 0 0 0,0-8 0 0 0,1 8-108 0 0,-1-1 0 0 0,1 0 0 0 0,0 1 1 0 0,0-1-1 0 0,0 0 0 0 0,1 1 0 0 0,2-6 0 0 0,-1 4 189 0 0,1 0 0 0 0,-1 0 0 0 0,1 0 0 0 0,0 1 0 0 0,5-5 0 0 0,1 1-959 0 0,-1 0 0 0 0,16-9 0 0 0,18-8-2644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0:43.60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264 1261 0 0 0,'0'0'0'0'0,"-8"0"24"0"0,-13 3 159 0 0,-10 3-18 0 0,-5 3 192 0 0,-2 1-36 0 0,-1 3 563 0 0,5 2-583 0 0,9-1 163 0 0,7-2-172 0 0,8-2 30 0 0,7-2 131 0 0,6-2-219 0 0,5-2 407 0 0,4-2-168 0 0,5-2-22 0 0,3-3-39 0 0,3-4 210 0 0,2-2-292 0 0,3-4 421 0 0,0-6-172 0 0,0-3-71 0 0,1-8-25 0 0,-1-4 156 0 0,-1-4-306 0 0,0-5 189 0 0,-1-3-204 0 0,-2-1-104 0 0,0-2-144 0 0,-1-1 110 0 0,0 0-197 0 0,1-4 166 0 0,1 1-127 0 0,1-1-38 0 0,3-2-36 0 0,3 1-16 0 0,4-1 26 0 0,5-3-178 0 0,6-1-22 0 0,4-2-60 0 0,6-2-124 0 0,5 2 37 0 0,3 0 17 0 0,2 2-513 0 0,2 2-626 0 0,1 3 9 0 0,-14 12-4830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1.67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4466 1 6553 0 0,'-95'113'878'0'0,"-116"108"0"0"0,72-94-140 0 0,-71 68 353 0 0,-355 404 1988 0 0,42 47 170 0 0,-219 283 1239 0 0,189-222-1225 0 0,-113 236-2905 0 0,240-290-358 0 0,193-266 0 0 0,131-211 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1.95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4141 4 6553 0 0,'34'-3'40'0'0,"-33"3"-35"0"0,-1-1-1 0 0,1 1 0 0 0,-1 0 0 0 0,1 0 1 0 0,-1 0-1 0 0,1 0 0 0 0,-1 0 0 0 0,1 0 1 0 0,-1 0-1 0 0,1 0 0 0 0,-1 0 0 0 0,1 1 1 0 0,-1-1-1 0 0,1 0 0 0 0,-1 0 0 0 0,1 0 0 0 0,-1 1 1 0 0,1-1-1 0 0,-1 0 0 0 0,1 0 0 0 0,-1 1 1 0 0,0-1-1 0 0,1 0 0 0 0,-1 1 0 0 0,0-1 1 0 0,1 0-1 0 0,-1 1 0 0 0,0-1 0 0 0,1 1 0 0 0,-1-1 1 0 0,0 1-1 0 0,1-1 0 0 0,-1 1 0 0 0,0-1 1 0 0,0 1-1 0 0,0-1 0 0 0,0 1 0 0 0,0-1 1 0 0,1 1-1 0 0,-1-1 0 0 0,0 1 0 0 0,-1 2 6 0 0,1 0-1 0 0,-1 0 0 0 0,0 0 1 0 0,0 0-1 0 0,0 0 0 0 0,-2 3 1 0 0,1-3 3 0 0,-48 96 448 0 0,-9 20-25 0 0,-123 251 1143 0 0,-36-21 8 0 0,-23-11 2 0 0,170-239-1092 0 0,-552 723 3427 0 0,209-321-1549 0 0,-210 260 1456 0 0,370-444-2603 0 0,-144 182-1010 0 0,-441 532-218 0 0,631-780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2.51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5708 0 6553 0 0,'-7'8'44'0'0,"-1"-1"0"0"0,1-1-1 0 0,-1 0 1 0 0,0 0 0 0 0,0 0 0 0 0,-1-1-1 0 0,0 0 1 0 0,0-1 0 0 0,0 1-1 0 0,-17 4 1 0 0,-66 9 320 0 0,26-6-31 0 0,-6 5 85 0 0,1 4 0 0 0,1 3 0 0 0,-104 50 0 0 0,135-55-252 0 0,-432 222 1936 0 0,357-178-1685 0 0,-101 60 639 0 0,-694 564 3189 0 0,-274 251 1599 0 0,721-589-4487 0 0,13 14-1372 0 0,27 10 15 0 0,263-227 0 0 0,72-64 0 0 0,3 4 0 0 0,-73 97 0 0 0,103-110 0 0 0,2 3 0 0 0,4 2 0 0 0,-48 104 0 0 0,69-119 0 0 0,0-4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2.88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30 6553 0 0,'87'-9'355'0'0,"187"-11"705"0"0,-229 20-852 0 0,0 2-1 0 0,0 1 1 0 0,0 3-1 0 0,52 14 1 0 0,-11 5 392 0 0,92 41 1 0 0,80 50 281 0 0,-123-54-280 0 0,191 83 817 0 0,198 92 843 0 0,-99-41-613 0 0,11-18 165 0 0,-390-160-1608 0 0,327 109 1368 0 0,-206-73-905 0 0,610 172 2068 0 0,10-44-2183 0 0,171-8-554 0 0,-600-113 0 0 0,31 2 0 0 0,97 18 0 0 0,702 124 0 0 0,252 46 0 0 0,-426-88 0 0 0,-615-115 0 0 0,-203-31 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3.29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13454 903 6553 0 0,'-11'-25'0'0'0,"-2"2"0"0"0,-1 0 0 0 0,0 0 0 0 0,-2 1 0 0 0,-22-23 0 0 0,22 29 0 0 0,0 0 0 0 0,-2 2 0 0 0,1 0 0 0 0,-2 2 0 0 0,-33-19 0 0 0,8 9 180 0 0,-1 3-1 0 0,-81-24 0 0 0,21 8 344 0 0,-163-54 554 0 0,-1-2 135 0 0,-7 21-62 0 0,-162-3 629 0 0,-100 29 240 0 0,319 32-1144 0 0,-396-17 1340 0 0,-346-14 1462 0 0,349 16-1309 0 0,-189-1-1723 0 0,3 16-735 0 0,702 11 124 0 0,-935 13-34 0 0,927-9 0 0 0,-561 31 0 0 0,-45 38 0 0 0,698-71 0 0 0,-980 164 0 0 0,399-29 0 0 0,6 19 0 0 0,438-115 0 0 0,-855 226 0 0 0,515-158 0 0 0,-7-36 0 0 0,330-59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14.52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9357.48438"/>
      <inkml:brushProperty name="anchorY" value="-180226.15625"/>
      <inkml:brushProperty name="scaleFactor" value="0.5"/>
    </inkml:brush>
  </inkml:definitions>
  <inkml:trace contextRef="#ctx0" brushRef="#br0">68 342 88 0 0,'0'0'0'0'0,"-1"-4"88"0"0,-1-4 93 0 0,-2-4 86 0 0,-1-2 75 0 0,-1-2 119 0 0,0-2 4 0 0,0-1 264 0 0,1 1-387 0 0,0 2 482 0 0,1 2-230 0 0,-1 1-122 0 0,1 4-3 0 0,1 3 192 0 0,0 3-393 0 0,0 3 412 0 0,1 5-269 0 0,0 4-78 0 0,1 4-21 0 0,1 3 112 0 0,0 4-246 0 0,3 4 392 0 0,1 3-212 0 0,1 2-41 0 0,3 5-74 0 0,2 3 206 0 0,1 3-339 0 0,3 6 515 0 0,1 5-258 0 0,2 4-62 0 0,0 5 10 0 0,2 5 114 0 0,0 2-245 0 0,1 4 377 0 0,1 1-181 0 0,1 3-51 0 0,-1 3-61 0 0,1 3 195 0 0,0 3-336 0 0,0 4 449 0 0,1 2-222 0 0,0 1-56 0 0,1 0 6 0 0,-2-2-51 0 0,-1-4-75 0 0,-2-1-10 0 0,-1-3-14 0 0,-2 1 46 0 0,-1-1-154 0 0,-1 4 92 0 0,-2 3-60 0 0,0 5 182 0 0,-2 5-155 0 0,1 5 26 0 0,-2 5-82 0 0,0 2 55 0 0,-1 4-21 0 0,0 3 89 0 0,0-1-80 0 0,-1 0 28 0 0,1-2-139 0 0,-1 0 131 0 0,0-2-120 0 0,2-2 222 0 0,-1-3-102 0 0,0-3-56 0 0,1-1-16 0 0,-2-2 91 0 0,1-3-107 0 0,-1-2 90 0 0,1-4-44 0 0,1-1-81 0 0,0-3 136 0 0,-1 0-82 0 0,1 0 64 0 0,0 0-110 0 0,-2-1 88 0 0,0 0-38 0 0,1-2-74 0 0,-2 0 98 0 0,2 0-108 0 0,0 0 50 0 0,1-2 68 0 0,1 0-67 0 0,0-1-13 0 0,1-2 135 0 0,-1-1-173 0 0,1-1 111 0 0,0-4-24 0 0,0-4-42 0 0,-1-4-4 0 0,1-3 17 0 0,0-3 2 0 0,-2-1 27 0 0,1-1 4 0 0,-1 0-65 0 0,0-1 123 0 0,0 0-141 0 0,0-1 127 0 0,-1-2-168 0 0,1 0 58 0 0,-2-3 16 0 0,0 0 74 0 0,0-2-64 0 0,-1-2 90 0 0,1-3-100 0 0,1-2 2 0 0,0-4-2 0 0,-1-3 118 0 0,0-3-157 0 0,-1-1 174 0 0,0-2-211 0 0,0-2 119 0 0,-2-1 7 0 0,0-1-116 0 0,0-3 187 0 0,0-1-198 0 0,-1-1 201 0 0,1-1-60 0 0,-1-1 1 0 0,-1 0-144 0 0,1-1 106 0 0,-1-1-96 0 0,1 0 137 0 0,-1-1 6 0 0,0 0-71 0 0,0-2 0 0 0,0-1 15 0 0,-1-1-27 0 0,0-1 73 0 0,1-1-40 0 0,-1-1-4 0 0,0-1-7 0 0,1-1 10 0 0,0-1 33 0 0,0 0 19 0 0,2-2 15 0 0,0-3-19 0 0,0 0-86 0 0,1 0 25 0 0,0-1-14 0 0,2-1 93 0 0,-1 0-120 0 0,2-1 41 0 0,-1 1-14 0 0,1-1 65 0 0,1 0-9 0 0,1-1 25 0 0,0 0-13 0 0,0 1-50 0 0,1 0 4 0 0,0 1 24 0 0,1-1-29 0 0,1 1 47 0 0,1 0-4 0 0,2 0 12 0 0,1-1-151 0 0,2-1 157 0 0,2 0-166 0 0,3-1 178 0 0,2 0-5 0 0,1-1 13 0 0,3-2-51 0 0,1 0 17 0 0,3-2-45 0 0,1-1 57 0 0,1-1-47 0 0,1 0 99 0 0,1 1-103 0 0,-1-1 25 0 0,2 1-28 0 0,0 1 80 0 0,0 0-128 0 0,0 3 13 0 0,2 0 77 0 0,-1 3-65 0 0,1 1 162 0 0,0 1-157 0 0,0 2 61 0 0,1 1-74 0 0,-1 2 17 0 0,2-1 95 0 0,1 0-105 0 0,0 0 130 0 0,3-1-74 0 0,0-1-42 0 0,2 0 69 0 0,2-2-16 0 0,1-1-3 0 0,0 0-72 0 0,1 0 68 0 0,-1 1-72 0 0,2 1 180 0 0,-1 0-211 0 0,-1 0 170 0 0,0 2-154 0 0,-2 0 15 0 0,-1 1 78 0 0,0 1-140 0 0,0 1 100 0 0,0 2-32 0 0,-1 0 195 0 0,1 2-63 0 0,-2-1-92 0 0,0 1-23 0 0,-2 1 27 0 0,0 0-72 0 0,-2 0 104 0 0,-2-1-32 0 0,0 0-44 0 0,-2-2 16 0 0,1 0-8 0 0,0-3 0 0 0,0-1-28 0 0,-2 0 36 0 0,-2-3-12 0 0,-1-1 4 0 0,-2-2 56 0 0,-2 0-44 0 0,-2-1 138 0 0,-2-2-49 0 0,-1 1-8 0 0,-2-1-133 0 0,-2 0 158 0 0,-1 2-214 0 0,-2 0 165 0 0,-1 2-61 0 0,0 0-11 0 0,-1 0 7 0 0,0 1-4 0 0,0 1 0 0 0,-2 0 0 0 0,0 1 84 0 0,-3 0-52 0 0,1 0-36 0 0,-1 0 40 0 0,-1 0-44 0 0,0-1 40 0 0,-2-2 16 0 0,1 0 62 0 0,0 0-230 0 0,-1-2 136 0 0,0 0-106 0 0,-1 0 166 0 0,-1-1-48 0 0,0 0-36 0 0,1-1 16 0 0,0 1 86 0 0,-1-1-121 0 0,0 0 68 0 0,0 0 7 0 0,-1 0-4 0 0,-1-2-80 0 0,1-1-32 0 0,0-2-5 0 0,1-1 88 0 0,-2-3-29 0 0,0-2 52 0 0,0-1-49 0 0,-1-1 44 0 0,1-3-41 0 0,0-3 124 0 0,0-2-92 0 0,-1-3-24 0 0,1-4 8 0 0,-1-3-64 0 0,-1-4 72 0 0,1-2 32 0 0,-2-4-64 0 0,1-1 24 0 0,-2-5 20 0 0,0-3-64 0 0,-1-5 77 0 0,0-4-54 0 0,0-4-11 0 0,1-2 4 0 0,1-3-60 0 0,-1-3 128 0 0,0-2-68 0 0,-2-5 108 0 0,0-2 1 0 0,-1-3-44 0 0,-1-3-76 0 0,0-2 49 0 0,-1-1-88 0 0,0-1 89 0 0,0 0-56 0 0,-1 1-40 0 0,1 0 97 0 0,0-1-32 0 0,0-3 40 0 0,-1-1-7 0 0,-1-2-26 0 0,0-2-47 0 0,-1-3 68 0 0,0-2-52 0 0,1-4 44 0 0,1-3 16 0 0,1-2 24 0 0,1 1 62 0 0,1-2-230 0 0,1-1 164 0 0,1-1-170 0 0,-1-2 186 0 0,0 0-56 0 0,0 0-64 0 0,0 0 80 0 0,0 1 0 0 0,0 1 28 0 0,-1 3-31 0 0,0 4 11 0 0,-1 4-32 0 0,-1 6-133 0 0,-1 4 177 0 0,-1 5-172 0 0,0 4 220 0 0,-1 3-64 0 0,2 6-4 0 0,1 2-20 0 0,-1 2-24 0 0,0 2-24 0 0,2 3 88 0 0,0 3-56 0 0,1 4 48 0 0,2 3-40 0 0,1 2 12 0 0,0 4-4 0 0,1 1 28 0 0,0 4-64 0 0,-1 1-8 0 0,1 2 84 0 0,-1 2-56 0 0,-1 0 76 0 0,0 2-76 0 0,0 0 24 0 0,0 0-8 0 0,-1 2-84 0 0,0 1 80 0 0,-1 2-93 0 0,-1 2 241 0 0,-1 2-136 0 0,-1 2 49 0 0,0 4-37 0 0,0 1-20 0 0,0 3 4 0 0,-2 4-32 0 0,0 2 8 0 0,1 3 24 0 0,0 3 20 0 0,0 2-60 0 0,0 3 105 0 0,0 0-90 0 0,1 2 29 0 0,0 1-8 0 0,-1 1-28 0 0,1 0 36 0 0,0 1-12 0 0,0 0 61 0 0,0 0-45 0 0,1 0-12 0 0,1 0 4 0 0,0 0 61 0 0,-1-1-84 0 0,1 0 29 0 0,0-3-10 0 0,-1 0 0 0 0,0-2 28 0 0,-1 0 48 0 0,-1 1-68 0 0,-1 0-4 0 0,-2 0 0 0 0,0 0-4 0 0,-1 0 0 0 0,-2 0 121 0 0,-1-1-156 0 0,-1 1 183 0 0,-1 0-92 0 0,-2 1-26 0 0,-2 0-65 0 0,-2 2 23 0 0,-3 1-23 0 0,-2 1 173 0 0,-1 1-116 0 0,-2 2-22 0 0,-1 0 75 0 0,-3 0 9 0 0,-3 0-11 0 0,-2 0 46 0 0,-3-1-78 0 0,0 0-13 0 0,-2-1 11 0 0,1-1-46 0 0,1-2 78 0 0,-2-2 106 0 0,0 0-130 0 0,-2-1 85 0 0,-2 1-156 0 0,-4-1 15 0 0,-2-1-21 0 0,-5 0 37 0 0,-2-1-12 0 0,-2 2-61 0 0,-3 0 188 0 0,-4 0-68 0 0,-2 1 93 0 0,-4-1-76 0 0,0 0-50 0 0,-1 3-14 0 0,-1 1-3 0 0,-1 1 136 0 0,0 2-152 0 0,-2 1 173 0 0,2 2-50 0 0,-1 1-20 0 0,1 1-65 0 0,-2 1 17 0 0,-1 3-48 0 0,-2 1 85 0 0,1 1-139 0 0,1 0-32 0 0,2 2 43 0 0,0-2 16 0 0,1 3 32 0 0,2 0 107 0 0,2 0 10 0 0,4 0-69 0 0,3-1-85 0 0,3-1 21 0 0,3 0-91 0 0,3 0 22 0 0,2-2-123 0 0,1 0 41 0 0,0 1-93 0 0,-1 0-173 0 0,-1 1 110 0 0,-1-1-709 0 0,1 1-362 0 0,-1 0-102 0 0,0 1-4924 0 0,0 1-1110 0 0,-3 4 4128 0 0,11-2-1959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3.94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1 224 6553 0 0,'7'-15'0'0'0,"0"-1"0"0"0,-1 1 0 0 0,-1-1 0 0 0,0 0 0 0 0,3-26 0 0 0,-7 34 0 0 0,0 1-1 0 0,1 0 1 0 0,0-1-1 0 0,0 1 1 0 0,1 0-1 0 0,4-8 1 0 0,-6 12 2 0 0,1 0 1 0 0,0 0-1 0 0,0 1 1 0 0,0-1-1 0 0,0 1 0 0 0,0 0 1 0 0,1-1-1 0 0,-1 1 1 0 0,1 0-1 0 0,0 0 1 0 0,-1 1-1 0 0,1-1 0 0 0,0 1 1 0 0,0-1-1 0 0,0 1 1 0 0,0 0-1 0 0,3-1 0 0 0,10-1 73 0 0,-1 1 0 0 0,1 0 0 0 0,-1 1-1 0 0,19 2 1 0 0,-12-1-8 0 0,291 5 1134 0 0,-15 1-102 0 0,-46-1-235 0 0,435 35 1789 0 0,-6 43 42 0 0,-189 23-882 0 0,-452-96-1632 0 0,131 36 1209 0 0,311 127 0 0 0,-277-78 182 0 0,349 218-1 0 0,16 75-368 0 0,-9 17-1362 0 0,-199-143 227 0 0,-201-149-68 0 0,332 173 0 0 0,500 123 0 0 0,885 175 0 0 0,-1462-481 0 0 0,767 90 0 0 0,196-124 0 0 0,-805-86 0 0 0,-283-2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4.32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74 1397 6553 0 0,'2'-2'0'0'0,"-1"0"0"0"0,1 0 0 0 0,-1-1 0 0 0,1 1 0 0 0,-1 0 0 0 0,0 0 0 0 0,0-1 0 0 0,0 1 0 0 0,0 0 0 0 0,0-1 0 0 0,-1 1 0 0 0,1-1 0 0 0,-1 1 0 0 0,0-1 0 0 0,1 0 0 0 0,-1 1 0 0 0,0-1 0 0 0,-1 1 0 0 0,1-1 0 0 0,0 1 0 0 0,-1-1 0 0 0,1 1 0 0 0,-1-1 0 0 0,0 1 0 0 0,0-1 0 0 0,0 1 0 0 0,-2-5 0 0 0,-4-5 0 0 0,-1-1 0 0 0,0 1 0 0 0,-17-19 0 0 0,15 18 0 0 0,9 13 0 0 0,-2-4 0 0 0,0 0 0 0 0,0 0 0 0 0,0 0 0 0 0,-4-9 0 0 0,7 12 0 0 0,-1-1 0 0 0,1 1 0 0 0,0 0 0 0 0,-1-1 0 0 0,1 1 0 0 0,0 0 0 0 0,0-1 0 0 0,0 1 0 0 0,0 0 0 0 0,0-1 0 0 0,0 1 0 0 0,0-1 0 0 0,1 1 0 0 0,-1 0 0 0 0,0-1 0 0 0,1 1 0 0 0,-1 0 0 0 0,1 0 0 0 0,-1-1 0 0 0,1 1 0 0 0,0 0 0 0 0,1-2 0 0 0,5-5 0 0 0,1 0 0 0 0,-1 0 0 0 0,2 1 0 0 0,-1 0 0 0 0,1 0 0 0 0,1 1 0 0 0,9-5 0 0 0,10-7 0 0 0,166-109 0 0 0,336-163 0 0 0,44 64 0 0 0,19 48 0 0 0,102 30 274 0 0,10 51 1552 0 0,-451 73-301 0 0,342 11 1 0 0,-374 25-173 0 0,291 53 0 0 0,-324-27 43 0 0,338 114 1 0 0,-51 51 463 0 0,-15 33 90 0 0,-35 7-146 0 0,-242-135-1135 0 0,71 42 273 0 0,280 155-795 0 0,121 0-147 0 0,-602-281 0 0 0,168 68 0 0 0,4-9 0 0 0,4-11 0 0 0,269 49 0 0 0,-330-89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4.64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5098 0 6553 0 0,'-168'44'796'0'0,"137"-34"-645"0"0,0 2 1 0 0,1 1-1 0 0,-33 20 0 0 0,-134 102 907 0 0,12 17-49 0 0,56-45-524 0 0,-315 241 1783 0 0,102-81-611 0 0,-29 2-11 0 0,222-166-849 0 0,-452 300 1891 0 0,220-165-990 0 0,154-99-565 0 0,66-40-289 0 0,-187 105 372 0 0,220-131-1094 0 0,-7 1-122 0 0,-255 99 0 0 0,337-153 0 0 0,-2-3 0 0 0,0-2 0 0 0,-1-3 0 0 0,0-2 0 0 0,-84 3 0 0 0,122-12 0 0 0,0-1 0 0 0,0-1 0 0 0,0-1 0 0 0,-33-7 0 0 0,3-6 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5.00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5909 164 6553 0 0,'1'1'0'0'0,"-1"-1"0"0"0,0 1 0 0 0,0-1 0 0 0,1 1 0 0 0,-1-1 0 0 0,0 1 0 0 0,0-1 0 0 0,0 1 0 0 0,0-1 0 0 0,0 1 0 0 0,0-1 0 0 0,0 1 0 0 0,0-1 0 0 0,0 1 0 0 0,0-1 0 0 0,0 1 0 0 0,0-1 0 0 0,0 1 0 0 0,0-1 0 0 0,0 1 0 0 0,0-1-1 0 0,0 1 1 0 0,-1-1 0 0 0,1 1 0 0 0,0-1 0 0 0,-1 1 0 0 0,0-1 3 0 0,0 1 0 0 0,-1-1 0 0 0,1 0 0 0 0,-1 0 0 0 0,1 1 0 0 0,0-1 0 0 0,-1 0 0 0 0,1-1 0 0 0,0 1 0 0 0,-1 0 0 0 0,1 0 0 0 0,0 0 0 0 0,-3-2-1 0 0,-16-2 78 0 0,-3-2 71 0 0,0 2-1 0 0,-1 0 0 0 0,-43-1 0 0 0,40 8-46 0 0,0 1-1 0 0,0 1 1 0 0,-25 9 0 0 0,15-4 18 0 0,31-9-81 0 0,1 1-1 0 0,-1-1 0 0 0,1 0 0 0 0,-1-1 0 0 0,1 1 1 0 0,-1-1-1 0 0,1 0 0 0 0,-1-1 0 0 0,0 1 0 0 0,1-1 1 0 0,-1 0-1 0 0,1-1 0 0 0,0 1 0 0 0,-1-1 0 0 0,1 0 1 0 0,0 0-1 0 0,0-1 0 0 0,-6-3 0 0 0,-100-50 488 0 0,51 27-275 0 0,28 16-38 0 0,-1 1 0 0 0,0 2 0 0 0,-43-7 0 0 0,15 7 181 0 0,-106-4 0 0 0,107 10-187 0 0,-162-6 1291 0 0,-297 26 0 0 0,430-9-1185 0 0,-561 61 2110 0 0,-253 69 1213 0 0,571-93-2400 0 0,-20 2 70 0 0,-386 47 219 0 0,-6-65-1620 0 0,611-34 93 0 0,-4-8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5.48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13682 1016 6553 0 0,'-44'9'233'0'0,"0"-2"-1"0"0,0-2 0 0 0,-1-2 1 0 0,-52-3-1 0 0,-103-18 640 0 0,-63-3-222 0 0,-131 33 937 0 0,257-5-1092 0 0,29-4-2 0 0,-1-4 0 0 0,1-5 0 0 0,-111-21 0 0 0,-98-37 771 0 0,212 37-682 0 0,-104-41 0 0 0,-204-117-1132 0 0,-50-39-433 0 0,390 193 846 0 0,-322-132-687 0 0,266 116 394 0 0,-150-33-1 0 0,134 48 734 0 0,-204-17 0 0 0,-189 30 1199 0 0,371 25-817 0 0,-205 34 0 0 0,-618 170 2042 0 0,324-59-926 0 0,381-89-1017 0 0,-831 146 2285 0 0,583-145-2686 0 0,-2-32-414 0 0,-433 19 31 0 0,421 36 0 0 0,5 38 0 0 0,63-13 0 0 0,289-70 0 0 0,-284 58 0 0 0,347-75 0 0 0,-202 14 0 0 0,195-36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5.85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494 127 6553 0 0,'-29'-19'116'0'0,"-6"-5"121"0"0,-43-22 0 0 0,65 40-158 0 0,-1 0 0 0 0,0 0 0 0 0,-1 2 1 0 0,1-1-1 0 0,-1 2 0 0 0,-28-3 0 0 0,31 5-14 0 0,-1 0 0 0 0,1 1 0 0 0,-1 1 0 0 0,1 0 0 0 0,-1 1 0 0 0,1 0 0 0 0,0 1 0 0 0,0 1-1 0 0,-15 5 1 0 0,21-6-39 0 0,1-1 0 0 0,0 1 0 0 0,0 0 0 0 0,0 1-1 0 0,0-1 1 0 0,0 1 0 0 0,1 0 0 0 0,-1 0 0 0 0,1 0-1 0 0,0 1 1 0 0,0-1 0 0 0,1 1 0 0 0,-1 0 0 0 0,1 0-1 0 0,0 0 1 0 0,1 1 0 0 0,-1-1 0 0 0,1 1 0 0 0,0-1-1 0 0,0 1 1 0 0,-1 8 0 0 0,2-6 13 0 0,1 0 1 0 0,0 0-1 0 0,0 0 1 0 0,0 0-1 0 0,1 1 1 0 0,0-2-1 0 0,1 1 1 0 0,0 0-1 0 0,0 0 1 0 0,1 0-1 0 0,-1-1 1 0 0,2 1-1 0 0,-1-1 1 0 0,10 13-1 0 0,1 0 93 0 0,1 0 0 0 0,1-1 0 0 0,29 27 0 0 0,3-4 382 0 0,104 72-1 0 0,68 20 474 0 0,-133-83-591 0 0,276 171 1262 0 0,-71-43-364 0 0,323 198 1585 0 0,-110-98-642 0 0,15-28-87 0 0,559 207-237 0 0,-268-131-1913 0 0,-21 47 0 0 0,-252-64 0 0 0,-17 26 0 0 0,-495-319 0 0 0,182 119 0 0 0,321 216 0 0 0,163 121 0 0 0,-138-97 0 0 0,-91-31 0 0 0,-13 5 0 0 0,-123-106 0 0 0,-232-174 0 0 0,185 121 0 0 0,-147-105 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6.27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10459 199 6553 0 0,'-4'-3'1'0'0,"-219"-110"-9"0"0,186 98 26 0 0,0 1-1 0 0,-1 2 1 0 0,-1 1-1 0 0,-48-6 1 0 0,-12 8 584 0 0,-149 5 0 0 0,143 5-205 0 0,46-1-168 0 0,8-1 14 0 0,-1 1 0 0 0,1 4 1 0 0,-60 10-1 0 0,-80 33 578 0 0,146-34-553 0 0,1 3-1 0 0,-49 24 1 0 0,87-37-244 0 0,-103 51 821 0 0,-137 92 0 0 0,37-1 140 0 0,-148 104 672 0 0,8 16-56 0 0,-61 77 449 0 0,40-32-151 0 0,-14-13-33 0 0,-343 196-73 0 0,600-410-1844 0 0,-539 344 51 0 0,-25-47 0 0 0,551-316 0 0 0,-273 83 0 0 0,225-97 0 0 0,-203 26 0 0 0,-200-18 0 0 0,-2-48 0 0 0,-201-47 0 0 0,-66-63 0 0 0,636 62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6.63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156 293 6553 0 0,'-34'-16'55'0'0,"20"9"22"0"0,0 1 0 0 0,0 0 1 0 0,-1 1-1 0 0,-30-7 0 0 0,29 12-37 0 0,13 2-35 0 0,4-1 30 0 0,7 0 5 0 0,-1 0 0 0 0,1-1 0 0 0,-1 0 0 0 0,1-1 0 0 0,12-1 0 0 0,173-46 729 0 0,-86 19-300 0 0,222-46 865 0 0,35 20 66 0 0,4 27 129 0 0,-177 21-546 0 0,1 8 0 0 0,-1 9-1 0 0,275 48 1 0 0,74 59 1065 0 0,188 118 966 0 0,-13 47-367 0 0,-128-34-2527 0 0,-499-211-120 0 0,380 152 0 0 0,13-23 0 0 0,-158-78 0 0 0,337 47 0 0 0,423 7 0 0 0,-282-94 0 0 0,81-36 0 0 0,4-23 0 0 0,-31-31 0 0 0,-426 10 0 0 0,281-22 0 0 0,159-24 0 0 0,-592 51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6.95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0 6553 0 0,'35'17'199'0'0,"90"51"397"0"0,-115-61-531 0 0,-1 1 0 0 0,0 0 0 0 0,0 1 0 0 0,-1 0 0 0 0,0 0 0 0 0,-1 1 0 0 0,0 0 0 0 0,10 20 0 0 0,1-1-30 0 0,15 20 258 0 0,3-1-1 0 0,1-2 1 0 0,3-2 0 0 0,1-1 0 0 0,57 44 0 0 0,-15-17 137 0 0,158 124 806 0 0,306 167 1293 0 0,-292-200-1283 0 0,-174-113-759 0 0,2-3 0 0 0,2-3-1 0 0,118 39 1 0 0,259 42 1445 0 0,-409-111-1709 0 0,372 57 1401 0 0,-171-34-541 0 0,374 29 1153 0 0,-286-55-1872 0 0,-228-7-364 0 0,307-11 0 0 0,1-18 0 0 0,-407 26 0 0 0,1106-126 0 0 0,-740 62 0 0 0,-194 24 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7.34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1060 6553 0 0,'3'-39'0'0'0,"-1"-55"0"0"0,-2 63 0 0 0,0 28 0 0 0,0 0 0 0 0,0 0 0 0 0,1-1 0 0 0,-1 1 0 0 0,1 0 0 0 0,0 0 0 0 0,0 0 0 0 0,0 0 0 0 0,0 0 0 0 0,0 0 0 0 0,1 0 0 0 0,1-2 0 0 0,2-2 0 0 0,0 2 0 0 0,0-1 0 0 0,11-9 0 0 0,8-6-39 0 0,149-124 856 0 0,-91 82-539 0 0,21-16-312 0 0,58-28 511 0 0,240-120-1 0 0,-285 177 52 0 0,-57 26-287 0 0,5-3 285 0 0,127-35-1 0 0,-155 55-352 0 0,0 3-1 0 0,1 1 1 0 0,0 1-1 0 0,63 6 0 0 0,-68 0 102 0 0,61 16-1 0 0,-40-7-65 0 0,-10-4-148 0 0,-7-1 167 0 0,68 7 1 0 0,-28-8 150 0 0,-37-3-98 0 0,72-1 0 0 0,-73-8-59 0 0,-1-5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17.71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10180.01563"/>
      <inkml:brushProperty name="anchorY" value="-180768.14063"/>
      <inkml:brushProperty name="scaleFactor" value="0.5"/>
    </inkml:brush>
  </inkml:definitions>
  <inkml:trace contextRef="#ctx0" brushRef="#br0">75 205 88 0 0,'0'0'0'0'0,"-1"-1"0"0"0,-1 0 28 0 0,-1 0-120 0 0,-2 0 111 0 0,-1 0 46 0 0,1 1-41 0 0,0 0 123 0 0,1-1-34 0 0,-3 4-32 0 0,0 0 23 0 0,-1 1 47 0 0,2 0-61 0 0,1 1 67 0 0,1-2-10 0 0,1 0-34 0 0,1-2 12 0 0,1 0 70 0 0,1 0-106 0 0,3-1 185 0 0,2 0-65 0 0,1 0-22 0 0,3 0 21 0 0,2-1 93 0 0,1 1-149 0 0,2-1 199 0 0,1 0-98 0 0,2 0-14 0 0,2 1-48 0 0,1 2 102 0 0,3 0-174 0 0,0 1 193 0 0,4 1-116 0 0,0 0-39 0 0,3 1-51 0 0,3 0 91 0 0,2 2-154 0 0,4 0 177 0 0,3 1-83 0 0,2-1-29 0 0,3-1-62 0 0,2 1 87 0 0,1-2-125 0 0,1-1 149 0 0,0 0-63 0 0,-1 0-8 0 0,0-1-22 0 0,0 0 60 0 0,1 0-66 0 0,0-1 114 0 0,0 0-62 0 0,0-1 13 0 0,1-1-48 0 0,0-2 68 0 0,1 0-51 0 0,1-1 109 0 0,0-1-40 0 0,1 1-49 0 0,0-1-10 0 0,0 0 26 0 0,-1-1-22 0 0,2 1 64 0 0,0 0-28 0 0,1 0 21 0 0,1 1-79 0 0,2 1 79 0 0,2 0-74 0 0,0 1 59 0 0,2 1-17 0 0,-1-2-32 0 0,1 1-37 0 0,0-1 93 0 0,-1 0-106 0 0,1 1 99 0 0,0-1-48 0 0,0 2-32 0 0,1 0-8 0 0,0 1 46 0 0,0 0-63 0 0,1 1 75 0 0,-1 0-31 0 0,2 0 10 0 0,0-1-57 0 0,0 0 63 0 0,3-1-59 0 0,-1 0 55 0 0,2 0-26 0 0,0-1-38 0 0,-1 0-17 0 0,1-1 86 0 0,-1-1-84 0 0,0 0 94 0 0,-2-1 0 0 0,0 1-44 0 0,-4 1-49 0 0,-1 1 96 0 0,-2 0-117 0 0,-2-1 195 0 0,-3 1-132 0 0,-2 0-3 0 0,-2 1-44 0 0,-2 1 81 0 0,-1 0-65 0 0,-1-1 171 0 0,-1 1-104 0 0,0-1-47 0 0,1 1-50 0 0,0-1 73 0 0,2-1-84 0 0,2-1 99 0 0,0-2-10 0 0,0 0-50 0 0,1-1-104 0 0,0 0 149 0 0,0 0-155 0 0,-2-2 289 0 0,-2 2-149 0 0,-2-1 7 0 0,-2 1-52 0 0,0 1 37 0 0,0 1-16 0 0,0 1 22 0 0,0 1-4 0 0,0 0-17 0 0,-1 1-13 0 0,-1 0-7 0 0,-1 2 1 0 0,-1 0 26 0 0,-1 0-8 0 0,-2 3 60 0 0,-2-1-147 0 0,-1 0 83 0 0,-2 0-76 0 0,0 0 150 0 0,-1 0-129 0 0,0 0 15 0 0,-1 1 15 0 0,2-1-10 0 0,0 1 59 0 0,0 1-25 0 0,1-1-9 0 0,1-1-51 0 0,-1 0 78 0 0,0 1-45 0 0,-1-1 62 0 0,0 1-129 0 0,-1 0 86 0 0,-1-1-30 0 0,-1-1-30 0 0,-2-1 131 0 0,0-1-170 0 0,-1 1 120 0 0,-2-1 0 0 0,0 1 8 0 0,-1-1-128 0 0,-1-1 95 0 0,1 0-110 0 0,-1 0 226 0 0,-1 0-76 0 0,-1 0 58 0 0,0-1-140 0 0,-2 1 42 0 0,1 0-47 0 0,-2 0 129 0 0,0 0-47 0 0,1 0 10 0 0,-1 1-46 0 0,1 0 50 0 0,-1 0-45 0 0,-1 0 41 0 0,-1 0-40 0 0,-1-1-25 0 0,-1 1 6 0 0,-1-1 60 0 0,0 0-55 0 0,-2 0 28 0 0,0 0-7 0 0,-1 0-74 0 0,1 0 59 0 0,-1 0 7 0 0,-1 0-22 0 0,0-1 75 0 0,1 3-77 0 0,-2-1 6 0 0,1 0 54 0 0,0 0-47 0 0,0-1 81 0 0,-1 0-106 0 0,1-1 80 0 0,2 0-63 0 0,0-1-58 0 0,0 0 148 0 0,2 1-180 0 0,0-2 178 0 0,1 1-6 0 0,1 1-44 0 0,0-1-63 0 0,2 0 73 0 0,2 1-121 0 0,-1 2 109 0 0,1-1-35 0 0,-2 0 20 0 0,2 1-21 0 0,-2-1 45 0 0,1 1-33 0 0,-2-1 66 0 0,0 0-18 0 0,0 0-48 0 0,2-1-58 0 0,-1 1 78 0 0,1 0-67 0 0,0-1 179 0 0,1 0-107 0 0,0 0 2 0 0,1 1 21 0 0,2-1 8 0 0,1 1-12 0 0,1-1-4 0 0,1 1 20 0 0,0 0-7 0 0,0-1-81 0 0,1-1 43 0 0,1 0-27 0 0,2-1 117 0 0,1 0-117 0 0,1 0 3 0 0,1 0 54 0 0,1-2-58 0 0,1 2 84 0 0,0-1-15 0 0,1 1 62 0 0,0 0 5 0 0,-1 0-138 0 0,0 1 109 0 0,0 1-114 0 0,0-1 152 0 0,0 0-83 0 0,0 0 19 0 0,-1 0-49 0 0,1 0 58 0 0,0-1-38 0 0,1 0 77 0 0,1 0-21 0 0,2 0 9 0 0,1-1-84 0 0,1 1 5 0 0,2-2 3 0 0,1 0 32 0 0,1-2-93 0 0,-1 2 29 0 0,2 0 72 0 0,2 1-43 0 0,1 0 74 0 0,2 2-75 0 0,1-1 42 0 0,0-1-31 0 0,1 0-123 0 0,1 1 137 0 0,-1 0-122 0 0,-1 1 194 0 0,-2 1-74 0 0,0 1-47 0 0,0-1-9 0 0,-1 3 34 0 0,0-1-14 0 0,-1 1 136 0 0,0 1-85 0 0,-2 0-4 0 0,1 1-202 0 0,-2 0 212 0 0,-1-1-215 0 0,-1 1 268 0 0,-3 0-97 0 0,-1-1-21 0 0,-1 1-43 0 0,-2 0 36 0 0,-2 0-72 0 0,1 0 160 0 0,0 0-113 0 0,0-1 19 0 0,2-1-22 0 0,0 0-6 0 0,1-3 8 0 0,-1 0-3 0 0,-1-1 20 0 0,1 0-53 0 0,0 0 64 0 0,0 2 26 0 0,1 0-35 0 0,1 1-4 0 0,0 1-17 0 0,0 0 3 0 0,1-1-31 0 0,0 0 73 0 0,0 0-59 0 0,-1 2 56 0 0,0 1-24 0 0,-2 2-12 0 0,0-1 24 0 0,1 1 0 0 0,-1-1 20 0 0,0 0-42 0 0,0 0-6 0 0,0-1 20 0 0,2 1 10 0 0,0 0-3 0 0,3-1 12 0 0,1 0-95 0 0,0-1 130 0 0,0 0-80 0 0,0-2-78 0 0,-1 0 230 0 0,0-1-316 0 0,-1 0 276 0 0,-1 0-76 0 0,0 0-24 0 0,-2 0 15 0 0,2 0 30 0 0,-1 0-29 0 0,0-1 2 0 0,0-1 46 0 0,0 1-90 0 0,0 0 29 0 0,2 1-20 0 0,-1-1 11 0 0,2 1 62 0 0,-2 0-45 0 0,2 0 64 0 0,0 0-111 0 0,2-1 61 0 0,0 0-58 0 0,1-1 70 0 0,-1 0 7 0 0,0 0-47 0 0,-1 0-10 0 0,1 0 48 0 0,-1-1-55 0 0,1 1 82 0 0,-1 0-51 0 0,0 1-2 0 0,2-1 49 0 0,-2 1-110 0 0,0-1 126 0 0,-2 1-67 0 0,-2 1 21 0 0,-2 0 43 0 0,-1-2-126 0 0,-1 1 123 0 0,-2 1-115 0 0,-1 1 109 0 0,-3 0-5 0 0,-3 1-44 0 0,-1 0-1 0 0,-1 1 36 0 0,0 0-50 0 0,0-1 34 0 0,-1 0 26 0 0,-1 0-26 0 0,2-1-101 0 0,0-1 122 0 0,2-1-135 0 0,-2-1 114 0 0,2-1 21 0 0,-1-3-5 0 0,0 0 8 0 0,2-1-75 0 0,2-1 41 0 0,0 0-54 0 0,1 0 32 0 0,0 0 64 0 0,0 0-168 0 0,0 1 146 0 0,0 2-140 0 0,-1 1 188 0 0,-2 1-55 0 0,1 1-16 0 0,-2 3-9 0 0,1 0 1 0 0,0 1-3 0 0,-1 1 56 0 0,0 1-72 0 0,0 1-32 0 0,1 0 45 0 0,0 0 1 0 0,0-1 36 0 0,-1 0-26 0 0,1 1 48 0 0,-2 0-69 0 0,2-1 2 0 0,0 0-2 0 0,-1-1-40 0 0,1 0 66 0 0,-2 0-2 0 0,1-1 2 0 0,-1 0-34 0 0,1 0 29 0 0,2-1-30 0 0,0 0 28 0 0,2 1-46 0 0,0-1-6 0 0,1 0 57 0 0,2 0 0 0 0,0-1 21 0 0,0-1-22 0 0,1-1 84 0 0,1 0-81 0 0,-1 0 46 0 0,1 1-33 0 0,0 0-28 0 0,0 0-12 0 0,1 0-74 0 0,1-1 112 0 0,2 0-56 0 0,-1-1-37 0 0,2-1 88 0 0,-2 0 45 0 0,-2-2-86 0 0,1 0 33 0 0,1 0-11 0 0,-2-2-19 0 0,2 1 25 0 0,-1 0-9 0 0,0 0-53 0 0,0-1-21 0 0,2 1 151 0 0,0 1-103 0 0,2-1 74 0 0,-1 0-130 0 0,1 0 56 0 0,0-1-3 0 0,0 0 16 0 0,-1 1-50 0 0,1-1 36 0 0,-1 2-106 0 0,1 0-18 0 0,-2 1 38 0 0,-1-1-55 0 0,-1 1-67 0 0,-3 0 83 0 0,-2-2-236 0 0,-2 1-118 0 0,-3-2-117 0 0,1 0-1386 0 0,0-1-246 0 0,-1 2 352 0 0,-2-1-3687 0 0,-1 0 5401 0 0,-2-1-1826 0 0,-6 1-118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1:17.68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3213 0 6553 0 0,'-324'12'1372'0'0,"210"-12"-588"0"0,-163 20 1 0 0,195-11-285 0 0,-130-2 1 0 0,203-7-453 0 0,0 0 1 0 0,-1 0 0 0 0,1 1-1 0 0,-1 0 1 0 0,1 0 0 0 0,0 1-1 0 0,0 1 1 0 0,0 0 0 0 0,0 0-1 0 0,0 0 1 0 0,1 1-1 0 0,-1 1 1 0 0,-11 7 0 0 0,-6 10 187 0 0,1 2 1 0 0,-43 49 0 0 0,38-38-27 0 0,-230 288 1389 0 0,-316 401 1917 0 0,547-690-3357 0 0,-286 332 1730 0 0,68-80-489 0 0,124-143-610 0 0,-115 140 599 0 0,147-159-792 0 0,54-67-274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1392 1044 280 0 0,'-98'-64'1684'0'0,"37"21"-990"0"0,-23-19-340 0 0,62 44-183 0 0,0 1 1 0 0,-1 1 0 0 0,-1 1-1 0 0,-37-17 1 0 0,48 28-107 0 0,0 0 0 0 0,0 1-1 0 0,-1 0 1 0 0,0 1 0 0 0,1 1 0 0 0,-1 0-1 0 0,0 1 1 0 0,1 0 0 0 0,-1 1-1 0 0,0 0 1 0 0,1 2 0 0 0,-1-1 0 0 0,1 2-1 0 0,-23 8 1 0 0,10-1 66 0 0,1 2 0 0 0,0 1 0 0 0,0 2 1 0 0,2 0-1 0 0,0 1 0 0 0,-35 34 0 0 0,16-8 201 0 0,1 2 1 0 0,-38 57-1 0 0,18-10 372 0 0,-83 167-1 0 0,114-195-523 0 0,3 2-1 0 0,3 1 1 0 0,2 0-1 0 0,-16 98 1 0 0,29-110-97 0 0,2 0 0 0 0,3 0 1 0 0,2 1-1 0 0,3 0 1 0 0,2 0-1 0 0,2-1 0 0 0,3 0 1 0 0,3 0-1 0 0,1-1 1 0 0,30 78-1 0 0,-13-60-51 0 0,3-1 0 0 0,3-2 0 0 0,3-1 0 0 0,3-2 0 0 0,3-2 0 0 0,2-2 0 0 0,3-2 0 0 0,3-2 0 0 0,3-3 0 0 0,1-1 0 0 0,3-4 0 0 0,117 78 0 0 0,-85-74-24 0 0,2-4 1 0 0,2-4-1 0 0,3-4 0 0 0,1-4 0 0 0,1-5 0 0 0,2-4 0 0 0,1-5 0 0 0,160 18 1 0 0,-118-30 10 0 0,2-7-1 0 0,-1-6 1 0 0,0-6 0 0 0,156-28 0 0 0,-209 16 52 0 0,168-55 0 0 0,73-67 109 0 0,-219 82 1 0 0,-3-4 0 0 0,-2-5 1 0 0,198-163-1 0 0,-225 156 104 0 0,-3-3 0 0 0,-4-4 0 0 0,-3-3 0 0 0,114-175-1 0 0,-130 167-47 0 0,-5-3 0 0 0,-3-2-1 0 0,-5-2 1 0 0,-4-2 0 0 0,-5-1-1 0 0,40-193 1 0 0,-64 215-109 0 0,-4 0 1 0 0,-3-120-1 0 0,-7 137-12 0 0,-4 0 0 0 0,-2 0 0 0 0,-3 1 0 0 0,-2 1 0 0 0,-3 0 0 0 0,-47-110 0 0 0,45 130-41 0 0,-1 1 0 0 0,-2 1 0 0 0,-2 1 0 0 0,-2 0 0 0 0,-1 2 0 0 0,-1 2 0 0 0,-3 0-1 0 0,0 2 1 0 0,-3 1 0 0 0,0 2 0 0 0,-2 1 0 0 0,-48-29 0 0 0,28 26 42 0 0,-2 2 0 0 0,-2 3 0 0 0,0 2 0 0 0,-1 3 0 0 0,-87-19-1 0 0,10 13 36 0 0,-2 6 0 0 0,-261-6-1 0 0,231 29-119 0 0,0 8-1 0 0,-229 42 1 0 0,210-13-57 0 0,-337 114-1 0 0,400-104-109 0 0,-167 90 1 0 0,-82 75-352 0 0,19 33-686 0 0,38 20-2376 0 0,12 13-3726 0 0,232-208 6059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430 2783 368 0 0,'-25'-11'1193'0'0,"0"-1"-1"0"0,-27-18 1 0 0,-22-11 906 0 0,71 40-2009 0 0,-5-3 104 0 0,0 0-1 0 0,-12-8 0 0 0,18 11-113 0 0,1 0 0 0 0,-1 0 0 0 0,1-1 0 0 0,0 1 0 0 0,0 0 1 0 0,-1 0-1 0 0,1-1 0 0 0,0 1 0 0 0,0 0 0 0 0,0-1 0 0 0,0 1 1 0 0,1-1-1 0 0,-1 0 0 0 0,0 1 0 0 0,1-1 0 0 0,-1 1 0 0 0,1-1 0 0 0,-1 0 1 0 0,1-3-1 0 0,0 5-55 0 0,1 0 0 0 0,-1 0 1 0 0,0 0-1 0 0,1 0 0 0 0,-1 0 0 0 0,1 0 1 0 0,-1 0-1 0 0,0 0 0 0 0,1 0 1 0 0,-1 0-1 0 0,1 0 0 0 0,-1 0 0 0 0,0 0 1 0 0,1 0-1 0 0,-1 0 0 0 0,1 0 0 0 0,-1 0 1 0 0,0 0-1 0 0,1 1 0 0 0,0-1 1 0 0,4 6 66 0 0,0 1 1 0 0,0-1-1 0 0,0 1 1 0 0,-1 0 0 0 0,7 16-1 0 0,15 42 237 0 0,-17-39-128 0 0,13 42 368 0 0,26 130-1 0 0,-6 79 209 0 0,25 352 260 0 0,0-4-544 0 0,34 47-268 0 0,-55-386-118 0 0,-3 146 103 0 0,-42-416-186 0 0,-1-1 0 0 0,0 0 0 0 0,-1 0 0 0 0,-1 1 0 0 0,0-1 0 0 0,-1 0 0 0 0,-7 18 0 0 0,10-32-14 0 0,0-1-1 0 0,0 1 0 0 0,-1 0 0 0 0,1-1 1 0 0,0 1-1 0 0,-1 0 0 0 0,1-1 0 0 0,-1 1 1 0 0,1 0-1 0 0,-1-1 0 0 0,1 1 0 0 0,-1-1 1 0 0,1 1-1 0 0,-1 0 0 0 0,1-1 0 0 0,-1 0 1 0 0,0 1-1 0 0,1-1 0 0 0,-1 1 0 0 0,0-1 1 0 0,1 0-1 0 0,-1 1 0 0 0,0-1 1 0 0,0 0-1 0 0,1 0 0 0 0,-1 0 0 0 0,0 0 1 0 0,0 0-1 0 0,1 1 0 0 0,-1-1 0 0 0,0 0 1 0 0,0-1-1 0 0,0 1 0 0 0,1 0 0 0 0,-1 0 1 0 0,0 0-1 0 0,0 0 0 0 0,1-1 0 0 0,-2 0 1 0 0,-1 0 15 0 0,0-1 0 0 0,0 1 1 0 0,1-1-1 0 0,-1 0 1 0 0,1 0-1 0 0,-1 0 0 0 0,1 0 1 0 0,-4-5-1 0 0,-2-3 36 0 0,1-2-1 0 0,0 1 1 0 0,0-1-1 0 0,-7-18 1 0 0,-15-52 68 0 0,23 62-85 0 0,-39-139 157 0 0,-40-262 0 0 0,-50-684 760 0 0,68 601-347 0 0,47 371-417 0 0,-58-322 451 0 0,-8-60 12 0 0,62 338-78 0 0,1-196 1 0 0,28 242-33 0 0,-3 113-399 0 0,1 1 0 0 0,1-1 1 0 0,1 1-1 0 0,0 0 0 0 0,10-21 0 0 0,-10 26 0 0 0,1 1 1 0 0,1-1-1 0 0,14-18 0 0 0,-18 26-118 0 0,0 1 0 0 0,0-1 0 0 0,0 1 0 0 0,1 0 0 0 0,-1 0 0 0 0,1 0 0 0 0,0 0 0 0 0,0 1 0 0 0,0 0 0 0 0,0 0 0 0 0,1 0 0 0 0,-1 0 0 0 0,9-2 0 0 0,-7 3-7 0 0,1 0-1 0 0,0 1 0 0 0,0 0 1 0 0,0 0-1 0 0,0 0 1 0 0,0 1-1 0 0,-1 0 0 0 0,1 0 1 0 0,0 1-1 0 0,0 0 1 0 0,-1 0-1 0 0,12 5 0 0 0,2 4 27 0 0,-1 0-1 0 0,29 22 1 0 0,-35-23-43 0 0,20 15 70 0 0,-2 2 1 0 0,55 59-1 0 0,44 74 82 0 0,-102-124-156 0 0,206 282 8 0 0,-104-136-57 0 0,476 651 31 0 0,-472-657 118 0 0,6-5 0 0 0,302 280 1 0 0,148 30 54 0 0,-353-330-10 0 0,-184-122-94 0 0,0-2 0 0 0,2-3-1 0 0,112 35 1 0 0,-147-54 13 0 0,0 0 0 0 0,0-2 0 0 0,1 0-1 0 0,-1-1 1 0 0,0-1 0 0 0,38-4 0 0 0,-47 2-30 0 0,0-1 1 0 0,0 0-1 0 0,-1-1 1 0 0,1 0-1 0 0,-1-1 1 0 0,0 0-1 0 0,0-1 1 0 0,0 0-1 0 0,-1 0 0 0 0,1-1 1 0 0,-1 0-1 0 0,-1-1 1 0 0,1 0-1 0 0,8-10 1 0 0,-6 5 48 0 0,-1-1 1 0 0,0 0-1 0 0,-1-1 1 0 0,12-26-1 0 0,22-63 205 0 0,-19 25 63 0 0,20-110 0 0 0,-34 138-230 0 0,27-225 438 0 0,-24-4-30 0 0,-11 209-427 0 0,-2-623 811 0 0,-34 0-1059 0 0,-79-421-2475 0 0,45 215-6397 0 0,74 709 5299 0 0,-3 158 2068 0 0,2 1-1 0 0,2 0 1 0 0,18-58-1 0 0,-7 50-1053 0 0,-1 11 559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761 1032 776 0 0,'11'2'7486'0'0,"-18"7"-7285"0"0,1 1-1 0 0,0 0 1 0 0,0 1 0 0 0,0 0 0 0 0,2 0-1 0 0,-1 0 1 0 0,1 0 0 0 0,1 0 0 0 0,0 1-1 0 0,-1 13 1 0 0,-2 22-42 0 0,0 56-1 0 0,5-80 3 0 0,0 238 695 0 0,2-144-665 0 0,13 154-62 0 0,-3-135-80 0 0,70 668 352 0 0,-70-708-314 0 0,14 82 39 0 0,2 30 58 0 0,-20-152-94 0 0,17 61 1 0 0,-23-111-59 0 0,1-1 1 0 0,0 1-1 0 0,0-1 0 0 0,4 8 0 0 0,-6-13-29 0 0,0 1-1 0 0,0-1 1 0 0,0 1 0 0 0,1-1-1 0 0,-1 1 1 0 0,0-1-1 0 0,1 1 1 0 0,-1-1-1 0 0,0 1 1 0 0,1-1-1 0 0,-1 0 1 0 0,0 1 0 0 0,1-1-1 0 0,-1 1 1 0 0,1-1-1 0 0,-1 0 1 0 0,1 0-1 0 0,-1 1 1 0 0,1-1-1 0 0,-1 0 1 0 0,1 0 0 0 0,-1 1-1 0 0,1-1 1 0 0,-1 0-1 0 0,1 0 1 0 0,0 0-1 0 0,-1 0 1 0 0,1 0-1 0 0,-1 0 1 0 0,1 0 0 0 0,-1 0-1 0 0,1 0 1 0 0,0 0-1 0 0,-1 0 1 0 0,1 0-1 0 0,-1 0 1 0 0,1-1 0 0 0,-1 1-1 0 0,1 0 1 0 0,-1 0-1 0 0,1-1 1 0 0,-1 1-1 0 0,1 0 1 0 0,-1 0-1 0 0,1-1 1 0 0,-1 1 0 0 0,1-1-1 0 0,-1 1 1 0 0,0 0-1 0 0,1-1 1 0 0,-1 1-1 0 0,0-1 1 0 0,1 1-1 0 0,-1-1 1 0 0,0 1 0 0 0,0-1-1 0 0,1 1 1 0 0,-1-1-1 0 0,3-4 13 0 0,0-1 0 0 0,-1 1 0 0 0,0 0 0 0 0,0-1 0 0 0,0 1-1 0 0,0-1 1 0 0,-1 0 0 0 0,1-9 0 0 0,0-6-7 0 0,-1-22 1 0 0,-1 27-10 0 0,-4-85-18 0 0,-5 1 0 0 0,-3-1 0 0 0,-33-122 0 0 0,-145-537 83 0 0,165 666-33 0 0,-103-370 221 0 0,-19 8 814 0 0,97 320-234 0 0,-102-193-1 0 0,34 94-343 0 0,102 203-394 0 0,2-1-1 0 0,1-1 0 0 0,2 0 1 0 0,1-1-1 0 0,-7-51 0 0 0,16 78-3 0 0,0-1-1 0 0,0 1 0 0 0,1-1 0 0 0,0 1 0 0 0,0-1 0 0 0,1 1 0 0 0,1-1 0 0 0,-1 1 0 0 0,1-1 0 0 0,1 1 1 0 0,6-16-1 0 0,-6 19 0 0 0,0-1 1 0 0,0 1-1 0 0,1 0 1 0 0,0 0 0 0 0,0 0-1 0 0,0 0 1 0 0,1 0 0 0 0,0 1-1 0 0,-1 0 1 0 0,2 0-1 0 0,-1 1 1 0 0,0-1 0 0 0,1 1-1 0 0,-1 0 1 0 0,1 0-1 0 0,9-2 1 0 0,14-4 186 0 0,0 2-1 0 0,0 2 1 0 0,47-5-1 0 0,90 6 404 0 0,-156 4-624 0 0,346 9 739 0 0,228 10-299 0 0,-164-8-343 0 0,22 1-58 0 0,144 6-83 0 0,-407-8 20 0 0,343 11-850 0 0,-463-24-128 0 0,-1-2-1 0 0,63-13 1 0 0,-112 16 299 0 0,14-2-591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0 584 0 0,'-38'9'2382'0'0,"-78"8"0"0"0,100-17-1932 0 0,1 2 0 0 0,0 0 0 0 0,0 1 1 0 0,-23 7-1 0 0,36-10-386 0 0,1 1 0 0 0,-1-1 0 0 0,1 1 0 0 0,0 0 0 0 0,-1 0 0 0 0,1-1 0 0 0,0 1 0 0 0,0 0 1 0 0,0 0-1 0 0,0 0 0 0 0,-1 0 0 0 0,0 2 0 0 0,1-2-37 0 0,1-1 1 0 0,0 1 0 0 0,0-1-1 0 0,0 0 1 0 0,0 1 0 0 0,0-1-1 0 0,0 1 1 0 0,-1-1 0 0 0,1 0-1 0 0,0 1 1 0 0,0-1 0 0 0,0 1-1 0 0,0-1 1 0 0,1 1 0 0 0,-1-1-1 0 0,0 0 1 0 0,0 1 0 0 0,0-1-1 0 0,0 1 1 0 0,0-1 0 0 0,0 0-1 0 0,1 1 1 0 0,-1-1 0 0 0,0 0-1 0 0,0 1 1 0 0,1-1 0 0 0,-1 0-1 0 0,0 1 1 0 0,0-1 0 0 0,1 0-1 0 0,-1 1 1 0 0,0-1 0 0 0,1 0-1 0 0,-1 0 1 0 0,0 1 0 0 0,1-1-1 0 0,-1 0 1 0 0,1 0 0 0 0,-1 0-1 0 0,0 0 1 0 0,1 0 0 0 0,-1 1-1 0 0,1-1 1 0 0,0 0 0 0 0,48 18 525 0 0,2-3 0 0 0,0-1 0 0 0,60 7 0 0 0,162 9-101 0 0,-214-25-325 0 0,366 10 124 0 0,-245-13-257 0 0,359-15-58 0 0,-242 0-69 0 0,207 10-2099 0 0,-336 16-2942 0 0,-120-5 3257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1 724 960 0 0,'17'31'12167'0'0,"7"-28"-12132"0"0,1-1 0 0 0,-1-1 0 0 0,44-5 0 0 0,79-16 206 0 0,-121 16-179 0 0,189-37 265 0 0,-35 7-205 0 0,291-60 212 0 0,-81 16-57 0 0,-57 13 72 0 0,278-48 494 0 0,290 1 425 0 0,-101 68-1293 0 0,-333 16-1064 0 0,-331 12-2660 0 0,186-44 1 0 0,-216 35 2061 0 0,5 2 328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103 646 88 0 0,'-10'-3'388'0'0,"0"0"-1"0"0,0-1 1 0 0,0-1 0 0 0,1 1-1 0 0,0-1 1 0 0,0-1-1 0 0,0 0 1 0 0,-14-14 709 0 0,23 20-996 0 0,-1-1 0 0 0,1 0 0 0 0,0 0 1 0 0,-1 0-1 0 0,1 0 0 0 0,0 0 1 0 0,-1 0-1 0 0,1 1 0 0 0,0-1 0 0 0,0 0 1 0 0,0 0-1 0 0,0 0 0 0 0,0 0 0 0 0,0 0 1 0 0,0 0-1 0 0,0 0 0 0 0,0 0 1 0 0,1 0-1 0 0,-1 0 0 0 0,0 0 0 0 0,0 0 1 0 0,1 1-1 0 0,-1-1 0 0 0,1 0 0 0 0,0-1 1 0 0,2-2 112 0 0,0 0 0 0 0,0 0 0 0 0,1 1 0 0 0,-1 0-1 0 0,6-4 1 0 0,-1-1 58 0 0,26-24 781 0 0,28-23 297 0 0,35-21 1775 0 0,190-112 1 0 0,-241 163-2527 0 0,2 2 0 0 0,0 1 0 0 0,1 3 0 0 0,68-17 0 0 0,-37 18 11 0 0,0 3 0 0 0,1 4 0 0 0,99-2 0 0 0,323 31 447 0 0,-269-5-668 0 0,5 0-41 0 0,241 18 227 0 0,-146-8-134 0 0,22 1-35 0 0,201 10 126 0 0,86 13-120 0 0,-206-18-289 0 0,-113-9-26 0 0,-289-18-52 0 0,579 60 304 0 0,-564-54-280 0 0,97 19 46 0 0,-123-21-98 0 0,-2 0 90 0 0,23 8 1 0 0,-44-13-90 0 0,0-1 1 0 0,0 1-1 0 0,1-1 1 0 0,-1 1-1 0 0,0-1 1 0 0,0 1-1 0 0,0 0 1 0 0,0-1-1 0 0,0 1 1 0 0,1 2-1 0 0,-2-3-10 0 0,1 0-1 0 0,-1 0 1 0 0,0 1-1 0 0,0-1 0 0 0,0 0 1 0 0,0 0-1 0 0,0 1 1 0 0,0-1-1 0 0,0 0 0 0 0,0 0 1 0 0,0 1-1 0 0,0-1 0 0 0,0 0 1 0 0,0 0-1 0 0,0 0 1 0 0,0 1-1 0 0,0-1 0 0 0,0 0 1 0 0,0 0-1 0 0,0 1 1 0 0,0-1-1 0 0,0 0 0 0 0,-1 0 1 0 0,1 1-1 0 0,0-1 0 0 0,0 0 1 0 0,0 0-1 0 0,0 0 1 0 0,0 1-1 0 0,-1-1 0 0 0,1 0 1 0 0,0 0-1 0 0,-3 2 44 0 0,-1 0-1 0 0,1 0 0 0 0,0 0 1 0 0,-1 0-1 0 0,-5 1 1 0 0,1 0-76 0 0,-356 149 156 0 0,-227 106-90 0 0,17 33-149 0 0,11 31 18 0 0,6-2-12 0 0,227-150 29 0 0,-276 154 135 0 0,-176 158-77 0 0,41 58 285 0 0,618-442-197 0 0,-132 110 51 0 0,19 18-13 0 0,215-204-86 0 0,1 1 0 0 0,0 2 0 0 0,2 0 0 0 0,1 0 0 0 0,-21 46 0 0 0,34-63-21 0 0,1 1 0 0 0,0-1 1 0 0,1 0-1 0 0,0 1 1 0 0,0 0-1 0 0,1 0 0 0 0,0-1 1 0 0,0 1-1 0 0,1 0 1 0 0,0 0-1 0 0,1 0 1 0 0,0 0-1 0 0,0-1 0 0 0,1 1 1 0 0,0 0-1 0 0,1-1 1 0 0,0 1-1 0 0,0-1 0 0 0,1 0 1 0 0,0 0-1 0 0,0 0 1 0 0,0-1-1 0 0,1 1 0 0 0,1-1 1 0 0,-1 0-1 0 0,1-1 1 0 0,0 1-1 0 0,8 5 1 0 0,11 8 63 0 0,1-1 1 0 0,1-1-1 0 0,0-2 1 0 0,56 25-1 0 0,-12-10 124 0 0,111 32 0 0 0,83 6 164 0 0,-226-59-293 0 0,132 29 302 0 0,231 22 0 0 0,620-24 75 0 0,-1-104-1554 0 0,-276-47-3923 0 0,-260 0-5792 0 0,-228 39 5708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21.46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0.1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 42 88 0 0,'-8'-10'458'0'0,"-14"-22"2247"0"0,30 50-2037 0 0,-1 0-1 0 0,0 0 0 0 0,-2 0 0 0 0,5 25 0 0 0,6 77 876 0 0,-12-86-1056 0 0,22 326 1426 0 0,-16 1-857 0 0,-7-244-733 0 0,1 90 21 0 0,-1-39-130 0 0,16 616 683 0 0,11-167-474 0 0,-19-401-320 0 0,7 447 295 0 0,-18-630-480 0 0,-1 0-1 0 0,-2-1 0 0 0,-13 63 1 0 0,15-94 32 0 0,1 0 1 0 0,-1 1 0 0 0,1-1 0 0 0,-1 0-1 0 0,1 1 1 0 0,-1-1 0 0 0,0 0 0 0 0,0 1-1 0 0,0-1 1 0 0,-1 2 0 0 0,1-3 29 0 0,1 0 1 0 0,0 1-1 0 0,-1-1 1 0 0,1 0-1 0 0,0 0 1 0 0,0 0 0 0 0,-1 0-1 0 0,1 1 1 0 0,0-1-1 0 0,-1 0 1 0 0,1 0-1 0 0,0 0 1 0 0,-1 0-1 0 0,1 0 1 0 0,0 0-1 0 0,-1 0 1 0 0,1 0 0 0 0,0 0-1 0 0,-1 0 1 0 0,1 0-1 0 0,0 0 1 0 0,-1 0-1 0 0,1 0 1 0 0,0-1-1 0 0,-1 1 1 0 0,1 0-1 0 0,0 0 1 0 0,-1 0-1 0 0,1 0 1 0 0,0-1 0 0 0,0 1-1 0 0,-1 0 1 0 0,1 0-1 0 0,0 0 1 0 0,0-1-1 0 0,-1 1 1 0 0,1 0-1 0 0,0 0 1 0 0,0-1-1 0 0,-4-5-184 0 0,1-1 0 0 0,0 0-1 0 0,0 0 1 0 0,1 1 0 0 0,0-1-1 0 0,1-1 1 0 0,-2-8 0 0 0,2 11 122 0 0,-12-84-1070 0 0,-3-105-1 0 0,9 83 116 0 0,-6-39-1214 0 0,-4-8 1132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18.8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6077.85938"/>
      <inkml:brushProperty name="anchorY" value="-181198.48438"/>
      <inkml:brushProperty name="scaleFactor" value="0.5"/>
    </inkml:brush>
  </inkml:definitions>
  <inkml:trace contextRef="#ctx0" brushRef="#br0">1 202 0 0 0,'0'0'0'0'0,"2"-3"0"0"0,3-4 37 0 0,3-2 37 0 0,2-4 19 0 0,2-2 27 0 0,1-2 71 0 0,0 1-121 0 0,1 0 69 0 0,0 1-32 0 0,0 1-31 0 0,-2 1 0 0 0,0 2 72 0 0,-2 1-125 0 0,-2 2 226 0 0,0 0-86 0 0,1 2-15 0 0,0 0 20 0 0,0 1 140 0 0,0 0-219 0 0,0 3 362 0 0,-2 0-164 0 0,0 2-18 0 0,-3 3 4 0 0,-1 2 124 0 0,0 2-217 0 0,-1 4 228 0 0,0 1-127 0 0,-2 2-54 0 0,0 2 27 0 0,-1 3 79 0 0,-1 2-195 0 0,1 2 258 0 0,1-1-164 0 0,-1 1-41 0 0,1 2-14 0 0,0 1 89 0 0,0 2-199 0 0,0 1 285 0 0,1 1-126 0 0,0 1-50 0 0,1 1 3 0 0,1 0 48 0 0,0 1-122 0 0,1 1 122 0 0,0 1-39 0 0,2 0-44 0 0,0 1-77 0 0,0 2 158 0 0,0 2-165 0 0,-1 1 248 0 0,1 1-119 0 0,0 0-51 0 0,-2 2 28 0 0,0 1 4 0 0,0 1-5 0 0,0 2 31 0 0,-2 0-8 0 0,0 3-5 0 0,-1 0-128 0 0,-1 1 157 0 0,0 1-147 0 0,0 1 194 0 0,0 0-75 0 0,0 0-57 0 0,0 2 21 0 0,0-1 44 0 0,1-1-82 0 0,1 1 18 0 0,0-1-25 0 0,1-1-52 0 0,0 1 69 0 0,0 1-43 0 0,-1-1 51 0 0,2 0 61 0 0,-2-1-71 0 0,1 0-11 0 0,-1-1-7 0 0,1 0 6 0 0,0-1 6 0 0,-1 0 8 0 0,0 0-10 0 0,0-2-53 0 0,-2 0-32 0 0,0-1 90 0 0,0 2-106 0 0,-1-1 165 0 0,1 0-114 0 0,-1 1-10 0 0,1-1 80 0 0,0 1-85 0 0,0 0 120 0 0,0 1-165 0 0,0-1 60 0 0,0-1-39 0 0,0 0 5 0 0,0-2 101 0 0,0 1-104 0 0,0-1 157 0 0,0 0-92 0 0,0 1-16 0 0,1 1-78 0 0,0-1 74 0 0,0 2-74 0 0,1 0 198 0 0,0 1-160 0 0,0 0-30 0 0,1-1-8 0 0,1 1 39 0 0,1 0-16 0 0,-1 1 194 0 0,0 0-138 0 0,-1 1-23 0 0,1 2-48 0 0,-2 2 118 0 0,0 1-114 0 0,0 0 120 0 0,-2 1-43 0 0,1 0-98 0 0,-1-1 31 0 0,0 0 87 0 0,0 0-113 0 0,-1-2 47 0 0,1-1 32 0 0,1 0-49 0 0,0-2 111 0 0,0-1-116 0 0,1-1 83 0 0,1-1-118 0 0,0 0 71 0 0,0-1 60 0 0,1 3-169 0 0,0-1 121 0 0,1 2-106 0 0,0-1 122 0 0,0-1-27 0 0,1-1-64 0 0,-2 0 51 0 0,0 1 37 0 0,1 0-50 0 0,-1 2 1 0 0,1 0 28 0 0,-1 0-30 0 0,1-1-28 0 0,0 0 83 0 0,0-1-101 0 0,2 0 88 0 0,1-1-37 0 0,-1-1 2 0 0,1 1 11 0 0,-1 0-51 0 0,0-1 71 0 0,1 0-33 0 0,0 1 21 0 0,1-1-14 0 0,-1 0-79 0 0,0-1 115 0 0,1 1-94 0 0,-1 0 75 0 0,1 0 8 0 0,-1 0-77 0 0,0-2 7 0 0,-1 1 32 0 0,1 0-32 0 0,-1 1 104 0 0,-1 1-104 0 0,0 0 16 0 0,-1 1 51 0 0,1 0-150 0 0,-1 3 158 0 0,0 0-89 0 0,0 1-19 0 0,0 0 54 0 0,-1 1 27 0 0,-1 1-72 0 0,0 0 119 0 0,1 1-111 0 0,0-1 35 0 0,0-1-11 0 0,1 0 28 0 0,0-1-17 0 0,-1 0 34 0 0,1-1-37 0 0,-2 0 12 0 0,-1-1 15 0 0,1-1-25 0 0,0-1-10 0 0,0-1 3 0 0,0-2 6 0 0,1-3-21 0 0,0-1 16 0 0,0-1 23 0 0,1-2-54 0 0,-1 1 93 0 0,0 1-85 0 0,-1 1 8 0 0,-1 0-30 0 0,0 2 61 0 0,0-1-11 0 0,-1-1 43 0 0,0 0-65 0 0,0 0 21 0 0,1-1-27 0 0,-1-1 53 0 0,0 2-45 0 0,0-2 90 0 0,1 0-119 0 0,-1-2 56 0 0,1-2-19 0 0,-1-1 3 0 0,-1 1 19 0 0,2-2-6 0 0,-1-1-16 0 0,0-1 15 0 0,1-2 4 0 0,0-1-48 0 0,-1 0 90 0 0,0 0-94 0 0,0 0 104 0 0,-1 0-40 0 0,0 0-52 0 0,0-1 110 0 0,0 0-100 0 0,0-2 96 0 0,-1-1-139 0 0,0-1 32 0 0,0-4-42 0 0,0 0-2 0 0,0-3 54 0 0,0-1-82 0 0,-1-1 35 0 0,1-1-58 0 0,0-3-41 0 0,1 0-94 0 0,-1-2-90 0 0,2-2 45 0 0,0-3-1191 0 0,0-3-727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0.44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949 911 0 0 0,'-158'-192'456'0'0,"124"157"-170"0"0,-2 1 1 0 0,-2 2 0 0 0,-44-30 0 0 0,41 37 274 0 0,-1 1-1 0 0,-59-24 1 0 0,-98-25 1869 0 0,174 66-2080 0 0,-3-2 349 0 0,-50-21-1 0 0,71 26-439 0 0,0 0 1 0 0,0 0 0 0 0,0 0 0 0 0,1-1-1 0 0,-1 0 1 0 0,1 0 0 0 0,0-1-1 0 0,0 1 1 0 0,1-1 0 0 0,0-1 0 0 0,-7-9-1 0 0,11 15-201 0 0,1 0-1 0 0,-1 0 0 0 0,1 1 1 0 0,-1-1-1 0 0,1 0 1 0 0,0 0-1 0 0,-1 0 0 0 0,1 0 1 0 0,0 0-1 0 0,-1 1 1 0 0,1-1-1 0 0,0 0 0 0 0,0 0 1 0 0,0 0-1 0 0,0 0 1 0 0,0 0-1 0 0,0 0 0 0 0,0 0 1 0 0,0 0-1 0 0,0 0 1 0 0,0 0-1 0 0,1 1 0 0 0,-1-1 1 0 0,0 0-1 0 0,1 0 1 0 0,-1 0-1 0 0,0 0 0 0 0,1 0 1 0 0,-1 1-1 0 0,1-1 1 0 0,0 0-1 0 0,-1 0 0 0 0,1 1 1 0 0,-1-1-1 0 0,1 0 1 0 0,0 1-1 0 0,1-2 0 0 0,3 0 243 0 0,-1 0-1 0 0,1 0 0 0 0,0 0 0 0 0,-1 1 1 0 0,11-3-1 0 0,-11 3-212 0 0,25-4 745 0 0,45-4 0 0 0,-19 4-130 0 0,697-85 3631 0 0,-208 34-3006 0 0,-334 39-1089 0 0,769-22 602 0 0,195 48-139 0 0,-981 0-597 0 0,117 3-44 0 0,418 19 418 0 0,-123-18 134 0 0,-537-13-513 0 0,-41 1-134 0 0,1-2 1 0 0,33-4-1 0 0,-45 3-175 0 0,-12 2-51 0 0,0 0 1 0 0,0 0-1 0 0,-1 0 1 0 0,1-1-1 0 0,0 0 1 0 0,0 0-1 0 0,-1 0 1 0 0,1 0-1 0 0,-1 0 1 0 0,1-1-1 0 0,3-2 0 0 0,-55-25-5716 0 0,-12 21 565 0 0,-62 2 1 0 0,50 2 2116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0.6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649 1 472 0 0,'-66'27'443'0'0,"-134"60"1834"0"0,145-60-1182 0 0,-82 54-1 0 0,113-64-586 0 0,1 1 0 0 0,-34 34 0 0 0,46-39-131 0 0,-1 0 1 0 0,2 0 0 0 0,0 1 0 0 0,0 0-1 0 0,-13 29 1 0 0,21-39-251 0 0,0 0 1 0 0,1 0-1 0 0,-1 1 0 0 0,1-1 0 0 0,0 0 0 0 0,0 1 0 0 0,1-1 0 0 0,-1 1 1 0 0,1-1-1 0 0,0 0 0 0 0,0 1 0 0 0,1-1 0 0 0,-1 1 0 0 0,1-1 0 0 0,3 9 1 0 0,-3-9-14 0 0,2 1 0 0 0,-1-1 0 0 0,0 0 0 0 0,1 0 0 0 0,0 0 0 0 0,0 0 0 0 0,0 0 1 0 0,0-1-1 0 0,1 1 0 0 0,-1-1 0 0 0,1 0 0 0 0,0 0 0 0 0,0 0 0 0 0,6 3 0 0 0,6 1 178 0 0,0 0 0 0 0,1 0 0 0 0,-1-2 0 0 0,1 0 0 0 0,0-1 0 0 0,22 2 0 0 0,107 4 797 0 0,159-22 605 0 0,0-23-514 0 0,-124 13-668 0 0,649-59 383 0 0,-317 63-743 0 0,-377 22-915 0 0,-1 6-1 0 0,250 50 1 0 0,-333-48-533 0 0,-1 3 0 0 0,0 1-1 0 0,77 38 1 0 0,-122-51 884 0 0,-1 0-1 0 0,1 1 1 0 0,7 5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0.94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716 1 384 0 0,'-152'40'1124'0'0,"-55"16"1218"0"0,173-45-1549 0 0,-59 28-1 0 0,74-28-345 0 0,0 0-1 0 0,0 1 1 0 0,1 2 0 0 0,-18 16-1 0 0,36-30-439 0 0,-22 19 651 0 0,2 1 0 0 0,0 0-1 0 0,-18 26 1 0 0,36-43-496 0 0,-1 1 0 0 0,1-1 0 0 0,0 1 0 0 0,0 0 0 0 0,1 0 0 0 0,-1 0 0 0 0,1 0 0 0 0,-2 6 0 0 0,3-8-91 0 0,-1 0 0 0 0,1-1 0 0 0,0 1 0 0 0,0 0 0 0 0,0-1 0 0 0,0 1 1 0 0,1 0-1 0 0,-1-1 0 0 0,0 1 0 0 0,1 0 0 0 0,-1-1 0 0 0,1 1 0 0 0,-1 0 0 0 0,1-1 0 0 0,0 1 0 0 0,0-1 0 0 0,0 0 0 0 0,0 1 0 0 0,0-1 0 0 0,0 1 0 0 0,0-1 0 0 0,0 0 0 0 0,3 2 1 0 0,2 2 99 0 0,1-1 0 0 0,0 0 0 0 0,0-1 1 0 0,1 0-1 0 0,-1 0 0 0 0,1 0 1 0 0,0-1-1 0 0,-1 0 0 0 0,16 1 0 0 0,9 0 428 0 0,36-1-1 0 0,-61-2-515 0 0,73-4 1037 0 0,148-27-1 0 0,-188 24-912 0 0,490-83 1978 0 0,91-1-1053 0 0,-8 39-787 0 0,-61 39-401 0 0,53 12-1502 0 0,-540 1 1170 0 0,533-5-7643 0 0,-372-3 5472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1.5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3335 576 24 0 0,'25'-14'177'0'0,"0"-1"1"0"0,41-34-1 0 0,-57 41-11 0 0,0-1 0 0 0,0 0 0 0 0,-1 0 0 0 0,0-1 0 0 0,-1 0 0 0 0,0 0 0 0 0,0-1 0 0 0,-1 0 0 0 0,6-16 0 0 0,-8 17 192 0 0,-1 0 0 0 0,0-1-1 0 0,-1 0 1 0 0,0 0-1 0 0,1-14 1 0 0,-3 19-115 0 0,0 0 0 0 0,0 0 0 0 0,-1-1 0 0 0,0 1 0 0 0,0 0 0 0 0,0 0 0 0 0,-1 0 0 0 0,1 0 0 0 0,-2 0 0 0 0,-3-9 0 0 0,-1 6 63 0 0,1-1 1 0 0,-1 1-1 0 0,0 0 0 0 0,-1 0 1 0 0,0 1-1 0 0,0 0 0 0 0,-1 0 1 0 0,0 1-1 0 0,-1 1 0 0 0,-10-7 1 0 0,-7-2 313 0 0,0 2 0 0 0,-51-16 0 0 0,22 12 118 0 0,-1 2-1 0 0,-68-8 0 0 0,-119 1 551 0 0,-282 30 943 0 0,90 37-782 0 0,315-24-894 0 0,-183 55 0 0 0,210-43-404 0 0,1 3 1 0 0,1 5-1 0 0,3 3 1 0 0,1 5-1 0 0,-145 106 0 0 0,175-109-47 0 0,2 3 0 0 0,2 3 0 0 0,-85 106 0 0 0,104-113-59 0 0,3 0 0 0 0,-30 57 0 0 0,49-77-26 0 0,1 1-1 0 0,1 0 1 0 0,1 1 0 0 0,2 0-1 0 0,1 0 1 0 0,-5 33 0 0 0,10-46 16 0 0,1 1 0 0 0,0-1 0 0 0,1 1 0 0 0,0 0 0 0 0,1-1 0 0 0,1 1 0 0 0,1-1 0 0 0,0 0 0 0 0,0 1 0 0 0,1-1 0 0 0,1-1 0 0 0,1 1 0 0 0,0-1 0 0 0,0 0 0 0 0,15 21 0 0 0,-5-14 24 0 0,1 0 0 0 0,1-1 1 0 0,1-2-1 0 0,0 1 0 0 0,1-2 0 0 0,23 14 1 0 0,12 4 114 0 0,74 33 0 0 0,-36-25-69 0 0,2-5 1 0 0,136 34-1 0 0,205 24 74 0 0,-399-87-160 0 0,138 26 22 0 0,275 57-13 0 0,-9 27 110 0 0,-336-81-96 0 0,-1 4-1 0 0,-2 5 1 0 0,-2 5-1 0 0,-3 3 1 0 0,106 80 0 0 0,-162-104 4 0 0,-2 2 0 0 0,-1 2 0 0 0,-2 1 0 0 0,-1 2 0 0 0,48 65 0 0 0,-62-71 25 0 0,-2 1 0 0 0,-1 0 0 0 0,-1 1 0 0 0,-2 1 0 0 0,-1 0 0 0 0,-2 1 1 0 0,-1 1-1 0 0,7 46 0 0 0,-14-47 49 0 0,-1 0 0 0 0,-2 1 1 0 0,-4 48-1 0 0,1-60 2 0 0,-1 0-1 0 0,-2 0 0 0 0,0-1 1 0 0,-1 0-1 0 0,-2 0 1 0 0,0-1-1 0 0,-2 0 1 0 0,0 0-1 0 0,-1-1 0 0 0,-1 0 1 0 0,-17 22-1 0 0,8-17 126 0 0,-1-2 0 0 0,-1 0 0 0 0,0-1-1 0 0,-2-1 1 0 0,-1-1 0 0 0,-1-2 0 0 0,-44 26 0 0 0,-30 7 286 0 0,-3-4 1 0 0,-1-5 0 0 0,-158 43 0 0 0,-370 47 539 0 0,444-107-976 0 0,-1-9 0 0 0,-293-12 0 0 0,2-58-97 0 0,323 30 0 0 0,146 21-3 0 0,-237-37-853 0 0,181 26 278 0 0,-108-37-1 0 0,159 43 252 0 0,0 1 1 0 0,0-2 0 0 0,1 0-1 0 0,-18-13 1 0 0,29 18 132 0 0,1 0 0 0 0,-1 0 0 0 0,1-1 1 0 0,0 0-1 0 0,0 0 0 0 0,0 0 0 0 0,1 0 0 0 0,0-1 0 0 0,0 0 1 0 0,0 1-1 0 0,0-1 0 0 0,1 0 0 0 0,-1 0 0 0 0,1 0 0 0 0,1-1 1 0 0,-1 1-1 0 0,1 0 0 0 0,-1-7 0 0 0,1 5-201 0 0,1 0-1 0 0,0 0 0 0 0,1 0 1 0 0,0 1-1 0 0,0-1 1 0 0,0 0-1 0 0,1 0 0 0 0,0 1 1 0 0,1-1-1 0 0,-1 1 1 0 0,1 0-1 0 0,4-7 0 0 0,3-3-730 0 0,1 0-1 0 0,1 0 0 0 0,16-17 0 0 0,90-78-5626 0 0,-60 59 5578 0 0,52-56-786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1.90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0 109 504 0 0,'15'-18'5698'0'0,"-15"18"-5615"0"0,19 1 912 0 0,29 5 0 0 0,2 0-101 0 0,175 5 1951 0 0,240-19 0 0 0,-258-5-1883 0 0,156-7 249 0 0,548-9 481 0 0,-254 23-868 0 0,38 2-186 0 0,-483 1-523 0 0,225-6-88 0 0,399-13-2242 0 0,-802 21 1491 0 0,-1 2 0 0 0,1 2 1 0 0,0 0-1 0 0,61 16 0 0 0,-84-16-376 0 0,0 1 0 0 0,17 8 0 0 0,9 13-1932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52.2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53 59 304 0 0,'-51'-58'11794'0'0,"51"61"-12027"0"0,-2 15 1485 0 0,2 36 1 0 0,1-23-372 0 0,3 60 1143 0 0,20 110 0 0 0,-14-123-1293 0 0,1 1-177 0 0,27 249 1568 0 0,9 544 1564 0 0,-46-642-3114 0 0,7 287 618 0 0,66 340-388 0 0,-18-102-824 0 0,-56-718-109 0 0,1 27-733 0 0,-11 87 0 0 0,-17-1-2182 0 0,12-68-3613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8:50.42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8:50.4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1392 1044 280 0 0,'-98'-64'1684'0'0,"37"21"-990"0"0,-23-19-340 0 0,62 44-183 0 0,0 1 1 0 0,-1 1 0 0 0,-1 1-1 0 0,-37-17 1 0 0,48 28-107 0 0,0 0 0 0 0,0 1-1 0 0,-1 0 1 0 0,0 1 0 0 0,1 1 0 0 0,-1 0-1 0 0,0 1 1 0 0,1 0 0 0 0,-1 1-1 0 0,0 0 1 0 0,1 2 0 0 0,-1-1 0 0 0,1 2-1 0 0,-23 8 1 0 0,10-1 66 0 0,1 2 0 0 0,0 1 0 0 0,0 2 1 0 0,2 0-1 0 0,0 1 0 0 0,-35 34 0 0 0,16-8 201 0 0,1 2 1 0 0,-38 57-1 0 0,18-10 372 0 0,-83 167-1 0 0,114-195-523 0 0,3 2-1 0 0,3 1 1 0 0,2 0-1 0 0,-16 98 1 0 0,29-110-97 0 0,2 0 0 0 0,3 0 1 0 0,2 1-1 0 0,3 0 1 0 0,2 0-1 0 0,2-1 0 0 0,3 0 1 0 0,3 0-1 0 0,1-1 1 0 0,30 78-1 0 0,-13-60-51 0 0,3-1 0 0 0,3-2 0 0 0,3-1 0 0 0,3-2 0 0 0,3-2 0 0 0,2-2 0 0 0,3-2 0 0 0,3-2 0 0 0,3-3 0 0 0,1-1 0 0 0,3-4 0 0 0,117 78 0 0 0,-85-74-24 0 0,2-4 1 0 0,2-4-1 0 0,3-4 0 0 0,1-4 0 0 0,1-5 0 0 0,2-4 0 0 0,1-5 0 0 0,160 18 1 0 0,-118-30 10 0 0,2-7-1 0 0,-1-6 1 0 0,0-6 0 0 0,156-28 0 0 0,-209 16 52 0 0,168-55 0 0 0,73-67 109 0 0,-219 82 1 0 0,-3-4 0 0 0,-2-5 1 0 0,198-163-1 0 0,-225 156 104 0 0,-3-3 0 0 0,-4-4 0 0 0,-3-3 0 0 0,114-175-1 0 0,-130 167-47 0 0,-5-3 0 0 0,-3-2-1 0 0,-5-2 1 0 0,-4-2 0 0 0,-5-1-1 0 0,40-193 1 0 0,-64 215-109 0 0,-4 0 1 0 0,-3-120-1 0 0,-7 137-12 0 0,-4 0 0 0 0,-2 0 0 0 0,-3 1 0 0 0,-2 1 0 0 0,-3 0 0 0 0,-47-110 0 0 0,45 130-41 0 0,-1 1 0 0 0,-2 1 0 0 0,-2 1 0 0 0,-2 0 0 0 0,-1 2 0 0 0,-1 2 0 0 0,-3 0-1 0 0,0 2 1 0 0,-3 1 0 0 0,0 2 0 0 0,-2 1 0 0 0,-48-29 0 0 0,28 26 42 0 0,-2 2 0 0 0,-2 3 0 0 0,0 2 0 0 0,-1 3 0 0 0,-87-19-1 0 0,10 13 36 0 0,-2 6 0 0 0,-261-6-1 0 0,231 29-119 0 0,0 8-1 0 0,-229 42 1 0 0,210-13-57 0 0,-337 114-1 0 0,400-104-109 0 0,-167 90 1 0 0,-82 75-352 0 0,19 33-686 0 0,38 20-2376 0 0,12 13-3726 0 0,232-208 6059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430 2783 368 0 0,'-25'-11'1193'0'0,"0"-1"-1"0"0,-27-18 1 0 0,-22-11 906 0 0,71 40-2009 0 0,-5-3 104 0 0,0 0-1 0 0,-12-8 0 0 0,18 11-113 0 0,1 0 0 0 0,-1 0 0 0 0,1-1 0 0 0,0 1 0 0 0,0 0 1 0 0,-1 0-1 0 0,1-1 0 0 0,0 1 0 0 0,0 0 0 0 0,0-1 0 0 0,0 1 1 0 0,1-1-1 0 0,-1 0 0 0 0,0 1 0 0 0,1-1 0 0 0,-1 1 0 0 0,1-1 0 0 0,-1 0 1 0 0,1-3-1 0 0,0 5-55 0 0,1 0 0 0 0,-1 0 1 0 0,0 0-1 0 0,1 0 0 0 0,-1 0 0 0 0,1 0 1 0 0,-1 0-1 0 0,0 0 0 0 0,1 0 1 0 0,-1 0-1 0 0,1 0 0 0 0,-1 0 0 0 0,0 0 1 0 0,1 0-1 0 0,-1 0 0 0 0,1 0 0 0 0,-1 0 1 0 0,0 0-1 0 0,1 1 0 0 0,0-1 1 0 0,4 6 66 0 0,0 1 1 0 0,0-1-1 0 0,0 1 1 0 0,-1 0 0 0 0,7 16-1 0 0,15 42 237 0 0,-17-39-128 0 0,13 42 368 0 0,26 130-1 0 0,-6 79 209 0 0,25 352 260 0 0,0-4-544 0 0,34 47-268 0 0,-55-386-118 0 0,-3 146 103 0 0,-42-416-186 0 0,-1-1 0 0 0,0 0 0 0 0,-1 0 0 0 0,-1 1 0 0 0,0-1 0 0 0,-1 0 0 0 0,-7 18 0 0 0,10-32-14 0 0,0-1-1 0 0,0 1 0 0 0,-1 0 0 0 0,1-1 1 0 0,0 1-1 0 0,-1 0 0 0 0,1-1 0 0 0,-1 1 1 0 0,1 0-1 0 0,-1-1 0 0 0,1 1 0 0 0,-1-1 1 0 0,1 1-1 0 0,-1 0 0 0 0,1-1 0 0 0,-1 0 1 0 0,0 1-1 0 0,1-1 0 0 0,-1 1 0 0 0,0-1 1 0 0,1 0-1 0 0,-1 1 0 0 0,0-1 1 0 0,0 0-1 0 0,1 0 0 0 0,-1 0 0 0 0,0 0 1 0 0,0 0-1 0 0,1 1 0 0 0,-1-1 0 0 0,0 0 1 0 0,0-1-1 0 0,0 1 0 0 0,1 0 0 0 0,-1 0 1 0 0,0 0-1 0 0,0 0 0 0 0,1-1 0 0 0,-2 0 1 0 0,-1 0 15 0 0,0-1 0 0 0,0 1 1 0 0,1-1-1 0 0,-1 0 1 0 0,1 0-1 0 0,-1 0 0 0 0,1 0 1 0 0,-4-5-1 0 0,-2-3 36 0 0,1-2-1 0 0,0 1 1 0 0,0-1-1 0 0,-7-18 1 0 0,-15-52 68 0 0,23 62-85 0 0,-39-139 157 0 0,-40-262 0 0 0,-50-684 760 0 0,68 601-347 0 0,47 371-417 0 0,-58-322 451 0 0,-8-60 12 0 0,62 338-78 0 0,1-196 1 0 0,28 242-33 0 0,-3 113-399 0 0,1 1 0 0 0,1-1 1 0 0,1 1-1 0 0,0 0 0 0 0,10-21 0 0 0,-10 26 0 0 0,1 1 1 0 0,1-1-1 0 0,14-18 0 0 0,-18 26-118 0 0,0 1 0 0 0,0-1 0 0 0,0 1 0 0 0,1 0 0 0 0,-1 0 0 0 0,1 0 0 0 0,0 0 0 0 0,0 1 0 0 0,0 0 0 0 0,0 0 0 0 0,1 0 0 0 0,-1 0 0 0 0,9-2 0 0 0,-7 3-7 0 0,1 0-1 0 0,0 1 0 0 0,0 0 1 0 0,0 0-1 0 0,0 0 1 0 0,0 1-1 0 0,-1 0 0 0 0,1 0 1 0 0,0 1-1 0 0,0 0 1 0 0,-1 0-1 0 0,12 5 0 0 0,2 4 27 0 0,-1 0-1 0 0,29 22 1 0 0,-35-23-43 0 0,20 15 70 0 0,-2 2 1 0 0,55 59-1 0 0,44 74 82 0 0,-102-124-156 0 0,206 282 8 0 0,-104-136-57 0 0,476 651 31 0 0,-472-657 118 0 0,6-5 0 0 0,302 280 1 0 0,148 30 54 0 0,-353-330-10 0 0,-184-122-94 0 0,0-2 0 0 0,2-3-1 0 0,112 35 1 0 0,-147-54 13 0 0,0 0 0 0 0,0-2 0 0 0,1 0-1 0 0,-1-1 1 0 0,0-1 0 0 0,38-4 0 0 0,-47 2-30 0 0,0-1 1 0 0,0 0-1 0 0,-1-1 1 0 0,1 0-1 0 0,-1-1 1 0 0,0 0-1 0 0,0-1 1 0 0,0 0-1 0 0,-1 0 0 0 0,1-1 1 0 0,-1 0-1 0 0,-1-1 1 0 0,1 0-1 0 0,8-10 1 0 0,-6 5 48 0 0,-1-1 1 0 0,0 0-1 0 0,-1-1 1 0 0,12-26-1 0 0,22-63 205 0 0,-19 25 63 0 0,20-110 0 0 0,-34 138-230 0 0,27-225 438 0 0,-24-4-30 0 0,-11 209-427 0 0,-2-623 811 0 0,-34 0-1059 0 0,-79-421-2475 0 0,45 215-6397 0 0,74 709 5299 0 0,-3 158 2068 0 0,2 1-1 0 0,2 0 1 0 0,18-58-1 0 0,-7 50-1053 0 0,-1 11 559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3.7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484.1875"/>
      <inkml:brushProperty name="anchorY" value="-191010.73438"/>
      <inkml:brushProperty name="scaleFactor" value="0.5"/>
    </inkml:brush>
  </inkml:definitions>
  <inkml:trace contextRef="#ctx0" brushRef="#br0">17 11 88 0 0,'0'0'0'0'0,"-1"0"88"0"0,0-1-47 0 0,-1 0-135 0 0,0-1 119 0 0,-1 0-73 0 0,1 0 95 0 0,0 1 161 0 0,-1-1 1304 0 0,4 3-1173 0 0,2 3-209 0 0,2 0 407 0 0,0 2-215 0 0,1 2-46 0 0,1 2-72 0 0,1 2 141 0 0,-1 2-267 0 0,3 2 398 0 0,0 3-214 0 0,2 2-69 0 0,4 5-38 0 0,1 3 101 0 0,4 1-197 0 0,3 5 237 0 0,2 2-120 0 0,4 3-36 0 0,0 5-14 0 0,2 4 36 0 0,0 2-90 0 0,1 4 82 0 0,-1 3-63 0 0,0 1-19 0 0,-1 5-32 0 0,-3-2 24 0 0,-1 0-57 0 0,-2-3 43 0 0,-3-4-32 0 0,-2-5-20 0 0,-3-5-59 0 0,-1-5 5 0 0,-2-4-25 0 0,-2-5-155 0 0,0-4 33 0 0,-1-5-66 0 0,0-5-353 0 0,1-6-527 0 0,0-8 303 0 0,2-6-653 0 0,-3-2-546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761 1032 776 0 0,'11'2'7486'0'0,"-18"7"-7285"0"0,1 1-1 0 0,0 0 1 0 0,0 1 0 0 0,0 0 0 0 0,2 0-1 0 0,-1 0 1 0 0,1 0 0 0 0,1 0 0 0 0,0 1-1 0 0,-1 13 1 0 0,-2 22-42 0 0,0 56-1 0 0,5-80 3 0 0,0 238 695 0 0,2-144-665 0 0,13 154-62 0 0,-3-135-80 0 0,70 668 352 0 0,-70-708-314 0 0,14 82 39 0 0,2 30 58 0 0,-20-152-94 0 0,17 61 1 0 0,-23-111-59 0 0,1-1 1 0 0,0 1-1 0 0,0-1 0 0 0,4 8 0 0 0,-6-13-29 0 0,0 1-1 0 0,0-1 1 0 0,0 1 0 0 0,1-1-1 0 0,-1 1 1 0 0,0-1-1 0 0,1 1 1 0 0,-1-1-1 0 0,0 1 1 0 0,1-1-1 0 0,-1 0 1 0 0,0 1 0 0 0,1-1-1 0 0,-1 1 1 0 0,1-1-1 0 0,-1 0 1 0 0,1 0-1 0 0,-1 1 1 0 0,1-1-1 0 0,-1 0 1 0 0,1 0 0 0 0,-1 1-1 0 0,1-1 1 0 0,-1 0-1 0 0,1 0 1 0 0,0 0-1 0 0,-1 0 1 0 0,1 0-1 0 0,-1 0 1 0 0,1 0 0 0 0,-1 0-1 0 0,1 0 1 0 0,0 0-1 0 0,-1 0 1 0 0,1 0-1 0 0,-1 0 1 0 0,1-1 0 0 0,-1 1-1 0 0,1 0 1 0 0,-1 0-1 0 0,1-1 1 0 0,-1 1-1 0 0,1 0 1 0 0,-1 0-1 0 0,1-1 1 0 0,-1 1 0 0 0,1-1-1 0 0,-1 1 1 0 0,0 0-1 0 0,1-1 1 0 0,-1 1-1 0 0,0-1 1 0 0,1 1-1 0 0,-1-1 1 0 0,0 1 0 0 0,0-1-1 0 0,1 1 1 0 0,-1-1-1 0 0,3-4 13 0 0,0-1 0 0 0,-1 1 0 0 0,0 0 0 0 0,0-1 0 0 0,0 1-1 0 0,0-1 1 0 0,-1 0 0 0 0,1-9 0 0 0,0-6-7 0 0,-1-22 1 0 0,-1 27-10 0 0,-4-85-18 0 0,-5 1 0 0 0,-3-1 0 0 0,-33-122 0 0 0,-145-537 83 0 0,165 666-33 0 0,-103-370 221 0 0,-19 8 814 0 0,97 320-234 0 0,-102-193-1 0 0,34 94-343 0 0,102 203-394 0 0,2-1-1 0 0,1-1 0 0 0,2 0 1 0 0,1-1-1 0 0,-7-51 0 0 0,16 78-3 0 0,0-1-1 0 0,0 1 0 0 0,1-1 0 0 0,0 1 0 0 0,0-1 0 0 0,1 1 0 0 0,1-1 0 0 0,-1 1 0 0 0,1-1 0 0 0,1 1 1 0 0,6-16-1 0 0,-6 19 0 0 0,0-1 1 0 0,0 1-1 0 0,1 0 1 0 0,0 0 0 0 0,0 0-1 0 0,0 0 1 0 0,1 0 0 0 0,0 1-1 0 0,-1 0 1 0 0,2 0-1 0 0,-1 1 1 0 0,0-1 0 0 0,1 1-1 0 0,-1 0 1 0 0,1 0-1 0 0,9-2 1 0 0,14-4 186 0 0,0 2-1 0 0,0 2 1 0 0,47-5-1 0 0,90 6 404 0 0,-156 4-624 0 0,346 9 739 0 0,228 10-299 0 0,-164-8-343 0 0,22 1-58 0 0,144 6-83 0 0,-407-8 20 0 0,343 11-850 0 0,-463-24-128 0 0,-1-2-1 0 0,63-13 1 0 0,-112 16 299 0 0,14-2-591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0 584 0 0,'-38'9'2382'0'0,"-78"8"0"0"0,100-17-1932 0 0,1 2 0 0 0,0 0 0 0 0,0 1 1 0 0,-23 7-1 0 0,36-10-386 0 0,1 1 0 0 0,-1-1 0 0 0,1 1 0 0 0,0 0 0 0 0,-1 0 0 0 0,1-1 0 0 0,0 1 0 0 0,0 0 1 0 0,0 0-1 0 0,0 0 0 0 0,-1 0 0 0 0,0 2 0 0 0,1-2-37 0 0,1-1 1 0 0,0 1 0 0 0,0-1-1 0 0,0 0 1 0 0,0 1 0 0 0,0-1-1 0 0,0 1 1 0 0,-1-1 0 0 0,1 0-1 0 0,0 1 1 0 0,0-1 0 0 0,0 1-1 0 0,0-1 1 0 0,1 1 0 0 0,-1-1-1 0 0,0 0 1 0 0,0 1 0 0 0,0-1-1 0 0,0 1 1 0 0,0-1 0 0 0,0 0-1 0 0,1 1 1 0 0,-1-1 0 0 0,0 0-1 0 0,0 1 1 0 0,1-1 0 0 0,-1 0-1 0 0,0 1 1 0 0,0-1 0 0 0,1 0-1 0 0,-1 1 1 0 0,0-1 0 0 0,1 0-1 0 0,-1 0 1 0 0,0 1 0 0 0,1-1-1 0 0,-1 0 1 0 0,1 0 0 0 0,-1 0-1 0 0,0 0 1 0 0,1 0 0 0 0,-1 1-1 0 0,1-1 1 0 0,0 0 0 0 0,48 18 525 0 0,2-3 0 0 0,0-1 0 0 0,60 7 0 0 0,162 9-101 0 0,-214-25-325 0 0,366 10 124 0 0,-245-13-257 0 0,359-15-58 0 0,-242 0-69 0 0,207 10-2099 0 0,-336 16-2942 0 0,-120-5 3257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1 724 960 0 0,'17'31'12167'0'0,"7"-28"-12132"0"0,1-1 0 0 0,-1-1 0 0 0,44-5 0 0 0,79-16 206 0 0,-121 16-179 0 0,189-37 265 0 0,-35 7-205 0 0,291-60 212 0 0,-81 16-57 0 0,-57 13 72 0 0,278-48 494 0 0,290 1 425 0 0,-101 68-1293 0 0,-333 16-1064 0 0,-331 12-2660 0 0,186-44 1 0 0,-216 35 2061 0 0,5 2 328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5.96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103 646 88 0 0,'-10'-3'388'0'0,"0"0"-1"0"0,0-1 1 0 0,0-1 0 0 0,1 1-1 0 0,0-1 1 0 0,0-1-1 0 0,0 0 1 0 0,-14-14 709 0 0,23 20-996 0 0,-1-1 0 0 0,1 0 0 0 0,0 0 1 0 0,-1 0-1 0 0,1 0 0 0 0,0 0 1 0 0,-1 0-1 0 0,1 1 0 0 0,0-1 0 0 0,0 0 1 0 0,0 0-1 0 0,0 0 0 0 0,0 0 0 0 0,0 0 1 0 0,0 0-1 0 0,0 0 0 0 0,0 0 1 0 0,1 0-1 0 0,-1 0 0 0 0,0 0 0 0 0,0 0 1 0 0,1 1-1 0 0,-1-1 0 0 0,1 0 0 0 0,0-1 1 0 0,2-2 112 0 0,0 0 0 0 0,0 0 0 0 0,1 1 0 0 0,-1 0-1 0 0,6-4 1 0 0,-1-1 58 0 0,26-24 781 0 0,28-23 297 0 0,35-21 1775 0 0,190-112 1 0 0,-241 163-2527 0 0,2 2 0 0 0,0 1 0 0 0,1 3 0 0 0,68-17 0 0 0,-37 18 11 0 0,0 3 0 0 0,1 4 0 0 0,99-2 0 0 0,323 31 447 0 0,-269-5-668 0 0,5 0-41 0 0,241 18 227 0 0,-146-8-134 0 0,22 1-35 0 0,201 10 126 0 0,86 13-120 0 0,-206-18-289 0 0,-113-9-26 0 0,-289-18-52 0 0,579 60 304 0 0,-564-54-280 0 0,97 19 46 0 0,-123-21-98 0 0,-2 0 90 0 0,23 8 1 0 0,-44-13-90 0 0,0-1 1 0 0,0 1-1 0 0,1-1 1 0 0,-1 1-1 0 0,0-1 1 0 0,0 1-1 0 0,0 0 1 0 0,0-1-1 0 0,0 1 1 0 0,1 2-1 0 0,-2-3-10 0 0,1 0-1 0 0,-1 0 1 0 0,0 1-1 0 0,0-1 0 0 0,0 0 1 0 0,0 0-1 0 0,0 1 1 0 0,0-1-1 0 0,0 0 0 0 0,0 0 1 0 0,0 1-1 0 0,0-1 0 0 0,0 0 1 0 0,0 0-1 0 0,0 0 1 0 0,0 1-1 0 0,0-1 0 0 0,0 0 1 0 0,0 0-1 0 0,0 1 1 0 0,0-1-1 0 0,0 0 0 0 0,-1 0 1 0 0,1 1-1 0 0,0-1 0 0 0,0 0 1 0 0,0 0-1 0 0,0 0 1 0 0,0 1-1 0 0,-1-1 0 0 0,1 0 1 0 0,0 0-1 0 0,-3 2 44 0 0,-1 0-1 0 0,1 0 0 0 0,0 0 1 0 0,-1 0-1 0 0,-5 1 1 0 0,1 0-76 0 0,-356 149 156 0 0,-227 106-90 0 0,17 33-149 0 0,11 31 18 0 0,6-2-12 0 0,227-150 29 0 0,-276 154 135 0 0,-176 158-77 0 0,41 58 285 0 0,618-442-197 0 0,-132 110 51 0 0,19 18-13 0 0,215-204-86 0 0,1 1 0 0 0,0 2 0 0 0,2 0 0 0 0,1 0 0 0 0,-21 46 0 0 0,34-63-21 0 0,1 1 0 0 0,0-1 1 0 0,1 0-1 0 0,0 1 1 0 0,0 0-1 0 0,1 0 0 0 0,0-1 1 0 0,0 1-1 0 0,1 0 1 0 0,0 0-1 0 0,1 0 1 0 0,0 0-1 0 0,0-1 0 0 0,1 1 1 0 0,0 0-1 0 0,1-1 1 0 0,0 1-1 0 0,0-1 0 0 0,1 0 1 0 0,0 0-1 0 0,0 0 1 0 0,0-1-1 0 0,1 1 0 0 0,1-1 1 0 0,-1 0-1 0 0,1-1 1 0 0,0 1-1 0 0,8 5 1 0 0,11 8 63 0 0,1-1 1 0 0,1-1-1 0 0,0-2 1 0 0,56 25-1 0 0,-12-10 124 0 0,111 32 0 0 0,83 6 164 0 0,-226-59-293 0 0,132 29 302 0 0,231 22 0 0 0,620-24 75 0 0,-1-104-1554 0 0,-276-47-3923 0 0,-260 0-5792 0 0,-228 39 5708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2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688.625"/>
      <inkml:brushProperty name="anchorY" value="-284202.46875"/>
      <inkml:brushProperty name="scaleFactor" value="0.5"/>
    </inkml:brush>
  </inkml:definitions>
  <inkml:trace contextRef="#ctx0" brushRef="#br0">5522 4 88 0 0,'0'0'88'0'0,"0"-1"-47"0"0,-1 0-135 0 0,-2-1 82 0 0,0 3-109 0 0,-1-1 148 0 0,-1 2-25 0 0,0 1 39 0 0,0-1 4 0 0,0 2 2 0 0,2-1 38 0 0,1-1-47 0 0,0 0 90 0 0,2-1-36 0 0,-1-1-34 0 0,2 0-15 0 0,-1 0 85 0 0,0 0 62 0 0,0 0 4 0 0,0 1-103 0 0,0 1 54 0 0,0 3-91 0 0,0 3 140 0 0,0 1-51 0 0,-1 1-19 0 0,-1 2-9 0 0,-1 1 65 0 0,-1 0-96 0 0,-2 3 87 0 0,-1-1-27 0 0,-2 3-48 0 0,-1 1-31 0 0,0 2 80 0 0,-1 2-111 0 0,0 2 108 0 0,1 1-42 0 0,-1 1-24 0 0,0 3 0 0 0,0 0 35 0 0,0 3-78 0 0,1 0 99 0 0,-1 2-68 0 0,2-1 12 0 0,-1 1-40 0 0,-1 2 38 0 0,1 0-24 0 0,-1 2 45 0 0,-2 1-31 0 0,0 1-8 0 0,-1 1-34 0 0,-1 0 35 0 0,-1 1-32 0 0,-1 2 38 0 0,-1 1-30 0 0,0 1-9 0 0,-1 1-25 0 0,-1 0 52 0 0,-3 2-46 0 0,-1 2 90 0 0,-1 1-35 0 0,-2 1-34 0 0,0 2-24 0 0,-1 2 50 0 0,-1 2-66 0 0,0 2 86 0 0,-1 2-34 0 0,0 3-8 0 0,0 3-23 0 0,-3 3 24 0 0,1 2-29 0 0,-2 2 46 0 0,0 2-22 0 0,-1 1 7 0 0,-1 1-38 0 0,0 1 47 0 0,0 3-34 0 0,-1 0 58 0 0,0 2-26 0 0,0 2 9 0 0,-2 2-66 0 0,-1 1 83 0 0,-2 1-74 0 0,0 1 135 0 0,-2 1-48 0 0,0 1-38 0 0,-3 2-32 0 0,0 0 81 0 0,-2 0-94 0 0,-1 0 113 0 0,0 0-42 0 0,-1-1-51 0 0,-1 2-11 0 0,-2 2 37 0 0,1 1-62 0 0,-3 4 74 0 0,1 0-12 0 0,0 2-24 0 0,1 3-55 0 0,-1 3 89 0 0,0 2-77 0 0,-1 3 135 0 0,1-1-38 0 0,0-1-40 0 0,0-1-68 0 0,-2 0 100 0 0,0-2-110 0 0,0 0 154 0 0,0 1-55 0 0,0-1-45 0 0,0 2-1 0 0,-1 0 61 0 0,-1 0-78 0 0,0 1 129 0 0,0-2-66 0 0,-2-2-33 0 0,2-1-44 0 0,0 0 102 0 0,0-1-101 0 0,2 2 135 0 0,2 2-76 0 0,-1 1-31 0 0,0 2-7 0 0,-1 2 34 0 0,0 2-23 0 0,-1-1 64 0 0,1-1-45 0 0,0-2-21 0 0,0-2-3 0 0,-2 0 44 0 0,0-1-43 0 0,0-2 71 0 0,0-1-20 0 0,0-3-29 0 0,1-2-55 0 0,2 0 107 0 0,0-2-102 0 0,3 0 154 0 0,2-4-63 0 0,1-2-52 0 0,1-2-28 0 0,1-2 59 0 0,0 0-70 0 0,1-3 106 0 0,-1-2-41 0 0,1-3-3 0 0,-1 0-43 0 0,1-2 11 0 0,-1 1-17 0 0,1 1 60 0 0,2 1-28 0 0,0 1 30 0 0,1-1-81 0 0,2 1 80 0 0,2-1-74 0 0,1-2 106 0 0,2-2-50 0 0,2-5-29 0 0,3-3-36 0 0,1-3 44 0 0,3-3-36 0 0,2-4 57 0 0,3-4-25 0 0,0-4-18 0 0,3-4-78 0 0,1-4 10 0 0,1-2-8 0 0,2-3-58 0 0,0-2-41 0 0,0-1-19 0 0,0-1-233 0 0,1-3-199 0 0,-1-2 144 0 0,1-3-982 0 0,1-2 370 0 0,-1-4 10 0 0,3-7-537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96012.9375"/>
      <inkml:brushProperty name="anchorY" value="-461534.84375"/>
      <inkml:brushProperty name="scaleFactor" value="0.5"/>
    </inkml:brush>
  </inkml:definitions>
  <inkml:trace contextRef="#ctx0" brushRef="#br0">20 6 88 0 0,'0'0'0'0'0,"-1"-1"56"0"0,-1 0 355 0 0,-2 0-401 0 0,0 0 408 0 0,0 0 243 0 0,1 2-419 0 0,2 2 573 0 0,1 2-246 0 0,0 2-114 0 0,2 1 17 0 0,1 3 232 0 0,2-1-440 0 0,1 4 551 0 0,4 0-291 0 0,0 3-75 0 0,2 3-24 0 0,0 2 215 0 0,1 2-399 0 0,1 3 490 0 0,2 2-263 0 0,0 2-65 0 0,2 3-39 0 0,2 2 165 0 0,0 0-337 0 0,4 4 338 0 0,2 1-117 0 0,2 2-122 0 0,3 4-40 0 0,0 3 187 0 0,1 2-372 0 0,2 5 469 0 0,0 3-202 0 0,2 3-45 0 0,-1 3 33 0 0,3 3 38 0 0,0 2-145 0 0,3 3 194 0 0,1 0-118 0 0,-1 1-83 0 0,1-1 82 0 0,-3-1-32 0 0,0-4-87 0 0,-2-1 56 0 0,1-3-32 0 0,-2-2 36 0 0,1-2-76 0 0,0 0 98 0 0,0-2-77 0 0,0 1 89 0 0,-2-1-16 0 0,-1 0-49 0 0,-1 3 64 0 0,-1 1 43 0 0,0 2-67 0 0,-1 1 44 0 0,0-1-14 0 0,-2 0 22 0 0,0-1-71 0 0,1 0 77 0 0,0 0-99 0 0,2 1 47 0 0,2 1-43 0 0,0-1 38 0 0,3 1 16 0 0,2 2-32 0 0,3-1 21 0 0,0 3-34 0 0,2 0-38 0 0,1-1-37 0 0,0 2 147 0 0,-1 1-187 0 0,1 3 181 0 0,-1 3-231 0 0,1 1 20 0 0,1 2 8 0 0,1 1-88 0 0,2 1 128 0 0,1 2-97 0 0,0 0 143 0 0,0 0-49 0 0,-1-1-57 0 0,-2-1-128 0 0,-1-2 134 0 0,-2-1-135 0 0,-1-3 95 0 0,-2-2 56 0 0,-2-5-100 0 0,-1-2 8 0 0,-1-2 52 0 0,-1-2-48 0 0,-1 1 35 0 0,0 0 28 0 0,-2-1 66 0 0,3 1-202 0 0,-1 1 175 0 0,1 1-114 0 0,0 2 238 0 0,1 0-68 0 0,-1 0-147 0 0,1 1-6 0 0,0 1 131 0 0,1 1-160 0 0,0 1 220 0 0,0 1-110 0 0,0 1-29 0 0,0 3 12 0 0,0 2 113 0 0,-2 1-157 0 0,0 2 52 0 0,0 1-17 0 0,1 1-84 0 0,-1 0-4 0 0,2 3 80 0 0,0 2-56 0 0,0 2 188 0 0,-1 2-70 0 0,0 0-121 0 0,-2-1 12 0 0,1-1 71 0 0,-2-4-84 0 0,0-2 197 0 0,-2-5-132 0 0,0-3-48 0 0,0-4 17 0 0,3-1-14 0 0,0-4 28 0 0,2-1 20 0 0,1-4-60 0 0,1 0-8 0 0,0-3 84 0 0,1 1-84 0 0,2-1 112 0 0,3 2-200 0 0,2 1 144 0 0,1-1-48 0 0,0 1 40 0 0,-1-1 20 0 0,0 1-60 0 0,-2 1 57 0 0,-1-2-28 0 0,-2-1-19 0 0,0 0 43 0 0,-2 0-24 0 0,0 0 18 0 0,0 1-42 0 0,-2 0 41 0 0,2 0 23 0 0,0 0-72 0 0,0 1 90 0 0,3 1-94 0 0,0 2 94 0 0,1 1-56 0 0,-1 3-58 0 0,2 0 158 0 0,-1 1-126 0 0,-1 1 144 0 0,-1 0-170 0 0,-1-1 52 0 0,-2-3 18 0 0,-1 0-113 0 0,0-2 100 0 0,-1-1-71 0 0,1-2 189 0 0,-1-2-120 0 0,0-2-87 0 0,0-1 93 0 0,2 0-65 0 0,0-1 45 0 0,2 1-50 0 0,-1 1 25 0 0,0 0-18 0 0,4 2 42 0 0,0 0 90 0 0,2 1-126 0 0,1 1 100 0 0,-2 2-22 0 0,0 1-22 0 0,-1 2 102 0 0,1 3-161 0 0,-1 1 144 0 0,0 3-139 0 0,2 0 13 0 0,-1 0 50 0 0,1 2-11 0 0,2 0-97 0 0,3 1 31 0 0,4 1-146 0 0,2-1 103 0 0,-1-2 65 0 0,0-3 9 0 0,-2-3 6 0 0,-3-5 4 0 0,-3-1-38 0 0,-2-3 86 0 0,-3-1-64 0 0,-1-2-146 0 0,0-2 79 0 0,-2-2-193 0 0,-1-1-99 0 0,-1-1 30 0 0,-1-2-90 0 0,0 2-643 0 0,-2 3-781 0 0,-2 1 302 0 0,-2 2-6334 0 0,-3 1 7808 0 0,-5 2-3163 0 0,-6-11-7081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9634.25"/>
      <inkml:brushProperty name="anchorY" value="-369519.09375"/>
      <inkml:brushProperty name="scaleFactor" value="0.5"/>
    </inkml:brush>
  </inkml:definitions>
  <inkml:trace contextRef="#ctx0" brushRef="#br0">7806 0 88 0 0,'0'0'0'0'0,"-1"0"88"0"0,-2 0 355 0 0,-3 0-335 0 0,-1 1 248 0 0,-3 1 359 0 0,-1 3-441 0 0,-1 1 569 0 0,0 1-249 0 0,2 1-142 0 0,-3 4 789 0 0,1 1-1063 0 0,0 2 601 0 0,1 1-286 0 0,1-2-103 0 0,1 1-88 0 0,1 1 310 0 0,1-1-522 0 0,1 2 703 0 0,0 1-354 0 0,0 3-70 0 0,-3 2 71 0 0,-1 3 122 0 0,-4 1-274 0 0,-2 3 267 0 0,-2 2-150 0 0,-2 3-86 0 0,-1 2 18 0 0,-1 4 106 0 0,0 2-214 0 0,0 5 134 0 0,-1 3-35 0 0,0 2-86 0 0,0 2-20 0 0,-2 3 178 0 0,2 0-271 0 0,-2 2 337 0 0,0 0-195 0 0,1-1-40 0 0,-2 2 25 0 0,-1 0 20 0 0,1-1-75 0 0,-1 2 137 0 0,0-1-89 0 0,1-2-17 0 0,1-1-77 0 0,-1 1 119 0 0,-1 1-161 0 0,-2 1 151 0 0,-1 2-112 0 0,-3 1 14 0 0,-2 2 25 0 0,-2 3-58 0 0,-1 3 74 0 0,-1 3 14 0 0,-1 1-133 0 0,-1 1 43 0 0,-2 0 37 0 0,0 1-128 0 0,-2 1 171 0 0,0-1-203 0 0,1-3 99 0 0,0-2 23 0 0,1-2-159 0 0,2-2 237 0 0,2 0-261 0 0,0-2 201 0 0,3 1-34 0 0,2 0-55 0 0,1 0-90 0 0,2 0 51 0 0,-1 1-42 0 0,1 0 195 0 0,0 1-84 0 0,0-1 45 0 0,-2 0-35 0 0,-1 1 18 0 0,-1 0-34 0 0,0 0-38 0 0,-2 2 38 0 0,0 0 31 0 0,-2 1-18 0 0,0 2-93 0 0,-2 2 130 0 0,-1 2-34 0 0,-2 2 2 0 0,0 2 61 0 0,-1 1-149 0 0,1 1 46 0 0,0 2-19 0 0,0-1 65 0 0,1-1-84 0 0,1-2 57 0 0,2-2-74 0 0,1-2 29 0 0,1-1 8 0 0,0-3 62 0 0,2-3-81 0 0,1-2 27 0 0,1-2 38 0 0,4-1-61 0 0,0-2 86 0 0,1 0-90 0 0,2-1 55 0 0,1 0-8 0 0,1 1-7 0 0,-1 2-44 0 0,1 1 32 0 0,-2 2 43 0 0,-1 2-116 0 0,1-1 66 0 0,-2 2 52 0 0,-1 0-149 0 0,0 0 208 0 0,0-1-168 0 0,0 2 72 0 0,0 0-68 0 0,-1 1 92 0 0,-2 2-48 0 0,1 2 36 0 0,-1 1-56 0 0,0 1 36 0 0,1 0-32 0 0,-1 2-19 0 0,1 1-70 0 0,0 0 37 0 0,1-1 123 0 0,2-2-74 0 0,-1-4 58 0 0,1-1-88 0 0,0-4 26 0 0,-1 0-11 0 0,0-1 131 0 0,-1-1-122 0 0,0 0 52 0 0,-2 1-23 0 0,0 1-44 0 0,-1 0 41 0 0,-1-1-71 0 0,0-1 29 0 0,0 0 9 0 0,-1 1-5 0 0,0 2 50 0 0,-1 2-32 0 0,-2 0 30 0 0,-1 2-54 0 0,-2 1-106 0 0,-1 2 168 0 0,-2 0-19 0 0,0 1 55 0 0,-1 0-138 0 0,0-2 25 0 0,1-1-23 0 0,1 1 84 0 0,1 1-25 0 0,3 1 59 0 0,-1-1-60 0 0,3 1 38 0 0,1-2-30 0 0,0 0 26 0 0,1 0-54 0 0,1-1 15 0 0,0-2-52 0 0,1-3 3 0 0,1 0 52 0 0,0 0 11 0 0,-1 0-56 0 0,-3 1 48 0 0,0 0-16 0 0,0 0-42 0 0,-2 0 87 0 0,-1 1-84 0 0,-2 1 55 0 0,-1 1-16 0 0,-1 3 51 0 0,-1-1-60 0 0,0 0-55 0 0,0 2 89 0 0,-1 0-32 0 0,1-1 39 0 0,2 1-36 0 0,1-3 12 0 0,3-2-32 0 0,0-3-67 0 0,2-2 46 0 0,3-2-47 0 0,2-3 161 0 0,2-2-37 0 0,3-1 10 0 0,2 0-90 0 0,-1 1 16 0 0,0 1-2 0 0,0 2 90 0 0,2 1-72 0 0,0-1 8 0 0,0 1-38 0 0,1-1 63 0 0,0 0-49 0 0,-1 1-3 0 0,1 0 49 0 0,1 0-17 0 0,0 2 54 0 0,1 1-33 0 0,-1 1 41 0 0,1-1-170 0 0,0 0 125 0 0,-1-4-17 0 0,-1 1 3 0 0,1-2 79 0 0,0-3-69 0 0,1-2-59 0 0,1-3 73 0 0,-1-1 28 0 0,0-3-139 0 0,-1 0 167 0 0,-1-2-174 0 0,0-2 126 0 0,0-2 8 0 0,1 0-22 0 0,-1 0 60 0 0,0 2-92 0 0,0 1 57 0 0,1 3-150 0 0,0 1 23 0 0,1 3 24 0 0,-2 4 99 0 0,0 2-55 0 0,-1 3 80 0 0,0 1-57 0 0,-1 2-1 0 0,0 1 1 0 0,-1 0-3 0 0,0 1 0 0 0,-2-1 0 0 0,0 0-19 0 0,0-4-3 0 0,1-2 27 0 0,-1-5-9 0 0,-2-3 4 0 0,0-5 0 0 0,0-2 0 0 0,-1-2-28 0 0,1-4-11 0 0,-1-2 49 0 0,0-2-17 0 0,-1-4 7 0 0,1-1 47 0 0,1-2-33 0 0,1-3-15 0 0,2-2 5 0 0,0-1-60 0 0,1 1 53 0 0,-1-1-27 0 0,2 1-21 0 0,1 1 44 0 0,1 0-23 0 0,1 1-40 0 0,0 3 60 0 0,2 1-68 0 0,1 2 12 0 0,1 0-24 0 0,1 1-42 0 0,2-1 2 0 0,0 0-24 0 0,1-2-98 0 0,1 0-57 0 0,0-3-113 0 0,1-3-396 0 0,0-3-197 0 0,2-6 34 0 0,1-6-2023 0 0,2-5 323 0 0,0-7-73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653.5"/>
      <inkml:brushProperty name="anchorY" value="-385226.59375"/>
      <inkml:brushProperty name="scaleFactor" value="0.5"/>
    </inkml:brush>
  </inkml:definitions>
  <inkml:trace contextRef="#ctx0" brushRef="#br0">1250 48 88 0 0,'0'0'0'0'0,"0"-4"88"0"0,0-4 327 0 0,0-1-327 0 0,-1 0 235 0 0,-1 1 221 0 0,-2 2-290 0 0,-1 2 303 0 0,-2 6-117 0 0,-2 3-48 0 0,-5 5-36 0 0,-2 5 191 0 0,-2 4-305 0 0,-3 5 405 0 0,-3 4-179 0 0,-3 5-98 0 0,-5 6 8 0 0,-6 7 89 0 0,-3 8-202 0 0,-5 7 157 0 0,-6 9-107 0 0,-4 5-83 0 0,-8 9-79 0 0,-3 3 79 0 0,-4 3-155 0 0,-2 3 73 0 0,0 0-73 0 0,2 0-38 0 0,2-1-122 0 0,6-3 67 0 0,6-3-104 0 0,5-2-67 0 0,8-5-217 0 0,6-5-58 0 0,7-6-124 0 0,6-8-681 0 0,6-10 930 0 0,7-11-1948 0 0,5-12-788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69.8125"/>
      <inkml:brushProperty name="anchorY" value="-386313.4375"/>
      <inkml:brushProperty name="scaleFactor" value="0.5"/>
    </inkml:brush>
  </inkml:definitions>
  <inkml:trace contextRef="#ctx0" brushRef="#br0">7 6 88 0 0,'0'0'88'0'0,"-1"0"112"0"0,0-1 145 0 0,0 0-34 0 0,0 0 147 0 0,0 0-185 0 0,1 0 200 0 0,-1 1-256 0 0,2 0 345 0 0,0-1-123 0 0,2 1-68 0 0,0 1 1 0 0,1-1 235 0 0,1 1-335 0 0,3 1 464 0 0,0 1-204 0 0,3 1-117 0 0,1 1-12 0 0,2 0 138 0 0,2 1-265 0 0,3-1 260 0 0,0 1-137 0 0,3 0-90 0 0,0 1 21 0 0,1 1 95 0 0,2 2-210 0 0,1 2 225 0 0,1 1-117 0 0,1 1-67 0 0,2 1-90 0 0,1 1 149 0 0,1 0-259 0 0,3 0 311 0 0,2 0-180 0 0,3 0-9 0 0,3 0-39 0 0,1-1 144 0 0,2 0-206 0 0,1 0 281 0 0,0-2-160 0 0,2 0-59 0 0,1-1-44 0 0,2 0 86 0 0,0 0-126 0 0,0 0 225 0 0,0 1-151 0 0,-2 1-5 0 0,0 0-24 0 0,0 2 65 0 0,-2 1-31 0 0,2 2 11 0 0,-1 1 27 0 0,0 1-73 0 0,0 2 41 0 0,0 2 51 0 0,0 1-91 0 0,1 2 21 0 0,0 0 2 0 0,-1 0-42 0 0,-1 2 3 0 0,-1-1 44 0 0,2 1-80 0 0,0-1 110 0 0,2-1-118 0 0,-1 0 8 0 0,3-2 24 0 0,-1-1-40 0 0,3 0 77 0 0,2-2-41 0 0,-1-1-4 0 0,2-1 3 0 0,0-1-78 0 0,1 1 50 0 0,2 1-47 0 0,-1 0 142 0 0,1 2-115 0 0,-1 0 49 0 0,-2 1 33 0 0,0-1-123 0 0,0 1 159 0 0,-1 2-106 0 0,-1 0-14 0 0,0 2 34 0 0,-1 0 125 0 0,0 1-158 0 0,-3 0 168 0 0,-1 1-181 0 0,-1 0 73 0 0,-1-1 50 0 0,0 1-94 0 0,0 0 33 0 0,1 1-20 0 0,1-1 30 0 0,-1 1 10 0 0,0 0 17 0 0,0 0-96 0 0,1-1 169 0 0,1 1-184 0 0,-1 0 114 0 0,1-1 2 0 0,-2 0-58 0 0,1-1 77 0 0,1-2-80 0 0,0 0 24 0 0,1-1-27 0 0,1-1-50 0 0,0 1 50 0 0,-1 0 19 0 0,0 0 14 0 0,-2 2 18 0 0,-2 1 35 0 0,-1 0-46 0 0,-3 1-2 0 0,-1 1 55 0 0,-1 1-120 0 0,-1 1 148 0 0,0 1-120 0 0,0-2 18 0 0,1-2 13 0 0,-1 0 11 0 0,0 0-49 0 0,0 1 71 0 0,1-1-59 0 0,0 0-56 0 0,1-1 43 0 0,2 0-8 0 0,0 0-18 0 0,2-1 72 0 0,-1 1 44 0 0,0 0-56 0 0,0-1 23 0 0,0 0-91 0 0,1 1 126 0 0,0 0-96 0 0,0 2 114 0 0,-1-1-116 0 0,0 1-48 0 0,-1-1 68 0 0,2 1-38 0 0,0-1 96 0 0,0-1 2 0 0,0 1-24 0 0,0-1 40 0 0,0 0-152 0 0,0-1 137 0 0,1 0-140 0 0,0-1 106 0 0,0-1 24 0 0,0 0-45 0 0,0 0-36 0 0,1 0 94 0 0,-1 0-98 0 0,-1-1 60 0 0,0-1 19 0 0,-1 0-71 0 0,0 1-99 0 0,-1 0 148 0 0,0 1-164 0 0,0 1 208 0 0,-1 0-43 0 0,1-1-2 0 0,0 0-66 0 0,2 0 47 0 0,0 0-66 0 0,2 0 93 0 0,1 2 27 0 0,-1-1-5 0 0,1 1-76 0 0,0 1 33 0 0,-1 1-70 0 0,-1 0 36 0 0,-2-1 98 0 0,-1 1-85 0 0,-1 0-89 0 0,0 1 250 0 0,-2 0-286 0 0,0 1 221 0 0,-1-1-11 0 0,-1-1-128 0 0,1 0 121 0 0,0 1-22 0 0,1 1-14 0 0,-2 0-19 0 0,0-2-42 0 0,-1-1 10 0 0,1 0-63 0 0,-1-1 44 0 0,1 0-16 0 0,1-2 163 0 0,0-1-27 0 0,2 0 8 0 0,1-1-163 0 0,1 1 113 0 0,1-2-109 0 0,0 1 112 0 0,1-1-61 0 0,0-1 48 0 0,0-2-68 0 0,0 0 20 0 0,0 0 58 0 0,-1-2-113 0 0,-2 1 64 0 0,0-1-49 0 0,0-1 68 0 0,0-1-20 0 0,-1-1-20 0 0,2-2-48 0 0,0-2-44 0 0,-1-1-20 0 0,0-2-121 0 0,-1-1 2 0 0,-2-2-37 0 0,-2 1-267 0 0,-4-2-113 0 0,-3 0-88 0 0,-4-2-2826 0 0,-4 1-644 0 0,-8 0 576 0 0,-8 0-1545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4154.5"/>
      <inkml:brushProperty name="anchorY" value="-358416.84375"/>
      <inkml:brushProperty name="scaleFactor" value="0.5"/>
    </inkml:brush>
  </inkml:definitions>
  <inkml:trace contextRef="#ctx0" brushRef="#br0">0 737 88 0 0,'0'0'0'0'0,"0"-2"88"0"0,0-4-47 0 0,1-2-135 0 0,1-5 82 0 0,4-4-109 0 0,1-3 148 0 0,4-6-44 0 0,3-2 26 0 0,2-5-11 0 0,3-5 3 0 0,3-2-1 0 0,2-3-8 0 0,2-1 9 0 0,-1 1-2 0 0,0 1 1 0 0,-2 1 0 0 0,-1 2 0 0 0,-3 3 0 0 0,-2 2 0 0 0,-1 2 0 0 0,-4 3 0 0 0,0 1 0 0 0,1 1 0 0 0,-1 2 0 0 0,0 2 0 0 0,-1 4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4.0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797.04688"/>
      <inkml:brushProperty name="anchorY" value="-192839.34375"/>
      <inkml:brushProperty name="scaleFactor" value="0.5"/>
    </inkml:brush>
  </inkml:definitions>
  <inkml:trace contextRef="#ctx0" brushRef="#br0">413 4 0 0 0,'0'0'0'0'0,"2"-1"112"0"0,3 0 345 0 0,0 0-266 0 0,3 1 331 0 0,3 3 618 0 0,0 2-739 0 0,-1 1 199 0 0,-1 1-184 0 0,-2 3-21 0 0,-1 1 145 0 0,-2 2-236 0 0,-2 1 234 0 0,-2 2-110 0 0,-1 2-79 0 0,-1 2-29 0 0,-1 3 131 0 0,-1 3-241 0 0,-3 6 288 0 0,-3 5-154 0 0,-3 4-25 0 0,-4 6-25 0 0,-2 7 74 0 0,-5 3-167 0 0,-3 7 107 0 0,-4 0-167 0 0,-3 1-66 0 0,-1 1-146 0 0,-1-2-129 0 0,0-4 98 0 0,2-2-642 0 0,1-4 181 0 0,2-5-29 0 0,3-4-119 0 0,2-5-1512 0 0,2-4 1193 0 0,6-10-3024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3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5155.9375"/>
      <inkml:brushProperty name="anchorY" value="-358316.40625"/>
      <inkml:brushProperty name="scaleFactor" value="0.5"/>
    </inkml:brush>
  </inkml:definitions>
  <inkml:trace contextRef="#ctx0" brushRef="#br0">4977 719 0 0 0,'0'0'0'0'0,"0"-2"0"0"0,4-4 0 0 0,1-2 28 0 0,3-4-36 0 0,0-3 161 0 0,4-3-74 0 0,0-2 38 0 0,5-3-71 0 0,2-2 19 0 0,2 0-46 0 0,3-2 29 0 0,-1 1-11 0 0,1-1-16 0 0,0-1 62 0 0,-1 0 37 0 0,-2 1-54 0 0,-1 0 207 0 0,-1 3-41 0 0,-1 1 21 0 0,-1 2-34 0 0,0-1 141 0 0,-1 3-201 0 0,1-1 232 0 0,0 1-137 0 0,-1 1-50 0 0,2 0-48 0 0,0 1 62 0 0,-1-1-129 0 0,1 2 150 0 0,-1-1-94 0 0,-2 2-35 0 0,0 1-36 0 0,-2 1 70 0 0,0 2-109 0 0,-2-1 126 0 0,-1 1-75 0 0,-2 2-14 0 0,0 0-42 0 0,0 3 65 0 0,-1 0-98 0 0,-1 1 170 0 0,0 1-70 0 0,0 1-2 0 0,-2 1 24 0 0,0 1 37 0 0,-2 0-20 0 0,-1 1 131 0 0,-1 0-27 0 0,-1 2-14 0 0,-1 2-8 0 0,-3 1 103 0 0,0 4-97 0 0,-2 2 164 0 0,-2 2-46 0 0,-1 0-20 0 0,-2 3-72 0 0,-1 0 111 0 0,-1 1-131 0 0,0 0 76 0 0,0 1-4 0 0,0 1-20 0 0,-1 0-47 0 0,-2 1 107 0 0,0 2-101 0 0,-2 2 135 0 0,-2 1-95 0 0,0 3 13 0 0,-4 1-59 0 0,-2 3 59 0 0,-1 2-58 0 0,-2 2 64 0 0,0 3-84 0 0,-1 1-30 0 0,-2 1 43 0 0,1 2-9 0 0,-2 2 59 0 0,-1 1-24 0 0,-1 1 10 0 0,0 0-57 0 0,2 1-59 0 0,-2 0 117 0 0,1 1-125 0 0,-1 0 95 0 0,0 0-65 0 0,-1 1-38 0 0,0 1-7 0 0,0 0 34 0 0,0 2-42 0 0,-1 1 24 0 0,-2-1 11 0 0,0 0 25 0 0,-2 1-72 0 0,-2 0 33 0 0,0 2-40 0 0,-1 1 46 0 0,2 2-14 0 0,0 1-33 0 0,1 1-82 0 0,-2 1 152 0 0,1 0-181 0 0,-1 3 168 0 0,0-1-61 0 0,-2 2-55 0 0,2 1-8 0 0,-2 0 43 0 0,0 0-63 0 0,-1 0 67 0 0,-2-1-30 0 0,1 0-10 0 0,-1 1 42 0 0,0 2-13 0 0,-2 0 14 0 0,1 1-67 0 0,0 1 56 0 0,1 0-28 0 0,0 1 16 0 0,0 2-3 0 0,1 1 10 0 0,0 0-30 0 0,3 0 37 0 0,0-2-12 0 0,1-1 4 0 0,-2-1-37 0 0,-1-1 47 0 0,-1-1-15 0 0,0-1 5 0 0,0-1 37 0 0,0-2-141 0 0,-1 0 80 0 0,1-2-66 0 0,-1-2 164 0 0,0 0-84 0 0,1-2 50 0 0,0 1-86 0 0,0 1 6 0 0,0 2-5 0 0,0 0-78 0 0,0 1 59 0 0,0-1-58 0 0,0 1 71 0 0,-1 0-21 0 0,-1 1 8 0 0,-1 2 75 0 0,0-1-22 0 0,1 0-7 0 0,2-1-71 0 0,0 0 58 0 0,1-1-60 0 0,-1 2 35 0 0,2-2-11 0 0,0 1-16 0 0,-1 1 25 0 0,-2-1 29 0 0,-1 1-9 0 0,-1 2 44 0 0,1 1 7 0 0,0 0-37 0 0,1 2-43 0 0,0 2 86 0 0,-1 2-86 0 0,1 0 9 0 0,2 1 15 0 0,-1 0-64 0 0,3 0 57 0 0,-1-1-1 0 0,0 0 0 0 0,-1-2-34 0 0,0 0-8 0 0,0-2-1 0 0,0 0 110 0 0,-1 1-69 0 0,0-1 82 0 0,1 0-151 0 0,2-2 63 0 0,0 0 32 0 0,1 0-162 0 0,1 2 106 0 0,2 1-130 0 0,-1 3 146 0 0,3 0-101 0 0,1-2 13 0 0,1 0-207 0 0,0-3 18 0 0,-1-1-66 0 0,0-4-318 0 0,0-4-371 0 0,0-4-121 0 0,0-7-4572 0 0,1-4 5775 0 0,7-11-11375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02312.1875"/>
      <inkml:brushProperty name="anchorY" value="-478973.96875"/>
      <inkml:brushProperty name="scaleFactor" value="0.5"/>
    </inkml:brush>
  </inkml:definitions>
  <inkml:trace contextRef="#ctx0" brushRef="#br0">1 10497 88 0 0,'0'0'279'0'0,"0"6"3588"0"0,1-6-3708 0 0,2-2 160 0 0,3-2-241 0 0,3-2 310 0 0,3-5-121 0 0,5-5-71 0 0,4-7 0 0 0,6-9 95 0 0,6-10-174 0 0,9-14 186 0 0,7-11-67 0 0,7-13-53 0 0,9-11-8 0 0,7-9 53 0 0,5-7-142 0 0,8-9 184 0 0,5-3-68 0 0,3-4-4 0 0,5-5-41 0 0,4-3 112 0 0,5-4-166 0 0,9-9 211 0 0,6-5-121 0 0,8-8-36 0 0,6-7-70 0 0,4-2 106 0 0,2-3-150 0 0,2 0 166 0 0,0-3-78 0 0,1-3-12 0 0,-1-4 16 0 0,3-8 10 0 0,5-6-4 0 0,5-6 22 0 0,8-10-6 0 0,7-7-15 0 0,11-13-52 0 0,9-13 108 0 0,12-9-120 0 0,8-8 169 0 0,6-2-59 0 0,1 4-6 0 0,-3 6-88 0 0,-7 9 136 0 0,-10 12-130 0 0,-12 12 208 0 0,-13 13-42 0 0,-14 11-55 0 0,-10 7-4 0 0,-8 5 53 0 0,-6 3-39 0 0,-2 0 70 0 0,-4 4-19 0 0,-2 1-39 0 0,-3 2-70 0 0,-3 3 129 0 0,-2 2-156 0 0,-3 5 30 0 0,-5 9-30 0 0,-4 11-63 0 0,-4 10-12 0 0,-4 10 18 0 0,-4 8-84 0 0,-5 6 14 0 0,-5 7-17 0 0,-6 6 20 0 0,-1 3-44 0 0,-3 3 13 0 0,2 1-33 0 0,0 2-94 0 0,0 1-69 0 0,1 3-72 0 0,1 5-176 0 0,-2 4-219 0 0,0 7 159 0 0,-3 8-1040 0 0,-3 8 452 0 0,-5 11-203 0 0,-14 11-9399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10216.0625"/>
      <inkml:brushProperty name="anchorY" value="-468599.25"/>
      <inkml:brushProperty name="scaleFactor" value="0.5"/>
    </inkml:brush>
  </inkml:definitions>
  <inkml:trace contextRef="#ctx0" brushRef="#br0">18 0 0 0 0,'0'0'0'0'0,"-1"0"16"0"0,-2 0-9 0 0,-2 0 161 0 0,1 0-56 0 0,1 1 44 0 0,1 1-54 0 0,4 2 73 0 0,1 0-107 0 0,4 2 154 0 0,2 2-66 0 0,3 2-24 0 0,5 2-27 0 0,3 0 42 0 0,4-1-82 0 0,5 0 80 0 0,5-1-53 0 0,4-2-12 0 0,8-1-14 0 0,3 0 38 0 0,4-1-79 0 0,3 1 108 0 0,1-1-32 0 0,0 0-27 0 0,2 0 30 0 0,2-2 46 0 0,2-1-108 0 0,7 0 129 0 0,4-2-87 0 0,5-2 8 0 0,9-1-20 0 0,6-2 21 0 0,6-2-45 0 0,7 0 98 0 0,3 0-58 0 0,3-1-18 0 0,8 1-30 0 0,3 2 80 0 0,2 0-129 0 0,3 3 189 0 0,-1 2-94 0 0,-3 3-25 0 0,0 2-8 0 0,-5 1 7 0 0,-4 2-33 0 0,-4 0 46 0 0,-3 0-33 0 0,-3 0 11 0 0,0 1-59 0 0,2-1 63 0 0,4 0-69 0 0,3-1 124 0 0,4 0-65 0 0,3-3-14 0 0,3-1-22 0 0,5-1 59 0 0,4-2-57 0 0,5-1 83 0 0,4 0-32 0 0,2 0-36 0 0,3-1-34 0 0,2-3 54 0 0,1 0-58 0 0,1-3 120 0 0,-4 0-54 0 0,-2 0 2 0 0,-2 0-81 0 0,-2 1 86 0 0,-1 0-86 0 0,2 0 137 0 0,1 2-59 0 0,1 0-25 0 0,2 1-17 0 0,3 0 10 0 0,2 2-6 0 0,1 1 20 0 0,0 2-15 0 0,-3 1-4 0 0,-1 2-74 0 0,-1 1 105 0 0,-1 1-91 0 0,-1 3 131 0 0,-2 1-47 0 0,-3-1-20 0 0,-3 1-19 0 0,-3-1 31 0 0,1 1-40 0 0,-2-1 50 0 0,0 1-16 0 0,2-2-3 0 0,5 1-26 0 0,4-1 17 0 0,6 1-17 0 0,6 0 51 0 0,2-1-15 0 0,1-1-2 0 0,4 1-35 0 0,0-2 37 0 0,1 1-41 0 0,2 1 50 0 0,-1-1-34 0 0,-1 0 1 0 0,-3 1-74 0 0,-1 1 113 0 0,-4 0-103 0 0,-4 0 182 0 0,-4 1-90 0 0,-2-1-24 0 0,1 1-45 0 0,1 0 64 0 0,2 0-61 0 0,4 0 121 0 0,4 2-53 0 0,0 1-37 0 0,3 1-4 0 0,0-1 34 0 0,0 0-42 0 0,-1 0 61 0 0,-1-1-36 0 0,-2-1-17 0 0,-1 1-3 0 0,-2-1 17 0 0,-2 1-16 0 0,-1 0 43 0 0,-2 0-3 0 0,-2 2-26 0 0,2 1-46 0 0,3 0 68 0 0,3 1-80 0 0,4-2 127 0 0,0 1-66 0 0,2-1-14 0 0,0-1 25 0 0,1 0-29 0 0,0 1 45 0 0,0 0-14 0 0,-3 1-12 0 0,-3 0 4 0 0,-1 1-39 0 0,-3 0 48 0 0,-3 0-35 0 0,-2-1 66 0 0,-3 0-18 0 0,1 0-29 0 0,2 0-8 0 0,3-1 27 0 0,5 0-28 0 0,3-2 74 0 0,3-2-40 0 0,1 0-14 0 0,0-1-12 0 0,1-1 10 0 0,2 1-15 0 0,0 0 60 0 0,-3 1-35 0 0,-1 1 3 0 0,-3 0-56 0 0,-3 0 71 0 0,0 0-61 0 0,-2 0 102 0 0,-1 0-47 0 0,-1-2-21 0 0,3 0-66 0 0,3-2 90 0 0,4-1-78 0 0,5 1 136 0 0,2-2-58 0 0,0 1-16 0 0,1-2-47 0 0,1-1 47 0 0,-1 2-56 0 0,-1 0 110 0 0,-4 2-60 0 0,-4 1-17 0 0,-5 1-11 0 0,-4 0 28 0 0,-3 1-30 0 0,-3 1 75 0 0,-4 0-31 0 0,-1-1-25 0 0,1-1 10 0 0,4-1 3 0 0,4 1-12 0 0,5-2 14 0 0,2 0-14 0 0,2 0 14 0 0,2-2-42 0 0,2-1 41 0 0,1 0-33 0 0,-1-2 56 0 0,-2 1-34 0 0,-2-1-16 0 0,-4 0-5 0 0,-2 1 37 0 0,-3 1-31 0 0,-3 2 85 0 0,-2-1-61 0 0,-1 1-16 0 0,1 0-4 0 0,1 0 16 0 0,2 0-6 0 0,3 0 58 0 0,1-1-35 0 0,1 0-5 0 0,2 0-44 0 0,0-1 29 0 0,1 1-21 0 0,0-1 80 0 0,-1 0-41 0 0,-3 0-3 0 0,-1 1-35 0 0,-3-1 27 0 0,-5 0-29 0 0,-4 1 36 0 0,-6-2 7 0 0,-4 0-19 0 0,-1 0-58 0 0,0 0 82 0 0,3-2-84 0 0,3 1 90 0 0,1-1-26 0 0,3-1-29 0 0,3-1-44 0 0,4 0 94 0 0,1-1-70 0 0,2-1 89 0 0,-2 0-24 0 0,-2 0-38 0 0,-2-1-14 0 0,-2 1 38 0 0,-2 1-42 0 0,-5 0 87 0 0,-3 1-34 0 0,-4-1-14 0 0,-2 2-22 0 0,-4 1 4 0 0,-1 0-4 0 0,-2 1 46 0 0,-3 1-12 0 0,0 0-22 0 0,-1-1 8 0 0,3 1-4 0 0,2-1 0 0 0,4 0-10 0 0,1 0 4 0 0,1 0-12 0 0,1 0-6 0 0,1 0 39 0 0,-1-2-40 0 0,0 0 60 0 0,-3-1-9 0 0,-3-2-42 0 0,0 0-4 0 0,0-2 27 0 0,-1 2-39 0 0,-1-2 77 0 0,-3 1-22 0 0,-2-1 0 0 0,-4 1-63 0 0,-1 0 82 0 0,-2 0-83 0 0,0 0 100 0 0,0 0-30 0 0,-1 0-17 0 0,2-1-29 0 0,-2 0 43 0 0,1 0-52 0 0,0 0 80 0 0,-3 1-32 0 0,-3 0-8 0 0,0 2-79 0 0,-2 0 77 0 0,-1 0-75 0 0,-1 0 143 0 0,-2 0-69 0 0,0-1-12 0 0,-1-1-22 0 0,-1-1 31 0 0,0-1-40 0 0,-3-1 40 0 0,0 0 7 0 0,-2 1-21 0 0,2 0-38 0 0,-1 0 30 0 0,-1-1-32 0 0,-2 0 74 0 0,-3-1-30 0 0,-4-1-8 0 0,-1-1-60 0 0,-1 0 62 0 0,-2 0-60 0 0,0-1 82 0 0,-1 1-88 0 0,-3 1-1 0 0,1 1-543 0 0,-3 1-26 0 0,0 4-36 0 0,-1 3-741 0 0,-2 4 1137 0 0,-3 7-370 0 0,-13 1-4925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3424 5857 6553 0 0,'-27'-77'111'0'0,"17"44"16"0"0,9 32-127 0 0,-4-19-1 0 0,4 19 1 0 0,1 0 0 0 0,0 1 0 0 0,0-1 0 0 0,0 0 0 0 0,0 0 0 0 0,0 0 0 0 0,0 0 0 0 0,0 0 0 0 0,0 0 0 0 0,0 0 0 0 0,0 0 0 0 0,0 1 0 0 0,0-1 0 0 0,1 0 0 0 0,-1 0 0 0 0,0 0 0 0 0,1-1 0 0 0,0 2 0 0 0,-1 0 0 0 0,0 0 0 0 0,0 0-1 0 0,0 0 1 0 0,1 0 0 0 0,-1-1 0 0 0,0 1-1 0 0,0 0 1 0 0,1 0 0 0 0,-1 0-1 0 0,0 0 1 0 0,1 0 0 0 0,-1 1 0 0 0,0-1-1 0 0,0 0 1 0 0,1 0 0 0 0,-1 0-1 0 0,0 0 1 0 0,0 0 0 0 0,0 0 0 0 0,1 0-1 0 0,-1 0 1 0 0,0 0 0 0 0,0 1-1 0 0,1-1 1 0 0,-1 0 0 0 0,0 0 0 0 0,0 0-1 0 0,0 0 1 0 0,0 1 0 0 0,1-1-1 0 0,-1 0 1 0 0,0 0 0 0 0,0 1 0 0 0,6 8 49 0 0,6 25 260 0 0,-6-14-183 0 0,5 21 78 0 0,-2-1 0 0 0,-1 1 0 0 0,2 54 0 0 0,-7 126 640 0 0,-9-93-29 0 0,-31 180-1 0 0,11-159 106 0 0,-60 188-1 0 0,61-259-476 0 0,-4-1 1 0 0,-3-2-1 0 0,-78 135 1 0 0,79-162-190 0 0,-1-1 0 0 0,-3-2 1 0 0,-1-1-1 0 0,-3-2 0 0 0,-1-1 0 0 0,-2-3 1 0 0,-48 35-1 0 0,73-60-162 0 0,0-2 0 0 0,-1 1 1 0 0,-1-2-1 0 0,0-1 0 0 0,0 0 1 0 0,-23 6-1 0 0,34-13-40 0 0,0 0 0 0 0,-1 0 0 0 0,1-1 0 0 0,-1 0 1 0 0,0-1-1 0 0,1 0 0 0 0,-17-1 0 0 0,19-1-17 0 0,0 1-1 0 0,0 0 1 0 0,1-1-1 0 0,-1 0 1 0 0,1-1 0 0 0,-1 1-1 0 0,1-1 1 0 0,0 0-1 0 0,0 0 1 0 0,0-1-1 0 0,0 0 1 0 0,-6-6 0 0 0,3 1-34 0 0,0-1 0 0 0,1 0 0 0 0,0-1 1 0 0,0 1-1 0 0,1-1 0 0 0,1 0 1 0 0,0-1-1 0 0,0 1 0 0 0,1-1 0 0 0,-4-21 1 0 0,0-12-225 0 0,-4-70 1 0 0,12 113 219 0 0,-4-80-251 0 0,3 0 1 0 0,5 0 0 0 0,3 0-1 0 0,3 1 1 0 0,33-126-1 0 0,8 31-490 0 0,102-235 1 0 0,-92 264 398 0 0,60-135-428 0 0,22 13 29 0 0,-132 251 670 0 0,2 0 0 0 0,0 2 0 0 0,0-1 0 0 0,2 2 0 0 0,24-23 0 0 0,-30 31 66 0 0,0 1 0 0 0,0-1-1 0 0,1 1 1 0 0,-1 1 0 0 0,1 0 0 0 0,0 0-1 0 0,1 1 1 0 0,-1 0 0 0 0,1 1 0 0 0,0 0-1 0 0,0 1 1 0 0,15-2 0 0 0,-12 4 62 0 0,0-1 0 0 0,0 2 0 0 0,0 0 0 0 0,0 1 1 0 0,-1 0-1 0 0,1 1 0 0 0,-1 0 0 0 0,0 1 0 0 0,1 1 1 0 0,-2 0-1 0 0,1 0 0 0 0,-1 2 0 0 0,21 12 0 0 0,-14-4 27 0 0,0 0-1 0 0,-1 1 0 0 0,-1 0 1 0 0,0 2-1 0 0,-2 0 1 0 0,0 1-1 0 0,15 24 1 0 0,-13-13 45 0 0,0 0 1 0 0,-2 2 0 0 0,-2 0-1 0 0,14 46 1 0 0,-13-22 185 0 0,15 110 0 0 0,-15 54 306 0 0,-15-143-307 0 0,-3 0-1 0 0,-22 127 1 0 0,1-88 205 0 0,-40 115 1 0 0,40-158-215 0 0,-2-2 1 0 0,-4 0-1 0 0,-63 105 0 0 0,71-139-161 0 0,-3-1 0 0 0,0-1-1 0 0,-3-2 1 0 0,0 0-1 0 0,-2-2 1 0 0,-2-1-1 0 0,-62 44 1 0 0,69-58-43 0 0,-1 0 1 0 0,-1-2 0 0 0,0-1 0 0 0,-1-1-1 0 0,0-2 1 0 0,-1 0 0 0 0,0-2-1 0 0,0-2 1 0 0,-1 0 0 0 0,1-2 0 0 0,-1-2-1 0 0,0-1 1 0 0,0-1 0 0 0,0-1-1 0 0,0-2 1 0 0,0-1 0 0 0,-58-16 0 0 0,42 4-35 0 0,1-3 1 0 0,1-1 0 0 0,-67-42 0 0 0,-116-98-950 0 0,133 82 211 0 0,-123-130 0 0 0,-56-115-740 0 0,204 228 883 0 0,4-4-1 0 0,-61-120 1 0 0,86 135 162 0 0,4-2-1 0 0,4-2 1 0 0,-28-110 0 0 0,34 80-280 0 0,4 0-1 0 0,-13-230 1 0 0,35 268 324 0 0,3 1 0 0 0,3 0 1 0 0,4 0-1 0 0,4 1 0 0 0,32-112 0 0 0,-33 152 169 0 0,2 1-1 0 0,1 0 0 0 0,28-46 0 0 0,-29 59 27 0 0,2 0 1 0 0,1 0-1 0 0,1 2 0 0 0,1 0 0 0 0,31-28 0 0 0,-22 26-21 0 0,1 1-1 0 0,1 1 1 0 0,1 2-1 0 0,0 1 0 0 0,42-18 1 0 0,-58 30 173 0 0,1 1 0 0 0,0 1 0 0 0,0 0 1 0 0,1 1-1 0 0,0 1 0 0 0,-1 1 0 0 0,1 0 1 0 0,0 1-1 0 0,0 1 0 0 0,0 1 0 0 0,0 0 0 0 0,0 1 1 0 0,28 7-1 0 0,-30-4 41 0 0,0 0 1 0 0,-1 1-1 0 0,0 1 1 0 0,0 0-1 0 0,15 11 1 0 0,61 51 337 0 0,-78-59-347 0 0,25 21 159 0 0,-2 1-1 0 0,-1 2 1 0 0,-2 2 0 0 0,-2 1-1 0 0,-1 1 1 0 0,47 81 0 0 0,-57-81-40 0 0,-1 0 0 0 0,-2 2 1 0 0,-1 0-1 0 0,-2 1 1 0 0,-2 0-1 0 0,-2 1 0 0 0,-2 0 1 0 0,3 46-1 0 0,-8-37 29 0 0,-3 0 0 0 0,-1 0-1 0 0,-3 0 1 0 0,-2-1 0 0 0,-2 0 0 0 0,-2 0 0 0 0,-3-1-1 0 0,-24 59 1 0 0,24-73-54 0 0,-2-1 0 0 0,-2-1-1 0 0,-1 0 1 0 0,-2-2 0 0 0,0 0-1 0 0,-2-2 1 0 0,-2 0 0 0 0,0-2-1 0 0,-2 0 1 0 0,-1-2 0 0 0,-58 40 0 0 0,67-53-64 0 0,1-1 1 0 0,-2-1 0 0 0,1-1-1 0 0,-1 0 1 0 0,-1-2 0 0 0,1 0-1 0 0,-1-2 1 0 0,-1 0 0 0 0,1-1-1 0 0,-39 1 1 0 0,31-4 50 0 0,1-3-1 0 0,0 0 1 0 0,0-2-1 0 0,1 0 1 0 0,-1-3-1 0 0,1 0 1 0 0,-27-11 0 0 0,18 3-85 0 0,0-2 1 0 0,1-1-1 0 0,1-2 1 0 0,-42-32-1 0 0,20 7-233 0 0,-80-81 0 0 0,-33-61-595 0 0,-166-241-711 0 0,283 357 1246 0 0,-134-197-580 0 0,142 196 366 0 0,-64-146 0 0 0,92 175 323 0 0,2-1 0 0 0,1-1 0 0 0,3 0 0 0 0,1 0 1 0 0,3-1-1 0 0,1 0 0 0 0,2-60 0 0 0,6 47-57 0 0,2 0 0 0 0,2 0 0 0 0,3 1 0 0 0,3 0 0 0 0,25-71 1 0 0,38-65-359 0 0,-53 145 271 0 0,53-84 1 0 0,-29 64-2 0 0,3 3 0 0 0,3 3-1 0 0,70-66 1 0 0,-76 86 54 0 0,1 2-1 0 0,2 3 1 0 0,2 1-1 0 0,97-50 1 0 0,-96 61 67 0 0,1 2 0 0 0,1 2 0 0 0,68-17 0 0 0,-97 33 223 0 0,0 1-1 0 0,1 2 1 0 0,44-1 0 0 0,-52 5 44 0 0,-1 0 1 0 0,1 1-1 0 0,-1 1 1 0 0,0 1-1 0 0,0 0 1 0 0,19 8-1 0 0,-11-1 25 0 0,-2 1-1 0 0,1 1 0 0 0,-2 0 1 0 0,0 2-1 0 0,40 34 0 0 0,-37-25 38 0 0,-1 0 1 0 0,-1 2-1 0 0,-1 1 0 0 0,21 34 0 0 0,71 123 621 0 0,-89-137-510 0 0,-2 1 1 0 0,17 53 0 0 0,-36-86-192 0 0,0 0 0 0 0,-1 0 0 0 0,-1 0 0 0 0,-1 1 0 0 0,0-1 0 0 0,0 18-1 0 0,-3-27-53 0 0,1 1 0 0 0,0 0 0 0 0,-1 0 0 0 0,-1-1 0 0 0,1 1 0 0 0,-1 0-1 0 0,0-1 1 0 0,0 0 0 0 0,-1 1 0 0 0,0-1 0 0 0,0 0 0 0 0,0 0 0 0 0,-1 0-1 0 0,0-1 1 0 0,-8 10 0 0 0,5-9 7 0 0,0 1 0 0 0,-1-1 0 0 0,0 0 0 0 0,0-1 0 0 0,0 0 0 0 0,0 0 0 0 0,-1-1 1 0 0,0 0-1 0 0,0 0 0 0 0,0-1 0 0 0,0-1 0 0 0,0 1 0 0 0,-1-1 0 0 0,1-1 0 0 0,-1 0 0 0 0,0 0 0 0 0,1-1 0 0 0,-13-1 0 0 0,4-1 42 0 0,1-1 0 0 0,-1-1-1 0 0,1 0 1 0 0,-1-1 0 0 0,2-1 0 0 0,-1-1-1 0 0,1 0 1 0 0,0-1 0 0 0,-16-11 0 0 0,-7-6-83 0 0,0-2 0 0 0,2-2 0 0 0,2-1 0 0 0,0-2 0 0 0,2-2 0 0 0,2 0 0 0 0,1-2 0 0 0,-29-45 0 0 0,25 25-244 0 0,-44-102 0 0 0,-11-67-237 0 0,-75-269-485 0 0,151 439 794 0 0,2 0 0 0 0,-5-78-1 0 0,14 91 41 0 0,2 1-1 0 0,2-1 0 0 0,13-78 0 0 0,-1 56-47 0 0,2 1 1 0 0,3 1-1 0 0,3 1 0 0 0,57-110 1 0 0,-54 126 60 0 0,2 1 1 0 0,2 1 0 0 0,2 2-1 0 0,2 1 1 0 0,1 1 0 0 0,66-57-1 0 0,-52 59-77 0 0,1 1 1 0 0,2 3-1 0 0,1 2 0 0 0,111-48 0 0 0,-95 53 162 0 0,1 3-1 0 0,1 3 1 0 0,132-19-1 0 0,68 13 906 0 0,-224 24-636 0 0,1 3 0 0 0,0 2-1 0 0,81 15 1 0 0,-91-9-48 0 0,0 1 1 0 0,43 18 0 0 0,-62-21-99 0 0,-1 2 0 0 0,0 0 0 0 0,0 1 0 0 0,-1 1 0 0 0,0 0-1 0 0,20 19 1 0 0,-16-10 15 0 0,-1 1-1 0 0,-1 1 1 0 0,-1 0-1 0 0,-1 1 1 0 0,0 1-1 0 0,-2 1 1 0 0,12 30-1 0 0,-11-20 59 0 0,-3 1 0 0 0,-1 1 0 0 0,-1 0 0 0 0,8 68 0 0 0,-13-41 86 0 0,-3 0 1 0 0,-3 1-1 0 0,-3-1 1 0 0,-2 0-1 0 0,-3 0 1 0 0,-20 68-1 0 0,9-60 198 0 0,-40 96 0 0 0,47-138-285 0 0,-1 0-1 0 0,-2-1 0 0 0,-29 41 1 0 0,32-53-54 0 0,-1 0 0 0 0,0-1 0 0 0,-1 0 0 0 0,-1-1 0 0 0,0-1 0 0 0,-25 16 0 0 0,35-26-71 0 0,0-1-1 0 0,0 0 0 0 0,0 0 0 0 0,-1-1 1 0 0,1 0-1 0 0,-1 0 0 0 0,0 0 0 0 0,1-1 0 0 0,-9 0 1 0 0,12 0-36 0 0,0-1 0 0 0,0 0 1 0 0,0-1-1 0 0,1 1 1 0 0,-1 0-1 0 0,0-1 0 0 0,0 0 1 0 0,1 1-1 0 0,-1-1 0 0 0,0 0 1 0 0,1-1-1 0 0,-1 1 0 0 0,1 0 1 0 0,-4-3-1 0 0,2 1 27 0 0,0-1 0 0 0,0 1 1 0 0,0-1-1 0 0,1 0 0 0 0,-1 0 0 0 0,1-1 0 0 0,-3-4 0 0 0,-2-6 22 0 0,1 0 0 0 0,0 0 0 0 0,-9-30 0 0 0,7 7-215 0 0,0 0 1 0 0,3 0-1 0 0,-3-74 1 0 0,14-118-433 0 0,-3 186 479 0 0,4-84-573 0 0,47-251 0 0 0,-32 289 333 0 0,5 0-1 0 0,48-116 0 0 0,-24 96-196 0 0,84-136 0 0 0,-90 179 203 0 0,2 1 0 0 0,105-113 1 0 0,-109 138 166 0 0,2 2 0 0 0,1 3 0 0 0,2 1 0 0 0,1 2 0 0 0,2 3 0 0 0,1 1 0 0 0,1 3 0 0 0,1 2 1 0 0,99-29-1 0 0,-102 39 132 0 0,1 3 0 0 0,53-5-1 0 0,105 3 725 0 0,-175 12-562 0 0,0 2 0 0 0,0 1-1 0 0,-1 2 1 0 0,1 2-1 0 0,-1 0 1 0 0,0 2 0 0 0,0 2-1 0 0,33 15 1 0 0,-45-16-33 0 0,1 2-1 0 0,-2 1 1 0 0,0 0 0 0 0,0 2 0 0 0,-1 0 0 0 0,-1 1 0 0 0,0 1 0 0 0,-1 1 0 0 0,-1 0-1 0 0,-1 1 1 0 0,0 1 0 0 0,18 30 0 0 0,-16-17 70 0 0,-1 2 0 0 0,-1 0-1 0 0,-2 1 1 0 0,-2 0 0 0 0,-1 1 0 0 0,9 59 0 0 0,-10-20 150 0 0,-3 0 0 0 0,-6 98 0 0 0,-7-48 233 0 0,-7-1 0 0 0,-39 168 0 0 0,-105 231 1100 0 0,76-317-473 0 0,-147 268 1 0 0,221-460-1101 0 0,4-5-26 0 0,0-1 0 0 0,0 0 0 0 0,-1 0 0 0 0,-1 0 0 0 0,1 0 0 0 0,-1-1 0 0 0,-1 0 0 0 0,1 0 0 0 0,-13 10 1 0 0,18-17-32 0 0,1 1 1 0 0,-1-1 0 0 0,0 0 0 0 0,1 1-1 0 0,-1-1 1 0 0,0 1 0 0 0,1-1 0 0 0,-1 0-1 0 0,0 0 1 0 0,1 1 0 0 0,-1-1 0 0 0,0 0-1 0 0,0 0 1 0 0,1 0 0 0 0,-1 0 0 0 0,0 0-1 0 0,0 0 1 0 0,0 0 0 0 0,1 0 0 0 0,-1 0-1 0 0,0 0 1 0 0,0 0 0 0 0,1 0 0 0 0,-1-1-1 0 0,0 1 1 0 0,0 0 0 0 0,1-1 0 0 0,-1 1-1 0 0,0 0 1 0 0,1-1 0 0 0,-1 1 0 0 0,1-1-1 0 0,-1 1 1 0 0,0-1 0 0 0,1 1 0 0 0,-1-1-1 0 0,1 1 1 0 0,-1-1 0 0 0,1 0 0 0 0,0 1-1 0 0,-1-1 1 0 0,1 0 0 0 0,0 1 0 0 0,-1-3-1 0 0,-1-2 25 0 0,0 0-1 0 0,0-1 1 0 0,1 1-1 0 0,-2-10 1 0 0,3 13-19 0 0,-10-93-282 0 0,4-164-1 0 0,6 177 90 0 0,1-14-313 0 0,5 1 0 0 0,29-158-1 0 0,-21 189 196 0 0,3 0 0 0 0,3 1-1 0 0,2 1 1 0 0,56-105-1 0 0,-28 80-110 0 0,3 2-1 0 0,5 3 1 0 0,2 3-1 0 0,4 2 0 0 0,117-108 1 0 0,-137 146 345 0 0,1 3-1 0 0,2 1 1 0 0,1 2 0 0 0,2 3 0 0 0,1 2-1 0 0,1 2 1 0 0,1 2 0 0 0,2 2 0 0 0,0 3-1 0 0,1 3 1 0 0,0 2 0 0 0,1 2 0 0 0,1 3-1 0 0,74-3 1 0 0,-95 12 179 0 0,-1 0-1 0 0,0 3 1 0 0,0 1-1 0 0,0 1 1 0 0,44 13-1 0 0,-62-12-57 0 0,-1 0-1 0 0,0 1 0 0 0,0 0 0 0 0,0 2 1 0 0,-1 0-1 0 0,0 0 0 0 0,-1 2 1 0 0,0 0-1 0 0,0 1 0 0 0,-1 0 1 0 0,-1 1-1 0 0,13 16 0 0 0,-14-13 6 0 0,-1 0 1 0 0,0 1-1 0 0,-2 0 0 0 0,0 0 0 0 0,-1 1 0 0 0,0 0 0 0 0,-2 1 0 0 0,0 0 1 0 0,-1 0-1 0 0,-1 0 0 0 0,2 26 0 0 0,-2 0 71 0 0,-2 1 1 0 0,-2 0-1 0 0,-2 0 0 0 0,-2-1 0 0 0,-12 58 1 0 0,-68 188 547 0 0,-22-9 74 0 0,-37 30 78 0 0,104-241-577 0 0,-2-2-1 0 0,-53 67 1 0 0,94-136-249 0 0,-12 16 92 0 0,0-1-1 0 0,-28 26 0 0 0,36-38-73 0 0,1 0 0 0 0,-1 0-1 0 0,0 0 1 0 0,0 0-1 0 0,0-1 1 0 0,-1 0-1 0 0,1 0 1 0 0,0 0 0 0 0,-1 0-1 0 0,0-1 1 0 0,1 1-1 0 0,-1-1 1 0 0,0-1 0 0 0,1 1-1 0 0,-1 0 1 0 0,0-1-1 0 0,-6-1 1 0 0,7 0-4 0 0,0 0 0 0 0,0 0 1 0 0,1 0-1 0 0,-1-1 0 0 0,1 0 0 0 0,-1 0 1 0 0,1 0-1 0 0,0 0 0 0 0,0 0 0 0 0,0-1 1 0 0,0 1-1 0 0,0-1 0 0 0,0 0 0 0 0,-3-5 1 0 0,-4-5 43 0 0,1 0 1 0 0,-9-17-1 0 0,2 1-138 0 0,1-1-1 0 0,-15-45 0 0 0,24 56 7 0 0,1-1 0 0 0,0 0 0 0 0,2 0 0 0 0,0 0 0 0 0,0-27 0 0 0,3 32 27 0 0,0-10-48 0 0,1 0 0 0 0,0 1 0 0 0,6-26 0 0 0,4 9-77 0 0,1 2 0 0 0,2-1 1 0 0,2 2-1 0 0,1 0 0 0 0,2 1 0 0 0,2 0 0 0 0,48-63 1 0 0,-21 40-155 0 0,3 2 0 0 0,3 3 0 0 0,84-69 0 0 0,350-230-1525 0 0,-306 239 1191 0 0,-85 54 332 0 0,6-4-176 0 0,3 5 1 0 0,2 5-1 0 0,128-47 0 0 0,11 22-291 0 0,4 23 643 0 0,-194 50 396 0 0,-1 2-1 0 0,112 6 1 0 0,-152 1-188 0 0,-1 0 0 0 0,1 0 1 0 0,-1 1-1 0 0,0 1 0 0 0,0 1 0 0 0,0 0 1 0 0,27 14-1 0 0,-32-13-21 0 0,0 0 0 0 0,0 0 0 0 0,-1 2 0 0 0,0-1 0 0 0,0 1 1 0 0,-1 0-1 0 0,0 1 0 0 0,0 0 0 0 0,-1 0 0 0 0,-1 1 0 0 0,8 11 0 0 0,-4 0 59 0 0,0 1 0 0 0,-1-1 0 0 0,-1 2 0 0 0,7 34-1 0 0,-6-9 143 0 0,4 57 0 0 0,-11-64-67 0 0,-2 0 0 0 0,-2 0 0 0 0,-1-1 0 0 0,-16 74 0 0 0,1-43 249 0 0,-50 127-1 0 0,40-135-72 0 0,-65 107 0 0 0,-55 45 472 0 0,100-155-467 0 0,-2-3 1 0 0,-104 92-1 0 0,122-122-216 0 0,0-2 0 0 0,-1-1 0 0 0,-2-2-1 0 0,0-1 1 0 0,-64 27 0 0 0,77-40-53 0 0,-1-1 0 0 0,1 0 0 0 0,-1-2 0 0 0,-38 4-1 0 0,45-8-25 0 0,-1 0 0 0 0,0-1-1 0 0,0-1 1 0 0,0-1-1 0 0,0-1 1 0 0,0 0 0 0 0,-16-6-1 0 0,23 6-9 0 0,1 0 0 0 0,0-1-1 0 0,0-1 1 0 0,0 1 0 0 0,1-1-1 0 0,-1-1 1 0 0,1 1 0 0 0,-14-14-1 0 0,18 14-48 0 0,-1 0 0 0 0,1 0 0 0 0,0 0-1 0 0,0-1 1 0 0,0 0 0 0 0,1 0 0 0 0,0 0-1 0 0,0 0 1 0 0,1 0 0 0 0,0-1 0 0 0,0 1-1 0 0,0-1 1 0 0,-1-12 0 0 0,2 7-31 0 0,1 0 0 0 0,1 0 0 0 0,0 1-1 0 0,0-1 1 0 0,1 0 0 0 0,1 1 0 0 0,0-1 0 0 0,1 1 0 0 0,0 0 0 0 0,0 0 0 0 0,1 0 0 0 0,1 1-1 0 0,8-13 1 0 0,8-9-161 0 0,2 1-1 0 0,47-48 0 0 0,-20 29-109 0 0,2 3 0 0 0,1 1 0 0 0,85-52-1 0 0,-58 49-85 0 0,1 4 0 0 0,100-38-1 0 0,-63 34 383 0 0,3 6 0 0 0,2 6-1 0 0,139-24 1 0 0,78 22 626 0 0,-252 37-317 0 0,169 16 1 0 0,-23 27 109 0 0,-193-30-305 0 0,0 1 1 0 0,-1 3-1 0 0,58 28 1 0 0,-85-35-69 0 0,0 0 1 0 0,-1 1-1 0 0,0 0 0 0 0,0 1 1 0 0,-1 0-1 0 0,0 1 1 0 0,-1 1-1 0 0,0 0 0 0 0,-1 0 1 0 0,14 22-1 0 0,-15-17 4 0 0,0 1-1 0 0,0 0 1 0 0,-2 0-1 0 0,0 1 1 0 0,-1 0-1 0 0,-2 0 1 0 0,1 1-1 0 0,1 23 1 0 0,-3-11 19 0 0,-1 0 1 0 0,-2 0 0 0 0,-1 0 0 0 0,-1 0 0 0 0,-2 0 0 0 0,-1 0 0 0 0,-2 0 0 0 0,-17 51 0 0 0,0-22 72 0 0,-3 0 1 0 0,-2-2 0 0 0,-3 0-1 0 0,-2-3 1 0 0,-3-1-1 0 0,-2-1 1 0 0,-68 71-1 0 0,-152 125 501 0 0,206-200-514 0 0,4-6 50 0 0,-1-3-1 0 0,-56 36 0 0 0,91-67-137 0 0,0-2 0 0 0,0 0 0 0 0,-1 0 0 0 0,0-2 1 0 0,0 0-1 0 0,-25 6 0 0 0,35-11-13 0 0,-1 0 1 0 0,0 0-1 0 0,1 0 0 0 0,-1-1 1 0 0,0 0-1 0 0,1 0 0 0 0,-1-1 1 0 0,0 0-1 0 0,1 0 1 0 0,-1 0-1 0 0,1-1 0 0 0,-1 0 1 0 0,1 0-1 0 0,0-1 0 0 0,0 0 1 0 0,0 0-1 0 0,0 0 0 0 0,-9-7 1 0 0,9 4-1 0 0,0 1 0 0 0,1-1 0 0 0,-1 0 0 0 0,1 0 0 0 0,1 0 0 0 0,-1-1 0 0 0,1 1 0 0 0,0-1 0 0 0,1 0 0 0 0,-1 0 0 0 0,1-1 0 0 0,1 1 0 0 0,-1-1 0 0 0,1 0 0 0 0,1 1 0 0 0,-1-1 0 0 0,1-14 0 0 0,1 19-24 0 0,0 0 0 0 0,0 0 0 0 0,0-1 0 0 0,1 1 0 0 0,0 0-1 0 0,-1 0 1 0 0,1 0 0 0 0,0-1 0 0 0,1 1 0 0 0,-1 0 0 0 0,0 1 0 0 0,1-1-1 0 0,0 0 1 0 0,-1 0 0 0 0,6-4 0 0 0,-4 4-13 0 0,1-1 0 0 0,-1 2 0 0 0,1-1 0 0 0,0 0 0 0 0,0 1 0 0 0,0-1 0 0 0,1 1 0 0 0,-1 1 0 0 0,9-4 0 0 0,3 2-23 0 0,-1 0-1 0 0,1 1 0 0 0,0 1 0 0 0,-1 0 1 0 0,25 2-1 0 0,3 3 71 0 0,71 15 1 0 0,40 20 12 0 0,-130-32-32 0 0,825 252 270 0 0,-584-162-194 0 0,-185-63-43 0 0,92 53 0 0 0,-143-70-30 0 0,0 2 0 0 0,-2 0-1 0 0,0 2 1 0 0,-2 1 0 0 0,32 34 0 0 0,-44-41-6 0 0,-1 0-1 0 0,0 1 1 0 0,-2 0 0 0 0,0 1 0 0 0,0 0-1 0 0,-2 0 1 0 0,0 1 0 0 0,-1 0 0 0 0,-1 0-1 0 0,7 34 1 0 0,-9-19 6 0 0,-1 1-1 0 0,-1 0 0 0 0,-2 0 1 0 0,-1 0-1 0 0,-2 0 0 0 0,-2-1 1 0 0,-12 50-1 0 0,0-22 13 0 0,-3 0 1 0 0,-3-1-1 0 0,-32 59 0 0 0,10-37 18 0 0,-3-1 0 0 0,-88 111-1 0 0,71-115 5 0 0,-2-3-1 0 0,-113 97 1 0 0,-174 106 88 0 0,134-129-62 0 0,182-126-72 0 0,-1-2 1 0 0,0-2 0 0 0,-1-1 0 0 0,-45 12-1 0 0,65-24-1 0 0,-1-1 0 0 0,-38 4 0 0 0,51-8 0 0 0,-1 1 0 0 0,1-2 0 0 0,-1 1 0 0 0,1-1 0 0 0,-1 0 0 0 0,1-1 0 0 0,0 0 0 0 0,0 0 0 0 0,-13-6 0 0 0,17 5-1 0 0,-1 0 0 0 0,1 0 0 0 0,1 0 0 0 0,-1 0-1 0 0,0 0 1 0 0,1-1 0 0 0,-1 1 0 0 0,1-1 0 0 0,0 0-1 0 0,1 0 1 0 0,-1 0 0 0 0,0-1 0 0 0,1 1 0 0 0,0-1-1 0 0,0 1 1 0 0,1-1 0 0 0,-1 1 0 0 0,1-1 0 0 0,0 0 0 0 0,0 0-1 0 0,1 0 1 0 0,-1-7 0 0 0,1 3-44 0 0,0 0 0 0 0,0-1 0 0 0,1 1 0 0 0,0 0-1 0 0,1 0 1 0 0,0 0 0 0 0,0 0 0 0 0,1 0 0 0 0,0 0 0 0 0,9-15 0 0 0,-2 8-35 0 0,1 1-1 0 0,0 1 1 0 0,1 0 0 0 0,0 0 0 0 0,20-15 0 0 0,76-51-499 0 0,-59 49 264 0 0,2 2 1 0 0,96-39-1 0 0,-73 40 293 0 0,120-26 0 0 0,-150 45 55 0 0,0 2 0 0 0,1 3 0 0 0,54 0 1 0 0,134 20 100 0 0,-196-11-107 0 0,0 1 0 0 0,-1 1 0 0 0,0 3 0 0 0,0 0-1 0 0,-1 3 1 0 0,0 1 0 0 0,-1 1 0 0 0,45 28 0 0 0,-65-33-16 0 0,-1-1 0 0 0,0 1 1 0 0,-1 1-1 0 0,0 0 0 0 0,-1 1 1 0 0,17 23-1 0 0,-22-26-3 0 0,0 0 0 0 0,-1 0 0 0 0,0 1 0 0 0,0 0 1 0 0,-1 0-1 0 0,0 0 0 0 0,-1 1 0 0 0,0-1 0 0 0,-1 1 0 0 0,2 20 1 0 0,-4-26-9 0 0,2 17 13 0 0,-1-1 0 0 0,-1 1 0 0 0,-1-1 0 0 0,-1 1 0 0 0,-9 40 0 0 0,-12 5 57 0 0,-3 0 1 0 0,-48 87-1 0 0,26-68 3 0 0,-4-2-1 0 0,-4-3 1 0 0,-3-2 0 0 0,-3-2-1 0 0,-101 94 1 0 0,84-99 8 0 0,-3-5-1 0 0,-3-2 1 0 0,-112 63 0 0 0,144-97-37 0 0,-1-3 0 0 0,-1-1 0 0 0,-2-4 0 0 0,0-2 0 0 0,-81 19 0 0 0,104-33-13 0 0,-1-1 0 0 0,0-1 0 0 0,-71-1 0 0 0,92-5-21 0 0,-1 0 0 0 0,1-1 1 0 0,-1 0-1 0 0,1-1 0 0 0,0 0 0 0 0,0-2 0 0 0,0 1 1 0 0,0-2-1 0 0,1 0 0 0 0,0 0 0 0 0,0-1 0 0 0,-13-11 1 0 0,20 14-25 0 0,0-1 1 0 0,0-1 0 0 0,1 1 0 0 0,0-1-1 0 0,0 0 1 0 0,0 0 0 0 0,1 0 0 0 0,0-1-1 0 0,0 0 1 0 0,1 0 0 0 0,-1 0 0 0 0,2 0-1 0 0,-1 0 1 0 0,1-1 0 0 0,0 1 0 0 0,0-1 0 0 0,1 1-1 0 0,0-1 1 0 0,1 1 0 0 0,0-1 0 0 0,0 0-1 0 0,0 0 1 0 0,1 1 0 0 0,0-1 0 0 0,0 1-1 0 0,1-1 1 0 0,0 1 0 0 0,1-1 0 0 0,0 1-1 0 0,0 0 1 0 0,4-7 0 0 0,1 2-52 0 0,0 1 1 0 0,1-1-1 0 0,0 2 1 0 0,1-1-1 0 0,0 1 0 0 0,1 1 1 0 0,14-11-1 0 0,91-50-456 0 0,-107 65 468 0 0,22-10 18 0 0,0 1 0 0 0,1 1 0 0 0,1 2-1 0 0,0 1 1 0 0,0 2 0 0 0,46-5 0 0 0,9 4 118 0 0,108 2 1 0 0,269 48 133 0 0,-409-34-193 0 0,161 31 74 0 0,-199-34-86 0 0,-1 0 0 0 0,1 2 1 0 0,-1 0-1 0 0,0 0 0 0 0,-1 2 1 0 0,26 15-1 0 0,-37-20-9 0 0,1 1 1 0 0,-1 0-1 0 0,0 1 1 0 0,0-1-1 0 0,0 1 1 0 0,-1 0-1 0 0,0 0 1 0 0,0 0-1 0 0,0 1 0 0 0,0-1 1 0 0,-1 1-1 0 0,0 0 1 0 0,0 0-1 0 0,-1 0 1 0 0,0 0-1 0 0,0 1 1 0 0,0-1-1 0 0,-1 1 1 0 0,0-1-1 0 0,0 1 1 0 0,0 8-1 0 0,-2-4 3 0 0,0 0-1 0 0,-1 0 1 0 0,0 0-1 0 0,0 0 1 0 0,-2 0-1 0 0,1-1 1 0 0,-1 1-1 0 0,-6 10 1 0 0,-2 2 15 0 0,-1 0 0 0 0,-23 28 0 0 0,10-19 6 0 0,-2-1 0 0 0,0-1 1 0 0,-54 42-1 0 0,-111 61 83 0 0,88-73-45 0 0,-2-4 0 0 0,-3-4 0 0 0,-2-6 0 0 0,-2-4 0 0 0,-1-6 0 0 0,-2-4 0 0 0,-150 20 0 0 0,176-41-10 0 0,1-3-1 0 0,-107-5 1 0 0,122-8 1 0 0,0-2 0 0 0,-147-35 0 0 0,140 19-324 0 0,0-4 0 0 0,2-3 0 0 0,-125-67 0 0 0,140 60-101 0 0,2-3 0 0 0,2-2 1 0 0,2-3-1 0 0,-81-80 0 0 0,119 103 232 0 0,0-1-1 0 0,2 0 0 0 0,0-2 0 0 0,2 0 0 0 0,1-1 0 0 0,1-1 0 0 0,1-1 0 0 0,-14-38 0 0 0,21 45 49 0 0,1-1-1 0 0,1 0 1 0 0,0 0-1 0 0,2-1 1 0 0,1 1-1 0 0,1 0 1 0 0,0-1-1 0 0,2 0 0 0 0,0 1 1 0 0,2 0-1 0 0,1-1 1 0 0,6-23-1 0 0,1 12-65 0 0,1 1 0 0 0,2 1 0 0 0,1 0 0 0 0,1 1 0 0 0,2 1 0 0 0,1 1 0 0 0,1 0 0 0 0,2 1 0 0 0,0 1 0 0 0,2 2 0 0 0,1 0 0 0 0,1 1 0 0 0,1 2 0 0 0,36-23 0 0 0,-16 13-76 0 0,0 3 1 0 0,3 1-1 0 0,0 3 1 0 0,59-21-1 0 0,-66 32 331 0 0,0 2 0 0 0,1 2 0 0 0,0 2 0 0 0,1 2 0 0 0,0 1-1 0 0,66 3 1 0 0,-101 2-73 0 0,1 1-1 0 0,-1 1 1 0 0,1 0-1 0 0,-1 0 0 0 0,0 1 1 0 0,0 0-1 0 0,0 1 1 0 0,0 0-1 0 0,0 0 0 0 0,-1 1 1 0 0,0 1-1 0 0,12 8 1 0 0,-15-9-6 0 0,0 1 1 0 0,0-1-1 0 0,0 2 0 0 0,-1-1 1 0 0,0 0-1 0 0,0 1 1 0 0,-1 0-1 0 0,0 0 1 0 0,0 0-1 0 0,0 1 1 0 0,-1-1-1 0 0,0 1 1 0 0,-1 0-1 0 0,0 0 1 0 0,0 0-1 0 0,1 13 0 0 0,-1 5 38 0 0,-1 1 0 0 0,-2-1-1 0 0,-1 0 1 0 0,-1 0 0 0 0,-1 0-1 0 0,-1 0 1 0 0,-10 28 0 0 0,-6 6 186 0 0,-52 103 0 0 0,59-135-166 0 0,-2-1 1 0 0,-1-1-1 0 0,-1-1 1 0 0,-1 0-1 0 0,-24 24 1 0 0,37-43-55 0 0,1-1 0 0 0,-1 1 0 0 0,0-1 0 0 0,0-1 0 0 0,0 1 0 0 0,-1-1-1 0 0,1 0 1 0 0,-1 0 0 0 0,0-1 0 0 0,-1 0 0 0 0,1 0 0 0 0,-13 3 0 0 0,3-5 17 0 0,0 0 0 0 0,-1-1 0 0 0,1-1 0 0 0,0 0 0 0 0,-1-1 1 0 0,-22-6-1 0 0,-102-36 291 0 0,-5-19-15 0 0,18 7 25 0 0,-225-87 390 0 0,304 122-597 0 0,7 3 4 0 0,-44-24-1 0 0,73 32-119 0 0,11 4 82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4187 2804 6553 0 0,'-11'-12'68'0'0,"0"0"-1"0"0,-1 1 1 0 0,0 1-1 0 0,-1 0 1 0 0,0 0-1 0 0,0 2 1 0 0,-1 0-1 0 0,0 0 1 0 0,-1 1-1 0 0,1 1 1 0 0,-1 0-1 0 0,-20-4 0 0 0,7 3 94 0 0,0 1 0 0 0,-1 1 0 0 0,1 1-1 0 0,-53 1 1 0 0,72 4-120 0 0,1 0 0 0 0,-1 1 0 0 0,1 0 0 0 0,0 0 0 0 0,0 1 0 0 0,0 0 0 0 0,0 0 0 0 0,0 1 0 0 0,1 0 0 0 0,-1 0 0 0 0,1 0 0 0 0,0 1 0 0 0,1 1 0 0 0,-8 6 0 0 0,-1 3 92 0 0,1 2-1 0 0,0 0 1 0 0,1 1-1 0 0,-14 25 1 0 0,-79 117 661 0 0,74-114-585 0 0,-30 41 273 0 0,-3-4 0 0 0,-5-1 0 0 0,-2-5 0 0 0,-4-2 0 0 0,-109 82 0 0 0,133-119-181 0 0,-1-2 0 0 0,-2-3 0 0 0,-2-1 0 0 0,0-4 0 0 0,-64 22 0 0 0,73-33-65 0 0,-2-3-1 0 0,0-2 1 0 0,0-2-1 0 0,-1-3 1 0 0,0-1-1 0 0,-100-3 1 0 0,112-6-39 0 0,1-1 1 0 0,-1-2 0 0 0,0-1 0 0 0,1-2 0 0 0,1-2 0 0 0,-61-26 0 0 0,61 20-228 0 0,1-2 0 0 0,1-1 0 0 0,0-2 0 0 0,2-1 1 0 0,1-2-1 0 0,-49-48 0 0 0,64 55-47 0 0,0 0 0 0 0,2-1 0 0 0,1-1 1 0 0,0 0-1 0 0,1-1 0 0 0,1-1 0 0 0,1 0 0 0 0,1 0 0 0 0,1-1 1 0 0,1 0-1 0 0,1-1 0 0 0,-5-36 0 0 0,7 25-27 0 0,2 1-1 0 0,1-1 0 0 0,2 0 1 0 0,1 0-1 0 0,7-35 0 0 0,-2 18-82 0 0,-1 42 56 0 0,-5 9 130 0 0,0 1 1 0 0,1 0 0 0 0,-1 0 0 0 0,0 0-1 0 0,0-1 1 0 0,0 1 0 0 0,1 0 0 0 0,-1 0 0 0 0,0 0-1 0 0,0 0 1 0 0,1 0 0 0 0,-1 0 0 0 0,0 0-1 0 0,0-1 1 0 0,1 1 0 0 0,-1 0 0 0 0,0 0-1 0 0,1 0 1 0 0,-1 0 0 0 0,0 0 0 0 0,0 0 0 0 0,1 0-1 0 0,-1 0 1 0 0,0 0 0 0 0,1 1 0 0 0,-1-1-1 0 0,0 0 1 0 0,0 0 0 0 0,1 0 0 0 0,-1 0-1 0 0,0 0 1 0 0,0 0 0 0 0,0 0 0 0 0,1 1 0 0 0,-1-1-1 0 0,0 0 1 0 0,0 0 0 0 0,1 0 0 0 0,-1 1-1 0 0,0-1 1 0 0,0 0 0 0 0,0 0 0 0 0,0 1-1 0 0,0-1 1 0 0,1 0 0 0 0,-1 1 0 0 0,2 3 12 0 0,0 0 0 0 0,0 0 0 0 0,0 0 0 0 0,0 0 0 0 0,-1 1 0 0 0,1-1 1 0 0,-1 0-1 0 0,-1 1 0 0 0,1-1 0 0 0,0 7 0 0 0,-1 56 106 0 0,-1-35-48 0 0,-1 27 127 0 0,-18 110 0 0 0,-29 59 255 0 0,-61 158 252 0 0,66-264-319 0 0,-66 128 0 0 0,102-234-350 0 0,-134 257 543 0 0,98-197-304 0 0,-79 104 0 0 0,118-174-252 0 0,0 0 0 0 0,0 0 0 0 0,-1 0 0 0 0,1-1 0 0 0,-1 0 0 0 0,-11 8 0 0 0,13-11-14 0 0,0 0 1 0 0,0-1 0 0 0,-1 1-1 0 0,1-1 1 0 0,0 1-1 0 0,-1-1 1 0 0,1 0 0 0 0,-1-1-1 0 0,1 1 1 0 0,-1-1 0 0 0,1 0-1 0 0,-8-1 1 0 0,5 0 6 0 0,-1-1-1 0 0,0 0 1 0 0,1 0-1 0 0,-1-1 1 0 0,1 0-1 0 0,0 0 1 0 0,0-1 0 0 0,0 0-1 0 0,0 0 1 0 0,1 0-1 0 0,0-1 1 0 0,0 0-1 0 0,0-1 1 0 0,-5-5 0 0 0,-5-6 16 0 0,1-1 1 0 0,1-1-1 0 0,-18-29 1 0 0,0-12-377 0 0,-32-81 0 0 0,41 87 178 0 0,-33-78-495 0 0,7-2 1 0 0,-50-208-1 0 0,40-57-546 0 0,51 293 642 0 0,13-188-1 0 0,5 205 192 0 0,4 2 0 0 0,4 0-1 0 0,44-127 1 0 0,-37 143 108 0 0,2 2 0 0 0,4 1 0 0 0,2 1 0 0 0,45-63 0 0 0,-47 84 88 0 0,2 2-1 0 0,2 2 0 0 0,1 1 1 0 0,3 2-1 0 0,1 1 0 0 0,50-36 1 0 0,-64 56 44 0 0,1 1 0 0 0,0 1 0 0 0,1 1-1 0 0,41-15 1 0 0,-48 23 166 0 0,-1 1-1 0 0,1 0 0 0 0,0 2 1 0 0,1 0-1 0 0,-1 1 0 0 0,1 1 0 0 0,30 2 1 0 0,-45 0-4 0 0,-1 1 1 0 0,1 0-1 0 0,-1 0 1 0 0,0 1 0 0 0,1 0-1 0 0,-1 0 1 0 0,0 0 0 0 0,0 1-1 0 0,0-1 1 0 0,-1 2-1 0 0,1-1 1 0 0,-1 1 0 0 0,1-1-1 0 0,-1 1 1 0 0,0 1-1 0 0,0-1 1 0 0,-1 1 0 0 0,0 0-1 0 0,1 0 1 0 0,-2 0-1 0 0,1 0 1 0 0,-1 1 0 0 0,1 0-1 0 0,-1 0 1 0 0,-1-1 0 0 0,1 2-1 0 0,-1-1 1 0 0,0 0-1 0 0,-1 0 1 0 0,0 1 0 0 0,1 9-1 0 0,0 9 56 0 0,-1 0 0 0 0,-1 0 1 0 0,-1 0-1 0 0,-2 0 0 0 0,0 0 0 0 0,-2 0 0 0 0,-8 24 0 0 0,-17 61 522 0 0,-51 122-1 0 0,-45 50 358 0 0,90-213-497 0 0,-88 126 0 0 0,4-48 160 0 0,105-131-539 0 0,-1-1 0 0 0,0 0 0 0 0,-2-1 0 0 0,1-1 0 0 0,-2-1-1 0 0,-30 15 1 0 0,43-24-54 0 0,0 0 0 0 0,0-1 1 0 0,0 0-1 0 0,-1 0 0 0 0,1 0 0 0 0,-1-1 0 0 0,-7 0 0 0 0,11-1-14 0 0,0 0-1 0 0,-1 0 0 0 0,1 0 1 0 0,0-1-1 0 0,0 1 1 0 0,0-1-1 0 0,0 0 0 0 0,0 0 1 0 0,0 0-1 0 0,0 0 1 0 0,0-1-1 0 0,1 1 0 0 0,-1-1 1 0 0,0 0-1 0 0,1 0 1 0 0,-1 0-1 0 0,-2-3 0 0 0,-1-1 10 0 0,1 0-1 0 0,0-1 0 0 0,1 0 0 0 0,-1 0 0 0 0,1 0 0 0 0,-5-13 1 0 0,-15-52-58 0 0,13 27-104 0 0,1 0 0 0 0,3-1-1 0 0,-3-54 1 0 0,13-141-389 0 0,1 184 361 0 0,4 0 0 0 0,2 1 0 0 0,2 0 0 0 0,3 0 0 0 0,2 2 0 0 0,2 0-1 0 0,3 1 1 0 0,2 1 0 0 0,57-90 0 0 0,-17 51-173 0 0,3 2 0 0 0,5 3 0 0 0,3 4 1 0 0,127-108-1 0 0,-24 45-572 0 0,229-141 1 0 0,-215 166 84 0 0,257-116-1 0 0,-299 175 813 0 0,-129 54 61 0 0,1 1-1 0 0,0 1 0 0 0,0 1 1 0 0,0 1-1 0 0,27 0 0 0 0,-40 3-13 0 0,0 0 0 0 0,-1 1-1 0 0,1 0 1 0 0,0 1-1 0 0,-1 0 1 0 0,1 1 0 0 0,-1-1-1 0 0,1 1 1 0 0,-1 1-1 0 0,0 0 1 0 0,-1 0 0 0 0,1 1-1 0 0,-1-1 1 0 0,0 2-1 0 0,0-1 1 0 0,0 1-1 0 0,-1 0 1 0 0,1 0 0 0 0,8 14-1 0 0,5 6 115 0 0,-2 2 1 0 0,-1 0-1 0 0,-1 1 0 0 0,-1 0 0 0 0,19 58 1 0 0,31 163 700 0 0,-40-118 51 0 0,14 266 1 0 0,-40-301-390 0 0,-24 161 1 0 0,23-244-428 0 0,0-1 0 0 0,-1 0 0 0 0,-1 0 1 0 0,-6 14-1 0 0,10-27-77 0 0,0 1 0 0 0,0 0 1 0 0,0-1-1 0 0,-1 1 1 0 0,1-1-1 0 0,0 1 0 0 0,0-1 1 0 0,-1 1-1 0 0,1-1 1 0 0,0 1-1 0 0,-1-1 0 0 0,1 1 1 0 0,-1-1-1 0 0,1 0 0 0 0,0 1 1 0 0,-1-1-1 0 0,1 1 1 0 0,-2-1-1 0 0,2 0-4 0 0,0 0-1 0 0,-1 0 1 0 0,1 0-1 0 0,0 0 1 0 0,-1 0-1 0 0,1 0 1 0 0,0-1-1 0 0,0 1 1 0 0,-1 0-1 0 0,1 0 1 0 0,0 0-1 0 0,0-1 1 0 0,-1 1-1 0 0,1 0 1 0 0,0 0-1 0 0,0 0 1 0 0,0-1-1 0 0,0 1 1 0 0,-1 0-1 0 0,1-1 1 0 0,0 1-1 0 0,0 0 1 0 0,0 0-1 0 0,0-1 1 0 0,0 1-1 0 0,-8-31 94 0 0,6 20-94 0 0,-12-58-94 0 0,-5-83 1 0 0,5 35-236 0 0,-21-105-101 0 0,-9-67-199 0 0,37 211 413 0 0,3-1-1 0 0,6-80 1 0 0,1 122 121 0 0,2 0 1 0 0,1 0 0 0 0,2 0 0 0 0,2 0 0 0 0,26-63 0 0 0,-16 56-70 0 0,2 0 1 0 0,1 2 0 0 0,59-78 0 0 0,-53 85 30 0 0,1 1-1 0 0,2 2 1 0 0,1 1 0 0 0,72-51 0 0 0,-61 52-59 0 0,2 3 1 0 0,1 1 0 0 0,92-34 0 0 0,-92 43 271 0 0,2 3 0 0 0,-1 1 1 0 0,2 3-1 0 0,85-6 1 0 0,-92 12 86 0 0,0 3 0 0 0,0 2 0 0 0,67 9 1 0 0,-75-4-37 0 0,-1 2-1 0 0,0 2 1 0 0,0 1 0 0 0,-1 1 0 0 0,0 2 0 0 0,44 26-1 0 0,-7 5 360 0 0,129 107 0 0 0,-170-127-354 0 0,-2 3 0 0 0,-1 0 0 0 0,-1 1 0 0 0,-1 2 0 0 0,-2 0 0 0 0,29 55 0 0 0,-36-55-2 0 0,-2 0 1 0 0,0 1 0 0 0,12 53-1 0 0,-22-70-85 0 0,0 0 0 0 0,-1 0 0 0 0,0 0 0 0 0,-2 1 1 0 0,1-1-1 0 0,-2 1 0 0 0,0-1 0 0 0,-1 0 0 0 0,-1 1 0 0 0,-5 18 0 0 0,-1-10 45 0 0,0 0 1 0 0,-2-1-1 0 0,-1 0 1 0 0,0-1-1 0 0,-2 0 0 0 0,0-1 1 0 0,-30 32-1 0 0,29-37-24 0 0,-1-2 0 0 0,-1 0-1 0 0,0-1 1 0 0,-1 0 0 0 0,0-2-1 0 0,-1 0 1 0 0,0-1 0 0 0,-34 12-1 0 0,36-16-2 0 0,0-1-1 0 0,-1 0 0 0 0,1-1 0 0 0,-1-1 0 0 0,0-1 0 0 0,0-1 0 0 0,0 0 1 0 0,0-1-1 0 0,0-1 0 0 0,-32-6 0 0 0,40 4-33 0 0,0 1-1 0 0,0-1 1 0 0,0-1 0 0 0,1 0 0 0 0,-1 0-1 0 0,1-1 1 0 0,0 0 0 0 0,1-1 0 0 0,-1 0-1 0 0,1 0 1 0 0,0-1 0 0 0,1 0-1 0 0,0 0 1 0 0,0 0 0 0 0,0-1 0 0 0,1-1-1 0 0,0 1 1 0 0,0-1 0 0 0,1 0 0 0 0,1 0-1 0 0,-6-12 1 0 0,4 2-102 0 0,1 0-1 0 0,0-1 1 0 0,2 1 0 0 0,0-1-1 0 0,1 0 1 0 0,1 0 0 0 0,1 0-1 0 0,1 0 1 0 0,5-35 0 0 0,-1 32-12 0 0,0 1-1 0 0,2 0 1 0 0,1 1 0 0 0,0-1 0 0 0,1 1 0 0 0,2 1 0 0 0,0 0 0 0 0,20-26 0 0 0,-9 16-45 0 0,1 1 0 0 0,2 2 0 0 0,1 0 1 0 0,2 2-1 0 0,0 1 0 0 0,1 1 1 0 0,41-23-1 0 0,-43 30 111 0 0,2 1 0 0 0,-1 2 1 0 0,2 1-1 0 0,0 1 0 0 0,0 2 1 0 0,1 1-1 0 0,0 1 0 0 0,58-4 0 0 0,-54 9 78 0 0,0 2 0 0 0,0 1-1 0 0,0 2 1 0 0,0 1 0 0 0,-1 2 0 0 0,1 1-1 0 0,-1 2 1 0 0,-1 1 0 0 0,0 2-1 0 0,0 1 1 0 0,-1 1 0 0 0,-1 2-1 0 0,49 33 1 0 0,-31-11 68 0 0,-1 2 0 0 0,-1 2 0 0 0,-3 2 0 0 0,-2 2 0 0 0,40 57 0 0 0,-68-85-85 0 0,-1 0 1 0 0,-1 2-1 0 0,0-1 0 0 0,-2 2 1 0 0,0-1-1 0 0,-2 1 0 0 0,0 1 1 0 0,-1-1-1 0 0,5 29 0 0 0,-7-11 29 0 0,-1 1-1 0 0,-2 0 0 0 0,-2 0 0 0 0,-7 54 1 0 0,3-61-9 0 0,-2-1 0 0 0,-2 0 1 0 0,-1-1-1 0 0,-1 1 0 0 0,-26 52 0 0 0,1-17 170 0 0,-4-1-1 0 0,-88 113 1 0 0,95-143-109 0 0,-1-2 0 0 0,-2-1 0 0 0,-67 49 1 0 0,80-66-46 0 0,-46 24 0 0 0,58-34-60 0 0,-1-2 0 0 0,0 1 0 0 0,0-2 0 0 0,0 1 0 0 0,0-1 0 0 0,0-1 0 0 0,-12 1 0 0 0,10-2 0 0 0,1 0 1 0 0,-1-1-1 0 0,1 0 1 0 0,0-1 0 0 0,-1-1-1 0 0,1 0 1 0 0,0-1-1 0 0,0 0 1 0 0,-12-5-1 0 0,-2-4 42 0 0,0-2 0 0 0,0-1-1 0 0,2 0 1 0 0,0-2-1 0 0,-39-36 1 0 0,18 9-267 0 0,-64-81-1 0 0,90 101 28 0 0,1-1-1 0 0,-17-32 0 0 0,28 44 101 0 0,1 0 0 0 0,1-1 0 0 0,0 1 0 0 0,0-1 0 0 0,2 0 0 0 0,-5-28 0 0 0,7 26 20 0 0,0 0-1 0 0,2 0 1 0 0,0 0-1 0 0,0 0 1 0 0,1 0-1 0 0,1 0 0 0 0,1 1 1 0 0,7-21-1 0 0,14-18-196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69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1163 1947 6553 0 0,'-92'22'563'0'0,"-101"11"-1"0"0,65-14 132 0 0,19 1-464 0 0,-120 17 678 0 0,201-34-754 0 0,-1-1-1 0 0,-52-2 1 0 0,66-2-75 0 0,0 0 1 0 0,-1-1 0 0 0,1-1-1 0 0,0 0 1 0 0,0-1-1 0 0,-24-12 1 0 0,29 11-47 0 0,0 1 0 0 0,1-2-1 0 0,-1 0 1 0 0,2 0 0 0 0,-1 0-1 0 0,1-1 1 0 0,0 0 0 0 0,0-1 0 0 0,1 0-1 0 0,0 0 1 0 0,1-1 0 0 0,0 1-1 0 0,0-1 1 0 0,1-1 0 0 0,1 1 0 0 0,-1-1-1 0 0,2 1 1 0 0,-1-1 0 0 0,2-1-1 0 0,-3-13 1 0 0,3-3-60 0 0,0 0 0 0 0,2 0 0 0 0,1-1-1 0 0,2 1 1 0 0,0 0 0 0 0,8-28 0 0 0,6-9-107 0 0,35-86 1 0 0,-16 61 17 0 0,3 3-1 0 0,4 1 1 0 0,3 2 0 0 0,4 3 0 0 0,86-107-1 0 0,-78 119 3 0 0,3 4 0 0 0,2 2 0 0 0,3 3 0 0 0,3 3 0 0 0,2 3 0 0 0,3 3 0 0 0,2 3 0 0 0,156-72 0 0 0,-134 81 12 0 0,2 4 0 0 0,2 4 0 0 0,134-22-1 0 0,-120 34 613 0 0,2 5 0 0 0,-1 5 0 0 0,147 8 0 0 0,-207 4-100 0 0,111 22 1 0 0,-138-18-266 0 0,-1 1 1 0 0,0 1-1 0 0,0 2 1 0 0,-1 1 0 0 0,42 24-1 0 0,-53-25-64 0 0,0 2 0 0 0,0 0-1 0 0,-2 1 1 0 0,1 0 0 0 0,-2 1-1 0 0,0 1 1 0 0,-1 1 0 0 0,21 33-1 0 0,-17-19 98 0 0,-1 1-1 0 0,-1 0 0 0 0,-2 1 1 0 0,13 53-1 0 0,-6 32 242 0 0,-1-5-1 0 0,-18-110-396 0 0,0 1 0 0 0,0 0 0 0 0,0-1 0 0 0,0 1 0 0 0,1-1 0 0 0,0 1 0 0 0,0-1 0 0 0,0 1 0 0 0,0-1 0 0 0,0 0 0 0 0,1 0 0 0 0,2 2 0 0 0,-3-3-9 0 0,0 0-1 0 0,1-1 1 0 0,-1 0 0 0 0,0 1 0 0 0,1-1-1 0 0,-1 0 1 0 0,1 0 0 0 0,-1 0 0 0 0,1-1 0 0 0,-1 1-1 0 0,1-1 1 0 0,0 1 0 0 0,-1-1 0 0 0,1 0 0 0 0,0 0-1 0 0,0 0 1 0 0,3-1 0 0 0,-1 0 17 0 0,-1 0-1 0 0,1 0 1 0 0,-1 0-1 0 0,0 0 1 0 0,0-1 0 0 0,1 0-1 0 0,-1 0 1 0 0,7-4 0 0 0,28-26 100 0 0,-27 22-45 0 0,206-210-278 0 0,39-32-578 0 0,-228 227 690 0 0,2 2 0 0 0,1 1 0 0 0,1 2-1 0 0,0 1 1 0 0,1 1 0 0 0,1 2 0 0 0,47-14 0 0 0,-37 17 210 0 0,1 3-1 0 0,0 2 1 0 0,0 2 0 0 0,91-1 0 0 0,-69 8 76 0 0,0 2-1 0 0,-1 3 1 0 0,0 3 0 0 0,111 30 0 0 0,-120-21 45 0 0,0 3 1 0 0,104 53-1 0 0,-127-54-66 0 0,57 41-1 0 0,-75-48-141 0 0,-1 2-1 0 0,0-1 0 0 0,-1 2 0 0 0,-1 0 0 0 0,13 19 1 0 0,-15-18 30 0 0,-1 0 0 0 0,-1 1 0 0 0,-1 0 0 0 0,-1 1 0 0 0,0 0 0 0 0,6 27 0 0 0,-10-29-17 0 0,-1-1 1 0 0,-1 0-1 0 0,-1 1 0 0 0,0 0 0 0 0,-1-1 0 0 0,-1 1 0 0 0,-1-1 1 0 0,-4 23-1 0 0,-3-9 61 0 0,-1-1 1 0 0,-1-1 0 0 0,-28 53-1 0 0,9-29 42 0 0,-1-1 0 0 0,-3-2 0 0 0,-2-1 1 0 0,-1-2-1 0 0,-3-2 0 0 0,-2-1 0 0 0,-61 48 0 0 0,94-84-113 0 0,1-1 0 0 0,-1 0 0 0 0,0 0 0 0 0,0 0 0 0 0,-1-1 0 0 0,1-1 0 0 0,-1 0 0 0 0,-18 5 0 0 0,26-8-41 0 0,0-1 1 0 0,0 0-1 0 0,-1 0 0 0 0,1 1 1 0 0,0-1-1 0 0,0 0 1 0 0,0-1-1 0 0,0 1 0 0 0,0 0 1 0 0,0-1-1 0 0,0 1 1 0 0,0-1-1 0 0,0 1 1 0 0,0-1-1 0 0,0 0 0 0 0,0 0 1 0 0,0 0-1 0 0,0 0 1 0 0,0 0-1 0 0,1-1 0 0 0,-1 1 1 0 0,0 0-1 0 0,1-1 1 0 0,-3-3-1 0 0,0 0 15 0 0,0-1 0 0 0,1 1 0 0 0,0-1 0 0 0,0-1 0 0 0,0 1 0 0 0,-2-9 0 0 0,0 0-49 0 0,2 0-1 0 0,-1 0 1 0 0,2-1-1 0 0,0 1 1 0 0,1-1-1 0 0,1 0 1 0 0,0 1-1 0 0,1-1 1 0 0,6-28-1 0 0,-3 23-55 0 0,2 0 0 0 0,1 0 0 0 0,1 1 1 0 0,0 0-1 0 0,1 0 0 0 0,19-28 0 0 0,-5 14-100 0 0,1 1 1 0 0,2 1 0 0 0,1 1 0 0 0,58-51-1 0 0,-60 62 114 0 0,0 1-1 0 0,1 1 1 0 0,1 2-1 0 0,0 0 1 0 0,2 2-1 0 0,54-21 1 0 0,-56 28 121 0 0,1 0 1 0 0,-1 2 0 0 0,1 1-1 0 0,42-1 1 0 0,-21 6 92 0 0,84 11 1 0 0,-20 9 123 0 0,150 50 0 0 0,-145-37-120 0 0,165 53 284 0 0,-11 22-13 0 0,-250-99-370 0 0,0 2 0 0 0,0 1-1 0 0,-1 0 1 0 0,-1 1-1 0 0,21 20 1 0 0,-32-25-27 0 0,0 0 0 0 0,0 1 0 0 0,-1 1 0 0 0,0-1 0 0 0,-1 1 1 0 0,-1 0-1 0 0,1 1 0 0 0,-2 0 0 0 0,1 0 0 0 0,-2 0 0 0 0,5 17 0 0 0,-4-6 22 0 0,-1 0-1 0 0,0 0 0 0 0,-2 0 1 0 0,-1 1-1 0 0,-1-1 0 0 0,-5 41 1 0 0,-1-29 41 0 0,-2 1 1 0 0,-1-1 0 0 0,-21 54-1 0 0,3-23 94 0 0,-58 107-1 0 0,-136 150 330 0 0,13-52 17 0 0,125-162-323 0 0,54-69-115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1567 425 6553 0 0,'-67'-212'0'0'0,"34"118"0"0"0,30 87 1 0 0,1 0-1 0 0,-1 1 0 0 0,0-1 0 0 0,0 1 1 0 0,-1 0-1 0 0,0 0 0 0 0,0 0 0 0 0,-1 1 1 0 0,1 0-1 0 0,-1-1 0 0 0,0 1 1 0 0,-1 1-1 0 0,1-1 0 0 0,-1 1 0 0 0,0 0 1 0 0,0 0-1 0 0,0 1 0 0 0,0 0 0 0 0,-1 0 1 0 0,1 0-1 0 0,-9-1 0 0 0,2 1 45 0 0,-1 0-1 0 0,1 1 1 0 0,-1 1 0 0 0,0 0 0 0 0,1 1-1 0 0,-1 1 1 0 0,0 0 0 0 0,1 1-1 0 0,-1 0 1 0 0,-16 5 0 0 0,-35 15 315 0 0,2 2 0 0 0,0 2 0 0 0,-91 55 0 0 0,80-34 112 0 0,2 3-1 0 0,-84 75 1 0 0,98-72-121 0 0,3 2 1 0 0,2 3-1 0 0,2 2 0 0 0,3 2 1 0 0,3 2-1 0 0,3 2 1 0 0,3 2-1 0 0,2 1 0 0 0,-34 95 1 0 0,62-141-240 0 0,2 1 0 0 0,0 0 1 0 0,2 1-1 0 0,0-1 0 0 0,2 1 1 0 0,1 0-1 0 0,0 0 0 0 0,4 36 1 0 0,0-45-40 0 0,1 0 0 0 0,0 0 1 0 0,1-1-1 0 0,0 1 1 0 0,2-1-1 0 0,0 0 1 0 0,0 0-1 0 0,2 0 1 0 0,0-1-1 0 0,18 24 1 0 0,-14-22 18 0 0,1-1 1 0 0,0-1-1 0 0,1 0 1 0 0,1-1-1 0 0,0 0 1 0 0,1-1-1 0 0,0-1 1 0 0,28 14-1 0 0,-24-16 34 0 0,0-1 0 0 0,0-1-1 0 0,1 0 1 0 0,0-2 0 0 0,1-1-1 0 0,40 4 1 0 0,-26-7 59 0 0,0-1 1 0 0,0-1-1 0 0,48-9 1 0 0,-45 1 69 0 0,-1-1 0 0 0,0-2 0 0 0,66-31 0 0 0,-80 32-166 0 0,0-1-1 0 0,-1-1 0 0 0,-1-1 0 0 0,37-30 0 0 0,-47 34-123 0 0,-1-1-1 0 0,-1 0 1 0 0,0 0 0 0 0,0-1-1 0 0,-1 0 1 0 0,-1-1 0 0 0,0 0-1 0 0,0 0 1 0 0,9-26 0 0 0,-16 35 17 0 0,1-1 1 0 0,-1 1 0 0 0,0-1 0 0 0,0 0 0 0 0,0 0-1 0 0,-1 1 1 0 0,0-1 0 0 0,0 0 0 0 0,0 0 0 0 0,0 0-1 0 0,-1 0 1 0 0,0 1 0 0 0,0-1 0 0 0,0 0 0 0 0,0 1-1 0 0,-1-1 1 0 0,0 1 0 0 0,0-1 0 0 0,0 1-1 0 0,0 0 1 0 0,-1 0 0 0 0,0 0 0 0 0,0 0 0 0 0,0 0-1 0 0,0 1 1 0 0,0-1 0 0 0,-5-2 0 0 0,-8-5 18 0 0,0 0 0 0 0,-1 1 0 0 0,0 1 1 0 0,0 1-1 0 0,-22-7 0 0 0,3 4 95 0 0,0 2-1 0 0,-75-8 1 0 0,71 12-33 0 0,0 3 1 0 0,0 1 0 0 0,-40 4-1 0 0,56 0-22 0 0,0 0 1 0 0,1 2-1 0 0,0 0 0 0 0,0 2 1 0 0,0 0-1 0 0,-30 16 0 0 0,31-12 7 0 0,0 1-1 0 0,0 2 0 0 0,1 0 0 0 0,1 1 1 0 0,-31 30-1 0 0,41-34-22 0 0,1-1 0 0 0,0 1 0 0 0,1 0 0 0 0,0 1 1 0 0,1 0-1 0 0,0 1 0 0 0,0-1 0 0 0,2 1 0 0 0,0 0 0 0 0,0 1 0 0 0,-5 24 0 0 0,7-17 12 0 0,0 0-1 0 0,1 1 1 0 0,2-1-1 0 0,0 1 0 0 0,1-1 1 0 0,1 0-1 0 0,1 0 1 0 0,1 0-1 0 0,1 0 1 0 0,0 0-1 0 0,15 33 0 0 0,2-5 47 0 0,2 0 1 0 0,2-1-1 0 0,2-2 0 0 0,3-1 0 0 0,1-1 0 0 0,2-2 0 0 0,2-1 0 0 0,1-2 1 0 0,3-1-1 0 0,0-3 0 0 0,3-1 0 0 0,68 42 0 0 0,-72-55-5 0 0,1-1 0 0 0,0-3 0 0 0,1-1-1 0 0,53 12 1 0 0,-20-11 104 0 0,121 13 0 0 0,-144-26-84 0 0,0-2 1 0 0,0-2-1 0 0,0-3 1 0 0,94-16-1 0 0,-107 10-45 0 0,-1-1 0 0 0,0-1-1 0 0,0-2 1 0 0,-1-2 0 0 0,-1-1 0 0 0,-1-2 0 0 0,33-22 0 0 0,-37 19-193 0 0,-2-2 0 0 0,0-1 0 0 0,-2-1 0 0 0,0-1 1 0 0,32-45-1 0 0,-33 37-71 0 0,-1-2 1 0 0,-3-1-1 0 0,0-1 1 0 0,21-57-1 0 0,-34 73 130 0 0,-1-1 0 0 0,-1 0 0 0 0,0-1-1 0 0,-2 1 1 0 0,-1-1 0 0 0,-1 0 0 0 0,-1 0 0 0 0,-1 0 0 0 0,0 1-1 0 0,-6-31 1 0 0,4 47 45 0 0,1 0-1 0 0,-1 0 0 0 0,0 1 1 0 0,-1-1-1 0 0,1 1 1 0 0,-1-1-1 0 0,-1 1 1 0 0,1 0-1 0 0,-1 0 0 0 0,0 0 1 0 0,-8-8-1 0 0,6 8-36 0 0,-1 1 0 0 0,-11-8 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416 807 6553 0 0,'-146'-168'0'0'0,"111"135"0"0"0,-63-47 0 0 0,80 67 109 0 0,1-1-1 0 0,-29-31 1 0 0,39 37-66 0 0,1 0 0 0 0,-1 0 0 0 0,2-1 0 0 0,-1 0 0 0 0,1 0 0 0 0,0 0 0 0 0,-6-19 0 0 0,10 24-32 0 0,1 1 0 0 0,-1-1 1 0 0,1 0-1 0 0,-1 1 0 0 0,1-1 1 0 0,0 0-1 0 0,1 1 0 0 0,-1-1 0 0 0,1 1 1 0 0,-1-1-1 0 0,1 0 0 0 0,0 1 1 0 0,1-1-1 0 0,-1 1 0 0 0,0 0 1 0 0,1-1-1 0 0,0 1 0 0 0,0 0 1 0 0,0 0-1 0 0,3-4 0 0 0,3-2 86 0 0,1-1 0 0 0,0 1 0 0 0,1 1 0 0 0,16-13 0 0 0,-2 5 52 0 0,1 1-1 0 0,1 0 1 0 0,35-13-1 0 0,87-23 509 0 0,-39 21-140 0 0,2 5 1 0 0,1 5 0 0 0,0 4-1 0 0,1 6 1 0 0,0 4 0 0 0,149 13-1 0 0,-177 2-47 0 0,0 3 0 0 0,117 35-1 0 0,-165-37-304 0 0,-1 2-1 0 0,0 2 0 0 0,-1 1 1 0 0,0 2-1 0 0,-1 1 1 0 0,38 28-1 0 0,-53-32-64 0 0,-1 1-1 0 0,-1 0 1 0 0,0 1-1 0 0,-1 1 1 0 0,0 0 0 0 0,-2 2-1 0 0,0-1 1 0 0,-1 2-1 0 0,-1 0 1 0 0,-1 0 0 0 0,14 36-1 0 0,-16-28 74 0 0,-1 1-1 0 0,-2 0 0 0 0,-1 0 1 0 0,3 52-1 0 0,-7-41 51 0 0,-1-1 0 0 0,-3 0 0 0 0,-8 46 0 0 0,4-49-63 0 0,-1 0 1 0 0,-1-2-1 0 0,-2 1 0 0 0,-2-1 1 0 0,-1-1-1 0 0,-2 0 0 0 0,-28 45 0 0 0,39-71-122 0 0,-12 19 249 0 0,-40 44 0 0 0,51-64-251 0 0,0 1 0 0 0,-1-1 0 0 0,1-1-1 0 0,-1 1 1 0 0,-1-1 0 0 0,1-1 0 0 0,-1 1 0 0 0,1-1 0 0 0,-1-1 0 0 0,-1 1 0 0 0,-13 3 0 0 0,8-4 84 0 0,0-1 0 0 0,0 0 1 0 0,-1 0-1 0 0,1-2 1 0 0,-19 0-1 0 0,28-1-98 0 0,0 1-1 0 0,0-1 1 0 0,1 0 0 0 0,-1 0-1 0 0,0-1 1 0 0,1 0 0 0 0,0 1-1 0 0,-1-1 1 0 0,1-1-1 0 0,0 1 1 0 0,0-1 0 0 0,0 1-1 0 0,0-1 1 0 0,0 0-1 0 0,1-1 1 0 0,-1 1 0 0 0,1 0-1 0 0,0-1 1 0 0,-4-6-1 0 0,3 4 26 0 0,1 0-1 0 0,0 0 0 0 0,0-1 1 0 0,0 1-1 0 0,1-1 0 0 0,0 1 1 0 0,0-1-1 0 0,1 0 0 0 0,-1 0 0 0 0,2 0 1 0 0,-1-7-1 0 0,1 10-57 0 0,0-1 0 0 0,1 1 0 0 0,-1-1-1 0 0,1 1 1 0 0,0-1 0 0 0,1 1 0 0 0,-1 0 0 0 0,1 0 0 0 0,0 0-1 0 0,0 0 1 0 0,0 0 0 0 0,0 0 0 0 0,1 0 0 0 0,-1 1-1 0 0,1-1 1 0 0,0 1 0 0 0,6-6 0 0 0,-1 3 0 0 0,1-1 0 0 0,-1 1 0 0 0,2 1 0 0 0,-1 0 0 0 0,0 0-1 0 0,17-5 1 0 0,62-14-67 0 0,-63 18 127 0 0,6 0-27 0 0,0 1-1 0 0,0 1 1 0 0,1 2 0 0 0,47 2 0 0 0,-30 4 13 0 0,-1 2-1 0 0,60 15 1 0 0,-18-1 33 0 0,-22-5 3 0 0,87 31 1 0 0,-92-23-8 0 0,95 50 0 0 0,-134-58-42 0 0,1 0 1 0 0,-2 1-1 0 0,0 2 0 0 0,-1 0 0 0 0,-1 1 0 0 0,29 33 0 0 0,-37-35-8 0 0,0-1 1 0 0,0 2 0 0 0,-2 0 0 0 0,0 0 0 0 0,-1 1-1 0 0,-1 1 1 0 0,-1-1 0 0 0,-1 1 0 0 0,-1 1-1 0 0,0-1 1 0 0,-1 1 0 0 0,-2 0 0 0 0,0 0-1 0 0,0 30 1 0 0,-3-14 16 0 0,-1 1-1 0 0,-2-1 0 0 0,-9 46 0 0 0,3-45 7 0 0,-1-1 0 0 0,-2-1-1 0 0,-26 55 1 0 0,28-71-25 0 0,-12 24 42 0 0,-48 73 0 0 0,25-55 17 0 0,-3-2 1 0 0,-76 71-1 0 0,88-97-23 0 0,-1-2 1 0 0,-65 41 0 0 0,75-56-41 0 0,4-1 18 0 0,-2-1 0 0 0,-26 11 0 0 0,9-10 14 0 0,-54 15 1 0 0,74-29-33 0 0,17-3-8 0 0,5 2 0 0 0,0-1 0 0 0,0 0 1 0 0,0 0-1 0 0,-1 0 0 0 0,1 0 0 0 0,0 0 0 0 0,0 0 0 0 0,0 0 0 0 0,0 0 0 0 0,-1 0 1 0 0,1 0-1 0 0,0 0 0 0 0,0 0 0 0 0,0 0 0 0 0,0 0 0 0 0,-1 0 0 0 0,1 0 1 0 0,0 0-1 0 0,0 0 0 0 0,0 0 0 0 0,0 0 0 0 0,0 0 0 0 0,-1 0 0 0 0,1 0 0 0 0,0 0 1 0 0,0 0-1 0 0,0 0 0 0 0,0 0 0 0 0,0 0 0 0 0,-1-1 0 0 0,1 1 0 0 0,0 0 1 0 0,0 0-1 0 0,0 0 0 0 0,0 0 0 0 0,0 0 0 0 0,0 0 0 0 0,0-1 0 0 0,-1 1 1 0 0,1 0-1 0 0,0 0 0 0 0,0 0 0 0 0,0 0 0 0 0,0 0 0 0 0,0-1 0 0 0,0 1 0 0 0,0 0 1 0 0,0 0-1 0 0,0 0 0 0 0,0 0 0 0 0,0-1 0 0 0,0 1 0 0 0,0 0 0 0 0,0 0 1 0 0,0 0-1 0 0,0 0 0 0 0,0-1 0 0 0,0 1 0 0 0,0 0 0 0 0,0 0 0 0 0,0 0 0 0 0,0 0 1 0 0,1 0-1 0 0,-1-1 0 0 0,5-4 20 0 0,2 0-15 0 0,1 1 1 0 0,-1 0-1 0 0,1 1 1 0 0,0 0-1 0 0,0 0 0 0 0,0 0 1 0 0,1 1-1 0 0,-1 0 1 0 0,0 1-1 0 0,1 0 0 0 0,-1 0 1 0 0,17 2-1 0 0,-20-1-2 0 0,-1 0 0 0 0,1 1 0 0 0,-1 0 0 0 0,1 0 0 0 0,-1 0 1 0 0,1 1-1 0 0,-1-1 0 0 0,0 1 0 0 0,0 0 0 0 0,0 0 0 0 0,0 1 0 0 0,0-1 0 0 0,0 1 0 0 0,0 0 0 0 0,-1 0 0 0 0,1 0 0 0 0,-1 0 0 0 0,0 0 0 0 0,0 1 0 0 0,0 0 0 0 0,-1 0 0 0 0,1-1 0 0 0,-1 1 0 0 0,0 1 0 0 0,2 4 1 0 0,-1 1 5 0 0,0 1 1 0 0,0-1 0 0 0,-1 1-1 0 0,-1 0 1 0 0,0 0 0 0 0,0 0-1 0 0,-1 0 1 0 0,-1 0 0 0 0,0-1-1 0 0,0 1 1 0 0,-1 0 0 0 0,0 0-1 0 0,-7 17 1 0 0,-2 2 14 0 0,-3-1-1 0 0,0 0 1 0 0,-26 38 0 0 0,-2-5 42 0 0,-65 72 0 0 0,47-68-34 0 0,-2-3 0 0 0,-3-2 0 0 0,-109 78 0 0 0,119-101-32 0 0,-2-2 0 0 0,-2-3 0 0 0,-81 34 0 0 0,92-48 0 0 0,-1-2 0 0 0,-1-3 0 0 0,0-1 0 0 0,-97 11 0 0 0,92-19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1983 250 6553 0 0,'-3'-20'60'0'0,"-11"-33"-1"0"0,12 46-46 0 0,-1 0 0 0 0,0 1 0 0 0,0-1 1 0 0,0 1-1 0 0,-1-1 0 0 0,0 1 0 0 0,-1 0 0 0 0,-6-7 0 0 0,-2 0 22 0 0,0 1 0 0 0,-29-21 0 0 0,34 28-17 0 0,0 1 0 0 0,0 0 0 0 0,-1 0 0 0 0,1 0 0 0 0,-1 1 0 0 0,0 0 0 0 0,0 1 0 0 0,-9-1 0 0 0,-107-9 454 0 0,62 8-282 0 0,-246-1 1332 0 0,222 11-1109 0 0,-117 21 0 0 0,167-19-260 0 0,1 1-1 0 0,1 1 0 0 0,0 3 1 0 0,0 0-1 0 0,2 3 0 0 0,-1 0 1 0 0,2 2-1 0 0,0 2 1 0 0,2 1-1 0 0,0 1 0 0 0,-27 27 1 0 0,31-25-10 0 0,1 2 1 0 0,1 1 0 0 0,1 1 0 0 0,1 1 0 0 0,2 0 0 0 0,1 2 0 0 0,1 1 0 0 0,2 0 0 0 0,1 1 0 0 0,2 0-1 0 0,-13 48 1 0 0,16-38 63 0 0,2 1 0 0 0,2-1 0 0 0,1 1 0 0 0,3 0 0 0 0,1 0 0 0 0,3 0-1 0 0,7 48 1 0 0,-3-57-7 0 0,1 1 0 0 0,2-1-1 0 0,27 67 1 0 0,-16-60 54 0 0,2 0 0 0 0,43 63 1 0 0,-38-66 23 0 0,3-1 1 0 0,58 58 0 0 0,-62-72-104 0 0,2-1-1 0 0,0-1 1 0 0,1-1-1 0 0,42 21 1 0 0,-33-22 18 0 0,1-2 1 0 0,1-2 0 0 0,1-2 0 0 0,0-1-1 0 0,1-3 1 0 0,0-1 0 0 0,67 6-1 0 0,-71-13-11 0 0,0-2 0 0 0,0-1 0 0 0,0-2 0 0 0,0-1 0 0 0,0-3 0 0 0,-1-1-1 0 0,0-1 1 0 0,64-26 0 0 0,-54 13-297 0 0,-2-1 0 0 0,-1-2-1 0 0,-1-3 1 0 0,-2-1 0 0 0,0-1-1 0 0,-2-3 1 0 0,63-68 0 0 0,-61 54-131 0 0,-2-1 0 0 0,-3-3 1 0 0,-1 0-1 0 0,-3-3 0 0 0,-2 0 1 0 0,23-60-1 0 0,-35 66 28 0 0,-2-1-1 0 0,-2-1 1 0 0,-3 0-1 0 0,-1-1 1 0 0,-3 0-1 0 0,2-99 1 0 0,-10 125 122 0 0,0 0 0 0 0,-1 0 1 0 0,-2 0-1 0 0,0 1 0 0 0,-2-1 1 0 0,-9-24-1 0 0,9 33 25 0 0,-1-1 1 0 0,-1 1-1 0 0,-1 1 0 0 0,0-1 0 0 0,-1 1 0 0 0,0 1 1 0 0,-1 0-1 0 0,-1 1 0 0 0,-17-16 0 0 0,10 12 0 0 0,-2 1 0 0 0,0 1 0 0 0,0 1-1 0 0,-2 1 1 0 0,1 0 0 0 0,-35-12 0 0 0,26 15 93 0 0,0 0-1 0 0,-1 2 1 0 0,0 1 0 0 0,-50-4 0 0 0,27 9 123 0 0,1 2 0 0 0,-1 3 0 0 0,1 2 0 0 0,0 2 0 0 0,-104 28 0 0 0,158-35-145 0 0,-196 58 386 0 0,141-39-188 0 0,-80 40 0 0 0,75-26-32 0 0,1 2-1 0 0,2 4 0 0 0,1 1 1 0 0,3 3-1 0 0,1 3 0 0 0,2 1 1 0 0,-86 108-1 0 0,81-80 49 0 0,3 2-1 0 0,4 2 1 0 0,3 2 0 0 0,4 3 0 0 0,-43 124-1 0 0,49-107 205 0 0,-40 203 0 0 0,66-251-290 0 0,3 2 0 0 0,2-1 0 0 0,2 0 0 0 0,3 1 0 0 0,13 91-1 0 0,-9-116-42 0 0,2 0-1 0 0,1-1 0 0 0,2 1 0 0 0,23 49 0 0 0,-22-58-22 0 0,1 1-1 0 0,1-2 1 0 0,2 0-1 0 0,-1-1 0 0 0,2 0 1 0 0,29 27-1 0 0,-17-24 17 0 0,1 0 0 0 0,1-2 0 0 0,0-1 0 0 0,2-1 0 0 0,0-2 0 0 0,1-1 0 0 0,39 12 0 0 0,114 29 267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320 1 88 0 0,'0'0'0'0'0,"-5"0"88"0"0,-5 0 84 0 0,-6 2 181 0 0,-2 4-186 0 0,-3 2 107 0 0,-2 4-256 0 0,-1 3 80 0 0,1 2-64 0 0,-2 4-8 0 0,2 3-28 0 0,-1 3-12 0 0,2 3-37 0 0,1 1-20 0 0,2 1 31 0 0,3-1-86 0 0,3-3-32 0 0,3-1 6 0 0,3-7-642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4.5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748.95313"/>
      <inkml:brushProperty name="anchorY" value="-193332.625"/>
      <inkml:brushProperty name="scaleFactor" value="0.5"/>
    </inkml:brush>
  </inkml:definitions>
  <inkml:trace contextRef="#ctx0" brushRef="#br0">520 87 0 0 0,'0'0'0'0'0,"1"-2"0"0"0,2-3 0 0 0,3-3 168 0 0,1-2-1 0 0,1-2 75 0 0,0 1-11 0 0,-1 0 131 0 0,0 1-176 0 0,-2 3 292 0 0,-1 1-88 0 0,-2 3-12 0 0,-1 2-15 0 0,-2 2 169 0 0,-4 4-239 0 0,-1 3 302 0 0,-4 4-110 0 0,-2 4-65 0 0,-3 5 18 0 0,-2 5 118 0 0,-2 7-225 0 0,-3 7 146 0 0,0 7-150 0 0,-2 7-54 0 0,-2 9-90 0 0,-1 5 81 0 0,-3 4-155 0 0,0 5 101 0 0,-2 1-109 0 0,1-2-35 0 0,1-1-96 0 0,1-4 49 0 0,2-5-79 0 0,2-7 66 0 0,1-6-76 0 0,4-6-25 0 0,2-4-50 0 0,2-6-10 0 0,2-4 16 0 0,2-3-175 0 0,1-4-165 0 0,1-2 19 0 0,3-5-1258 0 0,2-5 126 0 0,4-5 317 0 0,0-4-957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11 592 0 0 0,'0'0'0'0'0,"0"-1"0"0"0,0-1 121 0 0,-1-1 22 0 0,0-1 132 0 0,-2-1 92 0 0,1 1 179 0 0,1 1-262 0 0,-1 0 438 0 0,3 2-197 0 0,1-4-81 0 0,3-1 34 0 0,5-1 165 0 0,3-2-325 0 0,5-1 432 0 0,3 1-235 0 0,4-1-111 0 0,3 1 20 0 0,5 2 184 0 0,1 0-369 0 0,6 0 434 0 0,1 3-237 0 0,4-1-121 0 0,5 1-15 0 0,2 0 91 0 0,3-1-253 0 0,7 0 217 0 0,2-4-164 0 0,6-1-84 0 0,7-5-70 0 0,3-3 83 0 0,4-4-147 0 0,6-3 99 0 0,3-5-88 0 0,2-1-13 0 0,7-3-250 0 0,1-1-185 0 0,0-1 279 0 0,1 1-853 0 0,-7 1 389 0 0,-7 3 58 0 0,-9 4-953 0 0,-10 3-167 0 0,-11 3 466 0 0,-16 5-2204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50 1926 0 0 0,'0'0'0'0'0,"-3"0"0"0"0,-4-1 485 0 0,-1-3-315 0 0,-3 1 390 0 0,2-1 243 0 0,2-1-116 0 0,3-1-197 0 0,6-1 12 0 0,5-4 249 0 0,6-1-450 0 0,4-5 554 0 0,5-2-300 0 0,4-3-129 0 0,5-2-47 0 0,4-3 125 0 0,2 0-321 0 0,6-4 310 0 0,5-3-202 0 0,5-4-61 0 0,9-10-18 0 0,7-9 40 0 0,8-12-150 0 0,9-14 138 0 0,5-11-148 0 0,4-9-32 0 0,4-10-77 0 0,0-3-43 0 0,-1 0 41 0 0,0-1-223 0 0,-5 5-2 0 0,-5 7-11 0 0,-3 7-112 0 0,-7 10-157 0 0,-6 9 347 0 0,-5 7-834 0 0,-6 8-899 0 0,-6 7 646 0 0,-14 14-2599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37 3891 88 0 0,'0'0'0'0'0,"-4"4"88"0"0,-3 5 616 0 0,-1 2-568 0 0,0 1 443 0 0,1 1 173 0 0,5-4-116 0 0,6-4-134 0 0,6-8 18 0 0,6-10 213 0 0,6-9-425 0 0,6-15 406 0 0,6-15-213 0 0,4-15-123 0 0,7-20 41 0 0,4-17 75 0 0,4-15-243 0 0,5-19 225 0 0,1-11-176 0 0,-1-12-42 0 0,2-13-110 0 0,-1-9 12 0 0,-1-5-90 0 0,2-8-54 0 0,-1-2-54 0 0,-1 1-21 0 0,-1-1-141 0 0,-5 7 45 0 0,-4 8-22 0 0,-5 7 19 0 0,-5 12-14 0 0,-6 14-13 0 0,-5 10-90 0 0,-5 12-22 0 0,-4 9 84 0 0,-4 3-508 0 0,-4 6-364 0 0,-3 3 143 0 0,-4 23-4198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3706 0 0 0,'0'0'0'0'0,"1"4"0"0"0,4 2 103 0 0,1 0 7 0 0,4-5-23 0 0,2-9 321 0 0,2-13-138 0 0,4-16-46 0 0,2-22-34 0 0,4-22 96 0 0,0-23-148 0 0,2-27 177 0 0,0-24-81 0 0,0-20-49 0 0,1-20-20 0 0,0-7 75 0 0,-3-1-148 0 0,0 3 130 0 0,-2 9-126 0 0,-4 13-67 0 0,-1 9-48 0 0,-3 11 42 0 0,-3 11-67 0 0,-3 5 75 0 0,-2 7-23 0 0,-3 6-30 0 0,-3 5 12 0 0,-3 9 12 0 0,-1 10-32 0 0,-1 8 47 0 0,-1 10-14 0 0,0 10-5 0 0,0 9-15 0 0,2 9 22 0 0,0 9-35 0 0,2 7 94 0 0,0 10-38 0 0,2 9 6 0 0,0 9-26 0 0,1 10 52 0 0,1 8-72 0 0,2 9 171 0 0,-1 6-78 0 0,1 7 19 0 0,0 5-84 0 0,1 7 106 0 0,0 4-101 0 0,-1 5 142 0 0,0 1-50 0 0,-1 1-29 0 0,0 0 32 0 0,1-2 34 0 0,0-2-48 0 0,0-2 73 0 0,-1-2-30 0 0,0-1-9 0 0,1-1-14 0 0,-2 0 68 0 0,1 0-67 0 0,-1 2 152 0 0,0 3-44 0 0,0 2-18 0 0,-2 5-18 0 0,0 4 69 0 0,-2 5-61 0 0,-2 6 114 0 0,-1 4-60 0 0,-1 4 30 0 0,0 3-34 0 0,-2 4 37 0 0,0 5 7 0 0,-1 3 73 0 0,-1 3-38 0 0,-1 2 26 0 0,0 5-61 0 0,-1 5 55 0 0,-1 8-29 0 0,-1 9 55 0 0,-1 11-136 0 0,0 13 13 0 0,-1 15-130 0 0,1 14 87 0 0,-3 14-81 0 0,1 9 3 0 0,0 4-76 0 0,0 1-37 0 0,0-1 23 0 0,1-4-50 0 0,1-4 51 0 0,1-8-166 0 0,1-11 30 0 0,3-10-44 0 0,0-9-248 0 0,0-10 116 0 0,2-7-124 0 0,0-11-47 0 0,2-9-65 0 0,3-12-53 0 0,4-13-1225 0 0,3-11-274 0 0,3-13 468 0 0,0-18-2686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91 128 0 0,'0'0'0'0'0,"2"-8"136"0"0,1-8 840 0 0,-1-3-828 0 0,0 0 652 0 0,0 3 93 0 0,1 6-141 0 0,1 7-245 0 0,0 12 65 0 0,0 10 237 0 0,0 11-454 0 0,-1 18 566 0 0,0 14-284 0 0,1 17-143 0 0,0 22 33 0 0,1 16 168 0 0,0 16-386 0 0,1 20 440 0 0,1 14-325 0 0,2 11-107 0 0,1 18-98 0 0,3 8 82 0 0,1 7-170 0 0,-1 16 113 0 0,1 9-131 0 0,-2 13-57 0 0,-3 23-98 0 0,-3 11 46 0 0,-2 4-90 0 0,0 1 24 0 0,1-18-216 0 0,1-22 22 0 0,3-25-504 0 0,2-29-156 0 0,2-30 414 0 0,1-25-762 0 0,2-29-638 0 0,-2-27 675 0 0,-3-28-4265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64 55 312 0 0,'0'0'0'0'0,"-1"-5"632"0"0,-4-7 682 0 0,-2-1-270 0 0,-2 1-21 0 0,-1 3-316 0 0,2 5-211 0 0,2 7 248 0 0,1 8-439 0 0,3 11 510 0 0,-1 13-251 0 0,2 12-96 0 0,-1 18-65 0 0,0 14 125 0 0,1 13-245 0 0,0 15 223 0 0,0 10-118 0 0,2 8-59 0 0,1 11-73 0 0,1 7 163 0 0,1 8-243 0 0,1 17 345 0 0,1 14-187 0 0,1 19-4 0 0,1 25-114 0 0,1 21 147 0 0,3 16-248 0 0,2 16 250 0 0,4 0-134 0 0,3-4-52 0 0,5-5-141 0 0,6-14 98 0 0,5-13-172 0 0,6-11 234 0 0,5-14-148 0 0,6-12 2 0 0,4-9-53 0 0,5-10 9 0 0,2-10-27 0 0,4-7 25 0 0,2-10-9 0 0,2-10-25 0 0,0-10-179 0 0,-1-11 78 0 0,-3-11-138 0 0,-1-10-41 0 0,-3-11-2 0 0,-2-12-19 0 0,-1-10-165 0 0,-2-12-29 0 0,-2-13-21 0 0,-42-39-109 0 0,24 14 0 0 0,-28-18 190 0 0,1-1-1 0 0,14 5 0 0 0,-17-8 76 0 0,-1 0-1 0 0,1-1 1 0 0,10 2 0 0 0,-12-3-273 0 0,-1-1 1 0 0,0 0-1 0 0,1 0 1 0 0,7-1 0 0 0,-10 0 615 0 0,0 0 1 0 0,0-1 0 0 0,0 1 0 0 0,0-1-1 0 0,8-4 1 0 0,-9 5-1023 0 0,1-1-1 0 0,0-1 0 0 0,8-6 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36 28 232 0 0,'0'0'0'0'0,"-4"-4"496"0"0,-3-3 392 0 0,-1 0 187 0 0,-1 0 820 0 0,2 4-1591 0 0,6 6 743 0 0,7 6-552 0 0,8 9 348 0 0,6 7-220 0 0,9 7-103 0 0,9 10-164 0 0,8 8 172 0 0,8 7-320 0 0,8 8 204 0 0,6 3-170 0 0,4 4-114 0 0,6 3-44 0 0,1 2 26 0 0,0 2-92 0 0,0 4-32 0 0,-3 0-87 0 0,-4 1 0 0 0,-3-1-196 0 0,-4-5-116 0 0,-3-6 152 0 0,-4-6-1061 0 0,-8-9-993 0 0,-8-10 601 0 0,-11-14-2578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15 175 168 0 0,'0'0'0'0'0,"-2"-10"168"0"0,-2-14 859 0 0,-1-7-936 0 0,1-1 627 0 0,4 0-27 0 0,6 7-113 0 0,-5 24-534 0 0,-1-1 0 0 0,1 0 1 0 0,0 0-1 0 0,0 1 0 0 0,0-1 1 0 0,0 0-1 0 0,0 1 0 0 0,2-3 0 0 0,-1 5-16 0 0,-1-2-1 0 0,0 0 1 0 0,-1 1 0 0 0,1-1-1 0 0,1 1 1 0 0,-1 0-1 0 0,0-1 1 0 0,0 1-1 0 0,0 0 1 0 0,0 0-1 0 0,0-1 1 0 0,0 1-1 0 0,0 0 1 0 0,0 0-1 0 0,2 0 1 0 0,-1 2 47 0 0,1-2 1 0 0,-1 1 0 0 0,1 0-1 0 0,0 0 1 0 0,-1 1 0 0 0,0-1-1 0 0,5 3 1 0 0,-1 2 12 0 0,0-1 0 0 0,0 1 0 0 0,5 7 0 0 0,0 2 303 0 0,11 22 0 0 0,13 38 235 0 0,-2 26-72 0 0,1 31-51 0 0,-3 27 173 0 0,-2 22-321 0 0,-4 28 210 0 0,-3 19-162 0 0,-5 19-135 0 0,-6 34-84 0 0,-5 30 103 0 0,-7 29-203 0 0,-6 32 217 0 0,-5 10-198 0 0,-4-1-34 0 0,-2-3-76 0 0,1-18 21 0 0,1-23-53 0 0,2-19-240 0 0,4-25-91 0 0,3-26-39 0 0,5-24-456 0 0,3-27-66 0 0,5-28 307 0 0,5-26-622 0 0,4-27-697 0 0,2-25 648 0 0,-2-33-1948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388 4 200 0 0,'0'0'0'0'0,"-6"-1"232"0"0,-10 0 840 0 0,-4-1-1089 0 0,-4 3 624 0 0,0 3-178 0 0,3 6-23 0 0,5 4-132 0 0,14-10-210 0 0,0-1 0 0 0,0 1 0 0 0,1-1-1 0 0,-3 8 1 0 0,-4 22 418 0 0,4 11-305 0 0,2 16 472 0 0,1 18-226 0 0,2 21-72 0 0,-1 36-35 0 0,-2 31 184 0 0,-1 34-361 0 0,-5 38 364 0 0,-5 28-265 0 0,-4 21-70 0 0,-5 25-53 0 0,-2 10-19 0 0,-2 3-52 0 0,-2 6-83 0 0,3-9-35 0 0,1-16-17 0 0,4-15-226 0 0,6-28-117 0 0,5-29 215 0 0,8-31-1173 0 0,8-36 1301 0 0,6-35-486 0 0,1-41-4588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1156 3352 0 0 0,'0'0'0'0'0,"-2"-7"0"0"0,-3-14 373 0 0,0-9-265 0 0,-2-11 323 0 0,-1-11 72 0 0,2-7-60 0 0,0-9-58 0 0,2-9-147 0 0,0-9 108 0 0,1-9-203 0 0,0-10 84 0 0,0-9-50 0 0,2-5-46 0 0,-1-5-6 0 0,3 0 119 0 0,1 3-168 0 0,0 5 251 0 0,1 8-75 0 0,1 9-47 0 0,-1 9 3 0 0,1 9 107 0 0,-1 9-175 0 0,-1 7 168 0 0,0 9-126 0 0,-1 6-57 0 0,-2 8-30 0 0,-1 5 37 0 0,-1 6-64 0 0,-2 6 74 0 0,-2 7-59 0 0,1 6 0 0 0,-1 6-94 0 0,-1 6 52 0 0,0 6-67 0 0,0 6 35 0 0,0 7-30 0 0,-1 5-39 0 0,2 7-55 0 0,0 5 12 0 0,1 4 1 0 0,2 5-69 0 0,2-1 30 0 0,2-1-22 0 0,4-3-136 0 0,4-3 39 0 0,1-4-57 0 0,1-5-130 0 0,2-5 63 0 0,0-5-56 0 0,-1-5 189 0 0,-2-7 2 0 0,-1-4 55 0 0,-3-4 220 0 0,-3-2-58 0 0,-3-2 32 0 0,-4-1-19 0 0,-2-2 71 0 0,-3 0-68 0 0,-2-2 144 0 0,-1 1-23 0 0,-1-1-25 0 0,-1 0 32 0 0,-1 1 36 0 0,1 2-20 0 0,0 0 112 0 0,0 0-49 0 0,0 1 1 0 0,-1 1-25 0 0,2 0 5 0 0,0-1-13 0 0,1 0-26 0 0,3 0-12 0 0,2 0-17 0 0,2-1-128 0 0,2-1 100 0 0,1 0-121 0 0,2-2 117 0 0,0-2-64 0 0,2-2-36 0 0,1-2-53 0 0,1-2 47 0 0,0-5-47 0 0,1-1 50 0 0,-1-4-23 0 0,0-2-12 0 0,-1-4-42 0 0,-2-4 67 0 0,-2-1-70 0 0,-5-2 78 0 0,-3-1-4 0 0,-6-2-17 0 0,-4-2 28 0 0,-5-3 0 0 0,-5-3 1 0 0,-4-3 38 0 0,-2 0-10 0 0,-3-1 14 0 0,-3 1-86 0 0,-2-1 100 0 0,-3 1-109 0 0,0 0 154 0 0,0 0-82 0 0,0-1-1 0 0,1 2-128 0 0,1 1 25 0 0,1 3-45 0 0,2 3-245 0 0,1 5-26 0 0,0 2-74 0 0,2 3-331 0 0,1 1 97 0 0,2 3 125 0 0,8 6 213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4.87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6594.1875"/>
      <inkml:brushProperty name="anchorY" value="-193920.07813"/>
      <inkml:brushProperty name="scaleFactor" value="0.5"/>
    </inkml:brush>
  </inkml:definitions>
  <inkml:trace contextRef="#ctx0" brushRef="#br0">1 16 0 0 0,'0'0'0'0'0,"1"-1"8"0"0,4-2 121 0 0,2 0 22 0 0,2 0 169 0 0,4 1 26 0 0,1 0 191 0 0,2 0-230 0 0,3 3 285 0 0,0 0-123 0 0,1 2-53 0 0,2 2-16 0 0,-1 2 129 0 0,0 3-212 0 0,1 4 198 0 0,1 3-90 0 0,0 2-103 0 0,1 4 14 0 0,1 3 61 0 0,1 4-164 0 0,1 4 117 0 0,2 3-105 0 0,1 4-46 0 0,1 2-110 0 0,0 3 109 0 0,0 0-173 0 0,1 3 171 0 0,0 1-128 0 0,0-2-36 0 0,2 1-55 0 0,-1-1-66 0 0,0 1 49 0 0,0 0-423 0 0,1 0-29 0 0,-1-2-15 0 0,-6-10-7031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1957 2737 0 0 0,'0'0'0'0'0,"-1"-1"0"0"0,-3-3 224 0 0,-1 0-83 0 0,-2-2 103 0 0,-3-1 381 0 0,-2-2-97 0 0,-1-2-20 0 0,-2-3-33 0 0,-1-2 135 0 0,-3-4-240 0 0,-1-3 93 0 0,-1-5-118 0 0,-1-4-76 0 0,-3-7-131 0 0,-1-5 74 0 0,-2-7-147 0 0,-4-8 39 0 0,-3-8-44 0 0,-3-6-20 0 0,-8-7-43 0 0,-5-6 66 0 0,-4-3-79 0 0,-5-5 80 0 0,-2-1-24 0 0,-2-2-38 0 0,-2-5-53 0 0,-2-2 59 0 0,-2-2-88 0 0,-5-3 137 0 0,-1 2-69 0 0,-1 2 6 0 0,-3 1-47 0 0,1 6 49 0 0,1 8-45 0 0,3 7 106 0 0,4 10-49 0 0,5 9-9 0 0,3 7-51 0 0,6 7 68 0 0,5 5-61 0 0,7 2 65 0 0,5 4-28 0 0,6 2-38 0 0,5 4-6 0 0,7 1 27 0 0,4 3-39 0 0,5 0 49 0 0,5 2-14 0 0,3 1-23 0 0,2 2 55 0 0,4 3-27 0 0,2 3 28 0 0,5 4-26 0 0,2 4 18 0 0,4 4 4 0 0,2 4-20 0 0,2 5 63 0 0,2 6-56 0 0,3 6 83 0 0,1 8-23 0 0,4 5-38 0 0,3 8 14 0 0,6 6 2 0 0,6 6-11 0 0,5 7 31 0 0,5 4-28 0 0,5 5 10 0 0,5 3-31 0 0,5 7 36 0 0,4 6-40 0 0,3 7 31 0 0,3 5-29 0 0,1 6 0 0 0,3 7-113 0 0,3 7 96 0 0,4 8-90 0 0,5 7 81 0 0,5 4-99 0 0,5 4-54 0 0,5 4-500 0 0,3 2-118 0 0,2 6 73 0 0,0 4-75 0 0,-22-27-1095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1518 6853 56 0 0,'0'0'0'0'0,"5"-4"136"0"0,4-7 261 0 0,2-6-270 0 0,0-7 299 0 0,-2-8-181 0 0,-2-5 280 0 0,-4-5-357 0 0,-6-7 458 0 0,-4-3-307 0 0,-6-5-81 0 0,-4-4-178 0 0,-4-6 71 0 0,-3-5-152 0 0,-2-7 93 0 0,-3-5-70 0 0,-1-3-18 0 0,0-7-22 0 0,0-5-8 0 0,-1-5 9 0 0,-2-10-14 0 0,-1-10-5 0 0,-1-9 2 0 0,-4-13-40 0 0,-3-10 68 0 0,-2-10-60 0 0,-5-14 132 0 0,-2-7-57 0 0,-3-5 12 0 0,-5-2 1 0 0,-2 7 16 0 0,-1 12-14 0 0,-3 10 118 0 0,0 16-53 0 0,2 14 3 0 0,1 10 12 0 0,4 11 41 0 0,5 8-58 0 0,4 2 169 0 0,7 4-49 0 0,5 2-16 0 0,5 2 1 0 0,6 3 100 0 0,3 3-152 0 0,4 2 161 0 0,2 0-40 0 0,3-1-23 0 0,0-2-17 0 0,0-2 97 0 0,1-3-97 0 0,0-2 116 0 0,0-1-70 0 0,0-2-15 0 0,0 0-78 0 0,1 1 36 0 0,3 2-44 0 0,3 4-65 0 0,2 5-29 0 0,4 7-44 0 0,4 3-12 0 0,4 5-1 0 0,2 2-3 0 0,1 2 28 0 0,0 3-36 0 0,1 2-16 0 0,1 4-43 0 0,1 1 10 0 0,0 3-7 0 0,0 4-66 0 0,1 3 10 0 0,-1 2-53 0 0,1 3-213 0 0,1 1 2 0 0,-1 0-62 0 0,-1 1-799 0 0,0 1 56 0 0,0 3-49 0 0,-3 8-859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63 6285 0 0 0,'0'0'0'0'0,"-4"1"0"0"0,-5 4 233 0 0,-2-1-103 0 0,-1 0 108 0 0,1-4 192 0 0,3-5-109 0 0,2-8-93 0 0,5-8-5 0 0,4-9 93 0 0,3-8-156 0 0,3-6 330 0 0,4-7-136 0 0,2-4 5 0 0,4-4-48 0 0,2-3 84 0 0,3-2-170 0 0,1-4 219 0 0,2-3-96 0 0,-1-2-24 0 0,0-8-53 0 0,-1-4 160 0 0,-2-6-258 0 0,-2-5 220 0 0,-5-2-115 0 0,-2-1-70 0 0,-4-1-52 0 0,-3 2 203 0 0,-3 2-301 0 0,-3 2 450 0 0,-2 4-209 0 0,0 3-77 0 0,-1 0-44 0 0,2-1 113 0 0,2-3-239 0 0,3-8 305 0 0,4-6-159 0 0,4-6-52 0 0,6-11-16 0 0,3-7 135 0 0,5-4-231 0 0,3-4 306 0 0,1 3-215 0 0,2 6-44 0 0,-1 6-13 0 0,1 5-36 0 0,1 5 14 0 0,-1 2 39 0 0,2 3-58 0 0,-2 5 19 0 0,-1 1-43 0 0,-1 5 1 0 0,-1 3 16 0 0,-1 3 40 0 0,-3 2-29 0 0,0 2 30 0 0,-2-1-82 0 0,0 0 33 0 0,1-1-23 0 0,-1-1 23 0 0,0 0 21 0 0,0 2-33 0 0,-1 1-72 0 0,0 3 188 0 0,0 3-209 0 0,0 3 206 0 0,0 4-89 0 0,1 5-28 0 0,1 3 12 0 0,2 4-64 0 0,1 4 72 0 0,2 2-33 0 0,2 2-18 0 0,1 3 35 0 0,3 3-40 0 0,1 1 3 0 0,2 2 8 0 0,0 1-61 0 0,1 3 46 0 0,-2 3-53 0 0,-3 2-88 0 0,-1 2 61 0 0,-4 1-82 0 0,-2 2 41 0 0,-4 2-23 0 0,-4 0-4 0 0,-1 2-270 0 0,-3 1 12 0 0,-2 0-86 0 0,-2 1-1018 0 0,-3 1 4 0 0,-2 1-113 0 0,-2 4-2695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4446 0 0 0,'0'0'0'0'0,"3"2"168"0"0,2-2 616 0 0,1-4-484 0 0,5-10 634 0 0,4-12 245 0 0,6-11-587 0 0,9-18 511 0 0,6-16-283 0 0,6-14-212 0 0,6-18 47 0 0,6-11 281 0 0,2-10-551 0 0,5-10 672 0 0,2-7-394 0 0,4-4-157 0 0,5-6-123 0 0,5 0 141 0 0,5 2-380 0 0,6-5 156 0 0,4 2-133 0 0,2 2-56 0 0,4-5-71 0 0,2 2 2 0 0,0 2-46 0 0,1 2 10 0 0,-3 8-6 0 0,-4 10 0 0 0,-3 6-112 0 0,-4 9 60 0 0,-3 8-52 0 0,-1 5 40 0 0,-2 10-50 0 0,-1 6-3 0 0,2 6 93 0 0,-2 3-170 0 0,-2 4 241 0 0,2 1-344 0 0,-1 4 169 0 0,0 4-20 0 0,-1 4-39 0 0,-4 7 7 0 0,-3 5 35 0 0,-4 5-22 0 0,-6 5-1 0 0,-4 3 10 0 0,-3 4-22 0 0,-3 2 16 0 0,-3 2-14 0 0,-3 1 22 0 0,-3 3 2 0 0,-4 2 1 0 0,-1 2-83 0 0,-3 2-23 0 0,-2 1-8 0 0,-5 4-302 0 0,-3 2-56 0 0,-4 3-78 0 0,-3 5-550 0 0,-3 5-67 0 0,-5 5 244 0 0,-7 7 81 0 0,-2-1-939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2206 224 0 0,'0'0'0'0'0,"6"0"400"0"0,3-3 1148 0 0,3-3-1392 0 0,4-2 814 0 0,4-3 94 0 0,6-1-497 0 0,7-4 448 0 0,7-4-179 0 0,8-6-165 0 0,8-4-47 0 0,5-6 195 0 0,6-3-398 0 0,6-3 440 0 0,4-2-223 0 0,5-1-88 0 0,5-4-126 0 0,3 0 200 0 0,3-3-381 0 0,6-3 355 0 0,2-1-131 0 0,2-1-119 0 0,4-1-88 0 0,1 2 174 0 0,-2 0-345 0 0,1 3 374 0 0,-4 2-258 0 0,-5 2-23 0 0,-4 1-76 0 0,-5 1 76 0 0,-8 0-125 0 0,-4-1 148 0 0,-6 1-101 0 0,-5 1-23 0 0,-1 0 7 0 0,-3 2-18 0 0,-1 1-6 0 0,-1-1-26 0 0,0 1-32 0 0,0-1-2 0 0,0 1 44 0 0,-2 2-70 0 0,-1 1 31 0 0,-3 2-104 0 0,-5 4 103 0 0,-3 2-16 0 0,-5 1-50 0 0,-4 3 55 0 0,-4-1-112 0 0,-5 2-33 0 0,-4-1-4 0 0,-4 0-44 0 0,-4 0-37 0 0,-4 1-86 0 0,-1-1 48 0 0,-4 1-469 0 0,-2 0-279 0 0,-4-1-58 0 0,-4 1-2604 0 0,-4-3-176 0 0,-5-2 1606 0 0,0 6-218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1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56 706 112 0 0,'0'0'0'0'0,"-5"3"200"0"0,-5 2 551 0 0,-4 3 356 0 0,0 0-582 0 0,5-1 529 0 0,5-2-610 0 0,8-1 760 0 0,5-3-381 0 0,6-5-98 0 0,4-6-96 0 0,5-2 287 0 0,4-3-455 0 0,4-3 459 0 0,2 0-290 0 0,4 0-127 0 0,3 0-119 0 0,3 1 183 0 0,5 0-333 0 0,7 0 296 0 0,4 2-160 0 0,7 1-55 0 0,8 2-101 0 0,6 1 196 0 0,5 3-300 0 0,5 3 334 0 0,2 2-196 0 0,1 2-32 0 0,4 3-15 0 0,1 2 42 0 0,-2 0-111 0 0,1 2 127 0 0,-4-2-87 0 0,-5 0 8 0 0,-3-2-86 0 0,-7 0 60 0 0,-6-4-107 0 0,-6-4 197 0 0,-5-3-163 0 0,-3-5 35 0 0,-5-4-112 0 0,-3-3-20 0 0,-4-1-11 0 0,-4-4-41 0 0,-3 0-37 0 0,-3-1-11 0 0,-2 1-188 0 0,-2 0-6 0 0,0 0 9 0 0,-2 1-154 0 0,0-1-32 0 0,-1 0 30 0 0,0-1-131 0 0,0-2-132 0 0,1-1 106 0 0,-1-3-1463 0 0,-1-1-155 0 0,-3-1-85 0 0,-6 7-4026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1262 2523 136 0 0,'0'0'0'0'0,"-4"0"144"0"0,-7 0 840 0 0,-4 0-846 0 0,-4 0 656 0 0,-2 1 156 0 0,-1 0-84 0 0,1-1-118 0 0,-2-1-104 0 0,1-3 251 0 0,0-2-406 0 0,-3-3 321 0 0,0-6-186 0 0,-1-6-135 0 0,-3-7-98 0 0,-1-6 144 0 0,-2-7-301 0 0,-2-7 136 0 0,-1-7-133 0 0,-2-6-71 0 0,-1-10 16 0 0,0-5-4 0 0,2-7-60 0 0,0-7-38 0 0,1-3-20 0 0,1-4-28 0 0,0-5-14 0 0,-1-2 10 0 0,-2-2-24 0 0,-4-4-3 0 0,-4-2-37 0 0,-3-1 0 0 0,-1-3-77 0 0,-1 1 1 0 0,3 3 13 0 0,4 4-8 0 0,4 8-118 0 0,5 10 25 0 0,5 8-482 0 0,6 9-726 0 0,5 9 1196 0 0,7 8-4064 0 0,4 6 4288 0 0,6 5-1378 0 0,3 12-1377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568 1701 0 0 0,'0'0'0'0'0,"0"5"0"0"0,0 7 308 0 0,-2 3-107 0 0,-2 2 106 0 0,-3 2 653 0 0,-1-3-146 0 0,-1-3-74 0 0,-3-4 42 0 0,-2-6 352 0 0,-2-6-601 0 0,-5-5 623 0 0,-2-7-361 0 0,-3-5-171 0 0,-3-6-84 0 0,-1-5 196 0 0,-1-6-459 0 0,0-7 400 0 0,2-6-252 0 0,2-5-124 0 0,1-8-82 0 0,2-4 72 0 0,3-4-223 0 0,2-6 81 0 0,2-5-22 0 0,4-2-47 0 0,1-4-135 0 0,3 1 93 0 0,1 4-141 0 0,1 1 56 0 0,-1 6-66 0 0,0 3-40 0 0,-2 3-29 0 0,-1 2-155 0 0,0 2 263 0 0,-1 0-674 0 0,2 0-108 0 0,1 0 125 0 0,2-1-1945 0 0,3 2 2184 0 0,1 12-5970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2667 2603 32 0 0,'0'0'0'0'0,"-9"-3"120"0"0,-10-5 485 0 0,-9-3-427 0 0,-11-3 497 0 0,-6-4 224 0 0,-5-1-513 0 0,-7-6 548 0 0,-4-5-226 0 0,-5-5-137 0 0,-6-7-15 0 0,-2-3 260 0 0,-2-3-516 0 0,0-2 507 0 0,2 0-328 0 0,2 1-118 0 0,0-1 1 0 0,3 0 54 0 0,0 0-167 0 0,-1-2 135 0 0,0-3-100 0 0,-2-2-74 0 0,-2-6-26 0 0,-3-3 148 0 0,-1-3-236 0 0,-4-5 196 0 0,-3 0-99 0 0,-4-1-112 0 0,-3 0 35 0 0,-1 1-19 0 0,3 2-48 0 0,4 2 98 0 0,5 3-97 0 0,6 4 41 0 0,5 2-87 0 0,7 3 23 0 0,6 4-11 0 0,5 0-19 0 0,6 4 6 0 0,7 2-41 0 0,5 0-82 0 0,8 2 96 0 0,7 1-109 0 0,7 0 13 0 0,5 1-43 0 0,7 0-57 0 0,5 1-173 0 0,5-1 43 0 0,7 0-82 0 0,6 1-367 0 0,7-2-206 0 0,7 0-89 0 0,7-2-1708 0 0,7-3 2560 0 0,-7 9-4444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2595 0 0 0 0,'0'0'0'0'0,"0"4"0"0"0,0 6 93 0 0,0 4 21 0 0,1 3 102 0 0,2 2 89 0 0,1 1 151 0 0,1 1-172 0 0,2 2 344 0 0,0 0-99 0 0,0-2-64 0 0,-1 1 67 0 0,-2-1 246 0 0,-3 0-334 0 0,-5 0 524 0 0,-6 0-183 0 0,-6 0-100 0 0,-7 0 43 0 0,-8 0 153 0 0,-8 0-311 0 0,-9-1 230 0 0,-6 1-177 0 0,-6-3-121 0 0,-6-1-161 0 0,-5-3 152 0 0,-4-4-342 0 0,-7-3 367 0 0,-5-3-191 0 0,-1-3-33 0 0,-4-2-32 0 0,0-2 85 0 0,0-1-190 0 0,-1 1 226 0 0,2 0-164 0 0,2 2 4 0 0,-2 2-169 0 0,2 2 98 0 0,3 2-133 0 0,0 1-12 0 0,3 0-1 0 0,5-1-52 0 0,4 1 22 0 0,7-3-84 0 0,7 0 60 0 0,6-1-227 0 0,5-1 55 0 0,5-1-64 0 0,1 0-112 0 0,2 0 66 0 0,2 0-37 0 0,0 0 9 0 0,2-2-30 0 0,1 1 17 0 0,1 0-203 0 0,1 1 68 0 0,3 2-60 0 0,1 0-475 0 0,2 3-100 0 0,3 3-85 0 0,2 2-1420 0 0,3 2 2370 0 0,5-2-4388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5.6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061.71875"/>
      <inkml:brushProperty name="anchorY" value="-195417.64063"/>
      <inkml:brushProperty name="scaleFactor" value="0.5"/>
    </inkml:brush>
  </inkml:definitions>
  <inkml:trace contextRef="#ctx0" brushRef="#br0">0 1 88 0 0,'0'0'0'0'0,"1"0"88"0"0,3 0 112 0 0,0 1 202 0 0,1 1-42 0 0,1 2 170 0 0,1 3-206 0 0,1 1 237 0 0,2 2-288 0 0,2 3 300 0 0,1 4-166 0 0,3 1-97 0 0,3 3-16 0 0,1 2 133 0 0,3 3-252 0 0,1 3 255 0 0,2 2-153 0 0,1 3-39 0 0,3 3-42 0 0,2 1 88 0 0,1 2-181 0 0,4 1 157 0 0,0 1-116 0 0,3 0-69 0 0,2 3-93 0 0,1 0 75 0 0,-1 0-108 0 0,2 0 48 0 0,-2-1-258 0 0,-1-1 15 0 0,0-3-550 0 0,-1-1-416 0 0,-2-5 336 0 0,-8-7-3167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1777 0 0 0 0,'0'0'0'0'0,"-2"3"64"0"0,-2 4 0 0 0,-2 2 215 0 0,-1 1 134 0 0,0 1-90 0 0,-2 0 382 0 0,0 2-123 0 0,1-1-69 0 0,-3 1-51 0 0,1-1 202 0 0,-1 1-320 0 0,0 0 371 0 0,-1 2-151 0 0,0 1-100 0 0,-1 1-47 0 0,-2 2 237 0 0,-3-1-359 0 0,-3 3 430 0 0,-4 0-167 0 0,-5 2-104 0 0,-5 1-15 0 0,-5 0 161 0 0,-5 2-298 0 0,-7 3 382 0 0,-4 1-192 0 0,-6 1-77 0 0,-5 2-186 0 0,-6 1 191 0 0,-4 1-316 0 0,-7 2 184 0 0,-2 0-164 0 0,0-2-97 0 0,-1-2-12 0 0,1-3-57 0 0,4-5 18 0 0,3-5-187 0 0,6-5-13 0 0,6-7 22 0 0,7-7-336 0 0,7-6-82 0 0,5-7 211 0 0,6-5-579 0 0,8-3 366 0 0,7-4-51 0 0,7-2-13 0 0,18 22 532 0 0,0-1-1 0 0,0 1 1 0 0,0-1-1 0 0,-1-5 1 0 0,2 5 14 0 0,0 0 0 0 0,1 0 1 0 0,-1 0-1 0 0,1-7 0 0 0,1 7-462 0 0,0-1 1 0 0,0 0-1 0 0,3-10 0 0 0,10-18 455 0 0,9-4-1017 0 0,-2 7-2161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3369 1 128 0 0,'0'0'0'0'0,"1"7"192"0"0,0 10 458 0 0,-1 4-533 0 0,0 7 442 0 0,1 3-170 0 0,2 2 235 0 0,2 0-273 0 0,2-2 358 0 0,-1-4-135 0 0,1-4-75 0 0,-2-2 11 0 0,-2-3 204 0 0,-3-2-326 0 0,-4 0 451 0 0,-5-1-174 0 0,-5 1-117 0 0,-6 4-47 0 0,-6 2 243 0 0,-8 4-503 0 0,-10 5 585 0 0,-10 4-352 0 0,-8 4-95 0 0,-14 8 25 0 0,-7 4 170 0 0,-6 4-320 0 0,-9 6 328 0 0,-5 4-214 0 0,-3 1-85 0 0,-7 3-21 0 0,-1 1 86 0 0,-3-1-210 0 0,-5-1 203 0 0,0 0-158 0 0,-1-3-47 0 0,-3 2 23 0 0,-2-2 39 0 0,2 1-79 0 0,-3 3 54 0 0,2 1 2 0 0,4 1-67 0 0,3 2-25 0 0,7-2 32 0 0,8-3-127 0 0,10-6 26 0 0,9-5 25 0 0,8-6 6 0 0,7-6-83 0 0,8-5 82 0 0,8-5-131 0 0,6-7-102 0 0,6-6 24 0 0,5-6-65 0 0,5-6-268 0 0,3-5 196 0 0,2-7-225 0 0,3-5 116 0 0,2-6-56 0 0,3-7-51 0 0,2-6-135 0 0,6-7-133 0 0,3-8 91 0 0,7-8-1191 0 0,9-6 30 0 0,7-9-58 0 0,1 10-4212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1162 1282 144 0 0,'-1'0'1091'0'0,"-3"2"-924"0"0,-4 1 505 0 0,-2 1 480 0 0,-2 0-201 0 0,-2-2-147 0 0,-1-4-76 0 0,-1-7 294 0 0,-2-6-598 0 0,-3-8 463 0 0,-1-8-310 0 0,-2-9-147 0 0,-5-10-22 0 0,-3-7 144 0 0,-4-6-335 0 0,-8-6 225 0 0,-6-1-244 0 0,-5 0-83 0 0,-9 1-103 0 0,-4 3 41 0 0,-5 4-71 0 0,-4 1 26 0 0,-1 4-84 0 0,0 3 4 0 0,2 2-155 0 0,7 5-62 0 0,9 2 147 0 0,12 2-390 0 0,39 34 368 0 0,0-1 1 0 0,-7-12-1 0 0,12 16 58 0 0,0 0 0 0 0,0 0 0 0 0,-4-13 0 0 0,7 15 11 0 0,0 0 0 0 0,0 0 0 0 0,0 1 0 0 0,1-1 0 0 0,-1 0 0 0 0,1 0 0 0 0,0-6 0 0 0,1 6-108 0 0,0 0 0 0 0,-1 1 0 0 0,1-1 1 0 0,1 0-1 0 0,-1 1 0 0 0,0-1 0 0 0,4-5 0 0 0,-2 4 189 0 0,0 0 0 0 0,1 0 0 0 0,0 1 0 0 0,-1-1 0 0 0,6-3 0 0 0,1-1-959 0 0,0 2 0 0 0,15-10 0 0 0,17-9-2644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2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265 1261 0 0 0,'0'0'0'0'0,"-8"0"24"0"0,-14 3 159 0 0,-8 3-18 0 0,-6 3 192 0 0,-3 1-36 0 0,0 3 563 0 0,6 2-583 0 0,7-1 163 0 0,9-2-172 0 0,7-2 30 0 0,6-2 131 0 0,7-2-219 0 0,5-2 407 0 0,5-2-168 0 0,3-2-22 0 0,5-3-39 0 0,2-4 210 0 0,2-2-292 0 0,2-4 421 0 0,1-6-172 0 0,0-3-71 0 0,2-8-25 0 0,-3-4 156 0 0,1-4-306 0 0,-1-5 189 0 0,-2-3-204 0 0,-1-1-104 0 0,0-2-144 0 0,0-1 110 0 0,-2 0-197 0 0,3-4 166 0 0,0 1-127 0 0,0-1-38 0 0,5-2-36 0 0,2 1-16 0 0,3-1 26 0 0,6-3-178 0 0,6-1-22 0 0,4-2-60 0 0,6-2-124 0 0,5 2 37 0 0,3 0 17 0 0,3 2-513 0 0,1 2-626 0 0,1 3 9 0 0,-14 12-4830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5708 0 6553 0 0,'-7'8'44'0'0,"-1"-1"0"0"0,1-1-1 0 0,-1 0 1 0 0,0 0 0 0 0,0 0 0 0 0,-1-1-1 0 0,0 0 1 0 0,0-1 0 0 0,0 1-1 0 0,-17 4 1 0 0,-66 9 320 0 0,26-6-31 0 0,-6 5 85 0 0,1 4 0 0 0,1 3 0 0 0,-104 50 0 0 0,135-55-252 0 0,-432 222 1936 0 0,357-178-1685 0 0,-101 60 639 0 0,-694 564 3189 0 0,-274 251 1599 0 0,721-589-4487 0 0,13 14-1372 0 0,27 10 15 0 0,263-227 0 0 0,72-64 0 0 0,3 4 0 0 0,-73 97 0 0 0,103-110 0 0 0,2 3 0 0 0,4 2 0 0 0,-48 104 0 0 0,69-119 0 0 0,0-4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30 6553 0 0,'87'-9'355'0'0,"187"-10"705"0"0,-229 18-852 0 0,0 3-1 0 0,0 2 1 0 0,0 2-1 0 0,52 13 1 0 0,-11 6 392 0 0,92 41 1 0 0,80 50 281 0 0,-123-53-280 0 0,191 82 817 0 0,198 91 843 0 0,-99-39-613 0 0,11-19 165 0 0,-390-161-1608 0 0,327 110 1368 0 0,-206-72-905 0 0,610 171 2068 0 0,10-44-2183 0 0,171-8-554 0 0,-600-114 0 0 0,31 4 0 0 0,97 16 0 0 0,702 125 0 0 0,252 46 0 0 0,-426-87 0 0 0,-615-117 0 0 0,-203-30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13455 903 6553 0 0,'-12'-24'0'0'0,"-1"0"0"0"0,0 1 0 0 0,-2 1 0 0 0,-1 0 0 0 0,-21-24 0 0 0,21 30 0 0 0,-1 1 0 0 0,0 1 0 0 0,-1 0 0 0 0,0 1 0 0 0,-34-18 0 0 0,8 10 180 0 0,-1 2-1 0 0,-81-24 0 0 0,20 8 344 0 0,-162-55 554 0 0,-1-1 135 0 0,-6 21-62 0 0,-164-2 629 0 0,-99 28 240 0 0,320 31-1144 0 0,-398-16 1340 0 0,-344-13 1462 0 0,347 15-1309 0 0,-188-1-1723 0 0,3 16-735 0 0,703 10 124 0 0,-936 15-34 0 0,926-11 0 0 0,-560 32 0 0 0,-45 38 0 0 0,699-71 0 0 0,-981 164 0 0 0,398-29 0 0 0,7 19 0 0 0,439-114 0 0 0,-856 224 0 0 0,514-156 0 0 0,-5-37 0 0 0,328-60 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74 1396 6553 0 0,'2'-1'0'0'0,"0"-1"0"0"0,-1 0 0 0 0,1-1 0 0 0,-1 1 0 0 0,0 0 0 0 0,0 0 0 0 0,0-1 0 0 0,0 1 0 0 0,0 0 0 0 0,0-1 0 0 0,0 1 0 0 0,-1-1 0 0 0,1 1 0 0 0,-1-1 0 0 0,0 0 0 0 0,0 1 0 0 0,0-1 0 0 0,0 1 0 0 0,0-1 0 0 0,-1 1 0 0 0,1-1 0 0 0,-1 1 0 0 0,0-1 0 0 0,1 1 0 0 0,-1-1 0 0 0,0 1 0 0 0,-3-5 0 0 0,-3-5 0 0 0,0-1 0 0 0,-1 1 0 0 0,-18-19 0 0 0,16 18 0 0 0,10 13 0 0 0,-4-4 0 0 0,1 0 0 0 0,0 0 0 0 0,1 0 0 0 0,-5-9 0 0 0,6 12 0 0 0,1-1 0 0 0,0 1 0 0 0,-1 0 0 0 0,1-1 0 0 0,0 1 0 0 0,0 0 0 0 0,-1-1 0 0 0,1 1 0 0 0,0 0 0 0 0,0-1 0 0 0,1 1 0 0 0,-1-1 0 0 0,0 1 0 0 0,0 0 0 0 0,1-1 0 0 0,-1 1 0 0 0,1 0 0 0 0,-1-1 0 0 0,1 1 0 0 0,0 0 0 0 0,-1 0 0 0 0,2-2 0 0 0,5-5 0 0 0,1 0 0 0 0,0 0 0 0 0,0 1 0 0 0,1 0 0 0 0,0 0 0 0 0,0 1 0 0 0,10-5 0 0 0,10-7 0 0 0,166-109 0 0 0,337-163 0 0 0,42 64 0 0 0,21 48 0 0 0,100 30 274 0 0,11 51 1552 0 0,-451 73-301 0 0,342 11 1 0 0,-374 25-173 0 0,292 53 0 0 0,-326-27 43 0 0,340 114 1 0 0,-52 51 463 0 0,-15 33 90 0 0,-35 7-146 0 0,-243-135-1135 0 0,73 42 273 0 0,278 155-795 0 0,122 0-147 0 0,-602-281 0 0 0,169 68 0 0 0,3-9 0 0 0,3-11 0 0 0,271 49 0 0 0,-331-89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5098 0 6553 0 0,'-168'44'796'0'0,"137"-34"-645"0"0,0 2 1 0 0,1 1-1 0 0,-33 20 0 0 0,-134 102 907 0 0,12 17-49 0 0,57-45-524 0 0,-316 241 1783 0 0,102-81-611 0 0,-29 2-11 0 0,221-166-849 0 0,-450 300 1891 0 0,218-165-990 0 0,156-99-565 0 0,65-40-289 0 0,-188 105 372 0 0,222-131-1094 0 0,-8 1-122 0 0,-255 99 0 0 0,336-153 0 0 0,0-3 0 0 0,-2-2 0 0 0,0-3 0 0 0,0-2 0 0 0,-84 3 0 0 0,122-12 0 0 0,0-1 0 0 0,0-1 0 0 0,1-1 0 0 0,-34-7 0 0 0,2-6 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5909 164 6553 0 0,'1'1'0'0'0,"-1"-1"0"0"0,0 1 0 0 0,0-1 0 0 0,1 1 0 0 0,-1-1 0 0 0,0 1 0 0 0,0-1 0 0 0,0 1 0 0 0,0-1 0 0 0,0 1 0 0 0,0-1 0 0 0,0 1 0 0 0,0-1 0 0 0,0 1 0 0 0,0-1 0 0 0,0 1 0 0 0,0-1 0 0 0,0 1 0 0 0,0-1 0 0 0,0 1 0 0 0,0-1-1 0 0,0 1 1 0 0,-1-1 0 0 0,1 1 0 0 0,0-1 0 0 0,-1 1 0 0 0,0-1 3 0 0,0 1 0 0 0,-1-1 0 0 0,1 0 0 0 0,-1 0 0 0 0,1 1 0 0 0,0-1 0 0 0,-1 0 0 0 0,1-1 0 0 0,0 1 0 0 0,-1 0 0 0 0,1 0 0 0 0,0 0 0 0 0,-3-2-1 0 0,-16-2 78 0 0,-3-2 71 0 0,0 2-1 0 0,-1 0 0 0 0,-43-1 0 0 0,40 8-46 0 0,0 1-1 0 0,0 1 1 0 0,-25 9 0 0 0,15-4 18 0 0,31-9-81 0 0,1 1-1 0 0,-1-1 0 0 0,1 0 0 0 0,-1-1 0 0 0,1 1 1 0 0,-1-1-1 0 0,1 0 0 0 0,-1-1 0 0 0,0 1 0 0 0,1-1 1 0 0,-1 0-1 0 0,1-1 0 0 0,0 1 0 0 0,-1-1 0 0 0,1 0 1 0 0,0 0-1 0 0,0-1 0 0 0,-6-3 0 0 0,-100-50 488 0 0,51 27-275 0 0,28 16-38 0 0,-1 1 0 0 0,0 2 0 0 0,-43-7 0 0 0,15 7 181 0 0,-106-4 0 0 0,107 10-187 0 0,-162-6 1291 0 0,-297 26 0 0 0,430-9-1185 0 0,-561 61 2110 0 0,-253 69 1213 0 0,571-93-2400 0 0,-20 2 70 0 0,-386 47 219 0 0,-6-65-1620 0 0,611-34 93 0 0,-4-8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1:59.2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88199.64063"/>
      <inkml:brushProperty name="anchorY" value="-102030.14063"/>
      <inkml:brushProperty name="scaleFactor" value="0.5"/>
    </inkml:brush>
  </inkml:definitions>
  <inkml:trace contextRef="#ctx0" brushRef="#br0">2252 107 88 0 0,'0'0'0'0'0,"1"-1"88"0"0,1-4 121 0 0,2-1-482 0 0,3-3 266 0 0,0 1-98 0 0,1-2 120 0 0,0 2-30 0 0,0-1 15 0 0,0 0 0 0 0,-1 2 0 0 0,1 0 0 0 0,0 1 0 0 0,-1 1 47 0 0,0 1-51 0 0,0 1 166 0 0,0 0-56 0 0,-1 0 4 0 0,0 2-4 0 0,-1 0 92 0 0,0 0-139 0 0,-1 1 213 0 0,-1 0-82 0 0,0 0-46 0 0,-2 0 0 0 0,0 1 97 0 0,0 1-172 0 0,0 1 261 0 0,0 0-135 0 0,1 3-21 0 0,0 0 21 0 0,-1 1 53 0 0,1 0-120 0 0,0 0 225 0 0,0 1-114 0 0,-1 1-25 0 0,0 2-8 0 0,-1 1 128 0 0,0 3-228 0 0,-1 1 344 0 0,0 1-170 0 0,-1 1-45 0 0,-1 1-37 0 0,0 1 96 0 0,-1 2-157 0 0,-1 1 160 0 0,0 2-77 0 0,-1 0-4 0 0,0 2-89 0 0,0 3 97 0 0,0 2-90 0 0,1 3 110 0 0,-1 0-42 0 0,1 3-31 0 0,-1 1-44 0 0,0 0 55 0 0,0 2-58 0 0,-2 2 102 0 0,1 1-49 0 0,-2 1-19 0 0,-1 2-49 0 0,-1 3 95 0 0,-2 2-79 0 0,-3 2 157 0 0,0 4-82 0 0,-2 0-18 0 0,-1 3-37 0 0,-1 2 61 0 0,-1 2-68 0 0,0 2 95 0 0,0 2-121 0 0,-2 1 9 0 0,1 4 14 0 0,-1 4-10 0 0,1 6 69 0 0,-1 3-20 0 0,0 5-8 0 0,0 3-14 0 0,1 1-72 0 0,0 1 93 0 0,1 0-97 0 0,-2 0 86 0 0,1-3 11 0 0,-1-1-21 0 0,1-2-111 0 0,1-1 89 0 0,-1-1-100 0 0,1-2 102 0 0,0 0-49 0 0,1-1-3 0 0,1 0-44 0 0,0-1 30 0 0,1 0-60 0 0,-1-2 45 0 0,0-1-24 0 0,0-3 15 0 0,1-1 16 0 0,-1-1-52 0 0,1-1 64 0 0,-1 1-49 0 0,0 2 24 0 0,-1 1 13 0 0,0 4-33 0 0,-1 3 30 0 0,1 4-47 0 0,0 6 22 0 0,0 4 2 0 0,-1 3-10 0 0,1 4 12 0 0,-2 2-3 0 0,-2 3 1 0 0,0 2-19 0 0,-1 0 25 0 0,-1-1-9 0 0,0-1-72 0 0,1-2 106 0 0,0-2-110 0 0,1-2 118 0 0,2-1 2 0 0,1-2-45 0 0,2-2-56 0 0,-1-2 80 0 0,1-1-104 0 0,0-1 106 0 0,1-3-14 0 0,2-1-23 0 0,1-1-54 0 0,1-2 70 0 0,-1-1-62 0 0,1 1 46 0 0,-2 1 43 0 0,1-2-96 0 0,0 2-5 0 0,-2 1 129 0 0,0 2-155 0 0,-2 3 154 0 0,-1 1-37 0 0,1 1-62 0 0,-2 0-33 0 0,-1 0 117 0 0,1 0-124 0 0,-1-1 161 0 0,0-3-102 0 0,1-1-4 0 0,-1-2-63 0 0,2 0 41 0 0,0-2-8 0 0,0 2 105 0 0,2-2-66 0 0,1-2 25 0 0,-1 0-42 0 0,0 1 10 0 0,0 0-5 0 0,-1 1 28 0 0,-1-2-64 0 0,0-1 1 0 0,-1 1 73 0 0,-1-2-53 0 0,-1 1 66 0 0,1 1-74 0 0,0 1 32 0 0,0 1-1 0 0,1 2-94 0 0,-2 0 74 0 0,1 1-111 0 0,-1 0 124 0 0,-1 0-66 0 0,2-2-26 0 0,-1-3-158 0 0,2-5-15 0 0,0-3-17 0 0,2-7-734 0 0,2-9-596 0 0,1-8-136 0 0,3-15-8544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5.8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9533.48438"/>
      <inkml:brushProperty name="anchorY" value="-196943.98438"/>
      <inkml:brushProperty name="scaleFactor" value="0.5"/>
    </inkml:brush>
  </inkml:definitions>
  <inkml:trace contextRef="#ctx0" brushRef="#br0">380 37 48 0 0,'0'0'0'0'0,"1"-2"176"0"0,1-1 486 0 0,0-3-466 0 0,1 0 442 0 0,2 0 89 0 0,-1 0-255 0 0,2 2 275 0 0,-1 1-121 0 0,-1 3-124 0 0,-1 3-71 0 0,-4 6 196 0 0,-4 4-331 0 0,-3 7 409 0 0,-4 5-227 0 0,-4 4-39 0 0,-4 6-161 0 0,-2 5 101 0 0,-3 3-203 0 0,-3 5 36 0 0,-2 3-92 0 0,-2 2-65 0 0,-2 1-164 0 0,-1 2-55 0 0,0-1 19 0 0,2 1-381 0 0,3-2-72 0 0,3-2 83 0 0,6-11-7479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13683 1016 6553 0 0,'-44'9'233'0'0,"0"-2"-1"0"0,-1-2 0 0 0,0-2 1 0 0,-51-3-1 0 0,-104-18 640 0 0,-63-3-222 0 0,-132 33 937 0 0,259-5-1092 0 0,27-4-2 0 0,1-4 0 0 0,-1-5 0 0 0,-109-21 0 0 0,-100-37 771 0 0,213 37-682 0 0,-103-41 0 0 0,-205-117-1132 0 0,-50-39-433 0 0,390 193 846 0 0,-322-132-687 0 0,266 116 394 0 0,-150-33-1 0 0,133 48 734 0 0,-202-17 0 0 0,-191 30 1199 0 0,372 25-817 0 0,-205 34 0 0 0,-618 170 2042 0 0,325-59-926 0 0,380-89-1017 0 0,-832 146 2285 0 0,585-145-2686 0 0,-3-32-414 0 0,-433 19 31 0 0,421 36 0 0 0,5 38 0 0 0,63-13 0 0 0,288-70 0 0 0,-283 58 0 0 0,348-75 0 0 0,-203 14 0 0 0,194-36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495 127 6553 0 0,'-29'-19'116'0'0,"-6"-5"121"0"0,-43-22 0 0 0,64 40-158 0 0,0 0 0 0 0,0 0 0 0 0,0 2 1 0 0,-1-1-1 0 0,1 2 0 0 0,-29-3 0 0 0,30 5-14 0 0,1 0 0 0 0,-1 1 0 0 0,1 1 0 0 0,-1 0 0 0 0,1 1 0 0 0,0 0 0 0 0,-1 1 0 0 0,1 1-1 0 0,-15 5 1 0 0,22-6-39 0 0,-1-1 0 0 0,1 1 0 0 0,0 0 0 0 0,0 1-1 0 0,0-1 1 0 0,1 1 0 0 0,-1 0 0 0 0,1 0 0 0 0,0 0-1 0 0,0 1 1 0 0,0-1 0 0 0,0 1 0 0 0,1 0 0 0 0,0 0-1 0 0,0 0 1 0 0,0 1 0 0 0,1-1 0 0 0,0 1 0 0 0,0-1-1 0 0,0 1 1 0 0,-1 8 0 0 0,2-6 13 0 0,0 0 1 0 0,1 0-1 0 0,0 0 1 0 0,1 0-1 0 0,0 1 1 0 0,0-2-1 0 0,0 1 1 0 0,1 0-1 0 0,0 0 1 0 0,1 0-1 0 0,0-1 1 0 0,0 1-1 0 0,1-1 1 0 0,8 13-1 0 0,2 0 93 0 0,1 0 0 0 0,1-1 0 0 0,30 27 0 0 0,1-4 382 0 0,106 72-1 0 0,66 20 474 0 0,-132-83-591 0 0,276 171 1262 0 0,-70-43-364 0 0,322 198 1585 0 0,-110-98-642 0 0,14-28-87 0 0,561 207-237 0 0,-270-131-1913 0 0,-19 47 0 0 0,-254-64 0 0 0,-15 26 0 0 0,-497-319 0 0 0,184 119 0 0 0,320 216 0 0 0,163 121 0 0 0,-139-97 0 0 0,-90-31 0 0 0,-12 5 0 0 0,-124-106 0 0 0,-232-174 0 0 0,184 121 0 0 0,-145-105 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3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10459 199 6553 0 0,'-4'-3'1'0'0,"-219"-110"-9"0"0,186 98 26 0 0,0 1-1 0 0,-1 2 1 0 0,-1 1-1 0 0,-48-6 1 0 0,-12 8 584 0 0,-149 5 0 0 0,143 5-205 0 0,46-1-168 0 0,8-1 14 0 0,-1 1 0 0 0,1 4 1 0 0,-60 10-1 0 0,-80 33 578 0 0,146-34-553 0 0,1 3-1 0 0,-49 24 1 0 0,87-37-244 0 0,-103 51 821 0 0,-137 92 0 0 0,37-1 140 0 0,-148 104 672 0 0,8 16-56 0 0,-61 77 449 0 0,40-32-151 0 0,-14-13-33 0 0,-343 196-73 0 0,600-410-1844 0 0,-539 344 51 0 0,-25-47 0 0 0,551-316 0 0 0,-273 83 0 0 0,225-97 0 0 0,-203 26 0 0 0,-200-18 0 0 0,-2-48 0 0 0,-201-47 0 0 0,-66-63 0 0 0,636 62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4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0 6553 0 0,'35'17'199'0'0,"91"51"397"0"0,-117-61-531 0 0,1 1 0 0 0,-2 0 0 0 0,1 1 0 0 0,-1 0 0 0 0,0 0 0 0 0,-1 1 0 0 0,0 0 0 0 0,11 20 0 0 0,-1-1-30 0 0,17 20 258 0 0,1-1-1 0 0,3-2 1 0 0,1-2 0 0 0,3-1 0 0 0,55 44 0 0 0,-14-17 137 0 0,158 124 806 0 0,306 167 1293 0 0,-291-200-1283 0 0,-175-113-759 0 0,1-3 0 0 0,3-3-1 0 0,118 39 1 0 0,260 42 1445 0 0,-410-111-1709 0 0,372 57 1401 0 0,-171-34-541 0 0,374 29 1153 0 0,-287-55-1872 0 0,-226-7-364 0 0,306-11 0 0 0,0-18 0 0 0,-405 26 0 0 0,1105-126 0 0 0,-741 62 0 0 0,-193 24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59.74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1060 6553 0 0,'4'-39'0'0'0,"-2"-55"0"0"0,-3 63 0 0 0,1 28 0 0 0,1 0 0 0 0,-1 0 0 0 0,0-1 0 0 0,1 1 0 0 0,-1 0 0 0 0,1 0 0 0 0,0 0 0 0 0,0 0 0 0 0,0 0 0 0 0,1 0 0 0 0,-1 0 0 0 0,3-2 0 0 0,0-2 0 0 0,1 2 0 0 0,1-1 0 0 0,10-9 0 0 0,7-6-39 0 0,150-124 856 0 0,-91 82-539 0 0,21-16-312 0 0,58-28 511 0 0,241-120-1 0 0,-286 177 52 0 0,-58 26-287 0 0,7-3 285 0 0,125-35-1 0 0,-154 55-352 0 0,1 3-1 0 0,0 1 1 0 0,-1 1-1 0 0,64 6 0 0 0,-67 0 102 0 0,59 16-1 0 0,-38-7-65 0 0,-11-4-148 0 0,-8-1 167 0 0,69 7 1 0 0,-28-8 150 0 0,-37-3-98 0 0,73-1 0 0 0,-74-8-59 0 0,-1-5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3:25.10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29167.3125"/>
      <inkml:brushProperty name="anchorY" value="-473643.75"/>
      <inkml:brushProperty name="scaleFactor" value="0.5"/>
    </inkml:brush>
  </inkml:definitions>
  <inkml:trace contextRef="#ctx0" brushRef="#br0">40314 894 88 0 0,'0'0'0'0'0,"-1"-3"88"0"0,-1-5-47 0 0,0-3-135 0 0,0-1 240 0 0,0 1-126 0 0,0-1 211 0 0,0 2 141 0 0,0 2-32 0 0,0 1-28 0 0,-1 2 16 0 0,0 2 114 0 0,-1 1-185 0 0,0 2 201 0 0,-2 0-72 0 0,-1 0-60 0 0,-3 0 13 0 0,-2 0 121 0 0,-2 2-216 0 0,-4 0 265 0 0,-3 0-118 0 0,-3 0-74 0 0,-3 2-29 0 0,-4 0 103 0 0,-2 0-187 0 0,-3 0 188 0 0,-3-1-96 0 0,-2 0-54 0 0,-4 1-76 0 0,-1 0 118 0 0,-3 0-220 0 0,-4 0 262 0 0,-2 0-147 0 0,-4 0-38 0 0,-6 0-50 0 0,-4 0 146 0 0,-3 0-208 0 0,-7 2 346 0 0,-4-1-122 0 0,-5 1-38 0 0,-7 0-63 0 0,-4 0 190 0 0,-3 0-297 0 0,-2 0 382 0 0,1-1-201 0 0,2 2-8 0 0,1-1-47 0 0,0 1 51 0 0,-1 0-67 0 0,-1-1 38 0 0,-1 1-49 0 0,-1-1-42 0 0,0 1 84 0 0,-1 0-47 0 0,-2-2 62 0 0,-1-2-34 0 0,-1 0-25 0 0,-3-1-12 0 0,-4-1 1 0 0,-6 1-22 0 0,-6-1 25 0 0,-5 1 0 0 0,-4 0-36 0 0,-5 0-17 0 0,-3 0 40 0 0,-3 0 5 0 0,-3-1-1 0 0,0-1-16 0 0,1 1-3 0 0,4-1-38 0 0,3 0-9 0 0,2-1 93 0 0,-1-1-95 0 0,-1 0 135 0 0,-5 1-67 0 0,-4-1-5 0 0,-7 1-14 0 0,-7 1 0 0 0,-7 0-11 0 0,-7-1 49 0 0,-2 2-43 0 0,0-1-3 0 0,2 0 10 0 0,3 0-52 0 0,2 0 71 0 0,1 0-5 0 0,-1 0-6 0 0,-4-1 24 0 0,-6 0-184 0 0,-8 0 212 0 0,-7 0-229 0 0,-5 2 198 0 0,-1-1-31 0 0,2 1-56 0 0,4 0 5 0 0,7-1 80 0 0,6 1-102 0 0,6-2 220 0 0,4 0-157 0 0,2-1 17 0 0,-5 0 5 0 0,-5-1-100 0 0,-6 0 139 0 0,-6 0-54 0 0,-2 0-19 0 0,1 0 0 0 0,3 0-3 0 0,4-1 64 0 0,6-2-46 0 0,5 1-20 0 0,2-1 81 0 0,0 0-83 0 0,-5 2 8 0 0,-7 1 54 0 0,-9 1-94 0 0,-8 1 86 0 0,-2 0-27 0 0,0 1 46 0 0,1 1-217 0 0,3 0 214 0 0,5 0-222 0 0,3 0 158 0 0,3 1 7 0 0,0-1-76 0 0,-3 0 10 0 0,-6 0 13 0 0,-5 0-17 0 0,-3-1 99 0 0,-2 0-66 0 0,3 0 24 0 0,4 0-89 0 0,5 0 24 0 0,4 0-12 0 0,6 0 56 0 0,3-1-6 0 0,1 0 4 0 0,-2-1-7 0 0,-5 0-35 0 0,-4-1 37 0 0,-4 0 43 0 0,0 0-77 0 0,3-1 73 0 0,4 1-4 0 0,6-1-73 0 0,6-1 117 0 0,2 2-122 0 0,4 0 29 0 0,-3 2 0 0 0,-5 0 24 0 0,-7 0-35 0 0,-8 1 40 0 0,-5 0-40 0 0,-2 1 58 0 0,1 0-16 0 0,3 0-78 0 0,5 0 42 0 0,2 0-54 0 0,3-1 51 0 0,2 0 12 0 0,0 0-31 0 0,-3 0 105 0 0,-3-3-96 0 0,-3-1 107 0 0,-3-1-86 0 0,3-1-40 0 0,3-2 12 0 0,6-1 36 0 0,8-1-87 0 0,7-2 102 0 0,7-1-78 0 0,6 0 52 0 0,3-1-25 0 0,-4-2-11 0 0,-4-1 97 0 0,-5-1-123 0 0,-7 0 115 0 0,-1-1-72 0 0,-2-1 12 0 0,0 1-12 0 0,2 1 58 0 0,3 0-93 0 0,3 0 123 0 0,6 0-112 0 0,2 1 16 0 0,-1-1 88 0 0,-4 0-151 0 0,-7 0 198 0 0,-7 1-182 0 0,-4 1 57 0 0,-3 2 0 0 0,-2 2-42 0 0,0 1 51 0 0,2 0-35 0 0,5 1 11 0 0,8-1 71 0 0,8 0-76 0 0,4 0 35 0 0,2-2 27 0 0,0-1-75 0 0,-4 0 6 0 0,-1-1-14 0 0,-1 0 29 0 0,-2-1 55 0 0,1-1-33 0 0,3 0 15 0 0,3-1-97 0 0,6-1 28 0 0,7 0-5 0 0,8-1 73 0 0,4 0 35 0 0,3 0-24 0 0,2-1-14 0 0,0 1-42 0 0,-2 2-83 0 0,-3 1 112 0 0,-6 2-39 0 0,-3 1 60 0 0,-4 1 5 0 0,0 2-64 0 0,0 0-26 0 0,1 3 52 0 0,5 0-40 0 0,3 2 78 0 0,5 1-68 0 0,6 1 42 0 0,5 1-32 0 0,4 1 9 0 0,1 0-3 0 0,-1 2-47 0 0,-3-1 42 0 0,-1 2 4 0 0,-3 1-2 0 0,-3 1-25 0 0,-2 1 36 0 0,-1 0-12 0 0,0 0 32 0 0,2 0 11 0 0,3-1 17 0 0,3 1-115 0 0,1 0 82 0 0,5-1-77 0 0,4-1 142 0 0,5 0-116 0 0,4 0 11 0 0,3 0 6 0 0,2 0-34 0 0,0 0 56 0 0,-2 1-18 0 0,-2 0 54 0 0,-3 2-14 0 0,-6 1-40 0 0,-3 0 33 0 0,-4 2-32 0 0,0 0 56 0 0,0 1-45 0 0,2 1-4 0 0,1 0-17 0 0,1 0-6 0 0,1 2 27 0 0,2 0-46 0 0,4 1 5 0 0,2 1-31 0 0,5 0 156 0 0,3-1-102 0 0,3 1 130 0 0,2 0-258 0 0,1 0 189 0 0,0 0-64 0 0,-1 1 16 0 0,-3-1 93 0 0,-4 1-166 0 0,-3 0 53 0 0,-3 0 27 0 0,0-1 14 0 0,-2 1-76 0 0,0-1 45 0 0,2 0-54 0 0,1 0 78 0 0,5-2-51 0 0,4 1 45 0 0,3-2-143 0 0,3 0-14 0 0,4 0-3 0 0,4-1-354 0 0,4 0 62 0 0,3-1-95 0 0,3 0-1016 0 0,-1-1-694 0 0,1-2 468 0 0,-4 0-5239 0 0,-2 0 6827 0 0,-2-5-2496 0 0,16-1-3148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0.4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47 741 6553 0 0,'-19'-36'1'0'0,"15"29"28"0"0,0 0 1 0 0,0-1 0 0 0,1 1-1 0 0,-1-1 1 0 0,2 0 0 0 0,-1 1-1 0 0,-1-12 1 0 0,4 17-30 0 0,0 0 0 0 0,0 1 0 0 0,1-1 0 0 0,-1 0 0 0 0,0 0 0 0 0,1 0 1 0 0,0 1-1 0 0,-1-1 0 0 0,1 0 0 0 0,0 0 0 0 0,0 1 0 0 0,0-1 0 0 0,0 1 0 0 0,0-1 0 0 0,0 1 0 0 0,0-1 0 0 0,0 1 0 0 0,1 0 0 0 0,-1-1 0 0 0,1 1 1 0 0,-1 0-1 0 0,3-1 0 0 0,5-4 41 0 0,1 0-1 0 0,17-7 1 0 0,-16 8 26 0 0,371-165 1250 0 0,-344 154-1332 0 0,120-50-124 0 0,246-66 0 0 0,-299 104 23 0 0,201-49 729 0 0,3 18 812 0 0,-202 47-817 0 0,0 5 0 0 0,125 8 0 0 0,-178 2-332 0 0,-1 2 0 0 0,1 2 1 0 0,-1 3-1 0 0,-1 2 0 0 0,59 21 0 0 0,-30-3 197 0 0,-1 5 0 0 0,-2 2-1 0 0,-1 4 1 0 0,-2 4 0 0 0,88 69 0 0 0,-64-34 604 0 0,157 165 0 0 0,-188-171-600 0 0,239 246 1504 0 0,-10-64-193 0 0,-217-195-1004 0 0,166 93-1 0 0,124 15-391 0 0,13-37-422 0 0,68 0 30 0 0,5-22 0 0 0,-197-73 0 0 0,-205-30 0 0 0,261 10 0 0 0,-215-17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0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3116 160 6553 0 0,'4'-3'0'0'0,"-1"0"0"0"0,0-1 0 0 0,0 1 0 0 0,-1 0 0 0 0,1-1 0 0 0,-1 0 0 0 0,1 0 0 0 0,-1 1 0 0 0,0-1 0 0 0,-1-1 0 0 0,1 1 0 0 0,-1 0 0 0 0,0 0 0 0 0,0 0 0 0 0,0-1 0 0 0,0 1 0 0 0,0-7 0 0 0,-1 5 0 0 0,0 0 0 0 0,-1 0 0 0 0,1-1 0 0 0,-1 1 0 0 0,0 0 0 0 0,-1 0 0 0 0,1 0 0 0 0,-1 0 0 0 0,-1 1 0 0 0,1-1 0 0 0,-1 0 0 0 0,-4-6 0 0 0,7 12 0 0 0,0 0 0 0 0,0 0 0 0 0,0 0 0 0 0,0 1 0 0 0,0-1 0 0 0,0 0 0 0 0,0 0 0 0 0,0 0 0 0 0,0 0 0 0 0,0 0 0 0 0,0 0 0 0 0,0 0 0 0 0,0 0 0 0 0,0 0 0 0 0,0 0 0 0 0,0 0 0 0 0,-1 0 0 0 0,1 0 0 0 0,0 1 0 0 0,0-1 0 0 0,0 0 0 0 0,0 0 0 0 0,0 0 0 0 0,0 0 0 0 0,0 0 0 0 0,0 0 0 0 0,0 0 0 0 0,0 0 0 0 0,-1 0 0 0 0,1 0 0 0 0,0 0 0 0 0,0 0 0 0 0,0 0 0 0 0,0 0 0 0 0,0 0 0 0 0,0 0 0 0 0,0 0 0 0 0,0 0 0 0 0,0 0 0 0 0,0 0 0 0 0,-1 0 0 0 0,1 0 0 0 0,0-1 0 0 0,0 1 0 0 0,0 0 0 0 0,0 0 0 0 0,0 0 0 0 0,0 0 0 0 0,0 0 0 0 0,0 0 0 0 0,0 0 0 0 0,0 0 0 0 0,0 8 0 0 0,7 5 65 0 0,1 0 0 0 0,0-1 0 0 0,0 0-1 0 0,2 0 1 0 0,11 11 0 0 0,-5-4-57 0 0,9 10 246 0 0,24 29 452 0 0,54 81 1 0 0,-91-120-585 0 0,0 0-1 0 0,-2 1 1 0 0,0 0-1 0 0,-1 1 1 0 0,-1 0-1 0 0,-1 0 1 0 0,-1 1-1 0 0,6 35 1 0 0,-11-26 69 0 0,0-1 1 0 0,-2 0-1 0 0,-1 0 0 0 0,-2 1 1 0 0,-1-1-1 0 0,-1-1 0 0 0,-2 1 1 0 0,-19 49-1 0 0,-13 14 573 0 0,-67 112 1 0 0,79-154-483 0 0,-184 327 1665 0 0,-18-8 43 0 0,179-293-1531 0 0,-585 837 4749 0 0,441-659-3772 0 0,-105 146-1145 0 0,-156 253-291 0 0,124-156 0 0 0,-19 58 0 0 0,82-108 0 0 0,204-333 0 0 0,27-46 0 0 0,-14 26 0 0 0,-2-17 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2.1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58 304 6553 0 0,'-1'1'6'0'0,"0"1"1"0"0,1-1-1 0 0,-1 0 0 0 0,0 1 0 0 0,0-1 0 0 0,0 0 0 0 0,0 1 0 0 0,0-1 0 0 0,-1 0 0 0 0,1 0 0 0 0,0 0 0 0 0,-1 0 0 0 0,1 0 0 0 0,0 0 0 0 0,-1 0 0 0 0,1-1 1 0 0,-1 1-1 0 0,1 0 0 0 0,-1-1 0 0 0,0 0 0 0 0,1 1 0 0 0,-1-1 0 0 0,0 0 0 0 0,1 1 0 0 0,-1-1 0 0 0,1 0 0 0 0,-1 0 0 0 0,0-1 0 0 0,1 1 0 0 0,-1 0 1 0 0,0 0-1 0 0,-2-2 0 0 0,-5 2 23 0 0,12 3 11 0 0,19 7 131 0 0,0-6-23 0 0,0-1 0 0 0,0-1 0 0 0,37-1 1 0 0,-42-1-82 0 0,43-2 482 0 0,79-13 0 0 0,62-21 362 0 0,-86 14-413 0 0,107-19 543 0 0,181-29-455 0 0,-360 63-622 0 0,671-90 1840 0 0,-608 85-1433 0 0,180-18 657 0 0,-85 15-334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2.6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 6553 0 0,'56'-30'0'0'0,"-4"8"241"0"0,-9 9-241 0 0,-8 13 240 0 0,0 0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6.34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519.3125"/>
      <inkml:brushProperty name="anchorY" value="-197009.78125"/>
      <inkml:brushProperty name="scaleFactor" value="0.5"/>
    </inkml:brush>
  </inkml:definitions>
  <inkml:trace contextRef="#ctx0" brushRef="#br0">344 16 0 0 0,'0'0'0'0'0,"0"-2"168"0"0,0-1-177 0 0,0-1 816 0 0,0 0-254 0 0,-1 1 10 0 0,-2 3-75 0 0,-2 4 257 0 0,-1 5-457 0 0,-4 6 571 0 0,-2 7-288 0 0,-4 8-93 0 0,-2 9-66 0 0,-3 8 114 0 0,-2 9-307 0 0,0 10 118 0 0,-1 6-166 0 0,1 3-73 0 0,1 4-61 0 0,0-3 15 0 0,1-1-41 0 0,1-3-66 0 0,2-5-76 0 0,2-6-21 0 0,2-6-311 0 0,3-9-1000 0 0,3-7 1535 0 0,4-9-3112 0 0,2-10 895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2.7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6553 0 0,'18'11'123'0'0,"-1"0"0"0"0,1-2 0 0 0,1 0 0 0 0,0 0 0 0 0,0-2 0 0 0,22 6 0 0 0,196 30 1150 0 0,-205-38-1085 0 0,140 34 625 0 0,-100-21-525 0 0,58 16 414 0 0,113 22 517 0 0,-159-45-518 0 0,118 0 0 0 0,-142-11-405 0 0,245-9 1090 0 0,-17-17 63 0 0,-196 17-1160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1.6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267 876 6553 0 0,'-18'-2'105'0'0,"0"-1"0"0"0,1-1 0 0 0,-1 0 0 0 0,1-1 0 0 0,0-1-1 0 0,1-1 1 0 0,0 0 0 0 0,0-2 0 0 0,0 1 0 0 0,1-2 0 0 0,-21-16-1 0 0,32 22-88 0 0,0 0 0 0 0,0 0 0 0 0,0 0 0 0 0,0-1 0 0 0,1 1-1 0 0,0-1 1 0 0,0 0 0 0 0,0 0 0 0 0,1 0 0 0 0,-1-1 0 0 0,1 1-1 0 0,0 0 1 0 0,1-1 0 0 0,-1 1 0 0 0,1-1 0 0 0,0 0 0 0 0,0-8-1 0 0,1 3-22 0 0,0 0 0 0 0,1-1-1 0 0,0 1 1 0 0,1 0-1 0 0,0 0 1 0 0,1 0-1 0 0,0 0 1 0 0,5-11 0 0 0,1 1-2 0 0,-1 1-6 0 0,0 0 0 0 0,2 0 0 0 0,15-24 0 0 0,-6 19-17 0 0,1 0-1 0 0,2 1 1 0 0,0 0-1 0 0,48-37 0 0 0,-35 36 60 0 0,1 1 1 0 0,0 2-1 0 0,47-21 0 0 0,-7 12 351 0 0,3 3-1 0 0,0 3 1 0 0,112-20 0 0 0,-62 23 472 0 0,1 6-1 0 0,1 5 1 0 0,233 12-1 0 0,-276 7-340 0 0,-1 4 0 0 0,-1 3 0 0 0,112 35 0 0 0,-54-2 527 0 0,150 71-1 0 0,61 59 719 0 0,44 19 162 0 0,-166-103-170 0 0,295 76-1 0 0,-379-133-1478 0 0,209 26-1 0 0,155-29-308 0 0,80-68 53 0 0,-9-62-148 0 0,67-65-2731 0 0,-14-42-202 0 0,-143 18 555 0 0,-270 99 1370 0 0,-39 16 175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03.2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244 0 6553 0 0,'-13'9'71'0'0,"-1"-2"-1"0"0,1 0 1 0 0,-1-1-1 0 0,-1 0 1 0 0,1-1-1 0 0,-1-1 0 0 0,-20 4 1 0 0,27-7-27 0 0,1 1 0 0 0,-1-1 0 0 0,1 2 0 0 0,0-1 0 0 0,0 1 0 0 0,-1 0 0 0 0,2 1 0 0 0,-1-1 0 0 0,-9 8 0 0 0,14-9-25 0 0,-1 0 1 0 0,1 0 0 0 0,0 0 0 0 0,-1 1 0 0 0,1-1 0 0 0,0 1 0 0 0,1-1 0 0 0,-1 1 0 0 0,0 0 0 0 0,1 0 0 0 0,-1 0 0 0 0,1 0 0 0 0,0 0-1 0 0,0 0 1 0 0,0 0 0 0 0,1 0 0 0 0,-1 1 0 0 0,1-1 0 0 0,0 0 0 0 0,0 0 0 0 0,0 0 0 0 0,0 1 0 0 0,0-1 0 0 0,1 5 0 0 0,1-4-5 0 0,-1-1 0 0 0,1 1 0 0 0,-1 0 0 0 0,1-1 0 0 0,0 1 0 0 0,1-1 0 0 0,-1 0 0 0 0,0 1 0 0 0,1-1 1 0 0,0 0-1 0 0,0-1 0 0 0,0 1 0 0 0,0 0 0 0 0,0-1 0 0 0,0 0 0 0 0,6 4 0 0 0,6 2 112 0 0,0-1 0 0 0,25 9-1 0 0,-10-6 79 0 0,1-2-1 0 0,0 0 1 0 0,0-3 0 0 0,42 3-1 0 0,130-4 701 0 0,-138-4-587 0 0,256-4 1194 0 0,97 1 354 0 0,-1 24 89 0 0,13 27 124 0 0,30 3 157 0 0,4-17-215 0 0,104-33-57 0 0,3-27-2027 0 0,-303 12 131 0 0,263-15-68 0 0,35-2 0 0 0,942-8 0 0 0,-1472 39 0 0 0,678 13 0 0 0,-59 33 0 0 0,-166-10 0 0 0,119-25 0 0 0,-393-18 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14.0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1115.4375"/>
      <inkml:brushProperty name="anchorY" value="-470214.5625"/>
      <inkml:brushProperty name="scaleFactor" value="0.5"/>
    </inkml:brush>
  </inkml:definitions>
  <inkml:trace contextRef="#ctx0" brushRef="#br0">66 183 88 0 0,'0'0'0'0'0,"-2"-2"136"0"0,-5-4 373 0 0,-2-3-442 0 0,-3-2 289 0 0,-1 0 6 0 0,3 0-157 0 0,2 1 75 0 0,3 3-17 0 0,6 3-47 0 0,3 1-4 0 0,5 1 64 0 0,3 0-68 0 0,3 2 116 0 0,3-1-5 0 0,2 1 5 0 0,3 0 4 0 0,2 1 75 0 0,1-1-59 0 0,2 0 96 0 0,1 0-17 0 0,2 0-21 0 0,0 0-74 0 0,0 1 95 0 0,-1 1-99 0 0,-1 3 142 0 0,-1 0-98 0 0,-2 2 23 0 0,-3 2-71 0 0,-1 2 92 0 0,-1 1-78 0 0,-1 1 100 0 0,0 1-57 0 0,0 1-37 0 0,0 0-62 0 0,0 1 78 0 0,1 0-48 0 0,1-1 89 0 0,2 1-42 0 0,3-1-12 0 0,2-1-116 0 0,3-1 49 0 0,3-1-42 0 0,4-2 46 0 0,2 0-41 0 0,3-4 13 0 0,4 0-88 0 0,4-2 99 0 0,6-2-62 0 0,4-2 94 0 0,4-1-72 0 0,4-2-42 0 0,3-4 68 0 0,3 0 78 0 0,3-3-77 0 0,3 0 20 0 0,4-1 14 0 0,0 1-72 0 0,4 1 22 0 0,2 1 83 0 0,3 1-147 0 0,1 1 122 0 0,-1 2-48 0 0,-2 2 13 0 0,-1 1-76 0 0,-4 1 97 0 0,1 3-107 0 0,-2 2 125 0 0,-1 0-19 0 0,0 2-20 0 0,2-1-110 0 0,1 1 133 0 0,2 0-149 0 0,3-1 165 0 0,1 0-59 0 0,1 1-45 0 0,4-1-29 0 0,3-1 41 0 0,3-1-55 0 0,4 0 82 0 0,2-2-71 0 0,3 0 32 0 0,3-1-112 0 0,3-1 143 0 0,5-1-140 0 0,3 0 145 0 0,-1-2-43 0 0,0-1-13 0 0,1-1-95 0 0,1-1 175 0 0,1-2-178 0 0,2 0 177 0 0,0-1-15 0 0,3-2-115 0 0,4 1-72 0 0,6-1 221 0 0,6 1-253 0 0,7-2 258 0 0,4 1-161 0 0,2 0-43 0 0,5-1 14 0 0,-1 1-69 0 0,1 0 45 0 0,-3-1-73 0 0,-3 0 48 0 0,-3 0-16 0 0,1-2-24 0 0,2 0 157 0 0,5 1-196 0 0,6-2 214 0 0,3 0-120 0 0,3 0 9 0 0,5 0-66 0 0,2 2 81 0 0,3 0-56 0 0,-1 2 175 0 0,-5 3-151 0 0,-5 1 24 0 0,-5 2 21 0 0,0 2-134 0 0,2 0 96 0 0,3 2 68 0 0,4 2-86 0 0,1 0 164 0 0,5 2-177 0 0,3 2 28 0 0,3 1 17 0 0,0 1-50 0 0,-3 0-12 0 0,-5 0-26 0 0,-2 1 60 0 0,-3 1-48 0 0,1-1 118 0 0,4 0-41 0 0,4-2-49 0 0,5-2 26 0 0,7 0 17 0 0,6-2-44 0 0,4-1 89 0 0,1 0-27 0 0,-2-1 48 0 0,-5 0-1 0 0,-5 0-109 0 0,-1 0 182 0 0,-1 0-245 0 0,3 0 299 0 0,3-1-166 0 0,1 0-58 0 0,5 0-54 0 0,1 0 81 0 0,1 2-70 0 0,-1 0 236 0 0,-7 1-95 0 0,-5 0-73 0 0,-3 1-47 0 0,0 1 81 0 0,1-1-107 0 0,5 0 106 0 0,2 0 43 0 0,1-1-48 0 0,4 0-53 0 0,0 1 90 0 0,1-1-144 0 0,-2 0 90 0 0,-4 1 54 0 0,-4-1-26 0 0,0 0-23 0 0,3 0 19 0 0,4-2-65 0 0,3 2-56 0 0,3-1 87 0 0,1 0 15 0 0,0 0-87 0 0,-1 1 162 0 0,-5 0-227 0 0,-6 2 209 0 0,-6 0-37 0 0,-3 1-25 0 0,2 1 14 0 0,4-1 42 0 0,4 1-60 0 0,5 0 113 0 0,1 1-127 0 0,-1-1-43 0 0,0 1 131 0 0,-4-1-74 0 0,-4 1 53 0 0,-3-1-134 0 0,-3-1 40 0 0,-1 0 28 0 0,4-2 62 0 0,5-1-5 0 0,4-1-39 0 0,7 0-69 0 0,1-1 17 0 0,0 1-12 0 0,-4 0-38 0 0,-4-1 86 0 0,-4 1-64 0 0,-2-1 106 0 0,0 1 16 0 0,3-1-84 0 0,6 0 235 0 0,5 0-322 0 0,6 0 269 0 0,3 0-252 0 0,-1 0 72 0 0,-4 0 60 0 0,-4 0 107 0 0,-3 0-278 0 0,-2 0 250 0 0,1 2-241 0 0,2 1-24 0 0,1-1 134 0 0,6 1 80 0 0,4 2-112 0 0,3-1 185 0 0,0 1-230 0 0,-5 0 23 0 0,-6 1-2 0 0,-1-1 112 0 0,-2 2-80 0 0,1-1 124 0 0,3 0-164 0 0,1 1 51 0 0,2-1-19 0 0,1 3 336 0 0,0-1-432 0 0,-2 1 144 0 0,-4 0-48 0 0,-7 0 0 0 0,-3 0 0 0 0,1 0 0 0 0,3 0 0 0 0,7 0 0 0 0,7 0 0 0 0,4-1 0 0 0,2 1 0 0 0,1-1 0 0 0,-2-1 0 0 0,-4 0 0 0 0,-2 0 0 0 0,-4-1 0 0 0,1 0 0 0 0,3-1 0 0 0,4 0 0 0 0,5 0 0 0 0,3 0 0 0 0,-1-1 0 0 0,-3 0 0 0 0,-5 1 0 0 0,-6 0 0 0 0,-5 1 0 0 0,0-1 0 0 0,-1-1 0 0 0,1-1 0 0 0,2-1 0 0 0,3 0 0 0 0,1 0 0 0 0,-1-2 0 0 0,-4 0 0 0 0,-7-2 0 0 0,-5 0 0 0 0,-3-3 0 0 0,1 0 0 0 0,4-1 0 0 0,1 0 0 0 0,3-1 0 0 0,2 0 0 0 0,2-1 0 0 0,0 0 0 0 0,-3-1 0 0 0,-6 1 0 0 0,-7-1 0 0 0,-2-1 0 0 0,-1 1 0 0 0,1-1 0 0 0,4 0 0 0 0,1 1 0 0 0,2 0 0 0 0,0 0 0 0 0,-2 1 0 0 0,-4-1 0 0 0,-7 1 0 0 0,-10 1 0 0 0,-9 1 0 0 0,-6 1 0 0 0,-5 0 0 0 0,-2 1 0 0 0,0 1 0 0 0,-1 0 0 0 0,-1 2 0 0 0,2 1 0 0 0,-1 1 0 0 0,0 3 0 0 0,-3 0 0 0 0,-3 1 0 0 0,-5 1 0 0 0,-2 1 0 0 0,-5 0 0 0 0,-4 1 0 0 0,-3-1 0 0 0,-3 0 0 0 0,-2 0 0 0 0,2-1 0 0 0,1 1 0 0 0,3-1 0 0 0,3 1 0 0 0,0 0 0 0 0,0 0 0 0 0,2-1 0 0 0,-1 0 0 0 0,-1 0 0 0 0,-1 0 0 0 0,-4 0 0 0 0,-5 0 0 0 0,-4 0 0 0 0,-4 0 0 0 0,-5 1 0 0 0,-5 0 0 0 0,-4-1 0 0 0,-4 2 0 0 0,0 0 0 0 0,0 0 0 0 0,1 0 0 0 0,0 1 0 0 0,1 0 0 0 0,-1 2 0 0 0,-2 0 0 0 0,-3 1 0 0 0,-2 0 0 0 0,-3 0 0 0 0,-2 0 0 0 0,-3 0 0 0 0,0 0 0 0 0,0-1 0 0 0,-1-1 0 0 0,0 0 0 0 0,-2-1 0 0 0,-3 0 0 0 0,-1-3 0 0 0,-1 0-383 0 0,-3-3 371 0 0,-3-1-867 0 0,-3-2-171 0 0,-3-2-257 0 0,-2-4-3222 0 0,0-3 345 0 0,-1-7 710 0 0,0-5-6520 0 0,2-6 9978 0 0,1-8-3392 0 0,-11 4-345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8.73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395 2310 768 0 0,'24'40'6445'0'0,"-26"-39"-6309"0"0,-18 17 1267 0 0,9-10-838 0 0,6-4-542 0 0,1 0 0 0 0,0 0 0 0 0,0 0 1 0 0,1 0-1 0 0,0 1 0 0 0,-1 0 0 0 0,1 0 1 0 0,1 0-1 0 0,-1 0 0 0 0,1 0 0 0 0,0 0 1 0 0,0 0-1 0 0,0 1 0 0 0,1-1 0 0 0,0 1 1 0 0,0 0-1 0 0,0-1 0 0 0,1 1 0 0 0,0 0 1 0 0,0 6-1 0 0,2 6 128 0 0,1 0 1 0 0,0 0 0 0 0,12 34-1 0 0,26 51 545 0 0,-10-30-318 0 0,40 122 360 0 0,67 295-1 0 0,-10 259 273 0 0,-92-350-577 0 0,-24-250-206 0 0,14 306 408 0 0,-9-107-74 0 0,1-84-234 0 0,-13-12 99 0 0,-5-174-143 0 0,-5-97-14 0 0,0 6-200 0 0,-39-217 439 0 0,15 66-319 0 0,24 137-146 0 0,-146-774 400 0 0,34-25 37 0 0,36 342-47 0 0,-15 2 235 0 0,13 126 84 0 0,-86-345 1412 0 0,92 262-647 0 0,64 317-623 0 0,4-141-1 0 0,9 243-756 0 0,0 0 1 0 0,2 0-1 0 0,1 0 0 0 0,0 0 0 0 0,2 0 0 0 0,8-25 0 0 0,-12 42-125 0 0,0 0-1 0 0,1 1 1 0 0,-1-1-1 0 0,0 1 1 0 0,1-1-1 0 0,0 1 1 0 0,-1-1-1 0 0,1 1 1 0 0,0 0-1 0 0,0 0 1 0 0,4-4-1 0 0,-5 6-8 0 0,1-1-1 0 0,-1 0 1 0 0,0 1-1 0 0,0-1 1 0 0,1 1-1 0 0,-1 0 1 0 0,0-1-1 0 0,1 1 1 0 0,-1 0-1 0 0,0 0 1 0 0,1-1-1 0 0,-1 1 1 0 0,0 0-1 0 0,1 0 1 0 0,-1 1-1 0 0,0-1 1 0 0,1 0-1 0 0,-1 0 1 0 0,0 1-1 0 0,1-1 1 0 0,-1 1-1 0 0,0-1 1 0 0,0 1-1 0 0,0-1 1 0 0,1 1-1 0 0,-1 0 1 0 0,2 1 0 0 0,11 9 2 0 0,0 1 1 0 0,-1 0 0 0 0,15 18 0 0 0,32 46 81 0 0,-37-47-67 0 0,320 452 47 0 0,-24 15-87 0 0,89 178 36 0 0,-225-353-47 0 0,162 273 30 0 0,-214-393 20 0 0,180 211-1 0 0,-219-305 37 0 0,4-4 0 0 0,188 156-1 0 0,-283-258-53 0 0,279 215 62 0 0,-258-201-56 0 0,363 245 60 0 0,-316-220-63 0 0,1-4 1 0 0,1-2-1 0 0,141 45 0 0 0,-155-64 11 0 0,94 13 1 0 0,-110-23 24 0 0,1-3 0 0 0,-1-1 1 0 0,53-6-1 0 0,-68 2-5 0 0,-1-1 1 0 0,1-1-1 0 0,-1-1 0 0 0,0-2 1 0 0,-1 0-1 0 0,29-15 0 0 0,-36 14-6 0 0,0-1 0 0 0,-1 0 0 0 0,0-2 0 0 0,0 0 0 0 0,-1 0 0 0 0,-1-2 0 0 0,0 0 0 0 0,-1 0 0 0 0,12-18 0 0 0,0-3 58 0 0,-2-2-1 0 0,-2-1 1 0 0,-1-1-1 0 0,23-67 0 0 0,-23 44 134 0 0,-3 0 0 0 0,14-95-1 0 0,-30 150-205 0 0,50-416 818 0 0,-34-28-416 0 0,-16-4 124 0 0,-2 218-433 0 0,-28-408-289 0 0,-37 3-36 0 0,35 366 1 0 0,-47-349-1281 0 0,0 70-3118 0 0,64 369 563 0 0,13 147 2169 0 0,2-1 1 0 0,10-68 0 0 0,-8 96 1217 0 0,0 1 1 0 0,0-1 0 0 0,1 1-1 0 0,0 0 1 0 0,10-18 0 0 0,-12 24 270 0 0,1 1 1 0 0,0-1-1 0 0,0 1 0 0 0,0 0 1 0 0,1 0-1 0 0,0 0 1 0 0,-1 0-1 0 0,1 1 1 0 0,0-1-1 0 0,1 1 1 0 0,-1 0-1 0 0,1 1 0 0 0,-1-1 1 0 0,1 1-1 0 0,8-4 1 0 0,20 0-1609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9.4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1381 100 704 0 0,'-5'-7'385'0'0,"1"0"0"0"0,-1 0-1 0 0,0 1 1 0 0,-1 0 0 0 0,1 0 0 0 0,-1 0-1 0 0,-1 1 1 0 0,1-1 0 0 0,-1 2 0 0 0,0-1-1 0 0,0 1 1 0 0,0 0 0 0 0,0 0 0 0 0,-1 1-1 0 0,-10-3 1 0 0,5 2-327 0 0,-1 1 0 0 0,1 0 0 0 0,-1 1 0 0 0,0 1-1 0 0,0 0 1 0 0,0 1 0 0 0,0 1 0 0 0,0 0 0 0 0,0 0 0 0 0,1 2-1 0 0,-1 0 1 0 0,0 0 0 0 0,1 1 0 0 0,0 1 0 0 0,-20 9 0 0 0,-4 3-70 0 0,2 2 0 0 0,0 1 0 0 0,0 2 0 0 0,2 1 0 0 0,1 2 0 0 0,-33 32 0 0 0,15-5 84 0 0,2 2 0 0 0,3 2 0 0 0,2 2 0 0 0,2 2 0 0 0,-53 107 0 0 0,-3 48 1004 0 0,-108 356 0 0 0,165-432-210 0 0,-37 250-1 0 0,65-278-442 0 0,4 1-1 0 0,11 205 0 0 0,7-229-308 0 0,3 0-1 0 0,5 0 1 0 0,3-2-1 0 0,3 0 1 0 0,5-2-1 0 0,3 0 1 0 0,65 120-1 0 0,-56-132-77 0 0,4-1 0 0 0,2-2 0 0 0,3-2 0 0 0,3-2 0 0 0,3-3-1 0 0,3-2 1 0 0,2-3 0 0 0,80 58 0 0 0,-18-31-28 0 0,264 134 0 0 0,-286-173 51 0 0,1-4 0 0 0,2-4-1 0 0,178 37 1 0 0,-132-47-32 0 0,0-7-1 0 0,167 1 1 0 0,-165-22 43 0 0,-1-6-1 0 0,0-7 1 0 0,246-54 0 0 0,-270 36 86 0 0,-1-6 1 0 0,225-100-1 0 0,-215 71 56 0 0,-4-6-1 0 0,150-109 1 0 0,-176 101 164 0 0,-3-4 1 0 0,167-180-1 0 0,-209 194-276 0 0,-3-3 0 0 0,-3-2 0 0 0,-4-3 0 0 0,-3-1 0 0 0,-4-3-1 0 0,-3-1 1 0 0,-4-3 0 0 0,-4 0 0 0 0,-3-3 0 0 0,-5 0 0 0 0,-4-1-1 0 0,-3-1 1 0 0,5-103 0 0 0,-19 112-65 0 0,-4-1 1 0 0,-4 0-1 0 0,-4 1 1 0 0,-26-123-1 0 0,10 106 30 0 0,-5 1 0 0 0,-4 2 0 0 0,-58-120 0 0 0,60 155 16 0 0,-3 0 0 0 0,-3 3 0 0 0,-2 1 0 0 0,-3 1-1 0 0,-2 3 1 0 0,-92-88 0 0 0,63 78-33 0 0,-3 3-1 0 0,-3 3 1 0 0,-2 4-1 0 0,-2 3 1 0 0,-3 4 0 0 0,-1 4-1 0 0,-2 3 1 0 0,-2 5 0 0 0,-1 4-1 0 0,-2 3 1 0 0,-1 5-1 0 0,0 4 1 0 0,-100-7 0 0 0,36 16-81 0 0,0 6 0 0 0,-1 7 0 0 0,-190 30 0 0 0,179-6-39 0 0,0 9 0 0 0,-289 99 0 0 0,321-83-38 0 0,-172 87 0 0 0,97-20-293 0 0,-250 185 1 0 0,311-187-709 0 0,5 6 0 0 0,-150 162-1 0 0,142-103-1674 0 0,138-158 2171 0 0,1 2 1 0 0,2 0-1 0 0,1 0 1 0 0,0 2-1 0 0,-16 51 1 0 0,26-64 116 0 0,0 2-1 0 0,1-1 1 0 0,1 0-1 0 0,0 1 1 0 0,2-1 0 0 0,1 29-1 0 0,10 21-1217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40.3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126 1206 928 0 0,'5'1'7499'0'0,"-7"1"-7572"0"0,-4 11 172 0 0,0-1 1 0 0,0 1-1 0 0,1 0 1 0 0,1 0-1 0 0,0 1 0 0 0,1-1 1 0 0,0 1-1 0 0,-1 22 1 0 0,3 116 571 0 0,2-144-596 0 0,35 498 2307 0 0,-17-294-1676 0 0,6 129 260 0 0,32 330 854 0 0,25 42-800 0 0,-17-112-725 0 0,-53-492-258 0 0,34 211 143 0 0,-44-311-212 0 0,1-1 1 0 0,0 1-1 0 0,5 9 0 0 0,-4-28 75 0 0,-2-14-49 0 0,-1-1 0 0 0,-1 0 1 0 0,-4-35-1 0 0,-18-77 39 0 0,8 59 21 0 0,-101-680 59 0 0,50 313 127 0 0,-20-265-12 0 0,-11-73 38 0 0,68 541-180 0 0,4-246 0 0 0,25 415-40 0 0,3 1-1 0 0,3 0 1 0 0,3 0 0 0 0,27-93-1 0 0,-26 124 42 0 0,3 1 0 0 0,1 0 0 0 0,2 1-1 0 0,2 1 1 0 0,1 1 0 0 0,2 1 0 0 0,2 1 0 0 0,50-59-1 0 0,-45 65 84 0 0,2 1-1 0 0,0 1 0 0 0,59-37 1 0 0,-25 25 158 0 0,78-34 0 0 0,-88 49-130 0 0,1 3-1 0 0,1 2 0 0 0,1 3 1 0 0,95-14-1 0 0,-78 21 62 0 0,0 3 0 0 0,0 4 0 0 0,97 8 0 0 0,-96 3-110 0 0,-1 3 0 0 0,0 3-1 0 0,-1 4 1 0 0,-1 2 0 0 0,-1 4-1 0 0,-1 3 1 0 0,92 51 0 0 0,-124-57-74 0 0,-2 0 1 0 0,-1 3 0 0 0,-1 1-1 0 0,-1 1 1 0 0,-1 2 0 0 0,39 46-1 0 0,-38-34-10 0 0,-2 3 0 0 0,47 82-1 0 0,-65-98-39 0 0,-1 0-1 0 0,-1 1 0 0 0,-1 1 0 0 0,-2 0 1 0 0,-1 0-1 0 0,5 38 0 0 0,-9-28-32 0 0,-1 0 0 0 0,-3 1-1 0 0,-1-1 1 0 0,-2 0 0 0 0,-2 0-1 0 0,-1 0 1 0 0,-2-1 0 0 0,-2 0 0 0 0,-2 0-1 0 0,-1-1 1 0 0,-2-1 0 0 0,-33 61-1 0 0,10-33-29 0 0,-3-2 0 0 0,-3-1-1 0 0,-2-2 1 0 0,-3-2 0 0 0,-2-3 0 0 0,-69 58-1 0 0,11-25 12 0 0,-4-4 0 0 0,-4-5 0 0 0,-153 78 0 0 0,211-127 88 0 0,-420 195 202 0 0,433-207-180 0 0,-50 21 44 0 0,95-38-58 0 0,14-2-20 0 0,57-11-89 0 0,79-1 211 0 0,38-2-10 0 0,-127 13-46 0 0,68 6 1 0 0,-1 11 136 0 0,-1 4 0 0 0,201 60 0 0 0,-190-36 358 0 0,148 69 0 0 0,-183-64-12 0 0,188 122-1 0 0,-150-70 24 0 0,-4 6 1 0 0,181 185-1 0 0,-129-86-55 0 0,-28-28-276 0 0,125 92 107 0 0,18-23-167 0 0,-274-224-194 0 0,190 143 195 0 0,12-18-222 0 0,-48-49-137 0 0,11-16-168 0 0,-154-68 36 0 0,1-2 0 0 0,80 11 0 0 0,-91-20-55 0 0,0-1 0 0 0,0-1 0 0 0,0-2-1 0 0,59-9 1 0 0,-71 7-82 0 0,1-1 1 0 0,-1-1-1 0 0,0-1 0 0 0,0-1 0 0 0,-1 0 0 0 0,1-1 0 0 0,-2-1 0 0 0,1 0 0 0 0,-1-1 1 0 0,-1-1-1 0 0,0-1 0 0 0,0 0 0 0 0,-1-1 0 0 0,-1 0 0 0 0,0-1 0 0 0,17-25 1 0 0,-14 14-862 0 0,-2-1 0 0 0,0 0 0 0 0,-2-1 0 0 0,-1-1 0 0 0,14-50 0 0 0,-10 11-2654 0 0,9-94 0 0 0,-11 41 821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40.57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208 355 512 0 0,'-16'-45'552'0'0,"-25"-63"1956"0"0,34 92-2025 0 0,-1 1 0 0 0,-1 0 1 0 0,0 0-1 0 0,-17-21 0 0 0,-63-68 2878 0 0,88 104-3329 0 0,0 11 504 0 0,4 17-15 0 0,45 202 1697 0 0,27 145 4 0 0,-16 3-727 0 0,-19-1-439 0 0,37 282 700 0 0,-7-115-763 0 0,-18-131-255 0 0,-46-368-668 0 0,55 390 487 0 0,18-2-265 0 0,3-94-395 0 0,-37-159-228 0 0,-23-101 22 0 0,8 42-1068 0 0,-30-118 1237 0 0,2 18-1052 0 0,-108-121-11926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41.0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1006 793 736 0 0,'-93'-85'3450'0'0,"-54"-44"515"0"0,116 106-3531 0 0,10 7-189 0 0,0 0 1 0 0,-24-26 0 0 0,42 39-199 0 0,1 0 1 0 0,0 0-1 0 0,-1 0 0 0 0,1 0 1 0 0,0 0-1 0 0,1-1 1 0 0,-1 1-1 0 0,0-1 0 0 0,1 1 1 0 0,0-1-1 0 0,0 0 0 0 0,0 1 1 0 0,0-1-1 0 0,1 0 1 0 0,-1-4-1 0 0,1 3 26 0 0,1 0 0 0 0,-1-1 0 0 0,1 1 0 0 0,0 0 0 0 0,1 0 0 0 0,-1 0 0 0 0,1 0 0 0 0,0 1 1 0 0,0-1-1 0 0,3-5 0 0 0,2 1-6 0 0,-1-1 0 0 0,1 2 0 0 0,0-1 1 0 0,1 1-1 0 0,0 0 0 0 0,0 0 0 0 0,1 1 0 0 0,-1 0 1 0 0,18-9-1 0 0,34-15 95 0 0,1 3 0 0 0,1 3-1 0 0,85-22 1 0 0,203-31 715 0 0,103 27 423 0 0,5 39 167 0 0,-442 11-1424 0 0,460 14 1528 0 0,-1 25-240 0 0,-455-37-1291 0 0,689 77 1138 0 0,-543-56-1020 0 0,277 43 224 0 0,258 76-20 0 0,-477-84-234 0 0,235 95-1 0 0,-229-57 21 0 0,304 172 0 0 0,-369-168 17 0 0,-4 7 0 0 0,201 172 0 0 0,-285-211-48 0 0,-3 4 0 0 0,65 83 0 0 0,-101-107-32 0 0,-2 2 0 0 0,-3 2 0 0 0,-2 0 0 0 0,44 101 0 0 0,-60-110 4 0 0,-2 0-1 0 0,-2 1 1 0 0,-2 0 0 0 0,-1 1-1 0 0,-3 0 1 0 0,0 84-1 0 0,-5-91 8 0 0,-3 0-1 0 0,-1 1 0 0 0,-2-1 0 0 0,-1-1 1 0 0,-2 1-1 0 0,-2-1 0 0 0,-1-1 1 0 0,-29 58-1 0 0,16-44 77 0 0,-2-2 0 0 0,-3-1 0 0 0,-45 55 0 0 0,29-47 71 0 0,-3-2 0 0 0,-58 48 0 0 0,5-19 228 0 0,-5-4 0 0 0,-166 91 0 0 0,-298 110 887 0 0,-28-53-305 0 0,-134-12-531 0 0,-13-45-735 0 0,-993 93-1791 0 0,1644-251 1793 0 0,-467 53-1519 0 0,2 16-1624 0 0,-532 120-8271 0 0,885-151 7566 0 0,10 3 2137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1392 1044 280 0 0,'-98'-64'1684'0'0,"37"21"-990"0"0,-23-19-340 0 0,62 44-183 0 0,0 1 1 0 0,-1 1 0 0 0,-1 1-1 0 0,-37-17 1 0 0,48 28-107 0 0,0 0 0 0 0,0 1-1 0 0,-1 0 1 0 0,0 1 0 0 0,1 1 0 0 0,-1 0-1 0 0,0 1 1 0 0,1 0 0 0 0,-1 1-1 0 0,0 0 1 0 0,1 2 0 0 0,-1-1 0 0 0,1 2-1 0 0,-23 8 1 0 0,10-1 66 0 0,1 2 0 0 0,0 1 0 0 0,0 2 1 0 0,2 0-1 0 0,0 1 0 0 0,-35 34 0 0 0,16-8 201 0 0,1 2 1 0 0,-38 57-1 0 0,18-10 372 0 0,-83 167-1 0 0,114-195-523 0 0,3 2-1 0 0,3 1 1 0 0,2 0-1 0 0,-16 98 1 0 0,29-110-97 0 0,2 0 0 0 0,3 0 1 0 0,2 1-1 0 0,3 0 1 0 0,2 0-1 0 0,2-1 0 0 0,3 0 1 0 0,3 0-1 0 0,1-1 1 0 0,30 78-1 0 0,-13-60-51 0 0,3-1 0 0 0,3-2 0 0 0,3-1 0 0 0,3-2 0 0 0,3-2 0 0 0,2-2 0 0 0,3-2 0 0 0,3-2 0 0 0,3-3 0 0 0,1-1 0 0 0,3-4 0 0 0,117 78 0 0 0,-85-74-24 0 0,2-4 1 0 0,2-4-1 0 0,3-4 0 0 0,1-4 0 0 0,1-5 0 0 0,2-4 0 0 0,1-5 0 0 0,160 18 1 0 0,-118-30 10 0 0,2-7-1 0 0,-1-6 1 0 0,0-6 0 0 0,156-28 0 0 0,-209 16 52 0 0,168-55 0 0 0,73-67 109 0 0,-219 82 1 0 0,-3-4 0 0 0,-2-5 1 0 0,198-163-1 0 0,-225 156 104 0 0,-3-3 0 0 0,-4-4 0 0 0,-3-3 0 0 0,114-175-1 0 0,-130 167-47 0 0,-5-3 0 0 0,-3-2-1 0 0,-5-2 1 0 0,-4-2 0 0 0,-5-1-1 0 0,40-193 1 0 0,-64 215-109 0 0,-4 0 1 0 0,-3-120-1 0 0,-7 137-12 0 0,-4 0 0 0 0,-2 0 0 0 0,-3 1 0 0 0,-2 1 0 0 0,-3 0 0 0 0,-47-110 0 0 0,45 130-41 0 0,-1 1 0 0 0,-2 1 0 0 0,-2 1 0 0 0,-2 0 0 0 0,-1 2 0 0 0,-1 2 0 0 0,-3 0-1 0 0,0 2 1 0 0,-3 1 0 0 0,0 2 0 0 0,-2 1 0 0 0,-48-29 0 0 0,28 26 42 0 0,-2 2 0 0 0,-2 3 0 0 0,0 2 0 0 0,-1 3 0 0 0,-87-19-1 0 0,10 13 36 0 0,-2 6 0 0 0,-261-6-1 0 0,231 29-119 0 0,0 8-1 0 0,-229 42 1 0 0,210-13-57 0 0,-337 114-1 0 0,400-104-109 0 0,-167 90 1 0 0,-82 75-352 0 0,19 33-686 0 0,38 20-2376 0 0,12 13-3726 0 0,232-208 6059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6.56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541.15625"/>
      <inkml:brushProperty name="anchorY" value="-197413.15625"/>
      <inkml:brushProperty name="scaleFactor" value="0.5"/>
    </inkml:brush>
  </inkml:definitions>
  <inkml:trace contextRef="#ctx0" brushRef="#br0">0 1 56 0 0,'0'0'0'0'0,"5"0"176"0"0,5 2 551 0 0,4 3-559 0 0,6 6 511 0 0,5 5 169 0 0,4 5-456 0 0,4 6 602 0 0,3 5-297 0 0,2 4-138 0 0,2 6 4 0 0,3 3 138 0 0,1 3-322 0 0,4 5 193 0 0,1 3-140 0 0,1 4-105 0 0,2 5-130 0 0,-1 1 101 0 0,-1 4-213 0 0,0 1 59 0 0,-3 0-201 0 0,-1-1-43 0 0,-3 0-746 0 0,-2-2-61 0 0,-2-2-60 0 0,-9-15-6003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430 2783 368 0 0,'-25'-11'1193'0'0,"0"-1"-1"0"0,-27-18 1 0 0,-22-11 906 0 0,71 40-2009 0 0,-5-3 104 0 0,0 0-1 0 0,-12-8 0 0 0,18 11-113 0 0,1 0 0 0 0,-1 0 0 0 0,1-1 0 0 0,0 1 0 0 0,0 0 1 0 0,-1 0-1 0 0,1-1 0 0 0,0 1 0 0 0,0 0 0 0 0,0-1 0 0 0,0 1 1 0 0,1-1-1 0 0,-1 0 0 0 0,0 1 0 0 0,1-1 0 0 0,-1 1 0 0 0,1-1 0 0 0,-1 0 1 0 0,1-3-1 0 0,0 5-55 0 0,1 0 0 0 0,-1 0 1 0 0,0 0-1 0 0,1 0 0 0 0,-1 0 0 0 0,1 0 1 0 0,-1 0-1 0 0,0 0 0 0 0,1 0 1 0 0,-1 0-1 0 0,1 0 0 0 0,-1 0 0 0 0,0 0 1 0 0,1 0-1 0 0,-1 0 0 0 0,1 0 0 0 0,-1 0 1 0 0,0 0-1 0 0,1 1 0 0 0,0-1 1 0 0,4 6 66 0 0,0 1 1 0 0,0-1-1 0 0,0 1 1 0 0,-1 0 0 0 0,7 16-1 0 0,15 42 237 0 0,-17-39-128 0 0,13 42 368 0 0,26 130-1 0 0,-6 79 209 0 0,25 352 260 0 0,0-4-544 0 0,34 47-268 0 0,-55-386-118 0 0,-3 146 103 0 0,-42-416-186 0 0,-1-1 0 0 0,0 0 0 0 0,-1 0 0 0 0,-1 1 0 0 0,0-1 0 0 0,-1 0 0 0 0,-7 18 0 0 0,10-32-14 0 0,0-1-1 0 0,0 1 0 0 0,-1 0 0 0 0,1-1 1 0 0,0 1-1 0 0,-1 0 0 0 0,1-1 0 0 0,-1 1 1 0 0,1 0-1 0 0,-1-1 0 0 0,1 1 0 0 0,-1-1 1 0 0,1 1-1 0 0,-1 0 0 0 0,1-1 0 0 0,-1 0 1 0 0,0 1-1 0 0,1-1 0 0 0,-1 1 0 0 0,0-1 1 0 0,1 0-1 0 0,-1 1 0 0 0,0-1 1 0 0,0 0-1 0 0,1 0 0 0 0,-1 0 0 0 0,0 0 1 0 0,0 0-1 0 0,1 1 0 0 0,-1-1 0 0 0,0 0 1 0 0,0-1-1 0 0,0 1 0 0 0,1 0 0 0 0,-1 0 1 0 0,0 0-1 0 0,0 0 0 0 0,1-1 0 0 0,-2 0 1 0 0,-1 0 15 0 0,0-1 0 0 0,0 1 1 0 0,1-1-1 0 0,-1 0 1 0 0,1 0-1 0 0,-1 0 0 0 0,1 0 1 0 0,-4-5-1 0 0,-2-3 36 0 0,1-2-1 0 0,0 1 1 0 0,0-1-1 0 0,-7-18 1 0 0,-15-52 68 0 0,23 62-85 0 0,-39-139 157 0 0,-40-262 0 0 0,-50-684 760 0 0,68 601-347 0 0,47 371-417 0 0,-58-322 451 0 0,-8-60 12 0 0,62 338-78 0 0,1-196 1 0 0,28 242-33 0 0,-3 113-399 0 0,1 1 0 0 0,1-1 1 0 0,1 1-1 0 0,0 0 0 0 0,10-21 0 0 0,-10 26 0 0 0,1 1 1 0 0,1-1-1 0 0,14-18 0 0 0,-18 26-118 0 0,0 1 0 0 0,0-1 0 0 0,0 1 0 0 0,1 0 0 0 0,-1 0 0 0 0,1 0 0 0 0,0 0 0 0 0,0 1 0 0 0,0 0 0 0 0,0 0 0 0 0,1 0 0 0 0,-1 0 0 0 0,9-2 0 0 0,-7 3-7 0 0,1 0-1 0 0,0 1 0 0 0,0 0 1 0 0,0 0-1 0 0,0 0 1 0 0,0 1-1 0 0,-1 0 0 0 0,1 0 1 0 0,0 1-1 0 0,0 0 1 0 0,-1 0-1 0 0,12 5 0 0 0,2 4 27 0 0,-1 0-1 0 0,29 22 1 0 0,-35-23-43 0 0,20 15 70 0 0,-2 2 1 0 0,55 59-1 0 0,44 74 82 0 0,-102-124-156 0 0,206 282 8 0 0,-104-136-57 0 0,476 651 31 0 0,-472-657 118 0 0,6-5 0 0 0,302 280 1 0 0,148 30 54 0 0,-353-330-10 0 0,-184-122-94 0 0,0-2 0 0 0,2-3-1 0 0,112 35 1 0 0,-147-54 13 0 0,0 0 0 0 0,0-2 0 0 0,1 0-1 0 0,-1-1 1 0 0,0-1 0 0 0,38-4 0 0 0,-47 2-30 0 0,0-1 1 0 0,0 0-1 0 0,-1-1 1 0 0,1 0-1 0 0,-1-1 1 0 0,0 0-1 0 0,0-1 1 0 0,0 0-1 0 0,-1 0 0 0 0,1-1 1 0 0,-1 0-1 0 0,-1-1 1 0 0,1 0-1 0 0,8-10 1 0 0,-6 5 48 0 0,-1-1 1 0 0,0 0-1 0 0,-1-1 1 0 0,12-26-1 0 0,22-63 205 0 0,-19 25 63 0 0,20-110 0 0 0,-34 138-230 0 0,27-225 438 0 0,-24-4-30 0 0,-11 209-427 0 0,-2-623 811 0 0,-34 0-1059 0 0,-79-421-2475 0 0,45 215-6397 0 0,74 709 5299 0 0,-3 158 2068 0 0,2 1-1 0 0,2 0 1 0 0,18-58-1 0 0,-7 50-1053 0 0,-1 11 559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761 1032 776 0 0,'11'2'7486'0'0,"-18"7"-7285"0"0,1 1-1 0 0,0 0 1 0 0,0 1 0 0 0,0 0 0 0 0,2 0-1 0 0,-1 0 1 0 0,1 0 0 0 0,1 0 0 0 0,0 1-1 0 0,-1 13 1 0 0,-2 22-42 0 0,0 56-1 0 0,5-80 3 0 0,0 238 695 0 0,2-144-665 0 0,13 154-62 0 0,-3-135-80 0 0,70 668 352 0 0,-70-708-314 0 0,14 82 39 0 0,2 30 58 0 0,-20-152-94 0 0,17 61 1 0 0,-23-111-59 0 0,1-1 1 0 0,0 1-1 0 0,0-1 0 0 0,4 8 0 0 0,-6-13-29 0 0,0 1-1 0 0,0-1 1 0 0,0 1 0 0 0,1-1-1 0 0,-1 1 1 0 0,0-1-1 0 0,1 1 1 0 0,-1-1-1 0 0,0 1 1 0 0,1-1-1 0 0,-1 0 1 0 0,0 1 0 0 0,1-1-1 0 0,-1 1 1 0 0,1-1-1 0 0,-1 0 1 0 0,1 0-1 0 0,-1 1 1 0 0,1-1-1 0 0,-1 0 1 0 0,1 0 0 0 0,-1 1-1 0 0,1-1 1 0 0,-1 0-1 0 0,1 0 1 0 0,0 0-1 0 0,-1 0 1 0 0,1 0-1 0 0,-1 0 1 0 0,1 0 0 0 0,-1 0-1 0 0,1 0 1 0 0,0 0-1 0 0,-1 0 1 0 0,1 0-1 0 0,-1 0 1 0 0,1-1 0 0 0,-1 1-1 0 0,1 0 1 0 0,-1 0-1 0 0,1-1 1 0 0,-1 1-1 0 0,1 0 1 0 0,-1 0-1 0 0,1-1 1 0 0,-1 1 0 0 0,1-1-1 0 0,-1 1 1 0 0,0 0-1 0 0,1-1 1 0 0,-1 1-1 0 0,0-1 1 0 0,1 1-1 0 0,-1-1 1 0 0,0 1 0 0 0,0-1-1 0 0,1 1 1 0 0,-1-1-1 0 0,3-4 13 0 0,0-1 0 0 0,-1 1 0 0 0,0 0 0 0 0,0-1 0 0 0,0 1-1 0 0,0-1 1 0 0,-1 0 0 0 0,1-9 0 0 0,0-6-7 0 0,-1-22 1 0 0,-1 27-10 0 0,-4-85-18 0 0,-5 1 0 0 0,-3-1 0 0 0,-33-122 0 0 0,-145-537 83 0 0,165 666-33 0 0,-103-370 221 0 0,-19 8 814 0 0,97 320-234 0 0,-102-193-1 0 0,34 94-343 0 0,102 203-394 0 0,2-1-1 0 0,1-1 0 0 0,2 0 1 0 0,1-1-1 0 0,-7-51 0 0 0,16 78-3 0 0,0-1-1 0 0,0 1 0 0 0,1-1 0 0 0,0 1 0 0 0,0-1 0 0 0,1 1 0 0 0,1-1 0 0 0,-1 1 0 0 0,1-1 0 0 0,1 1 1 0 0,6-16-1 0 0,-6 19 0 0 0,0-1 1 0 0,0 1-1 0 0,1 0 1 0 0,0 0 0 0 0,0 0-1 0 0,0 0 1 0 0,1 0 0 0 0,0 1-1 0 0,-1 0 1 0 0,2 0-1 0 0,-1 1 1 0 0,0-1 0 0 0,1 1-1 0 0,-1 0 1 0 0,1 0-1 0 0,9-2 1 0 0,14-4 186 0 0,0 2-1 0 0,0 2 1 0 0,47-5-1 0 0,90 6 404 0 0,-156 4-624 0 0,346 9 739 0 0,228 10-299 0 0,-164-8-343 0 0,22 1-58 0 0,144 6-83 0 0,-407-8 20 0 0,343 11-850 0 0,-463-24-128 0 0,-1-2-1 0 0,63-13 1 0 0,-112 16 299 0 0,14-2-591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0 584 0 0,'-38'9'2382'0'0,"-78"8"0"0"0,100-17-1932 0 0,1 2 0 0 0,0 0 0 0 0,0 1 1 0 0,-23 7-1 0 0,36-10-386 0 0,1 1 0 0 0,-1-1 0 0 0,1 1 0 0 0,0 0 0 0 0,-1 0 0 0 0,1-1 0 0 0,0 1 0 0 0,0 0 1 0 0,0 0-1 0 0,0 0 0 0 0,-1 0 0 0 0,0 2 0 0 0,1-2-37 0 0,1-1 1 0 0,0 1 0 0 0,0-1-1 0 0,0 0 1 0 0,0 1 0 0 0,0-1-1 0 0,0 1 1 0 0,-1-1 0 0 0,1 0-1 0 0,0 1 1 0 0,0-1 0 0 0,0 1-1 0 0,0-1 1 0 0,1 1 0 0 0,-1-1-1 0 0,0 0 1 0 0,0 1 0 0 0,0-1-1 0 0,0 1 1 0 0,0-1 0 0 0,0 0-1 0 0,1 1 1 0 0,-1-1 0 0 0,0 0-1 0 0,0 1 1 0 0,1-1 0 0 0,-1 0-1 0 0,0 1 1 0 0,0-1 0 0 0,1 0-1 0 0,-1 1 1 0 0,0-1 0 0 0,1 0-1 0 0,-1 0 1 0 0,0 1 0 0 0,1-1-1 0 0,-1 0 1 0 0,1 0 0 0 0,-1 0-1 0 0,0 0 1 0 0,1 0 0 0 0,-1 1-1 0 0,1-1 1 0 0,0 0 0 0 0,48 18 525 0 0,2-3 0 0 0,0-1 0 0 0,60 7 0 0 0,162 9-101 0 0,-214-25-325 0 0,366 10 124 0 0,-245-13-257 0 0,359-15-58 0 0,-242 0-69 0 0,207 10-2099 0 0,-336 16-2942 0 0,-120-5 3257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1 724 960 0 0,'17'31'12167'0'0,"7"-28"-12132"0"0,1-1 0 0 0,-1-1 0 0 0,44-5 0 0 0,79-16 206 0 0,-121 16-179 0 0,189-37 265 0 0,-35 7-205 0 0,291-60 212 0 0,-81 16-57 0 0,-57 13 72 0 0,278-48 494 0 0,290 1 425 0 0,-101 68-1293 0 0,-333 16-1064 0 0,-331 12-2660 0 0,186-44 1 0 0,-216 35 2061 0 0,5 2 328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29.66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103 646 88 0 0,'-10'-3'388'0'0,"0"0"-1"0"0,0-1 1 0 0,0-1 0 0 0,1 1-1 0 0,0-1 1 0 0,0-1-1 0 0,0 0 1 0 0,-14-14 709 0 0,23 20-996 0 0,-1-1 0 0 0,1 0 0 0 0,0 0 1 0 0,-1 0-1 0 0,1 0 0 0 0,0 0 1 0 0,-1 0-1 0 0,1 1 0 0 0,0-1 0 0 0,0 0 1 0 0,0 0-1 0 0,0 0 0 0 0,0 0 0 0 0,0 0 1 0 0,0 0-1 0 0,0 0 0 0 0,0 0 1 0 0,1 0-1 0 0,-1 0 0 0 0,0 0 0 0 0,0 0 1 0 0,1 1-1 0 0,-1-1 0 0 0,1 0 0 0 0,0-1 1 0 0,2-2 112 0 0,0 0 0 0 0,0 0 0 0 0,1 1 0 0 0,-1 0-1 0 0,6-4 1 0 0,-1-1 58 0 0,26-24 781 0 0,28-23 297 0 0,35-21 1775 0 0,190-112 1 0 0,-241 163-2527 0 0,2 2 0 0 0,0 1 0 0 0,1 3 0 0 0,68-17 0 0 0,-37 18 11 0 0,0 3 0 0 0,1 4 0 0 0,99-2 0 0 0,323 31 447 0 0,-269-5-668 0 0,5 0-41 0 0,241 18 227 0 0,-146-8-134 0 0,22 1-35 0 0,201 10 126 0 0,86 13-120 0 0,-206-18-289 0 0,-113-9-26 0 0,-289-18-52 0 0,579 60 304 0 0,-564-54-280 0 0,97 19 46 0 0,-123-21-98 0 0,-2 0 90 0 0,23 8 1 0 0,-44-13-90 0 0,0-1 1 0 0,0 1-1 0 0,1-1 1 0 0,-1 1-1 0 0,0-1 1 0 0,0 1-1 0 0,0 0 1 0 0,0-1-1 0 0,0 1 1 0 0,1 2-1 0 0,-2-3-10 0 0,1 0-1 0 0,-1 0 1 0 0,0 1-1 0 0,0-1 0 0 0,0 0 1 0 0,0 0-1 0 0,0 1 1 0 0,0-1-1 0 0,0 0 0 0 0,0 0 1 0 0,0 1-1 0 0,0-1 0 0 0,0 0 1 0 0,0 0-1 0 0,0 0 1 0 0,0 1-1 0 0,0-1 0 0 0,0 0 1 0 0,0 0-1 0 0,0 1 1 0 0,0-1-1 0 0,0 0 0 0 0,-1 0 1 0 0,1 1-1 0 0,0-1 0 0 0,0 0 1 0 0,0 0-1 0 0,0 0 1 0 0,0 1-1 0 0,-1-1 0 0 0,1 0 1 0 0,0 0-1 0 0,-3 2 44 0 0,-1 0-1 0 0,1 0 0 0 0,0 0 1 0 0,-1 0-1 0 0,-5 1 1 0 0,1 0-76 0 0,-356 149 156 0 0,-227 106-90 0 0,17 33-149 0 0,11 31 18 0 0,6-2-12 0 0,227-150 29 0 0,-276 154 135 0 0,-176 158-77 0 0,41 58 285 0 0,618-442-197 0 0,-132 110 51 0 0,19 18-13 0 0,215-204-86 0 0,1 1 0 0 0,0 2 0 0 0,2 0 0 0 0,1 0 0 0 0,-21 46 0 0 0,34-63-21 0 0,1 1 0 0 0,0-1 1 0 0,1 0-1 0 0,0 1 1 0 0,0 0-1 0 0,1 0 0 0 0,0-1 1 0 0,0 1-1 0 0,1 0 1 0 0,0 0-1 0 0,1 0 1 0 0,0 0-1 0 0,0-1 0 0 0,1 1 1 0 0,0 0-1 0 0,1-1 1 0 0,0 1-1 0 0,0-1 0 0 0,1 0 1 0 0,0 0-1 0 0,0 0 1 0 0,0-1-1 0 0,1 1 0 0 0,1-1 1 0 0,-1 0-1 0 0,1-1 1 0 0,0 1-1 0 0,8 5 1 0 0,11 8 63 0 0,1-1 1 0 0,1-1-1 0 0,0-2 1 0 0,56 25-1 0 0,-12-10 124 0 0,111 32 0 0 0,83 6 164 0 0,-226-59-293 0 0,132 29 302 0 0,231 22 0 0 0,620-24 75 0 0,-1-104-1554 0 0,-276-47-3923 0 0,-260 0-5792 0 0,-228 39 5708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42.7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42.70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688.625"/>
      <inkml:brushProperty name="anchorY" value="-284202.46875"/>
      <inkml:brushProperty name="scaleFactor" value="0.5"/>
    </inkml:brush>
  </inkml:definitions>
  <inkml:trace contextRef="#ctx0" brushRef="#br0">5522 4 88 0 0,'0'0'88'0'0,"0"-1"-47"0"0,-1 0-135 0 0,-2-1 82 0 0,0 3-109 0 0,-1-1 148 0 0,-1 2-25 0 0,0 1 39 0 0,0-1 4 0 0,0 2 2 0 0,2-1 38 0 0,1-1-47 0 0,0 0 90 0 0,2-1-36 0 0,-1-1-34 0 0,2 0-15 0 0,-1 0 85 0 0,0 0 62 0 0,0 0 4 0 0,0 1-103 0 0,0 1 54 0 0,0 3-91 0 0,0 3 140 0 0,0 1-51 0 0,-1 1-19 0 0,-1 2-9 0 0,-1 1 65 0 0,-1 0-96 0 0,-2 3 87 0 0,-1-1-27 0 0,-2 3-48 0 0,-1 1-31 0 0,0 2 80 0 0,-1 2-111 0 0,0 2 108 0 0,1 1-42 0 0,-1 1-24 0 0,0 3 0 0 0,0 0 35 0 0,0 3-78 0 0,1 0 99 0 0,-1 2-68 0 0,2-1 12 0 0,-1 1-40 0 0,-1 2 38 0 0,1 0-24 0 0,-1 2 45 0 0,-2 1-31 0 0,0 1-8 0 0,-1 1-34 0 0,-1 0 35 0 0,-1 1-32 0 0,-1 2 38 0 0,-1 1-30 0 0,0 1-9 0 0,-1 1-25 0 0,-1 0 52 0 0,-3 2-46 0 0,-1 2 90 0 0,-1 1-35 0 0,-2 1-34 0 0,0 2-24 0 0,-1 2 50 0 0,-1 2-66 0 0,0 2 86 0 0,-1 2-34 0 0,0 3-8 0 0,0 3-23 0 0,-3 3 24 0 0,1 2-29 0 0,-2 2 46 0 0,0 2-22 0 0,-1 1 7 0 0,-1 1-38 0 0,0 1 47 0 0,0 3-34 0 0,-1 0 58 0 0,0 2-26 0 0,0 2 9 0 0,-2 2-66 0 0,-1 1 83 0 0,-2 1-74 0 0,0 1 135 0 0,-2 1-48 0 0,0 1-38 0 0,-3 2-32 0 0,0 0 81 0 0,-2 0-94 0 0,-1 0 113 0 0,0 0-42 0 0,-1-1-51 0 0,-1 2-11 0 0,-2 2 37 0 0,1 1-62 0 0,-3 4 74 0 0,1 0-12 0 0,0 2-24 0 0,1 3-55 0 0,-1 3 89 0 0,0 2-77 0 0,-1 3 135 0 0,1-1-38 0 0,0-1-40 0 0,0-1-68 0 0,-2 0 100 0 0,0-2-110 0 0,0 0 154 0 0,0 1-55 0 0,0-1-45 0 0,0 2-1 0 0,-1 0 61 0 0,-1 0-78 0 0,0 1 129 0 0,0-2-66 0 0,-2-2-33 0 0,2-1-44 0 0,0 0 102 0 0,0-1-101 0 0,2 2 135 0 0,2 2-76 0 0,-1 1-31 0 0,0 2-7 0 0,-1 2 34 0 0,0 2-23 0 0,-1-1 64 0 0,1-1-45 0 0,0-2-21 0 0,0-2-3 0 0,-2 0 44 0 0,0-1-43 0 0,0-2 71 0 0,0-1-20 0 0,0-3-29 0 0,1-2-55 0 0,2 0 107 0 0,0-2-102 0 0,3 0 154 0 0,2-4-63 0 0,1-2-52 0 0,1-2-28 0 0,1-2 59 0 0,0 0-70 0 0,1-3 106 0 0,-1-2-41 0 0,1-3-3 0 0,-1 0-43 0 0,1-2 11 0 0,-1 1-17 0 0,1 1 60 0 0,2 1-28 0 0,0 1 30 0 0,1-1-81 0 0,2 1 80 0 0,2-1-74 0 0,1-2 106 0 0,2-2-50 0 0,2-5-29 0 0,3-3-36 0 0,1-3 44 0 0,3-3-36 0 0,2-4 57 0 0,3-4-25 0 0,0-4-18 0 0,3-4-78 0 0,1-4 10 0 0,1-2-8 0 0,2-3-58 0 0,0-2-41 0 0,0-1-19 0 0,0-1-233 0 0,1-3-199 0 0,-1-2 144 0 0,1-3-982 0 0,1-2 370 0 0,-1-4 10 0 0,3-7-537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96012.9375"/>
      <inkml:brushProperty name="anchorY" value="-461534.84375"/>
      <inkml:brushProperty name="scaleFactor" value="0.5"/>
    </inkml:brush>
  </inkml:definitions>
  <inkml:trace contextRef="#ctx0" brushRef="#br0">20 6 88 0 0,'0'0'0'0'0,"-1"-1"56"0"0,-1 0 355 0 0,-2 0-401 0 0,0 0 408 0 0,0 0 243 0 0,1 2-419 0 0,2 2 573 0 0,1 2-246 0 0,0 2-114 0 0,2 1 17 0 0,1 3 232 0 0,2-1-440 0 0,1 4 551 0 0,4 0-291 0 0,0 3-75 0 0,2 3-24 0 0,0 2 215 0 0,1 2-399 0 0,1 3 490 0 0,2 2-263 0 0,0 2-65 0 0,2 3-39 0 0,2 2 165 0 0,0 0-337 0 0,4 4 338 0 0,2 1-117 0 0,2 2-122 0 0,3 4-40 0 0,0 3 187 0 0,1 2-372 0 0,2 5 469 0 0,0 3-202 0 0,2 3-45 0 0,-1 3 33 0 0,3 3 38 0 0,0 2-145 0 0,3 3 194 0 0,1 0-118 0 0,-1 1-83 0 0,1-1 82 0 0,-3-1-32 0 0,0-4-87 0 0,-2-1 56 0 0,1-3-32 0 0,-2-2 36 0 0,1-2-76 0 0,0 0 98 0 0,0-2-77 0 0,0 1 89 0 0,-2-1-16 0 0,-1 0-49 0 0,-1 3 64 0 0,-1 1 43 0 0,0 2-67 0 0,-1 1 44 0 0,0-1-14 0 0,-2 0 22 0 0,0-1-71 0 0,1 0 77 0 0,0 0-99 0 0,2 1 47 0 0,2 1-43 0 0,0-1 38 0 0,3 1 16 0 0,2 2-32 0 0,3-1 21 0 0,0 3-34 0 0,2 0-38 0 0,1-1-37 0 0,0 2 147 0 0,-1 1-187 0 0,1 3 181 0 0,-1 3-231 0 0,1 1 20 0 0,1 2 8 0 0,1 1-88 0 0,2 1 128 0 0,1 2-97 0 0,0 0 143 0 0,0 0-49 0 0,-1-1-57 0 0,-2-1-128 0 0,-1-2 134 0 0,-2-1-135 0 0,-1-3 95 0 0,-2-2 56 0 0,-2-5-100 0 0,-1-2 8 0 0,-1-2 52 0 0,-1-2-48 0 0,-1 1 35 0 0,0 0 28 0 0,-2-1 66 0 0,3 1-202 0 0,-1 1 175 0 0,1 1-114 0 0,0 2 238 0 0,1 0-68 0 0,-1 0-147 0 0,1 1-6 0 0,0 1 131 0 0,1 1-160 0 0,0 1 220 0 0,0 1-110 0 0,0 1-29 0 0,0 3 12 0 0,0 2 113 0 0,-2 1-157 0 0,0 2 52 0 0,0 1-17 0 0,1 1-84 0 0,-1 0-4 0 0,2 3 80 0 0,0 2-56 0 0,0 2 188 0 0,-1 2-70 0 0,0 0-121 0 0,-2-1 12 0 0,1-1 71 0 0,-2-4-84 0 0,0-2 197 0 0,-2-5-132 0 0,0-3-48 0 0,0-4 17 0 0,3-1-14 0 0,0-4 28 0 0,2-1 20 0 0,1-4-60 0 0,1 0-8 0 0,0-3 84 0 0,1 1-84 0 0,2-1 112 0 0,3 2-200 0 0,2 1 144 0 0,1-1-48 0 0,0 1 40 0 0,-1-1 20 0 0,0 1-60 0 0,-2 1 57 0 0,-1-2-28 0 0,-2-1-19 0 0,0 0 43 0 0,-2 0-24 0 0,0 0 18 0 0,0 1-42 0 0,-2 0 41 0 0,2 0 23 0 0,0 0-72 0 0,0 1 90 0 0,3 1-94 0 0,0 2 94 0 0,1 1-56 0 0,-1 3-58 0 0,2 0 158 0 0,-1 1-126 0 0,-1 1 144 0 0,-1 0-170 0 0,-1-1 52 0 0,-2-3 18 0 0,-1 0-113 0 0,0-2 100 0 0,-1-1-71 0 0,1-2 189 0 0,-1-2-120 0 0,0-2-87 0 0,0-1 93 0 0,2 0-65 0 0,0-1 45 0 0,2 1-50 0 0,-1 1 25 0 0,0 0-18 0 0,4 2 42 0 0,0 0 90 0 0,2 1-126 0 0,1 1 100 0 0,-2 2-22 0 0,0 1-22 0 0,-1 2 102 0 0,1 3-161 0 0,-1 1 144 0 0,0 3-139 0 0,2 0 13 0 0,-1 0 50 0 0,1 2-11 0 0,2 0-97 0 0,3 1 31 0 0,4 1-146 0 0,2-1 103 0 0,-1-2 65 0 0,0-3 9 0 0,-2-3 6 0 0,-3-5 4 0 0,-3-1-38 0 0,-2-3 86 0 0,-3-1-64 0 0,-1-2-146 0 0,0-2 79 0 0,-2-2-193 0 0,-1-1-99 0 0,-1-1 30 0 0,-1-2-90 0 0,0 2-643 0 0,-2 3-781 0 0,-2 1 302 0 0,-2 2-6334 0 0,-3 1 7808 0 0,-5 2-3163 0 0,-6-11-7081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653.5"/>
      <inkml:brushProperty name="anchorY" value="-385226.59375"/>
      <inkml:brushProperty name="scaleFactor" value="0.5"/>
    </inkml:brush>
  </inkml:definitions>
  <inkml:trace contextRef="#ctx0" brushRef="#br0">1250 48 88 0 0,'0'0'0'0'0,"0"-4"88"0"0,0-4 327 0 0,0-1-327 0 0,-1 0 235 0 0,-1 1 221 0 0,-2 2-290 0 0,-1 2 303 0 0,-2 6-117 0 0,-2 3-48 0 0,-5 5-36 0 0,-2 5 191 0 0,-2 4-305 0 0,-3 5 405 0 0,-3 4-179 0 0,-3 5-98 0 0,-5 6 8 0 0,-6 7 89 0 0,-3 8-202 0 0,-5 7 157 0 0,-6 9-107 0 0,-4 5-83 0 0,-8 9-79 0 0,-3 3 79 0 0,-4 3-155 0 0,-2 3 73 0 0,0 0-73 0 0,2 0-38 0 0,2-1-122 0 0,6-3 67 0 0,6-3-104 0 0,5-2-67 0 0,8-5-217 0 0,6-5-58 0 0,7-6-124 0 0,6-8-681 0 0,6-10 930 0 0,7-11-1948 0 0,5-12-788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36.61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45153.95313"/>
      <inkml:brushProperty name="anchorY" value="-209545.8125"/>
      <inkml:brushProperty name="scaleFactor" value="0.5"/>
    </inkml:brush>
  </inkml:definitions>
  <inkml:trace contextRef="#ctx0" brushRef="#br0">150 590 88 0 0,'0'0'0'0'0,"-5"-3"88"0"0,-4-3-47 0 0,-4 0-70 0 0,-1-1-76 0 0,-2 0 210 0 0,0 1 24 0 0,1 2-17 0 0,-1 0 131 0 0,3 2-16 0 0,3-1-46 0 0,1 0 19 0 0,3 0 76 0 0,1 1-136 0 0,3 1 166 0 0,2 0-61 0 0,3 0-54 0 0,2 0 20 0 0,3 0 63 0 0,2 0-142 0 0,3 0 223 0 0,1 1-96 0 0,1 0 14 0 0,2 2-73 0 0,2 1 140 0 0,0 2-213 0 0,3-1 298 0 0,1 2-137 0 0,1-1-27 0 0,1 1-15 0 0,3 0 82 0 0,1 1-158 0 0,2-1 188 0 0,2 2-114 0 0,2-1-29 0 0,3 0-17 0 0,2 0 44 0 0,2 2-82 0 0,2 2 91 0 0,3-2-94 0 0,2 1-27 0 0,2-1-32 0 0,2-1 60 0 0,1-1-87 0 0,1-2 82 0 0,0-1-34 0 0,1-1-37 0 0,2-1 4 0 0,0 0 23 0 0,2 0-46 0 0,1-1 42 0 0,1 0-4 0 0,-1 1-7 0 0,0 1-62 0 0,-1 0 120 0 0,-1 3-114 0 0,-2 2 149 0 0,-2 1-62 0 0,-1 2-43 0 0,1 0-13 0 0,2 1 46 0 0,2 1-55 0 0,3 0 73 0 0,1 0-30 0 0,1 0-27 0 0,2-3-28 0 0,0-1 52 0 0,1-1-56 0 0,2 0 101 0 0,-1-1-66 0 0,4 0-6 0 0,2-1 3 0 0,4 0 43 0 0,3-1-32 0 0,2-1 67 0 0,3 0-36 0 0,1 0-25 0 0,4-2-29 0 0,5-1 71 0 0,6 0-80 0 0,4-1 99 0 0,5 0 9 0 0,3 0-28 0 0,4-1 22 0 0,4-1 50 0 0,3 0-90 0 0,2-2 48 0 0,3-1 4 0 0,-1-2-23 0 0,3-1 37 0 0,3-1 26 0 0,3 0-25 0 0,4 0 48 0 0,2-2-69 0 0,0 0 2 0 0,2-1 45 0 0,1 1-17 0 0,2-1 26 0 0,3-1-90 0 0,2-1-10 0 0,4-1 8 0 0,6-1-37 0 0,9-1 66 0 0,9 0-76 0 0,8-1 24 0 0,8-2 39 0 0,3-1-51 0 0,5-1-29 0 0,3 0 45 0 0,2 0-64 0 0,-1-1 47 0 0,-4 1 22 0 0,-6-2-44 0 0,-3-1-30 0 0,-2 1 54 0 0,0 1-85 0 0,1 0 16 0 0,-2 2 40 0 0,1 3-33 0 0,0 1 86 0 0,2 1-5 0 0,0 3-41 0 0,1 1-78 0 0,-4 1 105 0 0,-3 3-20 0 0,-5 1-30 0 0,-5 0 4 0 0,-3 1-30 0 0,-2 1 62 0 0,-2 0-30 0 0,1 0 21 0 0,3 0 61 0 0,2 1-64 0 0,3 0 42 0 0,4 1-153 0 0,2 1 62 0 0,1 0 58 0 0,2-1-105 0 0,1-1 73 0 0,-1 1-59 0 0,-2 1 34 0 0,-5-1 54 0 0,-6 1-52 0 0,-5 0-74 0 0,-3 1 152 0 0,-1 0-172 0 0,2 1 212 0 0,-1 0-63 0 0,0 1-70 0 0,0 1-2 0 0,1 3 107 0 0,0 0-148 0 0,1 2 104 0 0,-3 0-51 0 0,-2 1-42 0 0,-2 0 88 0 0,-3 1-49 0 0,-4 0 73 0 0,-2-1-94 0 0,-4 0 67 0 0,-5-1-21 0 0,-1-1-51 0 0,1-1 128 0 0,2-1-152 0 0,3 0 104 0 0,4 0 24 0 0,3-2-83 0 0,3 0 11 0 0,2-1 126 0 0,2 0-172 0 0,0-1 113 0 0,0-1-53 0 0,-1-1-44 0 0,0 0 14 0 0,-1-1-8 0 0,-3-1 0 0 0,-4-1 75 0 0,-3 0-96 0 0,-3 0 69 0 0,0-1-59 0 0,-1 0 35 0 0,2-1-11 0 0,1 0 59 0 0,2-1-34 0 0,3 1 12 0 0,3 0 17 0 0,4 1 13 0 0,3-1-12 0 0,3 1-60 0 0,2-1 36 0 0,0 0-52 0 0,-2 0 125 0 0,-3 0-149 0 0,-4 1 104 0 0,-6 0-69 0 0,-8-1-19 0 0,-4 0 5 0 0,-3-1 51 0 0,-2 0-53 0 0,2-1 130 0 0,1 0-130 0 0,1 1 5 0 0,2-1-68 0 0,1 3 153 0 0,1 0-58 0 0,1 1 78 0 0,-1 0-119 0 0,0 0 74 0 0,-2 1-16 0 0,0-2-72 0 0,-3 0 50 0 0,-2 2-36 0 0,-2 1 46 0 0,-3 2-4 0 0,-5 0-26 0 0,0 0 10 0 0,-2 1-4 0 0,0 0 0 0 0,0 2 56 0 0,1-1-25 0 0,1 0 1 0 0,0-1 48 0 0,2 0-99 0 0,2-2 97 0 0,2 0-162 0 0,-2 0 93 0 0,0-1-13 0 0,0 0 1 0 0,-2 0-43 0 0,1-3 40 0 0,-1 1 24 0 0,-3-1-26 0 0,-7 0 10 0 0,-6 0-2 0 0,-5 0 0 0 0,-5 1 28 0 0,-7 2 2 0 0,-6 0 28 0 0,-6 0-71 0 0,-3 2 22 0 0,-2 0 10 0 0,-2 0-24 0 0,-3 2 45 0 0,-2 1-51 0 0,-3 2 44 0 0,-1 0 62 0 0,0 2-120 0 0,-1 0 142 0 0,-1 1-212 0 0,-1 0 110 0 0,-1 1-19 0 0,-1 1-101 0 0,-1 1 134 0 0,-1 0-128 0 0,0 1 189 0 0,-2 1-46 0 0,-1 1-10 0 0,-1 2-36 0 0,-2 1 27 0 0,-2 2-30 0 0,-1 0 7 0 0,-2 0-2 0 0,-3-1 0 0 0,0 0-37 0 0,-2 0 1 0 0,1-1-12 0 0,1-1 113 0 0,1-2-89 0 0,2-2 98 0 0,3-2-214 0 0,2-1 16 0 0,1-3-14 0 0,2-1-80 0 0,-2-3-110 0 0,0-4-76 0 0,-1-4-1558 0 0,0-3-743 0 0,2-6 430 0 0,1-8-1108 0 0,-13 2-6984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769.8125"/>
      <inkml:brushProperty name="anchorY" value="-386313.4375"/>
      <inkml:brushProperty name="scaleFactor" value="0.5"/>
    </inkml:brush>
  </inkml:definitions>
  <inkml:trace contextRef="#ctx0" brushRef="#br0">7 6 88 0 0,'0'0'88'0'0,"-1"0"112"0"0,0-1 145 0 0,0 0-34 0 0,0 0 147 0 0,0 0-185 0 0,1 0 200 0 0,-1 1-256 0 0,2 0 345 0 0,0-1-123 0 0,2 1-68 0 0,0 1 1 0 0,1-1 235 0 0,1 1-335 0 0,3 1 464 0 0,0 1-204 0 0,3 1-117 0 0,1 1-12 0 0,2 0 138 0 0,2 1-265 0 0,3-1 260 0 0,0 1-137 0 0,3 0-90 0 0,0 1 21 0 0,1 1 95 0 0,2 2-210 0 0,1 2 225 0 0,1 1-117 0 0,1 1-67 0 0,2 1-90 0 0,1 1 149 0 0,1 0-259 0 0,3 0 311 0 0,2 0-180 0 0,3 0-9 0 0,3 0-39 0 0,1-1 144 0 0,2 0-206 0 0,1 0 281 0 0,0-2-160 0 0,2 0-59 0 0,1-1-44 0 0,2 0 86 0 0,0 0-126 0 0,0 0 225 0 0,0 1-151 0 0,-2 1-5 0 0,0 0-24 0 0,0 2 65 0 0,-2 1-31 0 0,2 2 11 0 0,-1 1 27 0 0,0 1-73 0 0,0 2 41 0 0,0 2 51 0 0,0 1-91 0 0,1 2 21 0 0,0 0 2 0 0,-1 0-42 0 0,-1 2 3 0 0,-1-1 44 0 0,2 1-80 0 0,0-1 110 0 0,2-1-118 0 0,-1 0 8 0 0,3-2 24 0 0,-1-1-40 0 0,3 0 77 0 0,2-2-41 0 0,-1-1-4 0 0,2-1 3 0 0,0-1-78 0 0,1 1 50 0 0,2 1-47 0 0,-1 0 142 0 0,1 2-115 0 0,-1 0 49 0 0,-2 1 33 0 0,0-1-123 0 0,0 1 159 0 0,-1 2-106 0 0,-1 0-14 0 0,0 2 34 0 0,-1 0 125 0 0,0 1-158 0 0,-3 0 168 0 0,-1 1-181 0 0,-1 0 73 0 0,-1-1 50 0 0,0 1-94 0 0,0 0 33 0 0,1 1-20 0 0,1-1 30 0 0,-1 1 10 0 0,0 0 17 0 0,0 0-96 0 0,1-1 169 0 0,1 1-184 0 0,-1 0 114 0 0,1-1 2 0 0,-2 0-58 0 0,1-1 77 0 0,1-2-80 0 0,0 0 24 0 0,1-1-27 0 0,1-1-50 0 0,0 1 50 0 0,-1 0 19 0 0,0 0 14 0 0,-2 2 18 0 0,-2 1 35 0 0,-1 0-46 0 0,-3 1-2 0 0,-1 1 55 0 0,-1 1-120 0 0,-1 1 148 0 0,0 1-120 0 0,0-2 18 0 0,1-2 13 0 0,-1 0 11 0 0,0 0-49 0 0,0 1 71 0 0,1-1-59 0 0,0 0-56 0 0,1-1 43 0 0,2 0-8 0 0,0 0-18 0 0,2-1 72 0 0,-1 1 44 0 0,0 0-56 0 0,0-1 23 0 0,0 0-91 0 0,1 1 126 0 0,0 0-96 0 0,0 2 114 0 0,-1-1-116 0 0,0 1-48 0 0,-1-1 68 0 0,2 1-38 0 0,0-1 96 0 0,0-1 2 0 0,0 1-24 0 0,0-1 40 0 0,0 0-152 0 0,0-1 137 0 0,1 0-140 0 0,0-1 106 0 0,0-1 24 0 0,0 0-45 0 0,0 0-36 0 0,1 0 94 0 0,-1 0-98 0 0,-1-1 60 0 0,0-1 19 0 0,-1 0-71 0 0,0 1-99 0 0,-1 0 148 0 0,0 1-164 0 0,0 1 208 0 0,-1 0-43 0 0,1-1-2 0 0,0 0-66 0 0,2 0 47 0 0,0 0-66 0 0,2 0 93 0 0,1 2 27 0 0,-1-1-5 0 0,1 1-76 0 0,0 1 33 0 0,-1 1-70 0 0,-1 0 36 0 0,-2-1 98 0 0,-1 1-85 0 0,-1 0-89 0 0,0 1 250 0 0,-2 0-286 0 0,0 1 221 0 0,-1-1-11 0 0,-1-1-128 0 0,1 0 121 0 0,0 1-22 0 0,1 1-14 0 0,-2 0-19 0 0,0-2-42 0 0,-1-1 10 0 0,1 0-63 0 0,-1-1 44 0 0,1 0-16 0 0,1-2 163 0 0,0-1-27 0 0,2 0 8 0 0,1-1-163 0 0,1 1 113 0 0,1-2-109 0 0,0 1 112 0 0,1-1-61 0 0,0-1 48 0 0,0-2-68 0 0,0 0 20 0 0,0 0 58 0 0,-1-2-113 0 0,-2 1 64 0 0,0-1-49 0 0,0-1 68 0 0,0-1-20 0 0,-1-1-20 0 0,2-2-48 0 0,0-2-44 0 0,-1-1-20 0 0,0-2-121 0 0,-1-1 2 0 0,-2-2-37 0 0,-2 1-267 0 0,-4-2-113 0 0,-3 0-88 0 0,-4-2-2826 0 0,-4 1-644 0 0,-8 0 576 0 0,-8 0-1545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6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4154.5"/>
      <inkml:brushProperty name="anchorY" value="-358416.84375"/>
      <inkml:brushProperty name="scaleFactor" value="0.5"/>
    </inkml:brush>
  </inkml:definitions>
  <inkml:trace contextRef="#ctx0" brushRef="#br0">0 737 88 0 0,'0'0'0'0'0,"0"-2"88"0"0,0-4-47 0 0,1-2-135 0 0,1-5 82 0 0,4-4-109 0 0,1-3 148 0 0,4-6-44 0 0,3-2 26 0 0,2-5-11 0 0,3-5 3 0 0,3-2-1 0 0,2-3-8 0 0,2-1 9 0 0,-1 1-2 0 0,0 1 1 0 0,-2 1 0 0 0,-1 2 0 0 0,-3 3 0 0 0,-2 2 0 0 0,-1 2 0 0 0,-4 3 0 0 0,0 1 0 0 0,1 1 0 0 0,-1 2 0 0 0,0 2 0 0 0,-1 4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5155.9375"/>
      <inkml:brushProperty name="anchorY" value="-358316.40625"/>
      <inkml:brushProperty name="scaleFactor" value="0.5"/>
    </inkml:brush>
  </inkml:definitions>
  <inkml:trace contextRef="#ctx0" brushRef="#br0">4977 719 0 0 0,'0'0'0'0'0,"0"-2"0"0"0,4-4 0 0 0,1-2 28 0 0,3-4-36 0 0,0-3 161 0 0,4-3-74 0 0,0-2 38 0 0,5-3-71 0 0,2-2 19 0 0,2 0-46 0 0,3-2 29 0 0,-1 1-11 0 0,1-1-16 0 0,0-1 62 0 0,-1 0 37 0 0,-2 1-54 0 0,-1 0 207 0 0,-1 3-41 0 0,-1 1 21 0 0,-1 2-34 0 0,0-1 141 0 0,-1 3-201 0 0,1-1 232 0 0,0 1-137 0 0,-1 1-50 0 0,2 0-48 0 0,0 1 62 0 0,-1-1-129 0 0,1 2 150 0 0,-1-1-94 0 0,-2 2-35 0 0,0 1-36 0 0,-2 1 70 0 0,0 2-109 0 0,-2-1 126 0 0,-1 1-75 0 0,-2 2-14 0 0,0 0-42 0 0,0 3 65 0 0,-1 0-98 0 0,-1 1 170 0 0,0 1-70 0 0,0 1-2 0 0,-2 1 24 0 0,0 1 37 0 0,-2 0-20 0 0,-1 1 131 0 0,-1 0-27 0 0,-1 2-14 0 0,-1 2-8 0 0,-3 1 103 0 0,0 4-97 0 0,-2 2 164 0 0,-2 2-46 0 0,-1 0-20 0 0,-2 3-72 0 0,-1 0 111 0 0,-1 1-131 0 0,0 0 76 0 0,0 1-4 0 0,0 1-20 0 0,-1 0-47 0 0,-2 1 107 0 0,0 2-101 0 0,-2 2 135 0 0,-2 1-95 0 0,0 3 13 0 0,-4 1-59 0 0,-2 3 59 0 0,-1 2-58 0 0,-2 2 64 0 0,0 3-84 0 0,-1 1-30 0 0,-2 1 43 0 0,1 2-9 0 0,-2 2 59 0 0,-1 1-24 0 0,-1 1 10 0 0,0 0-57 0 0,2 1-59 0 0,-2 0 117 0 0,1 1-125 0 0,-1 0 95 0 0,0 0-65 0 0,-1 1-38 0 0,0 1-7 0 0,0 0 34 0 0,0 2-42 0 0,-1 1 24 0 0,-2-1 11 0 0,0 0 25 0 0,-2 1-72 0 0,-2 0 33 0 0,0 2-40 0 0,-1 1 46 0 0,2 2-14 0 0,0 1-33 0 0,1 1-82 0 0,-2 1 152 0 0,1 0-181 0 0,-1 3 168 0 0,0-1-61 0 0,-2 2-55 0 0,2 1-8 0 0,-2 0 43 0 0,0 0-63 0 0,-1 0 67 0 0,-2-1-30 0 0,1 0-10 0 0,-1 1 42 0 0,0 2-13 0 0,-2 0 14 0 0,1 1-67 0 0,0 1 56 0 0,1 0-28 0 0,0 1 16 0 0,0 2-3 0 0,1 1 10 0 0,0 0-30 0 0,3 0 37 0 0,0-2-12 0 0,1-1 4 0 0,-2-1-37 0 0,-1-1 47 0 0,-1-1-15 0 0,0-1 5 0 0,0-1 37 0 0,0-2-141 0 0,-1 0 80 0 0,1-2-66 0 0,-1-2 164 0 0,0 0-84 0 0,1-2 50 0 0,0 1-86 0 0,0 1 6 0 0,0 2-5 0 0,0 0-78 0 0,0 1 59 0 0,0-1-58 0 0,0 1 71 0 0,-1 0-21 0 0,-1 1 8 0 0,-1 2 75 0 0,0-1-22 0 0,1 0-7 0 0,2-1-71 0 0,0 0 58 0 0,1-1-60 0 0,-1 2 35 0 0,2-2-11 0 0,0 1-16 0 0,-1 1 25 0 0,-2-1 29 0 0,-1 1-9 0 0,-1 2 44 0 0,1 1 7 0 0,0 0-37 0 0,1 2-43 0 0,0 2 86 0 0,-1 2-86 0 0,1 0 9 0 0,2 1 15 0 0,-1 0-64 0 0,3 0 57 0 0,-1-1-1 0 0,0 0 0 0 0,-1-2-34 0 0,0 0-8 0 0,0-2-1 0 0,0 0 110 0 0,-1 1-69 0 0,0-1 82 0 0,1 0-151 0 0,2-2 63 0 0,0 0 32 0 0,1 0-162 0 0,1 2 106 0 0,2 1-130 0 0,-1 3 146 0 0,3 0-101 0 0,1-2 13 0 0,1 0-207 0 0,0-3 18 0 0,-1-1-66 0 0,0-4-318 0 0,0-4-371 0 0,0-4-121 0 0,0-7-4572 0 0,1-4 5775 0 0,7-11-11375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02312.1875"/>
      <inkml:brushProperty name="anchorY" value="-478973.96875"/>
      <inkml:brushProperty name="scaleFactor" value="0.5"/>
    </inkml:brush>
  </inkml:definitions>
  <inkml:trace contextRef="#ctx0" brushRef="#br0">1 10497 88 0 0,'0'0'279'0'0,"0"6"3588"0"0,1-6-3708 0 0,2-2 160 0 0,3-2-241 0 0,3-2 310 0 0,3-5-121 0 0,5-5-71 0 0,4-7 0 0 0,6-9 95 0 0,6-10-174 0 0,9-14 186 0 0,7-11-67 0 0,7-13-53 0 0,9-11-8 0 0,7-9 53 0 0,5-7-142 0 0,8-9 184 0 0,5-3-68 0 0,3-4-4 0 0,5-5-41 0 0,4-3 112 0 0,5-4-166 0 0,9-9 211 0 0,6-5-121 0 0,8-8-36 0 0,6-7-70 0 0,4-2 106 0 0,2-3-150 0 0,2 0 166 0 0,0-3-78 0 0,1-3-12 0 0,-1-4 16 0 0,3-8 10 0 0,5-6-4 0 0,5-6 22 0 0,8-10-6 0 0,7-7-15 0 0,11-13-52 0 0,9-13 108 0 0,12-9-120 0 0,8-8 169 0 0,6-2-59 0 0,1 4-6 0 0,-3 6-88 0 0,-7 9 136 0 0,-10 12-130 0 0,-12 12 208 0 0,-13 13-42 0 0,-14 11-55 0 0,-10 7-4 0 0,-8 5 53 0 0,-6 3-39 0 0,-2 0 70 0 0,-4 4-19 0 0,-2 1-39 0 0,-3 2-70 0 0,-3 3 129 0 0,-2 2-156 0 0,-3 5 30 0 0,-5 9-30 0 0,-4 11-63 0 0,-4 10-12 0 0,-4 10 18 0 0,-4 8-84 0 0,-5 6 14 0 0,-5 7-17 0 0,-6 6 20 0 0,-1 3-44 0 0,-3 3 13 0 0,2 1-33 0 0,0 2-94 0 0,0 1-69 0 0,1 3-72 0 0,1 5-176 0 0,-2 4-219 0 0,0 7 159 0 0,-3 8-1040 0 0,-3 8 452 0 0,-5 11-203 0 0,-14 11-9399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10216.0625"/>
      <inkml:brushProperty name="anchorY" value="-468599.25"/>
      <inkml:brushProperty name="scaleFactor" value="0.5"/>
    </inkml:brush>
  </inkml:definitions>
  <inkml:trace contextRef="#ctx0" brushRef="#br0">18 0 0 0 0,'0'0'0'0'0,"-1"0"16"0"0,-2 0-9 0 0,-2 0 161 0 0,1 0-56 0 0,1 1 44 0 0,1 1-54 0 0,4 2 73 0 0,1 0-107 0 0,4 2 154 0 0,2 2-66 0 0,3 2-24 0 0,5 2-27 0 0,3 0 42 0 0,4-1-82 0 0,5 0 80 0 0,5-1-53 0 0,4-2-12 0 0,8-1-14 0 0,3 0 38 0 0,4-1-79 0 0,3 1 108 0 0,1-1-32 0 0,0 0-27 0 0,2 0 30 0 0,2-2 46 0 0,2-1-108 0 0,7 0 129 0 0,4-2-87 0 0,5-2 8 0 0,9-1-20 0 0,6-2 21 0 0,6-2-45 0 0,7 0 98 0 0,3 0-58 0 0,3-1-18 0 0,8 1-30 0 0,3 2 80 0 0,2 0-129 0 0,3 3 189 0 0,-1 2-94 0 0,-3 3-25 0 0,0 2-8 0 0,-5 1 7 0 0,-4 2-33 0 0,-4 0 46 0 0,-3 0-33 0 0,-3 0 11 0 0,0 1-59 0 0,2-1 63 0 0,4 0-69 0 0,3-1 124 0 0,4 0-65 0 0,3-3-14 0 0,3-1-22 0 0,5-1 59 0 0,4-2-57 0 0,5-1 83 0 0,4 0-32 0 0,2 0-36 0 0,3-1-34 0 0,2-3 54 0 0,1 0-58 0 0,1-3 120 0 0,-4 0-54 0 0,-2 0 2 0 0,-2 0-81 0 0,-2 1 86 0 0,-1 0-86 0 0,2 0 137 0 0,1 2-59 0 0,1 0-25 0 0,2 1-17 0 0,3 0 10 0 0,2 2-6 0 0,1 1 20 0 0,0 2-15 0 0,-3 1-4 0 0,-1 2-74 0 0,-1 1 105 0 0,-1 1-91 0 0,-1 3 131 0 0,-2 1-47 0 0,-3-1-20 0 0,-3 1-19 0 0,-3-1 31 0 0,1 1-40 0 0,-2-1 50 0 0,0 1-16 0 0,2-2-3 0 0,5 1-26 0 0,4-1 17 0 0,6 1-17 0 0,6 0 51 0 0,2-1-15 0 0,1-1-2 0 0,4 1-35 0 0,0-2 37 0 0,1 1-41 0 0,2 1 50 0 0,-1-1-34 0 0,-1 0 1 0 0,-3 1-74 0 0,-1 1 113 0 0,-4 0-103 0 0,-4 0 182 0 0,-4 1-90 0 0,-2-1-24 0 0,1 1-45 0 0,1 0 64 0 0,2 0-61 0 0,4 0 121 0 0,4 2-53 0 0,0 1-37 0 0,3 1-4 0 0,0-1 34 0 0,0 0-42 0 0,-1 0 61 0 0,-1-1-36 0 0,-2-1-17 0 0,-1 1-3 0 0,-2-1 17 0 0,-2 1-16 0 0,-1 0 43 0 0,-2 0-3 0 0,-2 2-26 0 0,2 1-46 0 0,3 0 68 0 0,3 1-80 0 0,4-2 127 0 0,0 1-66 0 0,2-1-14 0 0,0-1 25 0 0,1 0-29 0 0,0 1 45 0 0,0 0-14 0 0,-3 1-12 0 0,-3 0 4 0 0,-1 1-39 0 0,-3 0 48 0 0,-3 0-35 0 0,-2-1 66 0 0,-3 0-18 0 0,1 0-29 0 0,2 0-8 0 0,3-1 27 0 0,5 0-28 0 0,3-2 74 0 0,3-2-40 0 0,1 0-14 0 0,0-1-12 0 0,1-1 10 0 0,2 1-15 0 0,0 0 60 0 0,-3 1-35 0 0,-1 1 3 0 0,-3 0-56 0 0,-3 0 71 0 0,0 0-61 0 0,-2 0 102 0 0,-1 0-47 0 0,-1-2-21 0 0,3 0-66 0 0,3-2 90 0 0,4-1-78 0 0,5 1 136 0 0,2-2-58 0 0,0 1-16 0 0,1-2-47 0 0,1-1 47 0 0,-1 2-56 0 0,-1 0 110 0 0,-4 2-60 0 0,-4 1-17 0 0,-5 1-11 0 0,-4 0 28 0 0,-3 1-30 0 0,-3 1 75 0 0,-4 0-31 0 0,-1-1-25 0 0,1-1 10 0 0,4-1 3 0 0,4 1-12 0 0,5-2 14 0 0,2 0-14 0 0,2 0 14 0 0,2-2-42 0 0,2-1 41 0 0,1 0-33 0 0,-1-2 56 0 0,-2 1-34 0 0,-2-1-16 0 0,-4 0-5 0 0,-2 1 37 0 0,-3 1-31 0 0,-3 2 85 0 0,-2-1-61 0 0,-1 1-16 0 0,1 0-4 0 0,1 0 16 0 0,2 0-6 0 0,3 0 58 0 0,1-1-35 0 0,1 0-5 0 0,2 0-44 0 0,0-1 29 0 0,1 1-21 0 0,0-1 80 0 0,-1 0-41 0 0,-3 0-3 0 0,-1 1-35 0 0,-3-1 27 0 0,-5 0-29 0 0,-4 1 36 0 0,-6-2 7 0 0,-4 0-19 0 0,-1 0-58 0 0,0 0 82 0 0,3-2-84 0 0,3 1 90 0 0,1-1-26 0 0,3-1-29 0 0,3-1-44 0 0,4 0 94 0 0,1-1-70 0 0,2-1 89 0 0,-2 0-24 0 0,-2 0-38 0 0,-2-1-14 0 0,-2 1 38 0 0,-2 1-42 0 0,-5 0 87 0 0,-3 1-34 0 0,-4-1-14 0 0,-2 2-22 0 0,-4 1 4 0 0,-1 0-4 0 0,-2 1 46 0 0,-3 1-12 0 0,0 0-22 0 0,-1-1 8 0 0,3 1-4 0 0,2-1 0 0 0,4 0-10 0 0,1 0 4 0 0,1 0-12 0 0,1 0-6 0 0,1 0 39 0 0,-1-2-40 0 0,0 0 60 0 0,-3-1-9 0 0,-3-2-42 0 0,0 0-4 0 0,0-2 27 0 0,-1 2-39 0 0,-1-2 77 0 0,-3 1-22 0 0,-2-1 0 0 0,-4 1-63 0 0,-1 0 82 0 0,-2 0-83 0 0,0 0 100 0 0,0 0-30 0 0,-1 0-17 0 0,2-1-29 0 0,-2 0 43 0 0,1 0-52 0 0,0 0 80 0 0,-3 1-32 0 0,-3 0-8 0 0,0 2-79 0 0,-2 0 77 0 0,-1 0-75 0 0,-1 0 143 0 0,-2 0-69 0 0,0-1-12 0 0,-1-1-22 0 0,-1-1 31 0 0,0-1-40 0 0,-3-1 40 0 0,0 0 7 0 0,-2 1-21 0 0,2 0-38 0 0,-1 0 30 0 0,-1-1-32 0 0,-2 0 74 0 0,-3-1-30 0 0,-4-1-8 0 0,-1-1-60 0 0,-1 0 62 0 0,-2 0-60 0 0,0-1 82 0 0,-1 1-88 0 0,-3 1-1 0 0,1 1-543 0 0,-3 1-26 0 0,0 4-36 0 0,-1 3-741 0 0,-2 4 1137 0 0,-3 7-370 0 0,-13 1-4925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3424 5857 6553 0 0,'-27'-77'111'0'0,"17"44"16"0"0,9 32-127 0 0,-4-19-1 0 0,4 19 1 0 0,1 0 0 0 0,0 1 0 0 0,0-1 0 0 0,0 0 0 0 0,0 0 0 0 0,0 0 0 0 0,0 0 0 0 0,0 0 0 0 0,0 0 0 0 0,0 0 0 0 0,0 0 0 0 0,0 1 0 0 0,0-1 0 0 0,1 0 0 0 0,-1 0 0 0 0,0 0 0 0 0,1-1 0 0 0,0 2 0 0 0,-1 0 0 0 0,0 0 0 0 0,0 0-1 0 0,0 0 1 0 0,1 0 0 0 0,-1-1 0 0 0,0 1-1 0 0,0 0 1 0 0,1 0 0 0 0,-1 0-1 0 0,0 0 1 0 0,1 0 0 0 0,-1 1 0 0 0,0-1-1 0 0,0 0 1 0 0,1 0 0 0 0,-1 0-1 0 0,0 0 1 0 0,0 0 0 0 0,0 0 0 0 0,1 0-1 0 0,-1 0 1 0 0,0 0 0 0 0,0 1-1 0 0,1-1 1 0 0,-1 0 0 0 0,0 0 0 0 0,0 0-1 0 0,0 0 1 0 0,0 1 0 0 0,1-1-1 0 0,-1 0 1 0 0,0 0 0 0 0,0 1 0 0 0,6 8 49 0 0,6 25 260 0 0,-6-14-183 0 0,5 21 78 0 0,-2-1 0 0 0,-1 1 0 0 0,2 54 0 0 0,-7 126 640 0 0,-9-93-29 0 0,-31 180-1 0 0,11-159 106 0 0,-60 188-1 0 0,61-259-476 0 0,-4-1 1 0 0,-3-2-1 0 0,-78 135 1 0 0,79-162-190 0 0,-1-1 0 0 0,-3-2 1 0 0,-1-1-1 0 0,-3-2 0 0 0,-1-1 0 0 0,-2-3 1 0 0,-48 35-1 0 0,73-60-162 0 0,0-2 0 0 0,-1 1 1 0 0,-1-2-1 0 0,0-1 0 0 0,0 0 1 0 0,-23 6-1 0 0,34-13-40 0 0,0 0 0 0 0,-1 0 0 0 0,1-1 0 0 0,-1 0 1 0 0,0-1-1 0 0,1 0 0 0 0,-17-1 0 0 0,19-1-17 0 0,0 1-1 0 0,0 0 1 0 0,1-1-1 0 0,-1 0 1 0 0,1-1 0 0 0,-1 1-1 0 0,1-1 1 0 0,0 0-1 0 0,0 0 1 0 0,0-1-1 0 0,0 0 1 0 0,-6-6 0 0 0,3 1-34 0 0,0-1 0 0 0,1 0 0 0 0,0-1 1 0 0,0 1-1 0 0,1-1 0 0 0,1 0 1 0 0,0-1-1 0 0,0 1 0 0 0,1-1 0 0 0,-4-21 1 0 0,0-12-225 0 0,-4-70 1 0 0,12 113 219 0 0,-4-80-251 0 0,3 0 1 0 0,5 0 0 0 0,3 0-1 0 0,3 1 1 0 0,33-126-1 0 0,8 31-490 0 0,102-235 1 0 0,-92 264 398 0 0,60-135-428 0 0,22 13 29 0 0,-132 251 670 0 0,2 0 0 0 0,0 2 0 0 0,0-1 0 0 0,2 2 0 0 0,24-23 0 0 0,-30 31 66 0 0,0 1 0 0 0,0-1-1 0 0,1 1 1 0 0,-1 1 0 0 0,1 0 0 0 0,0 0-1 0 0,1 1 1 0 0,-1 0 0 0 0,1 1 0 0 0,0 0-1 0 0,0 1 1 0 0,15-2 0 0 0,-12 4 62 0 0,0-1 0 0 0,0 2 0 0 0,0 0 0 0 0,0 1 1 0 0,-1 0-1 0 0,1 1 0 0 0,-1 0 0 0 0,0 1 0 0 0,1 1 1 0 0,-2 0-1 0 0,1 0 0 0 0,-1 2 0 0 0,21 12 0 0 0,-14-4 27 0 0,0 0-1 0 0,-1 1 0 0 0,-1 0 1 0 0,0 2-1 0 0,-2 0 1 0 0,0 1-1 0 0,15 24 1 0 0,-13-13 45 0 0,0 0 1 0 0,-2 2 0 0 0,-2 0-1 0 0,14 46 1 0 0,-13-22 185 0 0,15 110 0 0 0,-15 54 306 0 0,-15-143-307 0 0,-3 0-1 0 0,-22 127 1 0 0,1-88 205 0 0,-40 115 1 0 0,40-158-215 0 0,-2-2 1 0 0,-4 0-1 0 0,-63 105 0 0 0,71-139-161 0 0,-3-1 0 0 0,0-1-1 0 0,-3-2 1 0 0,0 0-1 0 0,-2-2 1 0 0,-2-1-1 0 0,-62 44 1 0 0,69-58-43 0 0,-1 0 1 0 0,-1-2 0 0 0,0-1 0 0 0,-1-1-1 0 0,0-2 1 0 0,-1 0 0 0 0,0-2-1 0 0,0-2 1 0 0,-1 0 0 0 0,1-2 0 0 0,-1-2-1 0 0,0-1 1 0 0,0-1 0 0 0,0-1-1 0 0,0-2 1 0 0,0-1 0 0 0,-58-16 0 0 0,42 4-35 0 0,1-3 1 0 0,1-1 0 0 0,-67-42 0 0 0,-116-98-950 0 0,133 82 211 0 0,-123-130 0 0 0,-56-115-740 0 0,204 228 883 0 0,4-4-1 0 0,-61-120 1 0 0,86 135 162 0 0,4-2-1 0 0,4-2 1 0 0,-28-110 0 0 0,34 80-280 0 0,4 0-1 0 0,-13-230 1 0 0,35 268 324 0 0,3 1 0 0 0,3 0 1 0 0,4 0-1 0 0,4 1 0 0 0,32-112 0 0 0,-33 152 169 0 0,2 1-1 0 0,1 0 0 0 0,28-46 0 0 0,-29 59 27 0 0,2 0 1 0 0,1 0-1 0 0,1 2 0 0 0,1 0 0 0 0,31-28 0 0 0,-22 26-21 0 0,1 1-1 0 0,1 1 1 0 0,1 2-1 0 0,0 1 0 0 0,42-18 1 0 0,-58 30 173 0 0,1 1 0 0 0,0 1 0 0 0,0 0 1 0 0,1 1-1 0 0,0 1 0 0 0,-1 1 0 0 0,1 0 1 0 0,0 1-1 0 0,0 1 0 0 0,0 1 0 0 0,0 0 0 0 0,0 1 1 0 0,28 7-1 0 0,-30-4 41 0 0,0 0 1 0 0,-1 1-1 0 0,0 1 1 0 0,0 0-1 0 0,15 11 1 0 0,61 51 337 0 0,-78-59-347 0 0,25 21 159 0 0,-2 1-1 0 0,-1 2 1 0 0,-2 2 0 0 0,-2 1-1 0 0,-1 1 1 0 0,47 81 0 0 0,-57-81-40 0 0,-1 0 0 0 0,-2 2 1 0 0,-1 0-1 0 0,-2 1 1 0 0,-2 0-1 0 0,-2 1 0 0 0,-2 0 1 0 0,3 46-1 0 0,-8-37 29 0 0,-3 0 0 0 0,-1 0-1 0 0,-3 0 1 0 0,-2-1 0 0 0,-2 0 0 0 0,-2 0 0 0 0,-3-1-1 0 0,-24 59 1 0 0,24-73-54 0 0,-2-1 0 0 0,-2-1-1 0 0,-1 0 1 0 0,-2-2 0 0 0,0 0-1 0 0,-2-2 1 0 0,-2 0 0 0 0,0-2-1 0 0,-2 0 1 0 0,-1-2 0 0 0,-58 40 0 0 0,67-53-64 0 0,1-1 1 0 0,-2-1 0 0 0,1-1-1 0 0,-1 0 1 0 0,-1-2 0 0 0,1 0-1 0 0,-1-2 1 0 0,-1 0 0 0 0,1-1-1 0 0,-39 1 1 0 0,31-4 50 0 0,1-3-1 0 0,0 0 1 0 0,0-2-1 0 0,1 0 1 0 0,-1-3-1 0 0,1 0 1 0 0,-27-11 0 0 0,18 3-85 0 0,0-2 1 0 0,1-1-1 0 0,1-2 1 0 0,-42-32-1 0 0,20 7-233 0 0,-80-81 0 0 0,-33-61-595 0 0,-166-241-711 0 0,283 357 1246 0 0,-134-197-580 0 0,142 196 366 0 0,-64-146 0 0 0,92 175 323 0 0,2-1 0 0 0,1-1 0 0 0,3 0 0 0 0,1 0 1 0 0,3-1-1 0 0,1 0 0 0 0,2-60 0 0 0,6 47-57 0 0,2 0 0 0 0,2 0 0 0 0,3 1 0 0 0,3 0 0 0 0,25-71 1 0 0,38-65-359 0 0,-53 145 271 0 0,53-84 1 0 0,-29 64-2 0 0,3 3 0 0 0,3 3-1 0 0,70-66 1 0 0,-76 86 54 0 0,1 2-1 0 0,2 3 1 0 0,2 1-1 0 0,97-50 1 0 0,-96 61 67 0 0,1 2 0 0 0,1 2 0 0 0,68-17 0 0 0,-97 33 223 0 0,0 1-1 0 0,1 2 1 0 0,44-1 0 0 0,-52 5 44 0 0,-1 0 1 0 0,1 1-1 0 0,-1 1 1 0 0,0 1-1 0 0,0 0 1 0 0,19 8-1 0 0,-11-1 25 0 0,-2 1-1 0 0,1 1 0 0 0,-2 0 1 0 0,0 2-1 0 0,40 34 0 0 0,-37-25 38 0 0,-1 0 1 0 0,-1 2-1 0 0,-1 1 0 0 0,21 34 0 0 0,71 123 621 0 0,-89-137-510 0 0,-2 1 1 0 0,17 53 0 0 0,-36-86-192 0 0,0 0 0 0 0,-1 0 0 0 0,-1 0 0 0 0,-1 1 0 0 0,0-1 0 0 0,0 18-1 0 0,-3-27-53 0 0,1 1 0 0 0,0 0 0 0 0,-1 0 0 0 0,-1-1 0 0 0,1 1 0 0 0,-1 0-1 0 0,0-1 1 0 0,0 0 0 0 0,-1 1 0 0 0,0-1 0 0 0,0 0 0 0 0,0 0 0 0 0,-1 0-1 0 0,0-1 1 0 0,-8 10 0 0 0,5-9 7 0 0,0 1 0 0 0,-1-1 0 0 0,0 0 0 0 0,0-1 0 0 0,0 0 0 0 0,0 0 0 0 0,-1-1 1 0 0,0 0-1 0 0,0 0 0 0 0,0-1 0 0 0,0-1 0 0 0,0 1 0 0 0,-1-1 0 0 0,1-1 0 0 0,-1 0 0 0 0,0 0 0 0 0,1-1 0 0 0,-13-1 0 0 0,4-1 42 0 0,1-1 0 0 0,-1-1-1 0 0,1 0 1 0 0,-1-1 0 0 0,2-1 0 0 0,-1-1-1 0 0,1 0 1 0 0,0-1 0 0 0,-16-11 0 0 0,-7-6-83 0 0,0-2 0 0 0,2-2 0 0 0,2-1 0 0 0,0-2 0 0 0,2-2 0 0 0,2 0 0 0 0,1-2 0 0 0,-29-45 0 0 0,25 25-244 0 0,-44-102 0 0 0,-11-67-237 0 0,-75-269-485 0 0,151 439 794 0 0,2 0 0 0 0,-5-78-1 0 0,14 91 41 0 0,2 1-1 0 0,2-1 0 0 0,13-78 0 0 0,-1 56-47 0 0,2 1 1 0 0,3 1-1 0 0,3 1 0 0 0,57-110 1 0 0,-54 126 60 0 0,2 1 1 0 0,2 1 0 0 0,2 2-1 0 0,2 1 1 0 0,1 1 0 0 0,66-57-1 0 0,-52 59-77 0 0,1 1 1 0 0,2 3-1 0 0,1 2 0 0 0,111-48 0 0 0,-95 53 162 0 0,1 3-1 0 0,1 3 1 0 0,132-19-1 0 0,68 13 906 0 0,-224 24-636 0 0,1 3 0 0 0,0 2-1 0 0,81 15 1 0 0,-91-9-48 0 0,0 1 1 0 0,43 18 0 0 0,-62-21-99 0 0,-1 2 0 0 0,0 0 0 0 0,0 1 0 0 0,-1 1 0 0 0,0 0-1 0 0,20 19 1 0 0,-16-10 15 0 0,-1 1-1 0 0,-1 1 1 0 0,-1 0-1 0 0,-1 1 1 0 0,0 1-1 0 0,-2 1 1 0 0,12 30-1 0 0,-11-20 59 0 0,-3 1 0 0 0,-1 1 0 0 0,-1 0 0 0 0,8 68 0 0 0,-13-41 86 0 0,-3 0 1 0 0,-3 1-1 0 0,-3-1 1 0 0,-2 0-1 0 0,-3 0 1 0 0,-20 68-1 0 0,9-60 198 0 0,-40 96 0 0 0,47-138-285 0 0,-1 0-1 0 0,-2-1 0 0 0,-29 41 1 0 0,32-53-54 0 0,-1 0 0 0 0,0-1 0 0 0,-1 0 0 0 0,-1-1 0 0 0,0-1 0 0 0,-25 16 0 0 0,35-26-71 0 0,0-1-1 0 0,0 0 0 0 0,0 0 0 0 0,-1-1 1 0 0,1 0-1 0 0,-1 0 0 0 0,0 0 0 0 0,1-1 0 0 0,-9 0 1 0 0,12 0-36 0 0,0-1 0 0 0,0 0 1 0 0,0-1-1 0 0,1 1 1 0 0,-1 0-1 0 0,0-1 0 0 0,0 0 1 0 0,1 1-1 0 0,-1-1 0 0 0,0 0 1 0 0,1-1-1 0 0,-1 1 0 0 0,1 0 1 0 0,-4-3-1 0 0,2 1 27 0 0,0-1 0 0 0,0 1 1 0 0,0-1-1 0 0,1 0 0 0 0,-1 0 0 0 0,1-1 0 0 0,-3-4 0 0 0,-2-6 22 0 0,1 0 0 0 0,0 0 0 0 0,-9-30 0 0 0,7 7-215 0 0,0 0 1 0 0,3 0-1 0 0,-3-74 1 0 0,14-118-433 0 0,-3 186 479 0 0,4-84-573 0 0,47-251 0 0 0,-32 289 333 0 0,5 0-1 0 0,48-116 0 0 0,-24 96-196 0 0,84-136 0 0 0,-90 179 203 0 0,2 1 0 0 0,105-113 1 0 0,-109 138 166 0 0,2 2 0 0 0,1 3 0 0 0,2 1 0 0 0,1 2 0 0 0,2 3 0 0 0,1 1 0 0 0,1 3 0 0 0,1 2 1 0 0,99-29-1 0 0,-102 39 132 0 0,1 3 0 0 0,53-5-1 0 0,105 3 725 0 0,-175 12-562 0 0,0 2 0 0 0,0 1-1 0 0,-1 2 1 0 0,1 2-1 0 0,-1 0 1 0 0,0 2 0 0 0,0 2-1 0 0,33 15 1 0 0,-45-16-33 0 0,1 2-1 0 0,-2 1 1 0 0,0 0 0 0 0,0 2 0 0 0,-1 0 0 0 0,-1 1 0 0 0,0 1 0 0 0,-1 1 0 0 0,-1 0-1 0 0,-1 1 1 0 0,0 1 0 0 0,18 30 0 0 0,-16-17 70 0 0,-1 2 0 0 0,-1 0-1 0 0,-2 1 1 0 0,-2 0 0 0 0,-1 1 0 0 0,9 59 0 0 0,-10-20 150 0 0,-3 0 0 0 0,-6 98 0 0 0,-7-48 233 0 0,-7-1 0 0 0,-39 168 0 0 0,-105 231 1100 0 0,76-317-473 0 0,-147 268 1 0 0,221-460-1101 0 0,4-5-26 0 0,0-1 0 0 0,0 0 0 0 0,-1 0 0 0 0,-1 0 0 0 0,1 0 0 0 0,-1-1 0 0 0,-1 0 0 0 0,1 0 0 0 0,-13 10 1 0 0,18-17-32 0 0,1 1 1 0 0,-1-1 0 0 0,0 0 0 0 0,1 1-1 0 0,-1-1 1 0 0,0 1 0 0 0,1-1 0 0 0,-1 0-1 0 0,0 0 1 0 0,1 1 0 0 0,-1-1 0 0 0,0 0-1 0 0,0 0 1 0 0,1 0 0 0 0,-1 0 0 0 0,0 0-1 0 0,0 0 1 0 0,0 0 0 0 0,1 0 0 0 0,-1 0-1 0 0,0 0 1 0 0,0 0 0 0 0,1 0 0 0 0,-1-1-1 0 0,0 1 1 0 0,0 0 0 0 0,1-1 0 0 0,-1 1-1 0 0,0 0 1 0 0,1-1 0 0 0,-1 1 0 0 0,1-1-1 0 0,-1 1 1 0 0,0-1 0 0 0,1 1 0 0 0,-1-1-1 0 0,1 1 1 0 0,-1-1 0 0 0,1 0 0 0 0,0 1-1 0 0,-1-1 1 0 0,1 0 0 0 0,0 1 0 0 0,-1-3-1 0 0,-1-2 25 0 0,0 0-1 0 0,0-1 1 0 0,1 1-1 0 0,-2-10 1 0 0,3 13-19 0 0,-10-93-282 0 0,4-164-1 0 0,6 177 90 0 0,1-14-313 0 0,5 1 0 0 0,29-158-1 0 0,-21 189 196 0 0,3 0 0 0 0,3 1-1 0 0,2 1 1 0 0,56-105-1 0 0,-28 80-110 0 0,3 2-1 0 0,5 3 1 0 0,2 3-1 0 0,4 2 0 0 0,117-108 1 0 0,-137 146 345 0 0,1 3-1 0 0,2 1 1 0 0,1 2 0 0 0,2 3 0 0 0,1 2-1 0 0,1 2 1 0 0,1 2 0 0 0,2 2 0 0 0,0 3-1 0 0,1 3 1 0 0,0 2 0 0 0,1 2 0 0 0,1 3-1 0 0,74-3 1 0 0,-95 12 179 0 0,-1 0-1 0 0,0 3 1 0 0,0 1-1 0 0,0 1 1 0 0,44 13-1 0 0,-62-12-57 0 0,-1 0-1 0 0,0 1 0 0 0,0 0 0 0 0,0 2 1 0 0,-1 0-1 0 0,0 0 0 0 0,-1 2 1 0 0,0 0-1 0 0,0 1 0 0 0,-1 0 1 0 0,-1 1-1 0 0,13 16 0 0 0,-14-13 6 0 0,-1 0 1 0 0,0 1-1 0 0,-2 0 0 0 0,0 0 0 0 0,-1 1 0 0 0,0 0 0 0 0,-2 1 0 0 0,0 0 1 0 0,-1 0-1 0 0,-1 0 0 0 0,2 26 0 0 0,-2 0 71 0 0,-2 1 1 0 0,-2 0-1 0 0,-2 0 0 0 0,-2-1 0 0 0,-12 58 1 0 0,-68 188 547 0 0,-22-9 74 0 0,-37 30 78 0 0,104-241-577 0 0,-2-2-1 0 0,-53 67 1 0 0,94-136-249 0 0,-12 16 92 0 0,0-1-1 0 0,-28 26 0 0 0,36-38-73 0 0,1 0 0 0 0,-1 0-1 0 0,0 0 1 0 0,0 0-1 0 0,0-1 1 0 0,-1 0-1 0 0,1 0 1 0 0,0 0 0 0 0,-1 0-1 0 0,0-1 1 0 0,1 1-1 0 0,-1-1 1 0 0,0-1 0 0 0,1 1-1 0 0,-1 0 1 0 0,0-1-1 0 0,-6-1 1 0 0,7 0-4 0 0,0 0 0 0 0,0 0 1 0 0,1 0-1 0 0,-1-1 0 0 0,1 0 0 0 0,-1 0 1 0 0,1 0-1 0 0,0 0 0 0 0,0 0 0 0 0,0-1 1 0 0,0 1-1 0 0,0-1 0 0 0,0 0 0 0 0,-3-5 1 0 0,-4-5 43 0 0,1 0 1 0 0,-9-17-1 0 0,2 1-138 0 0,1-1-1 0 0,-15-45 0 0 0,24 56 7 0 0,1-1 0 0 0,0 0 0 0 0,2 0 0 0 0,0 0 0 0 0,0-27 0 0 0,3 32 27 0 0,0-10-48 0 0,1 0 0 0 0,0 1 0 0 0,6-26 0 0 0,4 9-77 0 0,1 2 0 0 0,2-1 1 0 0,2 2-1 0 0,1 0 0 0 0,2 1 0 0 0,2 0 0 0 0,48-63 1 0 0,-21 40-155 0 0,3 2 0 0 0,3 3 0 0 0,84-69 0 0 0,350-230-1525 0 0,-306 239 1191 0 0,-85 54 332 0 0,6-4-176 0 0,3 5 1 0 0,2 5-1 0 0,128-47 0 0 0,11 22-291 0 0,4 23 643 0 0,-194 50 396 0 0,-1 2-1 0 0,112 6 1 0 0,-152 1-188 0 0,-1 0 0 0 0,1 0 1 0 0,-1 1-1 0 0,0 1 0 0 0,0 1 0 0 0,0 0 1 0 0,27 14-1 0 0,-32-13-21 0 0,0 0 0 0 0,0 0 0 0 0,-1 2 0 0 0,0-1 0 0 0,0 1 1 0 0,-1 0-1 0 0,0 1 0 0 0,0 0 0 0 0,-1 0 0 0 0,-1 1 0 0 0,8 11 0 0 0,-4 0 59 0 0,0 1 0 0 0,-1-1 0 0 0,-1 2 0 0 0,7 34-1 0 0,-6-9 143 0 0,4 57 0 0 0,-11-64-67 0 0,-2 0 0 0 0,-2 0 0 0 0,-1-1 0 0 0,-16 74 0 0 0,1-43 249 0 0,-50 127-1 0 0,40-135-72 0 0,-65 107 0 0 0,-55 45 472 0 0,100-155-467 0 0,-2-3 1 0 0,-104 92-1 0 0,122-122-216 0 0,0-2 0 0 0,-1-1 0 0 0,-2-2-1 0 0,0-1 1 0 0,-64 27 0 0 0,77-40-53 0 0,-1-1 0 0 0,1 0 0 0 0,-1-2 0 0 0,-38 4-1 0 0,45-8-25 0 0,-1 0 0 0 0,0-1-1 0 0,0-1 1 0 0,0-1-1 0 0,0-1 1 0 0,0 0 0 0 0,-16-6-1 0 0,23 6-9 0 0,1 0 0 0 0,0-1-1 0 0,0-1 1 0 0,0 1 0 0 0,1-1-1 0 0,-1-1 1 0 0,1 1 0 0 0,-14-14-1 0 0,18 14-48 0 0,-1 0 0 0 0,1 0 0 0 0,0 0-1 0 0,0-1 1 0 0,0 0 0 0 0,1 0 0 0 0,0 0-1 0 0,0 0 1 0 0,1 0 0 0 0,0-1 0 0 0,0 1-1 0 0,0-1 1 0 0,-1-12 0 0 0,2 7-31 0 0,1 0 0 0 0,1 0 0 0 0,0 1-1 0 0,0-1 1 0 0,1 0 0 0 0,1 1 0 0 0,0-1 0 0 0,1 1 0 0 0,0 0 0 0 0,0 0 0 0 0,1 0 0 0 0,1 1-1 0 0,8-13 1 0 0,8-9-161 0 0,2 1-1 0 0,47-48 0 0 0,-20 29-109 0 0,2 3 0 0 0,1 1 0 0 0,85-52-1 0 0,-58 49-85 0 0,1 4 0 0 0,100-38-1 0 0,-63 34 383 0 0,3 6 0 0 0,2 6-1 0 0,139-24 1 0 0,78 22 626 0 0,-252 37-317 0 0,169 16 1 0 0,-23 27 109 0 0,-193-30-305 0 0,0 1 1 0 0,-1 3-1 0 0,58 28 1 0 0,-85-35-69 0 0,0 0 1 0 0,-1 1-1 0 0,0 0 0 0 0,0 1 1 0 0,-1 0-1 0 0,0 1 1 0 0,-1 1-1 0 0,0 0 0 0 0,-1 0 1 0 0,14 22-1 0 0,-15-17 4 0 0,0 1-1 0 0,0 0 1 0 0,-2 0-1 0 0,0 1 1 0 0,-1 0-1 0 0,-2 0 1 0 0,1 1-1 0 0,1 23 1 0 0,-3-11 19 0 0,-1 0 1 0 0,-2 0 0 0 0,-1 0 0 0 0,-1 0 0 0 0,-2 0 0 0 0,-1 0 0 0 0,-2 0 0 0 0,-17 51 0 0 0,0-22 72 0 0,-3 0 1 0 0,-2-2 0 0 0,-3 0-1 0 0,-2-3 1 0 0,-3-1-1 0 0,-2-1 1 0 0,-68 71-1 0 0,-152 125 501 0 0,206-200-514 0 0,4-6 50 0 0,-1-3-1 0 0,-56 36 0 0 0,91-67-137 0 0,0-2 0 0 0,0 0 0 0 0,-1 0 0 0 0,0-2 1 0 0,0 0-1 0 0,-25 6 0 0 0,35-11-13 0 0,-1 0 1 0 0,0 0-1 0 0,1 0 0 0 0,-1-1 1 0 0,0 0-1 0 0,1 0 0 0 0,-1-1 1 0 0,0 0-1 0 0,1 0 1 0 0,-1 0-1 0 0,1-1 0 0 0,-1 0 1 0 0,1 0-1 0 0,0-1 0 0 0,0 0 1 0 0,0 0-1 0 0,0 0 0 0 0,-9-7 1 0 0,9 4-1 0 0,0 1 0 0 0,1-1 0 0 0,-1 0 0 0 0,1 0 0 0 0,1 0 0 0 0,-1-1 0 0 0,1 1 0 0 0,0-1 0 0 0,1 0 0 0 0,-1 0 0 0 0,1-1 0 0 0,1 1 0 0 0,-1-1 0 0 0,1 0 0 0 0,1 1 0 0 0,-1-1 0 0 0,1-14 0 0 0,1 19-24 0 0,0 0 0 0 0,0 0 0 0 0,0-1 0 0 0,1 1 0 0 0,0 0-1 0 0,-1 0 1 0 0,1 0 0 0 0,0-1 0 0 0,1 1 0 0 0,-1 0 0 0 0,0 1 0 0 0,1-1-1 0 0,0 0 1 0 0,-1 0 0 0 0,6-4 0 0 0,-4 4-13 0 0,1-1 0 0 0,-1 2 0 0 0,1-1 0 0 0,0 0 0 0 0,0 1 0 0 0,0-1 0 0 0,1 1 0 0 0,-1 1 0 0 0,9-4 0 0 0,3 2-23 0 0,-1 0-1 0 0,1 1 0 0 0,0 1 0 0 0,-1 0 1 0 0,25 2-1 0 0,3 3 71 0 0,71 15 1 0 0,40 20 12 0 0,-130-32-32 0 0,825 252 270 0 0,-584-162-194 0 0,-185-63-43 0 0,92 53 0 0 0,-143-70-30 0 0,0 2 0 0 0,-2 0-1 0 0,0 2 1 0 0,-2 1 0 0 0,32 34 0 0 0,-44-41-6 0 0,-1 0-1 0 0,0 1 1 0 0,-2 0 0 0 0,0 1 0 0 0,0 0-1 0 0,-2 0 1 0 0,0 1 0 0 0,-1 0 0 0 0,-1 0-1 0 0,7 34 1 0 0,-9-19 6 0 0,-1 1-1 0 0,-1 0 0 0 0,-2 0 1 0 0,-1 0-1 0 0,-2 0 0 0 0,-2-1 1 0 0,-12 50-1 0 0,0-22 13 0 0,-3 0 1 0 0,-3-1-1 0 0,-32 59 0 0 0,10-37 18 0 0,-3-1 0 0 0,-88 111-1 0 0,71-115 5 0 0,-2-3-1 0 0,-113 97 1 0 0,-174 106 88 0 0,134-129-62 0 0,182-126-72 0 0,-1-2 1 0 0,0-2 0 0 0,-1-1 0 0 0,-45 12-1 0 0,65-24-1 0 0,-1-1 0 0 0,-38 4 0 0 0,51-8 0 0 0,-1 1 0 0 0,1-2 0 0 0,-1 1 0 0 0,1-1 0 0 0,-1 0 0 0 0,1-1 0 0 0,0 0 0 0 0,0 0 0 0 0,-13-6 0 0 0,17 5-1 0 0,-1 0 0 0 0,1 0 0 0 0,1 0 0 0 0,-1 0-1 0 0,0 0 1 0 0,1-1 0 0 0,-1 1 0 0 0,1-1 0 0 0,0 0-1 0 0,1 0 1 0 0,-1 0 0 0 0,0-1 0 0 0,1 1 0 0 0,0-1-1 0 0,0 1 1 0 0,1-1 0 0 0,-1 1 0 0 0,1-1 0 0 0,0 0 0 0 0,0 0-1 0 0,1 0 1 0 0,-1-7 0 0 0,1 3-44 0 0,0 0 0 0 0,0-1 0 0 0,1 1 0 0 0,0 0-1 0 0,1 0 1 0 0,0 0 0 0 0,0 0 0 0 0,1 0 0 0 0,0 0 0 0 0,9-15 0 0 0,-2 8-35 0 0,1 1-1 0 0,0 1 1 0 0,1 0 0 0 0,0 0 0 0 0,20-15 0 0 0,76-51-499 0 0,-59 49 264 0 0,2 2 1 0 0,96-39-1 0 0,-73 40 293 0 0,120-26 0 0 0,-150 45 55 0 0,0 2 0 0 0,1 3 0 0 0,54 0 1 0 0,134 20 100 0 0,-196-11-107 0 0,0 1 0 0 0,-1 1 0 0 0,0 3 0 0 0,0 0-1 0 0,-1 3 1 0 0,0 1 0 0 0,-1 1 0 0 0,45 28 0 0 0,-65-33-16 0 0,-1-1 0 0 0,0 1 1 0 0,-1 1-1 0 0,0 0 0 0 0,-1 1 1 0 0,17 23-1 0 0,-22-26-3 0 0,0 0 0 0 0,-1 0 0 0 0,0 1 0 0 0,0 0 1 0 0,-1 0-1 0 0,0 0 0 0 0,-1 1 0 0 0,0-1 0 0 0,-1 1 0 0 0,2 20 1 0 0,-4-26-9 0 0,2 17 13 0 0,-1-1 0 0 0,-1 1 0 0 0,-1-1 0 0 0,-1 1 0 0 0,-9 40 0 0 0,-12 5 57 0 0,-3 0 1 0 0,-48 87-1 0 0,26-68 3 0 0,-4-2-1 0 0,-4-3 1 0 0,-3-2 0 0 0,-3-2-1 0 0,-101 94 1 0 0,84-99 8 0 0,-3-5-1 0 0,-3-2 1 0 0,-112 63 0 0 0,144-97-37 0 0,-1-3 0 0 0,-1-1 0 0 0,-2-4 0 0 0,0-2 0 0 0,-81 19 0 0 0,104-33-13 0 0,-1-1 0 0 0,0-1 0 0 0,-71-1 0 0 0,92-5-21 0 0,-1 0 0 0 0,1-1 1 0 0,-1 0-1 0 0,1-1 0 0 0,0 0 0 0 0,0-2 0 0 0,0 1 1 0 0,0-2-1 0 0,1 0 0 0 0,0 0 0 0 0,0-1 0 0 0,-13-11 1 0 0,20 14-25 0 0,0-1 1 0 0,0-1 0 0 0,1 1 0 0 0,0-1-1 0 0,0 0 1 0 0,0 0 0 0 0,1 0 0 0 0,0-1-1 0 0,0 0 1 0 0,1 0 0 0 0,-1 0 0 0 0,2 0-1 0 0,-1 0 1 0 0,1-1 0 0 0,0 1 0 0 0,0-1 0 0 0,1 1-1 0 0,0-1 1 0 0,1 1 0 0 0,0-1 0 0 0,0 0-1 0 0,0 0 1 0 0,1 1 0 0 0,0-1 0 0 0,0 1-1 0 0,1-1 1 0 0,0 1 0 0 0,1-1 0 0 0,0 1-1 0 0,0 0 1 0 0,4-7 0 0 0,1 2-52 0 0,0 1 1 0 0,1-1-1 0 0,0 2 1 0 0,1-1-1 0 0,0 1 0 0 0,1 1 1 0 0,14-11-1 0 0,91-50-456 0 0,-107 65 468 0 0,22-10 18 0 0,0 1 0 0 0,1 1 0 0 0,1 2-1 0 0,0 1 1 0 0,0 2 0 0 0,46-5 0 0 0,9 4 118 0 0,108 2 1 0 0,269 48 133 0 0,-409-34-193 0 0,161 31 74 0 0,-199-34-86 0 0,-1 0 0 0 0,1 2 1 0 0,-1 0-1 0 0,0 0 0 0 0,-1 2 1 0 0,26 15-1 0 0,-37-20-9 0 0,1 1 1 0 0,-1 0-1 0 0,0 1 1 0 0,0-1-1 0 0,0 1 1 0 0,-1 0-1 0 0,0 0 1 0 0,0 0-1 0 0,0 1 0 0 0,0-1 1 0 0,-1 1-1 0 0,0 0 1 0 0,0 0-1 0 0,-1 0 1 0 0,0 0-1 0 0,0 1 1 0 0,0-1-1 0 0,-1 1 1 0 0,0-1-1 0 0,0 1 1 0 0,0 8-1 0 0,-2-4 3 0 0,0 0-1 0 0,-1 0 1 0 0,0 0-1 0 0,0 0 1 0 0,-2 0-1 0 0,1-1 1 0 0,-1 1-1 0 0,-6 10 1 0 0,-2 2 15 0 0,-1 0 0 0 0,-23 28 0 0 0,10-19 6 0 0,-2-1 0 0 0,0-1 1 0 0,-54 42-1 0 0,-111 61 83 0 0,88-73-45 0 0,-2-4 0 0 0,-3-4 0 0 0,-2-6 0 0 0,-2-4 0 0 0,-1-6 0 0 0,-2-4 0 0 0,-150 20 0 0 0,176-41-10 0 0,1-3-1 0 0,-107-5 1 0 0,122-8 1 0 0,0-2 0 0 0,-147-35 0 0 0,140 19-324 0 0,0-4 0 0 0,2-3 0 0 0,-125-67 0 0 0,140 60-101 0 0,2-3 0 0 0,2-2 1 0 0,2-3-1 0 0,-81-80 0 0 0,119 103 232 0 0,0-1-1 0 0,2 0 0 0 0,0-2 0 0 0,2 0 0 0 0,1-1 0 0 0,1-1 0 0 0,1-1 0 0 0,-14-38 0 0 0,21 45 49 0 0,1-1-1 0 0,1 0 1 0 0,0 0-1 0 0,2-1 1 0 0,1 1-1 0 0,1 0 1 0 0,0-1-1 0 0,2 0 0 0 0,0 1 1 0 0,2 0-1 0 0,1-1 1 0 0,6-23-1 0 0,1 12-65 0 0,1 1 0 0 0,2 1 0 0 0,1 0 0 0 0,1 1 0 0 0,2 1 0 0 0,1 1 0 0 0,1 0 0 0 0,2 1 0 0 0,0 1 0 0 0,2 2 0 0 0,1 0 0 0 0,1 1 0 0 0,1 2 0 0 0,36-23 0 0 0,-16 13-76 0 0,0 3 1 0 0,3 1-1 0 0,0 3 1 0 0,59-21-1 0 0,-66 32 331 0 0,0 2 0 0 0,1 2 0 0 0,0 2 0 0 0,1 2 0 0 0,0 1-1 0 0,66 3 1 0 0,-101 2-73 0 0,1 1-1 0 0,-1 1 1 0 0,1 0-1 0 0,-1 0 0 0 0,0 1 1 0 0,0 0-1 0 0,0 1 1 0 0,0 0-1 0 0,0 0 0 0 0,-1 1 1 0 0,0 1-1 0 0,12 8 1 0 0,-15-9-6 0 0,0 1 1 0 0,0-1-1 0 0,0 2 0 0 0,-1-1 1 0 0,0 0-1 0 0,0 1 1 0 0,-1 0-1 0 0,0 0 1 0 0,0 0-1 0 0,0 1 1 0 0,-1-1-1 0 0,0 1 1 0 0,-1 0-1 0 0,0 0 1 0 0,0 0-1 0 0,1 13 0 0 0,-1 5 38 0 0,-1 1 0 0 0,-2-1-1 0 0,-1 0 1 0 0,-1 0 0 0 0,-1 0-1 0 0,-1 0 1 0 0,-10 28 0 0 0,-6 6 186 0 0,-52 103 0 0 0,59-135-166 0 0,-2-1 1 0 0,-1-1-1 0 0,-1-1 1 0 0,-1 0-1 0 0,-24 24 1 0 0,37-43-55 0 0,1-1 0 0 0,-1 1 0 0 0,0-1 0 0 0,0-1 0 0 0,0 1 0 0 0,-1-1-1 0 0,1 0 1 0 0,-1 0 0 0 0,0-1 0 0 0,-1 0 0 0 0,1 0 0 0 0,-13 3 0 0 0,3-5 17 0 0,0 0 0 0 0,-1-1 0 0 0,1-1 0 0 0,0 0 0 0 0,-1-1 1 0 0,-22-6-1 0 0,-102-36 291 0 0,-5-19-15 0 0,18 7 25 0 0,-225-87 390 0 0,304 122-597 0 0,7 3 4 0 0,-44-24-1 0 0,73 32-119 0 0,11 4 82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4187 2804 6553 0 0,'-11'-12'68'0'0,"0"0"-1"0"0,-1 1 1 0 0,0 1-1 0 0,-1 0 1 0 0,0 0-1 0 0,0 2 1 0 0,-1 0-1 0 0,0 0 1 0 0,-1 1-1 0 0,1 1 1 0 0,-1 0-1 0 0,-20-4 0 0 0,7 3 94 0 0,0 1 0 0 0,-1 1 0 0 0,1 1-1 0 0,-53 1 1 0 0,72 4-120 0 0,1 0 0 0 0,-1 1 0 0 0,1 0 0 0 0,0 0 0 0 0,0 1 0 0 0,0 0 0 0 0,0 0 0 0 0,0 1 0 0 0,1 0 0 0 0,-1 0 0 0 0,1 0 0 0 0,0 1 0 0 0,1 1 0 0 0,-8 6 0 0 0,-1 3 92 0 0,1 2-1 0 0,0 0 1 0 0,1 1-1 0 0,-14 25 1 0 0,-79 117 661 0 0,74-114-585 0 0,-30 41 273 0 0,-3-4 0 0 0,-5-1 0 0 0,-2-5 0 0 0,-4-2 0 0 0,-109 82 0 0 0,133-119-181 0 0,-1-2 0 0 0,-2-3 0 0 0,-2-1 0 0 0,0-4 0 0 0,-64 22 0 0 0,73-33-65 0 0,-2-3-1 0 0,0-2 1 0 0,0-2-1 0 0,-1-3 1 0 0,0-1-1 0 0,-100-3 1 0 0,112-6-39 0 0,1-1 1 0 0,-1-2 0 0 0,0-1 0 0 0,1-2 0 0 0,1-2 0 0 0,-61-26 0 0 0,61 20-228 0 0,1-2 0 0 0,1-1 0 0 0,0-2 0 0 0,2-1 1 0 0,1-2-1 0 0,-49-48 0 0 0,64 55-47 0 0,0 0 0 0 0,2-1 0 0 0,1-1 1 0 0,0 0-1 0 0,1-1 0 0 0,1-1 0 0 0,1 0 0 0 0,1 0 0 0 0,1-1 1 0 0,1 0-1 0 0,1-1 0 0 0,-5-36 0 0 0,7 25-27 0 0,2 1-1 0 0,1-1 0 0 0,2 0 1 0 0,1 0-1 0 0,7-35 0 0 0,-2 18-82 0 0,-1 42 56 0 0,-5 9 130 0 0,0 1 1 0 0,1 0 0 0 0,-1 0 0 0 0,0 0-1 0 0,0-1 1 0 0,0 1 0 0 0,1 0 0 0 0,-1 0 0 0 0,0 0-1 0 0,0 0 1 0 0,1 0 0 0 0,-1 0 0 0 0,0 0-1 0 0,0-1 1 0 0,1 1 0 0 0,-1 0 0 0 0,0 0-1 0 0,1 0 1 0 0,-1 0 0 0 0,0 0 0 0 0,0 0 0 0 0,1 0-1 0 0,-1 0 1 0 0,0 0 0 0 0,1 1 0 0 0,-1-1-1 0 0,0 0 1 0 0,0 0 0 0 0,1 0 0 0 0,-1 0-1 0 0,0 0 1 0 0,0 0 0 0 0,0 0 0 0 0,1 1 0 0 0,-1-1-1 0 0,0 0 1 0 0,0 0 0 0 0,1 0 0 0 0,-1 1-1 0 0,0-1 1 0 0,0 0 0 0 0,0 0 0 0 0,0 1-1 0 0,0-1 1 0 0,1 0 0 0 0,-1 1 0 0 0,2 3 12 0 0,0 0 0 0 0,0 0 0 0 0,0 0 0 0 0,0 0 0 0 0,-1 1 0 0 0,1-1 1 0 0,-1 0-1 0 0,-1 1 0 0 0,1-1 0 0 0,0 7 0 0 0,-1 56 106 0 0,-1-35-48 0 0,-1 27 127 0 0,-18 110 0 0 0,-29 59 255 0 0,-61 158 252 0 0,66-264-319 0 0,-66 128 0 0 0,102-234-350 0 0,-134 257 543 0 0,98-197-304 0 0,-79 104 0 0 0,118-174-252 0 0,0 0 0 0 0,0 0 0 0 0,-1 0 0 0 0,1-1 0 0 0,-1 0 0 0 0,-11 8 0 0 0,13-11-14 0 0,0 0 1 0 0,0-1 0 0 0,-1 1-1 0 0,1-1 1 0 0,0 1-1 0 0,-1-1 1 0 0,1 0 0 0 0,-1-1-1 0 0,1 1 1 0 0,-1-1 0 0 0,1 0-1 0 0,-8-1 1 0 0,5 0 6 0 0,-1-1-1 0 0,0 0 1 0 0,1 0-1 0 0,-1-1 1 0 0,1 0-1 0 0,0 0 1 0 0,0-1 0 0 0,0 0-1 0 0,0 0 1 0 0,1 0-1 0 0,0-1 1 0 0,0 0-1 0 0,0-1 1 0 0,-5-5 0 0 0,-5-6 16 0 0,1-1 1 0 0,1-1-1 0 0,-18-29 1 0 0,0-12-377 0 0,-32-81 0 0 0,41 87 178 0 0,-33-78-495 0 0,7-2 1 0 0,-50-208-1 0 0,40-57-546 0 0,51 293 642 0 0,13-188-1 0 0,5 205 192 0 0,4 2 0 0 0,4 0-1 0 0,44-127 1 0 0,-37 143 108 0 0,2 2 0 0 0,4 1 0 0 0,2 1 0 0 0,45-63 0 0 0,-47 84 88 0 0,2 2-1 0 0,2 2 0 0 0,1 1 1 0 0,3 2-1 0 0,1 1 0 0 0,50-36 1 0 0,-64 56 44 0 0,1 1 0 0 0,0 1 0 0 0,1 1-1 0 0,41-15 1 0 0,-48 23 166 0 0,-1 1-1 0 0,1 0 0 0 0,0 2 1 0 0,1 0-1 0 0,-1 1 0 0 0,1 1 0 0 0,30 2 1 0 0,-45 0-4 0 0,-1 1 1 0 0,1 0-1 0 0,-1 0 1 0 0,0 1 0 0 0,1 0-1 0 0,-1 0 1 0 0,0 0 0 0 0,0 1-1 0 0,0-1 1 0 0,-1 2-1 0 0,1-1 1 0 0,-1 1 0 0 0,1-1-1 0 0,-1 1 1 0 0,0 1-1 0 0,0-1 1 0 0,-1 1 0 0 0,0 0-1 0 0,1 0 1 0 0,-2 0-1 0 0,1 0 1 0 0,-1 1 0 0 0,1 0-1 0 0,-1 0 1 0 0,-1-1 0 0 0,1 2-1 0 0,-1-1 1 0 0,0 0-1 0 0,-1 0 1 0 0,0 1 0 0 0,1 9-1 0 0,0 9 56 0 0,-1 0 0 0 0,-1 0 1 0 0,-1 0-1 0 0,-2 0 0 0 0,0 0 0 0 0,-2 0 0 0 0,-8 24 0 0 0,-17 61 522 0 0,-51 122-1 0 0,-45 50 358 0 0,90-213-497 0 0,-88 126 0 0 0,4-48 160 0 0,105-131-539 0 0,-1-1 0 0 0,0 0 0 0 0,-2-1 0 0 0,1-1 0 0 0,-2-1-1 0 0,-30 15 1 0 0,43-24-54 0 0,0 0 0 0 0,0-1 1 0 0,0 0-1 0 0,-1 0 0 0 0,1 0 0 0 0,-1-1 0 0 0,-7 0 0 0 0,11-1-14 0 0,0 0-1 0 0,-1 0 0 0 0,1 0 1 0 0,0-1-1 0 0,0 1 1 0 0,0-1-1 0 0,0 0 0 0 0,0 0 1 0 0,0 0-1 0 0,0 0 1 0 0,0-1-1 0 0,1 1 0 0 0,-1-1 1 0 0,0 0-1 0 0,1 0 1 0 0,-1 0-1 0 0,-2-3 0 0 0,-1-1 10 0 0,1 0-1 0 0,0-1 0 0 0,1 0 0 0 0,-1 0 0 0 0,1 0 0 0 0,-5-13 1 0 0,-15-52-58 0 0,13 27-104 0 0,1 0 0 0 0,3-1-1 0 0,-3-54 1 0 0,13-141-389 0 0,1 184 361 0 0,4 0 0 0 0,2 1 0 0 0,2 0 0 0 0,3 0 0 0 0,2 2 0 0 0,2 0-1 0 0,3 1 1 0 0,2 1 0 0 0,57-90 0 0 0,-17 51-173 0 0,3 2 0 0 0,5 3 0 0 0,3 4 1 0 0,127-108-1 0 0,-24 45-572 0 0,229-141 1 0 0,-215 166 84 0 0,257-116-1 0 0,-299 175 813 0 0,-129 54 61 0 0,1 1-1 0 0,0 1 0 0 0,0 1 1 0 0,0 1-1 0 0,27 0 0 0 0,-40 3-13 0 0,0 0 0 0 0,-1 1-1 0 0,1 0 1 0 0,0 1-1 0 0,-1 0 1 0 0,1 1 0 0 0,-1-1-1 0 0,1 1 1 0 0,-1 1-1 0 0,0 0 1 0 0,-1 0 0 0 0,1 1-1 0 0,-1-1 1 0 0,0 2-1 0 0,0-1 1 0 0,0 1-1 0 0,-1 0 1 0 0,1 0 0 0 0,8 14-1 0 0,5 6 115 0 0,-2 2 1 0 0,-1 0-1 0 0,-1 1 0 0 0,-1 0 0 0 0,19 58 1 0 0,31 163 700 0 0,-40-118 51 0 0,14 266 1 0 0,-40-301-390 0 0,-24 161 1 0 0,23-244-428 0 0,0-1 0 0 0,-1 0 0 0 0,-1 0 1 0 0,-6 14-1 0 0,10-27-77 0 0,0 1 0 0 0,0 0 1 0 0,0-1-1 0 0,-1 1 1 0 0,1-1-1 0 0,0 1 0 0 0,0-1 1 0 0,-1 1-1 0 0,1-1 1 0 0,0 1-1 0 0,-1-1 0 0 0,1 1 1 0 0,-1-1-1 0 0,1 0 0 0 0,0 1 1 0 0,-1-1-1 0 0,1 1 1 0 0,-2-1-1 0 0,2 0-4 0 0,0 0-1 0 0,-1 0 1 0 0,1 0-1 0 0,0 0 1 0 0,-1 0-1 0 0,1 0 1 0 0,0-1-1 0 0,0 1 1 0 0,-1 0-1 0 0,1 0 1 0 0,0 0-1 0 0,0-1 1 0 0,-1 1-1 0 0,1 0 1 0 0,0 0-1 0 0,0 0 1 0 0,0-1-1 0 0,0 1 1 0 0,-1 0-1 0 0,1-1 1 0 0,0 1-1 0 0,0 0 1 0 0,0 0-1 0 0,0-1 1 0 0,0 1-1 0 0,-8-31 94 0 0,6 20-94 0 0,-12-58-94 0 0,-5-83 1 0 0,5 35-236 0 0,-21-105-101 0 0,-9-67-199 0 0,37 211 413 0 0,3-1-1 0 0,6-80 1 0 0,1 122 121 0 0,2 0 1 0 0,1 0 0 0 0,2 0 0 0 0,2 0 0 0 0,26-63 0 0 0,-16 56-70 0 0,2 0 1 0 0,1 2 0 0 0,59-78 0 0 0,-53 85 30 0 0,1 1-1 0 0,2 2 1 0 0,1 1 0 0 0,72-51 0 0 0,-61 52-59 0 0,2 3 1 0 0,1 1 0 0 0,92-34 0 0 0,-92 43 271 0 0,2 3 0 0 0,-1 1 1 0 0,2 3-1 0 0,85-6 1 0 0,-92 12 86 0 0,0 3 0 0 0,0 2 0 0 0,67 9 1 0 0,-75-4-37 0 0,-1 2-1 0 0,0 2 1 0 0,0 1 0 0 0,-1 1 0 0 0,0 2 0 0 0,44 26-1 0 0,-7 5 360 0 0,129 107 0 0 0,-170-127-354 0 0,-2 3 0 0 0,-1 0 0 0 0,-1 1 0 0 0,-1 2 0 0 0,-2 0 0 0 0,29 55 0 0 0,-36-55-2 0 0,-2 0 1 0 0,0 1 0 0 0,12 53-1 0 0,-22-70-85 0 0,0 0 0 0 0,-1 0 0 0 0,0 0 0 0 0,-2 1 1 0 0,1-1-1 0 0,-2 1 0 0 0,0-1 0 0 0,-1 0 0 0 0,-1 1 0 0 0,-5 18 0 0 0,-1-10 45 0 0,0 0 1 0 0,-2-1-1 0 0,-1 0 1 0 0,0-1-1 0 0,-2 0 0 0 0,0-1 1 0 0,-30 32-1 0 0,29-37-24 0 0,-1-2 0 0 0,-1 0-1 0 0,0-1 1 0 0,-1 0 0 0 0,0-2-1 0 0,-1 0 1 0 0,0-1 0 0 0,-34 12-1 0 0,36-16-2 0 0,0-1-1 0 0,-1 0 0 0 0,1-1 0 0 0,-1-1 0 0 0,0-1 0 0 0,0-1 0 0 0,0 0 1 0 0,0-1-1 0 0,0-1 0 0 0,-32-6 0 0 0,40 4-33 0 0,0 1-1 0 0,0-1 1 0 0,0-1 0 0 0,1 0 0 0 0,-1 0-1 0 0,1-1 1 0 0,0 0 0 0 0,1-1 0 0 0,-1 0-1 0 0,1 0 1 0 0,0-1 0 0 0,1 0-1 0 0,0 0 1 0 0,0 0 0 0 0,0-1 0 0 0,1-1-1 0 0,0 1 1 0 0,0-1 0 0 0,1 0 0 0 0,1 0-1 0 0,-6-12 1 0 0,4 2-102 0 0,1 0-1 0 0,0-1 1 0 0,2 1 0 0 0,0-1-1 0 0,1 0 1 0 0,1 0 0 0 0,1 0-1 0 0,1 0 1 0 0,5-35 0 0 0,-1 32-12 0 0,0 1-1 0 0,2 0 1 0 0,1 1 0 0 0,0-1 0 0 0,1 1 0 0 0,2 1 0 0 0,0 0 0 0 0,20-26 0 0 0,-9 16-45 0 0,1 1 0 0 0,2 2 0 0 0,1 0 1 0 0,2 2-1 0 0,0 1 0 0 0,1 1 1 0 0,41-23-1 0 0,-43 30 111 0 0,2 1 0 0 0,-1 2 1 0 0,2 1-1 0 0,0 1 0 0 0,0 2 1 0 0,1 1-1 0 0,0 1 0 0 0,58-4 0 0 0,-54 9 78 0 0,0 2 0 0 0,0 1-1 0 0,0 2 1 0 0,0 1 0 0 0,-1 2 0 0 0,1 1-1 0 0,-1 2 1 0 0,-1 1 0 0 0,0 2-1 0 0,0 1 1 0 0,-1 1 0 0 0,-1 2-1 0 0,49 33 1 0 0,-31-11 68 0 0,-1 2 0 0 0,-1 2 0 0 0,-3 2 0 0 0,-2 2 0 0 0,40 57 0 0 0,-68-85-85 0 0,-1 0 1 0 0,-1 2-1 0 0,0-1 0 0 0,-2 2 1 0 0,0-1-1 0 0,-2 1 0 0 0,0 1 1 0 0,-1-1-1 0 0,5 29 0 0 0,-7-11 29 0 0,-1 1-1 0 0,-2 0 0 0 0,-2 0 0 0 0,-7 54 1 0 0,3-61-9 0 0,-2-1 0 0 0,-2 0 1 0 0,-1-1-1 0 0,-1 1 0 0 0,-26 52 0 0 0,1-17 170 0 0,-4-1-1 0 0,-88 113 1 0 0,95-143-109 0 0,-1-2 0 0 0,-2-1 0 0 0,-67 49 1 0 0,80-66-46 0 0,-46 24 0 0 0,58-34-60 0 0,-1-2 0 0 0,0 1 0 0 0,0-2 0 0 0,0 1 0 0 0,0-1 0 0 0,0-1 0 0 0,-12 1 0 0 0,10-2 0 0 0,1 0 1 0 0,-1-1-1 0 0,1 0 1 0 0,0-1 0 0 0,-1-1-1 0 0,1 0 1 0 0,0-1-1 0 0,0 0 1 0 0,-12-5-1 0 0,-2-4 42 0 0,0-2 0 0 0,0-1-1 0 0,2 0 1 0 0,0-2-1 0 0,-39-36 1 0 0,18 9-267 0 0,-64-81-1 0 0,90 101 28 0 0,1-1-1 0 0,-17-32 0 0 0,28 44 101 0 0,1 0 0 0 0,1-1 0 0 0,0 1 0 0 0,0-1 0 0 0,2 0 0 0 0,-5-28 0 0 0,7 26 20 0 0,0 0-1 0 0,2 0 1 0 0,0 0-1 0 0,0 0 1 0 0,1 0-1 0 0,1 0 0 0 0,1 1 1 0 0,7-21-1 0 0,14-18-196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1163 1947 6553 0 0,'-92'22'563'0'0,"-101"11"-1"0"0,65-14 132 0 0,19 1-464 0 0,-120 17 678 0 0,201-34-754 0 0,-1-1-1 0 0,-52-2 1 0 0,66-2-75 0 0,0 0 1 0 0,-1-1 0 0 0,1-1-1 0 0,0 0 1 0 0,0-1-1 0 0,-24-12 1 0 0,29 11-47 0 0,0 1 0 0 0,1-2-1 0 0,-1 0 1 0 0,2 0 0 0 0,-1 0-1 0 0,1-1 1 0 0,0 0 0 0 0,0-1 0 0 0,1 0-1 0 0,0 0 1 0 0,1-1 0 0 0,0 1-1 0 0,0-1 1 0 0,1-1 0 0 0,1 1 0 0 0,-1-1-1 0 0,2 1 1 0 0,-1-1 0 0 0,2-1-1 0 0,-3-13 1 0 0,3-3-60 0 0,0 0 0 0 0,2 0 0 0 0,1-1-1 0 0,2 1 1 0 0,0 0 0 0 0,8-28 0 0 0,6-9-107 0 0,35-86 1 0 0,-16 61 17 0 0,3 3-1 0 0,4 1 1 0 0,3 2 0 0 0,4 3 0 0 0,86-107-1 0 0,-78 119 3 0 0,3 4 0 0 0,2 2 0 0 0,3 3 0 0 0,3 3 0 0 0,2 3 0 0 0,3 3 0 0 0,2 3 0 0 0,156-72 0 0 0,-134 81 12 0 0,2 4 0 0 0,2 4 0 0 0,134-22-1 0 0,-120 34 613 0 0,2 5 0 0 0,-1 5 0 0 0,147 8 0 0 0,-207 4-100 0 0,111 22 1 0 0,-138-18-266 0 0,-1 1 1 0 0,0 1-1 0 0,0 2 1 0 0,-1 1 0 0 0,42 24-1 0 0,-53-25-64 0 0,0 2 0 0 0,0 0-1 0 0,-2 1 1 0 0,1 0 0 0 0,-2 1-1 0 0,0 1 1 0 0,-1 1 0 0 0,21 33-1 0 0,-17-19 98 0 0,-1 1-1 0 0,-1 0 0 0 0,-2 1 1 0 0,13 53-1 0 0,-6 32 242 0 0,-1-5-1 0 0,-18-110-396 0 0,0 1 0 0 0,0 0 0 0 0,0-1 0 0 0,0 1 0 0 0,1-1 0 0 0,0 1 0 0 0,0-1 0 0 0,0 1 0 0 0,0-1 0 0 0,0 0 0 0 0,1 0 0 0 0,2 2 0 0 0,-3-3-9 0 0,0 0-1 0 0,1-1 1 0 0,-1 0 0 0 0,0 1 0 0 0,1-1-1 0 0,-1 0 1 0 0,1 0 0 0 0,-1 0 0 0 0,1-1 0 0 0,-1 1-1 0 0,1-1 1 0 0,0 1 0 0 0,-1-1 0 0 0,1 0 0 0 0,0 0-1 0 0,0 0 1 0 0,3-1 0 0 0,-1 0 17 0 0,-1 0-1 0 0,1 0 1 0 0,-1 0-1 0 0,0 0 1 0 0,0-1 0 0 0,1 0-1 0 0,-1 0 1 0 0,7-4 0 0 0,28-26 100 0 0,-27 22-45 0 0,206-210-278 0 0,39-32-578 0 0,-228 227 690 0 0,2 2 0 0 0,1 1 0 0 0,1 2-1 0 0,0 1 1 0 0,1 1 0 0 0,1 2 0 0 0,47-14 0 0 0,-37 17 210 0 0,1 3-1 0 0,0 2 1 0 0,0 2 0 0 0,91-1 0 0 0,-69 8 76 0 0,0 2-1 0 0,-1 3 1 0 0,0 3 0 0 0,111 30 0 0 0,-120-21 45 0 0,0 3 1 0 0,104 53-1 0 0,-127-54-66 0 0,57 41-1 0 0,-75-48-141 0 0,-1 2-1 0 0,0-1 0 0 0,-1 2 0 0 0,-1 0 0 0 0,13 19 1 0 0,-15-18 30 0 0,-1 0 0 0 0,-1 1 0 0 0,-1 0 0 0 0,-1 1 0 0 0,0 0 0 0 0,6 27 0 0 0,-10-29-17 0 0,-1-1 1 0 0,-1 0-1 0 0,-1 1 0 0 0,0 0 0 0 0,-1-1 0 0 0,-1 1 0 0 0,-1-1 1 0 0,-4 23-1 0 0,-3-9 61 0 0,-1-1 1 0 0,-1-1 0 0 0,-28 53-1 0 0,9-29 42 0 0,-1-1 0 0 0,-3-2 0 0 0,-2-1 1 0 0,-1-2-1 0 0,-3-2 0 0 0,-2-1 0 0 0,-61 48 0 0 0,94-84-113 0 0,1-1 0 0 0,-1 0 0 0 0,0 0 0 0 0,0 0 0 0 0,-1-1 0 0 0,1-1 0 0 0,-1 0 0 0 0,-18 5 0 0 0,26-8-41 0 0,0-1 1 0 0,0 0-1 0 0,-1 0 0 0 0,1 1 1 0 0,0-1-1 0 0,0 0 1 0 0,0-1-1 0 0,0 1 0 0 0,0 0 1 0 0,0-1-1 0 0,0 1 1 0 0,0-1-1 0 0,0 1 1 0 0,0-1-1 0 0,0 0 0 0 0,0 0 1 0 0,0 0-1 0 0,0 0 1 0 0,0 0-1 0 0,1-1 0 0 0,-1 1 1 0 0,0 0-1 0 0,1-1 1 0 0,-3-3-1 0 0,0 0 15 0 0,0-1 0 0 0,1 1 0 0 0,0-1 0 0 0,0-1 0 0 0,0 1 0 0 0,-2-9 0 0 0,0 0-49 0 0,2 0-1 0 0,-1 0 1 0 0,2-1-1 0 0,0 1 1 0 0,1-1-1 0 0,1 0 1 0 0,0 1-1 0 0,1-1 1 0 0,6-28-1 0 0,-3 23-55 0 0,2 0 0 0 0,1 0 0 0 0,1 1 1 0 0,0 0-1 0 0,1 0 0 0 0,19-28 0 0 0,-5 14-100 0 0,1 1 1 0 0,2 1 0 0 0,1 1 0 0 0,58-51-1 0 0,-60 62 114 0 0,0 1-1 0 0,1 1 1 0 0,1 2-1 0 0,0 0 1 0 0,2 2-1 0 0,54-21 1 0 0,-56 28 121 0 0,1 0 1 0 0,-1 2 0 0 0,1 1-1 0 0,42-1 1 0 0,-21 6 92 0 0,84 11 1 0 0,-20 9 123 0 0,150 50 0 0 0,-145-37-120 0 0,165 53 284 0 0,-11 22-13 0 0,-250-99-370 0 0,0 2 0 0 0,0 1-1 0 0,-1 0 1 0 0,-1 1-1 0 0,21 20 1 0 0,-32-25-27 0 0,0 0 0 0 0,0 1 0 0 0,-1 1 0 0 0,0-1 0 0 0,-1 1 1 0 0,-1 0-1 0 0,1 1 0 0 0,-2 0 0 0 0,1 0 0 0 0,-2 0 0 0 0,5 17 0 0 0,-4-6 22 0 0,-1 0-1 0 0,0 0 0 0 0,-2 0 1 0 0,-1 1-1 0 0,-1-1 0 0 0,-5 41 1 0 0,-1-29 41 0 0,-2 1 1 0 0,-1-1 0 0 0,-21 54-1 0 0,3-23 94 0 0,-58 107-1 0 0,-136 150 330 0 0,13-52 17 0 0,125-162-323 0 0,54-69-115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1567 425 6553 0 0,'-67'-212'0'0'0,"34"118"0"0"0,30 87 1 0 0,1 0-1 0 0,-1 1 0 0 0,0-1 0 0 0,0 1 1 0 0,-1 0-1 0 0,0 0 0 0 0,0 0 0 0 0,-1 1 1 0 0,1 0-1 0 0,-1-1 0 0 0,0 1 1 0 0,-1 1-1 0 0,1-1 0 0 0,-1 1 0 0 0,0 0 1 0 0,0 0-1 0 0,0 1 0 0 0,0 0 0 0 0,-1 0 1 0 0,1 0-1 0 0,-9-1 0 0 0,2 1 45 0 0,-1 0-1 0 0,1 1 1 0 0,-1 1 0 0 0,0 0 0 0 0,1 1-1 0 0,-1 1 1 0 0,0 0 0 0 0,1 1-1 0 0,-1 0 1 0 0,-16 5 0 0 0,-35 15 315 0 0,2 2 0 0 0,0 2 0 0 0,-91 55 0 0 0,80-34 112 0 0,2 3-1 0 0,-84 75 1 0 0,98-72-121 0 0,3 2 1 0 0,2 3-1 0 0,2 2 0 0 0,3 2 1 0 0,3 2-1 0 0,3 2 1 0 0,3 2-1 0 0,2 1 0 0 0,-34 95 1 0 0,62-141-240 0 0,2 1 0 0 0,0 0 1 0 0,2 1-1 0 0,0-1 0 0 0,2 1 1 0 0,1 0-1 0 0,0 0 0 0 0,4 36 1 0 0,0-45-40 0 0,1 0 0 0 0,0 0 1 0 0,1-1-1 0 0,0 1 1 0 0,2-1-1 0 0,0 0 1 0 0,0 0-1 0 0,2 0 1 0 0,0-1-1 0 0,18 24 1 0 0,-14-22 18 0 0,1-1 1 0 0,0-1-1 0 0,1 0 1 0 0,1-1-1 0 0,0 0 1 0 0,1-1-1 0 0,0-1 1 0 0,28 14-1 0 0,-24-16 34 0 0,0-1 0 0 0,0-1-1 0 0,1 0 1 0 0,0-2 0 0 0,1-1-1 0 0,40 4 1 0 0,-26-7 59 0 0,0-1 1 0 0,0-1-1 0 0,48-9 1 0 0,-45 1 69 0 0,-1-1 0 0 0,0-2 0 0 0,66-31 0 0 0,-80 32-166 0 0,0-1-1 0 0,-1-1 0 0 0,-1-1 0 0 0,37-30 0 0 0,-47 34-123 0 0,-1-1-1 0 0,-1 0 1 0 0,0 0 0 0 0,0-1-1 0 0,-1 0 1 0 0,-1-1 0 0 0,0 0-1 0 0,0 0 1 0 0,9-26 0 0 0,-16 35 17 0 0,1-1 1 0 0,-1 1 0 0 0,0-1 0 0 0,0 0 0 0 0,0 0-1 0 0,-1 1 1 0 0,0-1 0 0 0,0 0 0 0 0,0 0 0 0 0,0 0-1 0 0,-1 0 1 0 0,0 1 0 0 0,0-1 0 0 0,0 0 0 0 0,0 1-1 0 0,-1-1 1 0 0,0 1 0 0 0,0-1 0 0 0,0 1-1 0 0,0 0 1 0 0,-1 0 0 0 0,0 0 0 0 0,0 0 0 0 0,0 0-1 0 0,0 1 1 0 0,0-1 0 0 0,-5-2 0 0 0,-8-5 18 0 0,0 0 0 0 0,-1 1 0 0 0,0 1 1 0 0,0 1-1 0 0,-22-7 0 0 0,3 4 95 0 0,0 2-1 0 0,-75-8 1 0 0,71 12-33 0 0,0 3 1 0 0,0 1 0 0 0,-40 4-1 0 0,56 0-22 0 0,0 0 1 0 0,1 2-1 0 0,0 0 0 0 0,0 2 1 0 0,0 0-1 0 0,-30 16 0 0 0,31-12 7 0 0,0 1-1 0 0,0 2 0 0 0,1 0 0 0 0,1 1 1 0 0,-31 30-1 0 0,41-34-22 0 0,1-1 0 0 0,0 1 0 0 0,1 0 0 0 0,0 1 1 0 0,1 0-1 0 0,0 1 0 0 0,0-1 0 0 0,2 1 0 0 0,0 0 0 0 0,0 1 0 0 0,-5 24 0 0 0,7-17 12 0 0,0 0-1 0 0,1 1 1 0 0,2-1-1 0 0,0 1 0 0 0,1-1 1 0 0,1 0-1 0 0,1 0 1 0 0,1 0-1 0 0,1 0 1 0 0,0 0-1 0 0,15 33 0 0 0,2-5 47 0 0,2 0 1 0 0,2-1-1 0 0,2-2 0 0 0,3-1 0 0 0,1-1 0 0 0,2-2 0 0 0,2-1 0 0 0,1-2 1 0 0,3-1-1 0 0,0-3 0 0 0,3-1 0 0 0,68 42 0 0 0,-72-55-5 0 0,1-1 0 0 0,0-3 0 0 0,1-1-1 0 0,53 12 1 0 0,-20-11 104 0 0,121 13 0 0 0,-144-26-84 0 0,0-2 1 0 0,0-2-1 0 0,0-3 1 0 0,94-16-1 0 0,-107 10-45 0 0,-1-1 0 0 0,0-1-1 0 0,0-2 1 0 0,-1-2 0 0 0,-1-1 0 0 0,-1-2 0 0 0,33-22 0 0 0,-37 19-193 0 0,-2-2 0 0 0,0-1 0 0 0,-2-1 0 0 0,0-1 1 0 0,32-45-1 0 0,-33 37-71 0 0,-1-2 1 0 0,-3-1-1 0 0,0-1 1 0 0,21-57-1 0 0,-34 73 130 0 0,-1-1 0 0 0,-1 0 0 0 0,0-1-1 0 0,-2 1 1 0 0,-1-1 0 0 0,-1 0 0 0 0,-1 0 0 0 0,-1 0 0 0 0,0 1-1 0 0,-6-31 1 0 0,4 47 45 0 0,1 0-1 0 0,-1 0 0 0 0,0 1 1 0 0,-1-1-1 0 0,1 1 1 0 0,-1-1-1 0 0,-1 1 1 0 0,1 0-1 0 0,-1 0 0 0 0,0 0 1 0 0,-8-8-1 0 0,6 8-36 0 0,-1 1 0 0 0,-11-8 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416 807 6553 0 0,'-146'-168'0'0'0,"111"135"0"0"0,-63-47 0 0 0,80 67 109 0 0,1-1-1 0 0,-29-31 1 0 0,39 37-66 0 0,1 0 0 0 0,-1 0 0 0 0,2-1 0 0 0,-1 0 0 0 0,1 0 0 0 0,0 0 0 0 0,-6-19 0 0 0,10 24-32 0 0,1 1 0 0 0,-1-1 1 0 0,1 0-1 0 0,-1 1 0 0 0,1-1 1 0 0,0 0-1 0 0,1 1 0 0 0,-1-1 0 0 0,1 1 1 0 0,-1-1-1 0 0,1 0 0 0 0,0 1 1 0 0,1-1-1 0 0,-1 1 0 0 0,0 0 1 0 0,1-1-1 0 0,0 1 0 0 0,0 0 1 0 0,0 0-1 0 0,3-4 0 0 0,3-2 86 0 0,1-1 0 0 0,0 1 0 0 0,1 1 0 0 0,16-13 0 0 0,-2 5 52 0 0,1 1-1 0 0,1 0 1 0 0,35-13-1 0 0,87-23 509 0 0,-39 21-140 0 0,2 5 1 0 0,1 5 0 0 0,0 4-1 0 0,1 6 1 0 0,0 4 0 0 0,149 13-1 0 0,-177 2-47 0 0,0 3 0 0 0,117 35-1 0 0,-165-37-304 0 0,-1 2-1 0 0,0 2 0 0 0,-1 1 1 0 0,0 2-1 0 0,-1 1 1 0 0,38 28-1 0 0,-53-32-64 0 0,-1 1-1 0 0,-1 0 1 0 0,0 1-1 0 0,-1 1 1 0 0,0 0 0 0 0,-2 2-1 0 0,0-1 1 0 0,-1 2-1 0 0,-1 0 1 0 0,-1 0 0 0 0,14 36-1 0 0,-16-28 74 0 0,-1 1-1 0 0,-2 0 0 0 0,-1 0 1 0 0,3 52-1 0 0,-7-41 51 0 0,-1-1 0 0 0,-3 0 0 0 0,-8 46 0 0 0,4-49-63 0 0,-1 0 1 0 0,-1-2-1 0 0,-2 1 0 0 0,-2-1 1 0 0,-1-1-1 0 0,-2 0 0 0 0,-28 45 0 0 0,39-71-122 0 0,-12 19 249 0 0,-40 44 0 0 0,51-64-251 0 0,0 1 0 0 0,-1-1 0 0 0,1-1-1 0 0,-1 1 1 0 0,-1-1 0 0 0,1-1 0 0 0,-1 1 0 0 0,1-1 0 0 0,-1-1 0 0 0,-1 1 0 0 0,-13 3 0 0 0,8-4 84 0 0,0-1 0 0 0,0 0 1 0 0,-1 0-1 0 0,1-2 1 0 0,-19 0-1 0 0,28-1-98 0 0,0 1-1 0 0,0-1 1 0 0,1 0 0 0 0,-1 0-1 0 0,0-1 1 0 0,1 0 0 0 0,0 1-1 0 0,-1-1 1 0 0,1-1-1 0 0,0 1 1 0 0,0-1 0 0 0,0 1-1 0 0,0-1 1 0 0,0 0-1 0 0,1-1 1 0 0,-1 1 0 0 0,1 0-1 0 0,0-1 1 0 0,-4-6-1 0 0,3 4 26 0 0,1 0-1 0 0,0 0 0 0 0,0-1 1 0 0,0 1-1 0 0,1-1 0 0 0,0 1 1 0 0,0-1-1 0 0,1 0 0 0 0,-1 0 0 0 0,2 0 1 0 0,-1-7-1 0 0,1 10-57 0 0,0-1 0 0 0,1 1 0 0 0,-1-1-1 0 0,1 1 1 0 0,0-1 0 0 0,1 1 0 0 0,-1 0 0 0 0,1 0 0 0 0,0 0-1 0 0,0 0 1 0 0,0 0 0 0 0,0 0 0 0 0,1 0 0 0 0,-1 1-1 0 0,1-1 1 0 0,0 1 0 0 0,6-6 0 0 0,-1 3 0 0 0,1-1 0 0 0,-1 1 0 0 0,2 1 0 0 0,-1 0 0 0 0,0 0-1 0 0,17-5 1 0 0,62-14-67 0 0,-63 18 127 0 0,6 0-27 0 0,0 1-1 0 0,0 1 1 0 0,1 2 0 0 0,47 2 0 0 0,-30 4 13 0 0,-1 2-1 0 0,60 15 1 0 0,-18-1 33 0 0,-22-5 3 0 0,87 31 1 0 0,-92-23-8 0 0,95 50 0 0 0,-134-58-42 0 0,1 0 1 0 0,-2 1-1 0 0,0 2 0 0 0,-1 0 0 0 0,-1 1 0 0 0,29 33 0 0 0,-37-35-8 0 0,0-1 1 0 0,0 2 0 0 0,-2 0 0 0 0,0 0 0 0 0,-1 1-1 0 0,-1 1 1 0 0,-1-1 0 0 0,-1 1 0 0 0,-1 1-1 0 0,0-1 1 0 0,-1 1 0 0 0,-2 0 0 0 0,0 0-1 0 0,0 30 1 0 0,-3-14 16 0 0,-1 1-1 0 0,-2-1 0 0 0,-9 46 0 0 0,3-45 7 0 0,-1-1 0 0 0,-2-1-1 0 0,-26 55 1 0 0,28-71-25 0 0,-12 24 42 0 0,-48 73 0 0 0,25-55 17 0 0,-3-2 1 0 0,-76 71-1 0 0,88-97-23 0 0,-1-2 1 0 0,-65 41 0 0 0,75-56-41 0 0,4-1 18 0 0,-2-1 0 0 0,-26 11 0 0 0,9-10 14 0 0,-54 15 1 0 0,74-29-33 0 0,17-3-8 0 0,5 2 0 0 0,0-1 0 0 0,0 0 1 0 0,0 0-1 0 0,-1 0 0 0 0,1 0 0 0 0,0 0 0 0 0,0 0 0 0 0,0 0 0 0 0,0 0 0 0 0,-1 0 1 0 0,1 0-1 0 0,0 0 0 0 0,0 0 0 0 0,0 0 0 0 0,0 0 0 0 0,-1 0 0 0 0,1 0 1 0 0,0 0-1 0 0,0 0 0 0 0,0 0 0 0 0,0 0 0 0 0,0 0 0 0 0,-1 0 0 0 0,1 0 0 0 0,0 0 1 0 0,0 0-1 0 0,0 0 0 0 0,0 0 0 0 0,0 0 0 0 0,-1-1 0 0 0,1 1 0 0 0,0 0 1 0 0,0 0-1 0 0,0 0 0 0 0,0 0 0 0 0,0 0 0 0 0,0 0 0 0 0,0-1 0 0 0,-1 1 1 0 0,1 0-1 0 0,0 0 0 0 0,0 0 0 0 0,0 0 0 0 0,0 0 0 0 0,0-1 0 0 0,0 1 0 0 0,0 0 1 0 0,0 0-1 0 0,0 0 0 0 0,0 0 0 0 0,0-1 0 0 0,0 1 0 0 0,0 0 0 0 0,0 0 1 0 0,0 0-1 0 0,0 0 0 0 0,0-1 0 0 0,0 1 0 0 0,0 0 0 0 0,0 0 0 0 0,0 0 0 0 0,0 0 1 0 0,1 0-1 0 0,-1-1 0 0 0,5-4 20 0 0,2 0-15 0 0,1 1 1 0 0,-1 0-1 0 0,1 1 1 0 0,0 0-1 0 0,0 0 0 0 0,0 0 1 0 0,1 1-1 0 0,-1 0 1 0 0,0 1-1 0 0,1 0 0 0 0,-1 0 1 0 0,17 2-1 0 0,-20-1-2 0 0,-1 0 0 0 0,1 1 0 0 0,-1 0 0 0 0,1 0 0 0 0,-1 0 1 0 0,1 1-1 0 0,-1-1 0 0 0,0 1 0 0 0,0 0 0 0 0,0 0 0 0 0,0 1 0 0 0,0-1 0 0 0,0 1 0 0 0,0 0 0 0 0,-1 0 0 0 0,1 0 0 0 0,-1 0 0 0 0,0 0 0 0 0,0 1 0 0 0,0 0 0 0 0,-1 0 0 0 0,1-1 0 0 0,-1 1 0 0 0,0 1 0 0 0,2 4 1 0 0,-1 1 5 0 0,0 1 1 0 0,0-1 0 0 0,-1 1-1 0 0,-1 0 1 0 0,0 0 0 0 0,0 0-1 0 0,-1 0 1 0 0,-1 0 0 0 0,0-1-1 0 0,0 1 1 0 0,-1 0 0 0 0,0 0-1 0 0,-7 17 1 0 0,-2 2 14 0 0,-3-1-1 0 0,0 0 1 0 0,-26 38 0 0 0,-2-5 42 0 0,-65 72 0 0 0,47-68-34 0 0,-2-3 0 0 0,-3-2 0 0 0,-109 78 0 0 0,119-101-32 0 0,-2-2 0 0 0,-2-3 0 0 0,-81 34 0 0 0,92-48 0 0 0,-1-2 0 0 0,-1-3 0 0 0,0-1 0 0 0,-97 11 0 0 0,92-19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23.5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26722.6875"/>
      <inkml:brushProperty name="anchorY" value="-237551.6875"/>
      <inkml:brushProperty name="scaleFactor" value="0.5"/>
    </inkml:brush>
  </inkml:definitions>
  <inkml:trace contextRef="#ctx0" brushRef="#br0">97 75 88 0 0,'0'0'0'0'0,"-1"-1"0"0"0,-1 0 28 0 0,-3-2-120 0 0,0 0 73 0 0,-2 1 21 0 0,0-2-9 0 0,0 0 72 0 0,0-1-37 0 0,2-1 34 0 0,0 0-56 0 0,0 0 45 0 0,1 1-52 0 0,-1 0 61 0 0,0 1-28 0 0,0 2-10 0 0,0-1 14 0 0,0 2-24 0 0,0-1 16 0 0,2 1 14 0 0,1 1-24 0 0,1 0 18 0 0,0 0-24 0 0,1 0 16 0 0,0 0-5 0 0,1 0 20 0 0,-1 0-6 0 0,0 1 3 0 0,0 0-9 0 0,0 0 40 0 0,0 0-59 0 0,0 0 65 0 0,0 0-1 0 0,0 1-17 0 0,0-1 7 0 0,0 1 54 0 0,0-1-81 0 0,0 1 92 0 0,0-1-29 0 0,0 0 800 0 0,0 0-757 0 0,0 0-25 0 0,0 0 84 0 0,0 0-60 0 0,0 0 12 0 0,0-1 451 0 0,0 1-435 0 0,0 1-16 0 0,0 0-40 0 0,0 0 48 0 0,1-1-36 0 0,0 2 39 0 0,0-1-2 0 0,1-1-17 0 0,0 0-68 0 0,1 0 140 0 0,-1 0-148 0 0,0 1 178 0 0,0-1-81 0 0,1 0-10 0 0,1-1-12 0 0,0 1 37 0 0,1-1-42 0 0,1 0 52 0 0,1 0-25 0 0,-1-1-20 0 0,0-1-2 0 0,-1 1 27 0 0,0 0-29 0 0,0 1 38 0 0,-1-1-39 0 0,0 1 2 0 0,-1 0-66 0 0,-2 0 83 0 0,0 0-75 0 0,0 0 88 0 0,0 0-25 0 0,0 0-38 0 0,1 0-70 0 0,0 0 110 0 0,-1 0-122 0 0,3 2 177 0 0,0 0-89 0 0,1 1-26 0 0,0-2-26 0 0,0 0 67 0 0,1-2-70 0 0,-1 0 116 0 0,1-1-70 0 0,-1 0-14 0 0,1 0-23 0 0,-1 0 40 0 0,-1-1-32 0 0,1 1 75 0 0,-1-1 16 0 0,-1 0-30 0 0,1 1-60 0 0,-1 0 63 0 0,-1 0-98 0 0,-1 1 46 0 0,0 0-16 0 0,0 0 31 0 0,1 1-73 0 0,1 0 78 0 0,2-3-81 0 0,2 1 118 0 0,1-1-82 0 0,-1 0-20 0 0,0 1 6 0 0,-1 0 41 0 0,-1 1-32 0 0,0 1 96 0 0,-1-1-93 0 0,-1 1-6 0 0,0 1 2 0 0,1-1 31 0 0,0 0-29 0 0,-1 0 29 0 0,0 0 11 0 0,-1 0-40 0 0,0 0-52 0 0,0 0 70 0 0,0-1-82 0 0,0 0 98 0 0,1 0-38 0 0,1 0-24 0 0,0 0-84 0 0,1 0 162 0 0,-1-1-166 0 0,0 1 201 0 0,0 0-49 0 0,0 1-65 0 0,-1-1-78 0 0,0 1 130 0 0,0 0-141 0 0,1 0 212 0 0,0 0-137 0 0,-1 0-10 0 0,1 0 80 0 0,-1 0-77 0 0,-1 0 90 0 0,0 0-81 0 0,0 0 44 0 0,-1 0-23 0 0,0 0-14 0 0,2 0 33 0 0,1 0-58 0 0,0 0 55 0 0,-1 0-8 0 0,-1 0-25 0 0,-1 0-56 0 0,1 0 70 0 0,-1 0-62 0 0,1 0 74 0 0,-2 0 7 0 0,1 0-75 0 0,-1 0 139 0 0,1 1-129 0 0,0 1 10 0 0,0-1-34 0 0,0 0 9 0 0,0 0 24 0 0,0 1-8 0 0,0 0 69 0 0,1 0-65 0 0,-1 1 4 0 0,-1 0-1 0 0,1 0-3 0 0,-1 1 9 0 0,0-1 17 0 0,0 0-33 0 0,0 1 11 0 0,0-1 24 0 0,0 0-27 0 0,0 0 47 0 0,0 0-60 0 0,0 0 38 0 0,0 0-22 0 0,0-1-4 0 0,0 0 1 0 0,0 0-1 0 0,0 0-28 0 0,0-1 36 0 0,0 0 44 0 0,0 1-105 0 0,0 0 71 0 0,0-1-60 0 0,-2 2 99 0 0,1 1-38 0 0,0-1-33 0 0,-1 1 22 0 0,1 0 19 0 0,-2-2-16 0 0,0 1-13 0 0,0-1-42 0 0,0-1-17 0 0,2 1 48 0 0,0-1 10 0 0,0 1-1 0 0,1 0 97 0 0,0 0-119 0 0,-1 0-8 0 0,-1 1 38 0 0,0-1-17 0 0,0-1 24 0 0,-1 1 41 0 0,1-1-11 0 0,-1 1-21 0 0,0 0-29 0 0,0-1 15 0 0,0 2-35 0 0,0-1 37 0 0,0 0-3 0 0,0 0-17 0 0,0 0 7 0 0,0-1-31 0 0,0 0 27 0 0,0 0 9 0 0,2-1 25 0 0,0 0 60 0 0,0 0-201 0 0,1 0 156 0 0,-1 0-120 0 0,0 0 123 0 0,0 0-78 0 0,0 0-7 0 0,1 0 130 0 0,-1 0-174 0 0,1 0 113 0 0,0 0 30 0 0,0 0-57 0 0,0 0 4 0 0,-1 0 18 0 0,0 0-46 0 0,0 0 13 0 0,0 0 14 0 0,0 0-15 0 0,1 0-42 0 0,0 0 106 0 0,0 0-41 0 0,0 0-24 0 0,0 0 86 0 0,0 1-158 0 0,0 0 77 0 0,0 0 37 0 0,0 0 0 0 0,0 0 11 0 0,0-1-104 0 0,0 1 87 0 0,0-1-59 0 0,0 0 21 0 0,0 0-1 0 0,0-1 116 0 0,0 2-256 0 0,0 1 211 0 0,0-1-52 0 0,0 0-25 0 0,0-1-15 0 0,0 1 20 0 0,0-1 78 0 0,0 1-14 0 0,0 0-150 0 0,0 1 159 0 0,0 0-140 0 0,0 0 124 0 0,0-1 1 0 0,0 1-54 0 0,0 0-7 0 0,0-1 28 0 0,0 0-21 0 0,0-1 43 0 0,0 1-20 0 0,0-1 26 0 0,0 0-54 0 0,0 0-22 0 0,0 0 80 0 0,0-1-86 0 0,0-1-5 0 0,0 1 66 0 0,0 1-50 0 0,0-1 43 0 0,0 0 35 0 0,-1 1-57 0 0,0 0 12 0 0,0 0 14 0 0,0 0-26 0 0,0 0 46 0 0,1 0-69 0 0,-1 0 21 0 0,1 0 20 0 0,0 0-12 0 0,1 0 120 0 0,-1 0-149 0 0,-1 0 37 0 0,-1 0-52 0 0,1 0 88 0 0,2 0-8 0 0,-1 0-36 0 0,1 0 13 0 0,-1 0-14 0 0,1 0-7 0 0,-1 0 20 0 0,1 0-7 0 0,-1 0 94 0 0,1 0-171 0 0,0 0 128 0 0,0 0-27 0 0,0 0-45 0 0,-1 0-12 0 0,1 0 56 0 0,-1 0-48 0 0,0 0 101 0 0,0 0-86 0 0,0 0 30 0 0,1 0 9 0 0,0 0-24 0 0,0 0-19 0 0,0 0 24 0 0,0 0-10 0 0,-1 0-25 0 0,1 0 45 0 0,1 0-51 0 0,0 0 71 0 0,0 0-21 0 0,-1 0-20 0 0,1 0-48 0 0,-2 0 87 0 0,1 0-86 0 0,-1 1 102 0 0,0 0-39 0 0,0 1 4 0 0,0-2 48 0 0,0 1-80 0 0,0 0 62 0 0,0-1-75 0 0,0 0 84 0 0,1 0-78 0 0,0 0 32 0 0,0 0-66 0 0,0 0 110 0 0,0 0-34 0 0,-1 0 41 0 0,1 0-36 0 0,1 0-35 0 0,-1 0 29 0 0,1 1-60 0 0,-1 0-11 0 0,1 0 20 0 0,-1 0 46 0 0,-1 0-22 0 0,2 1 38 0 0,-1-1-28 0 0,1 1 29 0 0,0 1-18 0 0,0 0-14 0 0,0 0 61 0 0,0 0-75 0 0,1-1 61 0 0,-1 0-37 0 0,0 0-36 0 0,-1 1 39 0 0,0-1-24 0 0,-1 1 25 0 0,1 0 40 0 0,1 1-67 0 0,-1 0 32 0 0,0-1-10 0 0,1 2-8 0 0,0-1 30 0 0,-1 0-9 0 0,0 0-15 0 0,1 0 15 0 0,-1 0-24 0 0,0 1 16 0 0,1 0-14 0 0,0 1 40 0 0,1 0-20 0 0,-1 0-21 0 0,-1 0 7 0 0,0 0-4 0 0,1 0 0 0 0,0 0 9 0 0,0-1-11 0 0,1 1-25 0 0,1-1 35 0 0,-1 1 7 0 0,0-1 17 0 0,-2-1-50 0 0,2 0 55 0 0,-2 0-9 0 0,2-2-35 0 0,-1 0 12 0 0,-1 0-5 0 0,2 1 0 0 0,-2 0 0 0 0,2-1 0 0 0,-1 1-28 0 0,1-2 36 0 0,-1 0-12 0 0,0 0 32 0 0,-1-1 11 0 0,0 0-48 0 0,0 1 25 0 0,-1 0 93 0 0,0 0-121 0 0,0 0 79 0 0,0-1-15 0 0,0 2-7 0 0,-1 0-52 0 0,1 0 15 0 0,0 1-17 0 0,0 1 68 0 0,0 0-77 0 0,0 1-2 0 0,0-1 112 0 0,0 0-120 0 0,0-1 162 0 0,0 0-141 0 0,0-2 16 0 0,0 2 23 0 0,0 1-40 0 0,0 0 3 0 0,0 1 8 0 0,0 0-5 0 0,1-2 12 0 0,2 0 6 0 0,0 0-20 0 0,0-2 62 0 0,-1 2-74 0 0,0-1 24 0 0,0 1 20 0 0,-2 0-64 0 0,2 0-26 0 0,0 1 98 0 0,1-2-99 0 0,0 1 126 0 0,0-1-27 0 0,0 1-18 0 0,-1-1-8 0 0,0 0 47 0 0,-1-1-53 0 0,0 1 27 0 0,-1-1-37 0 0,1 1-18 0 0,1 0 32 0 0,0 0-2 0 0,2 0 10 0 0,1 1 8 0 0,-1 0-2 0 0,0-1 30 0 0,-2 1-110 0 0,0-1 51 0 0,0 0-48 0 0,-1 2 86 0 0,1 0-44 0 0,0 0-31 0 0,1 1 85 0 0,-1 0-9 0 0,1 2 33 0 0,-1-1-79 0 0,0 1 24 0 0,-1 0-28 0 0,0 0-33 0 0,0 1 74 0 0,0 0-62 0 0,0-1 104 0 0,0 0-47 0 0,0 0-40 0 0,-1-2-14 0 0,2 1 19 0 0,-1-1 9 0 0,1-1 35 0 0,0 0 1 0 0,0-1 12 0 0,-1-1-30 0 0,0-1-8 0 0,-1 0 0 0 0,2-1-2 0 0,-1 0 0 0 0,0 0-28 0 0,1 0 36 0 0,-1 0-12 0 0,1-1 4 0 0,-1 1-46 0 0,0 0 31 0 0,0 0-2 0 0,0 0 18 0 0,1 0 15 0 0,0 0-12 0 0,1 0 43 0 0,-1 0-31 0 0,0 0-18 0 0,0 0-22 0 0,-1 0 32 0 0,-1 0-40 0 0,0 0 115 0 0,0 0-80 0 0,0 0-1 0 0,0 0-44 0 0,0 0 55 0 0,0 0-29 0 0,0 0 51 0 0,0 1-51 0 0,0 0-6 0 0,0 1 114 0 0,0-2-166 0 0,0 1 146 0 0,0-1-92 0 0,0 1-2 0 0,0-1 30 0 0,1-1-4 0 0,0-2 8 0 0,1-3 54 0 0,0-1-81 0 0,0-1 15 0 0,-1 0 3 0 0,1 0-23 0 0,0 2-3 0 0,0-1-9 0 0,0 3 48 0 0,0 0-24 0 0,-1 2 56 0 0,0 0-24 0 0,-1 0-28 0 0,0-1 28 0 0,0 2-85 0 0,0-1 61 0 0,0 1-40 0 0,0 1 104 0 0,0-1-30 0 0,0 0-14 0 0,0 0-10 0 0,0 0 19 0 0,0 0-17 0 0,1 1-13 0 0,0 0-25 0 0,1 0-22 0 0,0 0 4 0 0,0 0 52 0 0,1-2-34 0 0,2 0 106 0 0,-1-1-48 0 0,1 2-10 0 0,-1-1-22 0 0,-1 1 32 0 0,1-1-58 0 0,0 1-2 0 0,0 0 36 0 0,-1 0 24 0 0,1 1-43 0 0,-1 0 16 0 0,0 0-33 0 0,1 0 36 0 0,-1 0-12 0 0,-1 0-33 0 0,0 1 48 0 0,0 0-7 0 0,0 0 21 0 0,0 1-13 0 0,1 0 24 0 0,1-1 31 0 0,0 2-111 0 0,0-1 62 0 0,0-1-68 0 0,0 1 82 0 0,1 0-7 0 0,1-1-5 0 0,0 0-23 0 0,0 0 7 0 0,1-1-13 0 0,0 1-7 0 0,0-1 20 0 0,0 0 12 0 0,-1 0 7 0 0,0-1-57 0 0,-1 1 46 0 0,1 0-6 0 0,-1 0-18 0 0,0 0-12 0 0,1-1 40 0 0,1 0-4 0 0,-1-1 40 0 0,1 0-38 0 0,0-1-14 0 0,0 1 4 0 0,0-1 24 0 0,-1 0 48 0 0,0 1-49 0 0,1 1-66 0 0,0-1 75 0 0,1 1-46 0 0,-1-1-53 0 0,0 0 100 0 0,2 1-126 0 0,-1-1 169 0 0,0 1-69 0 0,1 1-14 0 0,0-1 55 0 0,0 1-19 0 0,0 0 7 0 0,0 0-84 0 0,0 0 80 0 0,1 0-28 0 0,-2 0-48 0 0,-1 0 100 0 0,0 0-106 0 0,0 0 88 0 0,0-1-54 0 0,0 0-40 0 0,0 0 68 0 0,0 0-24 0 0,1 0 36 0 0,-1-1 11 0 0,0 1-30 0 0,0-1 2 0 0,-1 0-20 0 0,-1 0-6 0 0,2 0 0 0 0,0 1 37 0 0,1-2 16 0 0,-1 1-1 0 0,0-1-16 0 0,-2 1-22 0 0,1 0 5 0 0,0-1-4 0 0,-1 2-19 0 0,1-2 24 0 0,-2 1-36 0 0,0-1 40 0 0,0 1-32 0 0,-1 0 28 0 0,-1 1-8 0 0,0 0 3 0 0,-1 0-9 0 0,1 1 59 0 0,0 0-65 0 0,-1 0 68 0 0,-1 0-38 0 0,1 0 2 0 0,0 1-18 0 0,1-1 4 0 0,-1 0-3 0 0,1 0-38 0 0,-1 0 49 0 0,1 0-26 0 0,0 0 18 0 0,1 0 42 0 0,-1 0-49 0 0,0 0 46 0 0,1 0-42 0 0,0 0 40 0 0,0 0-115 0 0,0 0 99 0 0,1 0-99 0 0,-1 0 141 0 0,1 0 4 0 0,-1 0-43 0 0,0 0-83 0 0,-1 0 79 0 0,0 0-115 0 0,1 0 153 0 0,-1 0-37 0 0,-1 0-32 0 0,0 1-4 0 0,0 0 92 0 0,0 0-104 0 0,0 1 25 0 0,1 0 30 0 0,0-1-40 0 0,0 1-34 0 0,-1 0 75 0 0,0 1-81 0 0,-1 0 127 0 0,0 0-92 0 0,1 0 20 0 0,0 2-14 0 0,1 2 11 0 0,0-1 5 0 0,1 1 8 0 0,-1 0 8 0 0,1 0-29 0 0,1-1-1 0 0,0-1 9 0 0,0 1-23 0 0,0-1 91 0 0,-1 1-46 0 0,0 0 64 0 0,0 0-127 0 0,0 0 56 0 0,-1 2-39 0 0,1-1 26 0 0,2 2-35 0 0,0 0 19 0 0,1 1 31 0 0,1-1-47 0 0,0 0 73 0 0,-1 0-32 0 0,-1-1 58 0 0,-1 0-117 0 0,-1-2 82 0 0,0 0-83 0 0,0 1 106 0 0,-1-1-79 0 0,0 1-21 0 0,-1 0 137 0 0,-1 0-146 0 0,1-1 141 0 0,0 1-135 0 0,0-1 59 0 0,0 0 0 0 0,1 0-21 0 0,-1 1-11 0 0,1-1-7 0 0,0-1 57 0 0,0 0-46 0 0,0-1 16 0 0,2 1-14 0 0,-2 0 60 0 0,2 0-65 0 0,-1 0 31 0 0,-1 0 19 0 0,-1 0-45 0 0,1 0-3 0 0,0 1 18 0 0,-1-1-26 0 0,0 0 26 0 0,-1 0-7 0 0,1-1 2 0 0,-1 0-75 0 0,0 0 143 0 0,0 1-120 0 0,0 0 95 0 0,1 0 19 0 0,0-1-42 0 0,0 0-10 0 0,0 2-8 0 0,0-1-10 0 0,1 1 11 0 0,-1 0-4 0 0,1 0 10 0 0,0-1-12 0 0,0 1-42 0 0,2-1 58 0 0,-1 1 18 0 0,0 0-42 0 0,0 0 17 0 0,-1 1-44 0 0,1-1 40 0 0,-1 1-24 0 0,0 0 92 0 0,0-1-17 0 0,1 1 0 0 0,-1-1-173 0 0,0-1 143 0 0,-1 2-155 0 0,0-2 192 0 0,0 1-20 0 0,-1-1-8 0 0,1-1-36 0 0,0 0 57 0 0,0-2-85 0 0,0 2 16 0 0,-1-2 22 0 0,1 1-10 0 0,-1-1-62 0 0,0 1 150 0 0,0 0-177 0 0,0 0 186 0 0,0 0-74 0 0,0-1-23 0 0,0 0 29 0 0,0 0-30 0 0,0 0 36 0 0,-2 2-58 0 0,-2 1 36 0 0,1 1-39 0 0,-1 1 38 0 0,1 0-12 0 0,-1-1-15 0 0,1 1 24 0 0,1-1-7 0 0,1-2 20 0 0,1 1-23 0 0,1-2 8 0 0,0 0-3 0 0,0 0 28 0 0,-1-2-36 0 0,1 0 2 0 0,1 1-10 0 0,2-2 2 0 0,0-1 16 0 0,1 0 42 0 0,0-2-20 0 0,-2 1 19 0 0,0-1 5 0 0,0 0-76 0 0,-1 1 79 0 0,-1 1-65 0 0,0 0-46 0 0,-1 0 51 0 0,0 1 26 0 0,1 0-26 0 0,0-1 40 0 0,1 0 7 0 0,0 0-47 0 0,0 1-50 0 0,1-1 78 0 0,0 1-28 0 0,-1-1 9 0 0,1 1 46 0 0,1 0-12 0 0,0 0 24 0 0,0 0-107 0 0,1 0 13 0 0,1 0 0 0 0,-1 0 69 0 0,0 1-47 0 0,1-1-1 0 0,0-3 58 0 0,1 1-57 0 0,-1 0 76 0 0,1 0-78 0 0,0 1 61 0 0,0 1 10 0 0,0 1-134 0 0,-1 0 70 0 0,1 0-83 0 0,-1-1 132 0 0,1 1-40 0 0,0-1-3 0 0,0 0 34 0 0,-1 0-21 0 0,1 0 36 0 0,-1 0-57 0 0,0 0-1 0 0,0 0-29 0 0,1-1 5 0 0,-1 0 24 0 0,0 0 1 0 0,0-1 58 0 0,1 0 13 0 0,-1 1 9 0 0,0 0-110 0 0,-1 0 61 0 0,0 0-80 0 0,-1 1 76 0 0,1 0 32 0 0,0 0-18 0 0,0 0-119 0 0,0 0 204 0 0,1 0-217 0 0,-1 1 180 0 0,1-1-45 0 0,1 0-24 0 0,-1 0-25 0 0,0 0 24 0 0,1 0-48 0 0,0-1 107 0 0,0-1-79 0 0,-1 1 17 0 0,1 0-3 0 0,1 1-12 0 0,1-2 13 0 0,0 1-4 0 0,1 0 1 0 0,1 0 0 0 0,-1 0 0 0 0,1 0 0 0 0,0 0-19 0 0,0-2 6 0 0,-1 1 62 0 0,0 1-9 0 0,0-1-68 0 0,-1 2 107 0 0,1-1-129 0 0,0 0 49 0 0,-1 0-16 0 0,0 0-46 0 0,0 0 79 0 0,-2 0-25 0 0,1 1 27 0 0,0-1-14 0 0,1 0 52 0 0,1-1-52 0 0,-1 0-20 0 0,-1 0 24 0 0,-1 0-29 0 0,0 0 26 0 0,-1-1 11 0 0,-1 1 7 0 0,1 0-112 0 0,-2 0 117 0 0,0 0-124 0 0,-1-1 222 0 0,0 1-102 0 0,0-1-9 0 0,0 1 64 0 0,1 0-89 0 0,-2 0 74 0 0,1 0-134 0 0,0-1 94 0 0,-1 1-32 0 0,0-1-20 0 0,1 1 36 0 0,1-1-68 0 0,0 0 76 0 0,0 0-24 0 0,0 0 26 0 0,-1 0-4 0 0,-1 1-17 0 0,0 1 6 0 0,-2 0-3 0 0,1 0 0 0 0,0 1 0 0 0,0 0 0 0 0,0 0 18 0 0,1 0-4 0 0,-1 0-73 0 0,2 0 59 0 0,-1 0-21 0 0,1 1 23 0 0,0 0-4 0 0,0 1 20 0 0,1 0 14 0 0,1 2-58 0 0,0 0 36 0 0,1-1-12 0 0,0-1-17 0 0,0 0 43 0 0,-1-1 5 0 0,0 1-37 0 0,-1-1-5 0 0,0 0 18 0 0,-1 0 30 0 0,0-1-18 0 0,-1 1-47 0 0,1 0 88 0 0,-1 1-56 0 0,2 0-57 0 0,-1 2 92 0 0,0 0-115 0 0,0 0 183 0 0,0 1-54 0 0,-1-1 39 0 0,1 1-172 0 0,0 0 115 0 0,0 1-145 0 0,-1 1 141 0 0,1-1-15 0 0,-1 0-22 0 0,1 1 68 0 0,1 0 8 0 0,0 0-66 0 0,1 0-51 0 0,1 1 58 0 0,1 0-33 0 0,-1 1 75 0 0,1-1-48 0 0,0-1 45 0 0,1 1-68 0 0,0-1-8 0 0,0 0 0 0 0,1 0 89 0 0,0-2-82 0 0,0 1 94 0 0,-1 0-92 0 0,-1-1 29 0 0,-1 0 55 0 0,1 0-46 0 0,0 2-67 0 0,-1-1 67 0 0,0 0-26 0 0,0 1-31 0 0,0 2 30 0 0,0-1-10 0 0,1 2 2 0 0,-1 0 18 0 0,1 0 89 0 0,-1-1-89 0 0,0 0 22 0 0,-1 0-63 0 0,0-1 52 0 0,0 0-27 0 0,-1 0 44 0 0,0 0-20 0 0,-1 0 7 0 0,1-1-20 0 0,-1-1-13 0 0,2 0 22 0 0,1 0 38 0 0,0-1-20 0 0,-1 1-10 0 0,-1-1 33 0 0,2 0-67 0 0,-1 0 29 0 0,0 1-29 0 0,0-1-12 0 0,-1 0 59 0 0,1 0-38 0 0,-1 0-42 0 0,1-1 41 0 0,-1 1 31 0 0,0 0-29 0 0,1 0 22 0 0,-1 1-14 0 0,0 0 3 0 0,-1 0-1 0 0,-1 0-28 0 0,0-1 55 0 0,0 0-27 0 0,0-1 0 0 0,0 0 38 0 0,-1 1-48 0 0,1-2 34 0 0,0 1 17 0 0,1-1 32 0 0,0 0-71 0 0,1 1 4 0 0,0-1-3 0 0,0-1-68 0 0,-1 1 65 0 0,1-1-4 0 0,-1-1-18 0 0,-1 0 46 0 0,0 0-50 0 0,1-2 52 0 0,-1 0 4 0 0,1-1 27 0 0,0 0-70 0 0,-1 0-43 0 0,0 1 37 0 0,0-1 20 0 0,0-1-25 0 0,0 0 30 0 0,0-1-18 0 0,0 1 42 0 0,0 0-20 0 0,0 0 35 0 0,-1 2-18 0 0,0 0-31 0 0,-1 1 46 0 0,1-2-52 0 0,-1 0 43 0 0,0-1-50 0 0,1-1 5 0 0,0 1-3 0 0,2-5-1 0 0,1 1 19 0 0,1-1-6 0 0,-1 0 68 0 0,1 0-83 0 0,-2 1 27 0 0,1-1-37 0 0,0 0-1 0 0,0 0 35 0 0,-1 0 26 0 0,1 0-42 0 0,0-1 15 0 0,1 1-24 0 0,-1-1-41 0 0,1 0 76 0 0,0 0 59 0 0,1 1-71 0 0,-1-1 0 0 0,0 2 0 0 0,1 0-4 0 0,-1 1 0 0 0,0 0 0 0 0,1 1-28 0 0,-1 1-1 0 0,0 0 101 0 0,2 0-96 0 0,-1-1 117 0 0,1 1-164 0 0,-1-1 59 0 0,1 0 16 0 0,0 1-74 0 0,-1 0 88 0 0,2 0-74 0 0,-1 2 98 0 0,0 0-38 0 0,1-1-6 0 0,-1 0 5 0 0,0 0-3 0 0,-2 0 19 0 0,-1 0 22 0 0,1 1-52 0 0,-1 0 37 0 0,1 0-50 0 0,0 0-52 0 0,0-1 78 0 0,0 1 29 0 0,0-1-7 0 0,0 1-1 0 0,1 0-91 0 0,-1 1 90 0 0,1 0-78 0 0,0 1 135 0 0,-1 0-20 0 0,0 0-37 0 0,-1 0-95 0 0,0 1 100 0 0,-1 0-122 0 0,0 0 138 0 0,1 1-61 0 0,0 0 21 0 0,0 0 34 0 0,0 2-47 0 0,0-1 62 0 0,0 0-66 0 0,-1 0-26 0 0,1-1-21 0 0,0 0 132 0 0,0-1-135 0 0,1 0 157 0 0,-1 0-120 0 0,0 1 38 0 0,-1 0 54 0 0,0 1-167 0 0,1-1 135 0 0,-1 0-129 0 0,0-1 148 0 0,0 1 12 0 0,0 0-47 0 0,0 0-62 0 0,-1 1 64 0 0,0 0-101 0 0,0 0 178 0 0,-1 0-118 0 0,0-1 30 0 0,1 1-54 0 0,-1 0 60 0 0,2 1-58 0 0,1 0 54 0 0,1 0 60 0 0,0-1-92 0 0,1 0 33 0 0,-1 0 73 0 0,-1 1-127 0 0,1-1 23 0 0,0 0 47 0 0,-1 0 9 0 0,0-1-112 0 0,0 1 83 0 0,0-1-114 0 0,2 1 190 0 0,0 0-77 0 0,0 0-27 0 0,0 0 32 0 0,0 1 14 0 0,-1-1 4 0 0,1 0-35 0 0,-1 0 11 0 0,1 0-5 0 0,-1 1-37 0 0,0 0 19 0 0,1 1 2 0 0,-2 0 139 0 0,0 0-151 0 0,0 2 43 0 0,2 0-79 0 0,1 1 36 0 0,1-1 13 0 0,0 1 79 0 0,1 1-20 0 0,-1-1 3 0 0,0 0-73 0 0,-1 2 58 0 0,-1-2-58 0 0,1 0 71 0 0,0 0-58 0 0,0 0-57 0 0,0 0 92 0 0,0 0-80 0 0,1 0 109 0 0,-2 1-59 0 0,0-1 67 0 0,-1-1-37 0 0,0 1-62 0 0,1-1 94 0 0,0 1-145 0 0,1 1 118 0 0,-1 0-19 0 0,1 2-14 0 0,0 0-10 0 0,-1 2 22 0 0,0-1-56 0 0,0 1 110 0 0,0-1-42 0 0,-1-2-22 0 0,0 0 9 0 0,2 0 32 0 0,-1 0-38 0 0,0 0-6 0 0,1-1 21 0 0,-1-1-18 0 0,-1-1 24 0 0,1 0 12 0 0,-1-1-40 0 0,1-1-6 0 0,-1 0 1 0 0,0 1 16 0 0,1-1-25 0 0,1 0 28 0 0,-2 0-9 0 0,0 0 22 0 0,-1 0-6 0 0,0 1-34 0 0,-1-1 29 0 0,2 0 8 0 0,-1 2-22 0 0,0 0-10 0 0,0 2 22 0 0,0-1-9 0 0,0 1-16 0 0,0 1 99 0 0,0-2-104 0 0,-1 0 35 0 0,-1 1-11 0 0,0-2 0 0 0,1 1-37 0 0,1 0 29 0 0,0 0-11 0 0,1-1 78 0 0,0 0-78 0 0,0 0-29 0 0,0-2 64 0 0,-1 0-24 0 0,0-2 64 0 0,0 0-72 0 0,-1 1 52 0 0,0-1-7 0 0,0 0-54 0 0,1-1 36 0 0,0 0-42 0 0,0 0 39 0 0,0-2-12 0 0,0 1 4 0 0,0-1 9 0 0,1 0-11 0 0,-1 0 59 0 0,0 0-73 0 0,0 0-13 0 0,1 0 21 0 0,-1 3 8 0 0,0 0-12 0 0,0 0 14 0 0,-1-1 44 0 0,0 1-41 0 0,0 0 15 0 0,1-1-60 0 0,0-1 53 0 0,0 1-55 0 0,-1 0 108 0 0,-1 1-40 0 0,0 0-32 0 0,1-1 13 0 0,1 1-7 0 0,-1 1 19 0 0,1-1-43 0 0,0-1 32 0 0,-1 0-11 0 0,1-1-6 0 0,0 0 77 0 0,-1-1-107 0 0,0 0 35 0 0,0 0 7 0 0,0-2-6 0 0,2 1-25 0 0,0 0 17 0 0,1-1-25 0 0,0 0 110 0 0,-1 0-80 0 0,1-1 29 0 0,0 2-7 0 0,-1-2-19 0 0,1 1 43 0 0,-1 1-50 0 0,0 0 15 0 0,0 0 32 0 0,0 1-122 0 0,0-1 74 0 0,1 1-73 0 0,0 2 103 0 0,1-1-31 0 0,-1 0 12 0 0,1 1 0 0 0,0 1 0 0 0,1 1 0 0 0,-1 0 0 0 0,1 0 0 0 0,0 0 0 0 0,-1-1 103 0 0,1 1-151 0 0,0-1 142 0 0,0 1-155 0 0,1 0 26 0 0,-1 0-1 0 0,1 1 60 0 0,-1-1-8 0 0,0 0 16 0 0,0-2-38 0 0,0 0 30 0 0,0-1-48 0 0,0-1 32 0 0,0 2 8 0 0,-1 0-22 0 0,1 0 9 0 0,-1 0-22 0 0,1 2-41 0 0,-1 0 95 0 0,1 1-22 0 0,0-1 38 0 0,0 0-63 0 0,1 0 1 0 0,-1 1-21 0 0,1 0 78 0 0,0 1-128 0 0,1 0 106 0 0,-1 0-24 0 0,0 1-30 0 0,-1-3 39 0 0,1 0-13 0 0,0 0 4 0 0,-1-2 19 0 0,0 1 3 0 0,-1-1-27 0 0,0 0-56 0 0,0 1 79 0 0,0-2-8 0 0,-1 0 12 0 0,0 0-36 0 0,-1-2 20 0 0,2 0-7 0 0,-1 0-36 0 0,1 0 94 0 0,1 1-85 0 0,0-2 65 0 0,-1 1 10 0 0,1-2-59 0 0,-2 1 76 0 0,0 1-80 0 0,0-1 61 0 0,0 3-111 0 0,-1-1 68 0 0,-1 1 14 0 0,0 1 14 0 0,0 0-20 0 0,1 0 9 0 0,-1 1-96 0 0,0-1 63 0 0,0-1-4 0 0,-1 0 36 0 0,0-1 30 0 0,-2 1-42 0 0,1-1-22 0 0,-1 0 5 0 0,0 1-5 0 0,1 1 37 0 0,2 2-66 0 0,0 1 58 0 0,0 1-55 0 0,-1-1 52 0 0,1 0-15 0 0,0 0-32 0 0,-1-2 122 0 0,0 2-130 0 0,0-1 173 0 0,-1 2-107 0 0,1 0-58 0 0,0 1 93 0 0,1 1-91 0 0,0 0 64 0 0,0-1-55 0 0,0 1 34 0 0,-1 0 45 0 0,0 0-106 0 0,0 1 71 0 0,0 0-79 0 0,0 1 133 0 0,1 3-40 0 0,1-1-40 0 0,-1 2-21 0 0,0-1-17 0 0,0 1 20 0 0,-1-1 84 0 0,1 1-60 0 0,0-1 42 0 0,-1 1-48 0 0,1-1 13 0 0,-2 1 14 0 0,2 0-25 0 0,-2 0 9 0 0,0 2-40 0 0,0 1 85 0 0,0 0-46 0 0,0 1 36 0 0,-1 0 28 0 0,0-2-63 0 0,1 0 96 0 0,-1 0-105 0 0,1-2 14 0 0,0 1-5 0 0,1-1-40 0 0,0 0 66 0 0,1-1 35 0 0,0-1-45 0 0,0-1-19 0 0,0 1-14 0 0,0-3 20 0 0,-1 1-9 0 0,1-2 78 0 0,0-2-59 0 0,0-1-16 0 0,1-2 24 0 0,0-2-30 0 0,0-1-28 0 0,0 0-12 0 0,2 1 76 0 0,-1 0-6 0 0,0 0 24 0 0,-1-1-78 0 0,0 1 62 0 0,-2-1-2 0 0,2 0-20 0 0,0 0 46 0 0,1 0-69 0 0,-1 0 77 0 0,0 0-61 0 0,1 0 18 0 0,-1 0-42 0 0,1 0 29 0 0,-1-1-11 0 0,-1 0 40 0 0,1 0-10 0 0,-1-1-70 0 0,0 0 22 0 0,1 0 8 0 0,0-2-6 0 0,0 0 78 0 0,0 0-59 0 0,0 0 21 0 0,1 0-5 0 0,-1-1-19 0 0,0 1 44 0 0,1-1-71 0 0,-1-1 60 0 0,2 0-38 0 0,-1-1 10 0 0,0 1 110 0 0,1-1-144 0 0,-1 0 11 0 0,-1 1 13 0 0,1-2-11 0 0,-1 1 3 0 0,1 0 19 0 0,-1 1-6 0 0,1 0 41 0 0,0-1 7 0 0,1 1-56 0 0,-1-1-37 0 0,0 1 64 0 0,0 0-80 0 0,-1 0 155 0 0,2 1-64 0 0,-1 0 23 0 0,0-1-58 0 0,1 1-2 0 0,-2-1 15 0 0,1 0-45 0 0,0 1 88 0 0,-1 0 29 0 0,1 1-98 0 0,1 0 34 0 0,-1 0-50 0 0,0 0 48 0 0,0-1-17 0 0,0 1 6 0 0,-1 2-37 0 0,1-1-8 0 0,-1 0-1 0 0,0 2 92 0 0,1-2-46 0 0,-1 1 18 0 0,0-2-2 0 0,2 1 19 0 0,-1 0-24 0 0,1 0-11 0 0,1-1 2 0 0,-1 1-20 0 0,-1-1 42 0 0,1 1-32 0 0,-2 0 48 0 0,1 0-70 0 0,-2 1 60 0 0,0 0-20 0 0,1 0-12 0 0,-2 2 23 0 0,-1-1-45 0 0,0 1 32 0 0,0 0-48 0 0,-1 0 51 0 0,2 0 2 0 0,0 2-37 0 0,-1 0 88 0 0,3 1-45 0 0,-2 1 15 0 0,2 1-2 0 0,-1-1-130 0 0,1 0 111 0 0,0-1-114 0 0,0 0 218 0 0,0 1-120 0 0,1 1 6 0 0,-1-2 77 0 0,0 0-120 0 0,1 0 131 0 0,-1 0-190 0 0,0-1 112 0 0,1 1 19 0 0,0-2-82 0 0,1 1 84 0 0,-1 0-100 0 0,0 1 84 0 0,0-1-7 0 0,0 0-16 0 0,-1 0 82 0 0,1 0-117 0 0,-1 0 93 0 0,-1 1-103 0 0,0 1 28 0 0,2 0 28 0 0,-2 0 63 0 0,1-1-53 0 0,-1 0 40 0 0,1 0-123 0 0,0 0 54 0 0,0-1-40 0 0,1 1 82 0 0,-1 0-5 0 0,0 0 5 0 0,0 1-34 0 0,1 1-8 0 0,0 0-38 0 0,2 1 102 0 0,0 0-70 0 0,1-1 80 0 0,0 1-39 0 0,-1 0-44 0 0,1-1-23 0 0,0 1 40 0 0,0 0 2 0 0,0 0 19 0 0,0 1 16 0 0,0-1-21 0 0,-1 0-11 0 0,1 1 40 0 0,1-1-70 0 0,-1 2 41 0 0,2 0-32 0 0,-2 0-11 0 0,1 0 40 0 0,-1-1-14 0 0,1-1 6 0 0,0 0 0 0 0,0 0 38 0 0,0-1-30 0 0,-1 2 10 0 0,0-1-39 0 0,-1 0 48 0 0,0 0-54 0 0,-1 1 110 0 0,0 0-89 0 0,-2 0 12 0 0,0-1-4 0 0,1 0-2 0 0,0 0 0 0 0,1-1 47 0 0,-1 0-60 0 0,1 1 1 0 0,0 0 17 0 0,-1 0-8 0 0,1 2 22 0 0,-1-1-24 0 0,0 0 45 0 0,-1-1 52 0 0,-1 0-172 0 0,1 0 64 0 0,-2-1-100 0 0,0 1 209 0 0,0-1-129 0 0,0 1 45 0 0,1-1 10 0 0,0 2-24 0 0,0-1 91 0 0,1 0-91 0 0,0 2 12 0 0,0-1-23 0 0,1 0 21 0 0,-1 2-8 0 0,-1-1-25 0 0,2 1 36 0 0,-2-1-12 0 0,1 1 32 0 0,-1 0-36 0 0,1-1 12 0 0,0 1-4 0 0,0-1-28 0 0,0 0 36 0 0,0 0-30 0 0,1 1 74 0 0,1-2 16 0 0,-1 1-30 0 0,0 0-42 0 0,-1-1 12 0 0,0 0-8 0 0,-1-1-18 0 0,1 1 23 0 0,0-1-26 0 0,-2 2 7 0 0,1-1 17 0 0,1 0 13 0 0,-1-2-3 0 0,1 0 3 0 0,-2 0 0 0 0,2 1-18 0 0,1-1 4 0 0,-1 0-20 0 0,1 0 70 0 0,-2 0 16 0 0,0-1-30 0 0,-1 0-98 0 0,1-1 84 0 0,-2 0-32 0 0,1-1-57 0 0,0 0 149 0 0,0 0-159 0 0,-1 0 182 0 0,1-1-119 0 0,1 0-65 0 0,-1-1 103 0 0,0 1-38 0 0,1-1 59 0 0,0 0-42 0 0,0-1 62 0 0,-1-1-46 0 0,-1 1-22 0 0,-1 0 6 0 0,0 1-42 0 0,1-2 66 0 0,1-1-2 0 0,1-2 30 0 0,1 1-70 0 0,-1 0 22 0 0,0 0-9 0 0,1 0 19 0 0,0 0-24 0 0,-2 0 7 0 0,1 0-67 0 0,-1 1 112 0 0,1 0-65 0 0,-1-1 60 0 0,1 2-34 0 0,1 0-27 0 0,-1 0-10 0 0,0 0 37 0 0,-1 0-42 0 0,-1 1 89 0 0,0 1-7 0 0,-1-1-41 0 0,2 1 15 0 0,0 0 41 0 0,1 0-60 0 0,0 1-102 0 0,0 0 131 0 0,1 1-47 0 0,1 0 15 0 0,0 1 19 0 0,1 0-43 0 0,0 0 32 0 0,-1 0-29 0 0,1-1-21 0 0,-1 0 53 0 0,1 0-18 0 0,-1 0 54 0 0,1-1-42 0 0,0 0-3 0 0,0 1 0 0 0,1-1-48 0 0,-1 0 40 0 0,2-1-14 0 0,-1 2 60 0 0,1-1-6 0 0,-2 1-42 0 0,-1 1-32 0 0,0 0 53 0 0,-2 0-20 0 0,2 1 7 0 0,0 1 28 0 0,0-1 2 0 0,0 1-37 0 0,0 2-6 0 0,2 0-29 0 0,0 2 53 0 0,-1-1-18 0 0,0 1 7 0 0,-2 1-18 0 0,1 0 23 0 0,0 0-45 0 0,-2 0 51 0 0,1 1 2 0 0,-1 0 84 0 0,1-1-123 0 0,-1 1 59 0 0,1 0-76 0 0,0-2 10 0 0,2 1 22 0 0,-1-1 10 0 0,1 0-39 0 0,-1-1 51 0 0,0 0-101 0 0,1-1 198 0 0,-2 1-88 0 0,2 0 42 0 0,-2-3-54 0 0,0 1-23 0 0,1-2 23 0 0,0-2-11 0 0,0 0 3 0 0,0-1 0 0 0,-1-1-37 0 0,1 0 48 0 0,0-1-63 0 0,1-1 112 0 0,-1 1-80 0 0,1 0-20 0 0,-3 0 72 0 0,1-1-44 0 0,-2 1 61 0 0,1 0-62 0 0,-1-1 19 0 0,1 0-6 0 0,1 0-18 0 0,-1-1-24 0 0,0 0 34 0 0,1 0 7 0 0,-2 1 36 0 0,-1-1-46 0 0,0 2 16 0 0,-1 0 23 0 0,1 0-36 0 0,-1 0 12 0 0,1 0-32 0 0,0 0 64 0 0,-1 0-29 0 0,1 0-8 0 0,0 0 3 0 0,-1-1-2 0 0,1 1 0 0 0,1 0 0 0 0,0 0-18 0 0,0-1 42 0 0,-1 1-32 0 0,1 0 10 0 0,-1-1-2 0 0,1 1-65 0 0,1-1 84 0 0,-1 2-66 0 0,1-2 58 0 0,0 0 21 0 0,-1 1-43 0 0,1-1 16 0 0,-1 0-5 0 0,0 1-18 0 0,0 0 23 0 0,0-1 11 0 0,2-1-21 0 0,1-1 7 0 0,0 0-67 0 0,1 1 84 0 0,-1-1-66 0 0,1 1 142 0 0,-1 0-106 0 0,-1-1 18 0 0,1 0 42 0 0,-1 0-44 0 0,0 1 34 0 0,1 0-66 0 0,-1-1 38 0 0,0 2-32 0 0,-1-1 26 0 0,2-1 30 0 0,-1 0-46 0 0,0 0 35 0 0,1-1-29 0 0,0 1 7 0 0,0 0-39 0 0,1-1 29 0 0,-1 2-39 0 0,0-1 86 0 0,0 1-54 0 0,0 0-65 0 0,1 1 142 0 0,-1-1-104 0 0,0 1 118 0 0,1 0-78 0 0,0 1 6 0 0,-1 0 17 0 0,1 0 39 0 0,-1 1-104 0 0,0 0 108 0 0,0 0-100 0 0,-1 1 1 0 0,0-1 46 0 0,-1 0 1 0 0,0 1-36 0 0,0 0 32 0 0,2 0-29 0 0,0 1 26 0 0,1 0-8 0 0,-1 0 69 0 0,0 2-85 0 0,0 0 66 0 0,-1 0-142 0 0,1 1 87 0 0,1 0 7 0 0,-1 2-5 0 0,0-1 44 0 0,-1 2-30 0 0,-1 0 20 0 0,1 2-34 0 0,-1 0 10 0 0,1 0-4 0 0,0 2 0 0 0,0-1 19 0 0,-1 2 13 0 0,0 1-59 0 0,0 1-46 0 0,2-1 113 0 0,1 1-76 0 0,1 1 91 0 0,0 0-99 0 0,1 0 58 0 0,-1 1 10 0 0,0-1-78 0 0,-1 1 118 0 0,-1-1-131 0 0,1 0 106 0 0,0 0-51 0 0,-1 0-107 0 0,0-1 135 0 0,1 0-9 0 0,1-2 3 0 0,0 0 53 0 0,0 0-60 0 0,0-1 1 0 0,-1-1 101 0 0,0-1-153 0 0,-1 0 133 0 0,1 1-171 0 0,0-2 95 0 0,-1-1 24 0 0,0-1-46 0 0,-1 0 0 0 0,0-2-19 0 0,-1 1 40 0 0,0-1-14 0 0,1 0 44 0 0,0-1-49 0 0,0 0 82 0 0,-1 0-90 0 0,0 0 47 0 0,0-1 32 0 0,1 1-57 0 0,-1-1 19 0 0,-1 0-24 0 0,1 0 4 0 0,1-1-86 0 0,-1 1 71 0 0,1-1-35 0 0,-1 0 187 0 0,1 0-127 0 0,-1 0 121 0 0,1 0-246 0 0,1 0 109 0 0,0 0 5 0 0,0 2-26 0 0,0-1 11 0 0,-1-1-2 0 0,0 0-9 0 0,1 0 114 0 0,0 0-117 0 0,1 1 40 0 0,0 0-30 0 0,-1-1 4 0 0,0 1-30 0 0,0 0 18 0 0,-1-1 48 0 0,1-1-32 0 0,0 0 78 0 0,1-1-87 0 0,-1 1 28 0 0,0-1-9 0 0,0-1 0 0 0,0 1 38 0 0,0 0-30 0 0,1-1 20 0 0,-1 0 4 0 0,0 0-39 0 0,0-1 12 0 0,1 0-5 0 0,1 0 0 0 0,-1-2-37 0 0,1 0 1 0 0,0 0 44 0 0,0-1-71 0 0,0 0 79 0 0,0 0-52 0 0,0 1 91 0 0,1 1-54 0 0,-2-1 1 0 0,1 0 38 0 0,-1 1-51 0 0,0 0 44 0 0,0 0-106 0 0,-1 0 96 0 0,1 1 5 0 0,0-1-95 0 0,0 1 126 0 0,-1-1-134 0 0,0-1 152 0 0,1 1-35 0 0,0 1-53 0 0,-1 0 20 0 0,1 1-9 0 0,0 1 0 0 0,0 0 0 0 0,-1 0 0 0 0,0 0 0 0 0,1 0 0 0 0,0 0-46 0 0,0 0 59 0 0,0 0-20 0 0,0 0-11 0 0,0 0 23 0 0,-1 1 11 0 0,0 0-21 0 0,-1 1 54 0 0,2 1-62 0 0,-2 0 57 0 0,1 1 29 0 0,0 0-129 0 0,2-1 79 0 0,-1 1-94 0 0,1-1 71 0 0,-1 0 15 0 0,0-1-23 0 0,0 1 10 0 0,-1 0 17 0 0,0 0-24 0 0,-1-1 54 0 0,1 1-25 0 0,-1-1-9 0 0,1 0-15 0 0,1 0-35 0 0,-2 1 46 0 0,0 0-16 0 0,0 1-33 0 0,0 0 49 0 0,0 0-82 0 0,2 1 90 0 0,-1-1-47 0 0,0 1 70 0 0,0 0-8 0 0,-2 1-70 0 0,2 0-6 0 0,-2 1 8 0 0,1-1 20 0 0,-1 1 97 0 0,1 2-91 0 0,0 0 15 0 0,0 0-42 0 0,1 1 46 0 0,0 0-82 0 0,0 0 108 0 0,1 1-33 0 0,-1 0 22 0 0,-1 0-32 0 0,1 0 10 0 0,-1 0-4 0 0,0 1 38 0 0,-1 0-30 0 0,-1-2 20 0 0,0 1-99 0 0,1 0 94 0 0,0 0-98 0 0,-1 2 178 0 0,1-1-71 0 0,0 0-1 0 0,0 0-117 0 0,1-1 115 0 0,0 0-97 0 0,0 0 169 0 0,0 0-96 0 0,1 0-22 0 0,-1-2 8 0 0,-1-1 12 0 0,1-1-5 0 0,-2-2 20 0 0,0-1 14 0 0,1-1-40 0 0,-1 0 14 0 0,-1-2 40 0 0,1 0-40 0 0,0 0-5 0 0,-1-1 2 0 0,2 0-69 0 0,-1 0 132 0 0,1-1-52 0 0,1 1 48 0 0,0 0-160 0 0,0 0 132 0 0,-1 0-28 0 0,1 0-132 0 0,-1 0 182 0 0,0 0-201 0 0,-1 0 323 0 0,1 0-170 0 0,0 0-7 0 0,2 0 74 0 0,1 0-122 0 0,0-1 130 0 0,-1-1-124 0 0,0 0 9 0 0,0 0 24 0 0,-1-1 72 0 0,1 0-67 0 0,0-1 91 0 0,1 0-175 0 0,0-1 99 0 0,0 0-16 0 0,0-1 2 0 0,0 1 20 0 0,0-1-23 0 0,1 1-48 0 0,0-2 87 0 0,0 1-47 0 0,2 0-50 0 0,-1-2 129 0 0,1 2-154 0 0,-1 1 113 0 0,-1-1 3 0 0,0 1 27 0 0,-1 0-50 0 0,-1 1-1 0 0,-1 0-1 0 0,0 1-22 0 0,-1 1-13 0 0,-1 0 12 0 0,1 2 23 0 0,0-1 39 0 0,0 1-18 0 0,0 1-46 0 0,0 2 32 0 0,0-1-12 0 0,1 0-36 0 0,-1 1 21 0 0,2-1-64 0 0,1 1 129 0 0,-1 0-31 0 0,0 0 23 0 0,0 1-48 0 0,0 0 52 0 0,0-1-55 0 0,-1 0-2 0 0,0 0 18 0 0,1 0 49 0 0,-1 0-89 0 0,0-1 30 0 0,1 0-58 0 0,-1 0 79 0 0,0-1-25 0 0,0 2 9 0 0,1-1 65 0 0,-2 1-84 0 0,1 0 66 0 0,1 1-30 0 0,-1-1-19 0 0,1-1 6 0 0,-1 1 14 0 0,0 0-70 0 0,-1 1 68 0 0,0 1 43 0 0,0-1-78 0 0,-1 1 10 0 0,1 1 14 0 0,-1 0-26 0 0,1 1 26 0 0,-1-1 30 0 0,1 0 20 0 0,0 0-13 0 0,1 0-20 0 0,-1 0-22 0 0,1-1 4 0 0,-1 1-32 0 0,0-1 36 0 0,1-1 16 0 0,-1 1-60 0 0,0 0 48 0 0,0 1-72 0 0,1 1 48 0 0,0-1 12 0 0,0 1-4 0 0,0-1-52 0 0,-1 0 156 0 0,1 0-198 0 0,-1-1 129 0 0,0 2-3 0 0,1-1-39 0 0,0 1 45 0 0,0 0-42 0 0,1 1 12 0 0,1 0-4 0 0,-2-1 37 0 0,0 0 46 0 0,0 0-151 0 0,0-2 94 0 0,0 1-79 0 0,0-1 66 0 0,0 2-1 0 0,0-1 11 0 0,1 1-10 0 0,-2 1 14 0 0,0-1-32 0 0,0 0 74 0 0,1-1-88 0 0,-1 1 29 0 0,1-1 36 0 0,0-1-106 0 0,1-1 99 0 0,-1-1-98 0 0,0 0 57 0 0,1 0 0 0 0,-1 0 46 0 0,0 0 8 0 0,1 0-36 0 0,0 0-14 0 0,0-1 2 0 0,1-1 42 0 0,-1 0-40 0 0,0 0 23 0 0,0-1-34 0 0,0 1 9 0 0,0 0-4 0 0,-1 0-47 0 0,0-1 14 0 0,0 1 58 0 0,0-1-37 0 0,0 1 108 0 0,0-1-57 0 0,1-1-45 0 0,0-2 16 0 0,0 1-10 0 0,2-1 0 0 0,-1-1 74 0 0,0 0-123 0 0,1-1 21 0 0,-1 0 112 0 0,0 0-112 0 0,0-1 132 0 0,0 1-177 0 0,-1 0 99 0 0,1 0 14 0 0,0 1-128 0 0,-1 0 116 0 0,0-1-85 0 0,-1 1 98 0 0,0-1 10 0 0,0 0-19 0 0,0 0-36 0 0,0 1 57 0 0,0 0-66 0 0,2 1 48 0 0,-2-1-6 0 0,0 1-36 0 0,0 1-53 0 0,1-1 79 0 0,-1 0-75 0 0,0-1 97 0 0,-1 1 10 0 0,0 1-47 0 0,0 0 0 0 0,1 1-1 0 0,-1 0-22 0 0,1 0 6 0 0,0 0 15 0 0,0 0 33 0 0,0 0-18 0 0,-2 2-1 0 0,-1 0-17 0 0,0 0 4 0 0,1 1-3 0 0,-1 0-19 0 0,1 0-4 0 0,0 3 57 0 0,0 0-28 0 0,0 0 40 0 0,0-1 18 0 0,0 0 14 0 0,-1 0-140 0 0,1 1 88 0 0,-1 0-126 0 0,2 1 146 0 0,-1-1-18 0 0,2-2 8 0 0,-1 1-43 0 0,0-1 14 0 0,-1 1-54 0 0,-1 1 42 0 0,1 1 3 0 0,-1 0 46 0 0,-1 0-38 0 0,1-1-5 0 0,0 0 2 0 0,1 0 25 0 0,1-1-36 0 0,0 1 77 0 0,1 0-88 0 0,-2 0 1 0 0,2 0 26 0 0,-1-1 16 0 0,0 0-14 0 0,1 1-11 0 0,-2-1 32 0 0,1 1 7 0 0,0 0 0 0 0,-1 0-45 0 0,1-1 32 0 0,-2 0 17 0 0,2 0-100 0 0,-1 1 125 0 0,1 0-152 0 0,0-1 110 0 0,-2 1 12 0 0,1 0-31 0 0,0 0-70 0 0,1 1 85 0 0,0 0-124 0 0,-2-1 177 0 0,1 1-36 0 0,-1-1-22 0 0,1 0-42 0 0,0 1 38 0 0,0-1-35 0 0,-1-1 75 0 0,1-1-21 0 0,0 0-38 0 0,0 1 60 0 0,0-2-66 0 0,0 2 38 0 0,0-1-30 0 0,-1 1-11 0 0,1 0 21 0 0,0 0-7 0 0,0-1 39 0 0,-1-1-1 0 0,0 0-44 0 0,0 1 43 0 0,1 0-24 0 0,0 0-13 0 0,0 1 5 0 0,0 0-3 0 0,-1 1 47 0 0,0-1-33 0 0,0 0-15 0 0,1 0-42 0 0,-1 0 57 0 0,1 0-21 0 0,-1 0 7 0 0,0 0 93 0 0,-1 0-54 0 0,1 0-110 0 0,0 0 99 0 0,1-1-130 0 0,0 0 194 0 0,0 1-124 0 0,1 0-6 0 0,-1-1 80 0 0,1 1-57 0 0,-1-1 66 0 0,0-1-46 0 0,0 2 24 0 0,0-1 3 0 0,0 0 36 0 0,0 3-84 0 0,0-2 46 0 0,-1 1-54 0 0,0-1 4 0 0,0-1 53 0 0,0-1-45 0 0,2 2-12 0 0,-2-1 13 0 0,1 1 59 0 0,-2-1-45 0 0,1 0 26 0 0,1 0-34 0 0,1 1 37 0 0,0 0-40 0 0,-1-1 59 0 0,1 0 19 0 0,0-1 34 0 0,-1 0-145 0 0,0 1 8 0 0,0 1-57 0 0,-1 0 84 0 0,1 0 27 0 0,-1 1 23 0 0,1 1-56 0 0,1-1 39 0 0,0 0-51 0 0,-1 2 32 0 0,1-2-11 0 0,0 0 3 0 0,0-1-28 0 0,1-1 36 0 0,-1 1-68 0 0,0 0 132 0 0,-1 1-21 0 0,0 1 10 0 0,-1-2 12 0 0,1 0-86 0 0,0 0 44 0 0,0-1-83 0 0,-1 1 68 0 0,1-1 24 0 0,1 0-54 0 0,0 1 21 0 0,-1-1-7 0 0,1 0 28 0 0,0 0-36 0 0,1 0 12 0 0,-2 1-4 0 0,1-1 0 0 0,0-1 0 0 0,1 1 0 0 0,0-1 0 0 0,0 0 0 0 0,-1-1 28 0 0,0-1-8 0 0,-1 1 23 0 0,0 0-53 0 0,0 0-11 0 0,0 0 29 0 0,0 0-12 0 0,1-2 32 0 0,0 1-36 0 0,-1-1 87 0 0,0 0-73 0 0,0 0-3 0 0,0 1 29 0 0,0-1-115 0 0,1 1 109 0 0,-1 0-37 0 0,0 0-17 0 0,0 0 8 0 0,0 0-51 0 0,-1 0 89 0 0,0 0-29 0 0,0 0 114 0 0,-1 0-58 0 0,1 0-98 0 0,0 0 21 0 0,0 0 41 0 0,0 0-17 0 0,-1 0 8 0 0,1 0 56 0 0,-1 0-53 0 0,2 0 55 0 0,-1 0-71 0 0,-1 0 49 0 0,2 0-44 0 0,-2 0 12 0 0,2 0-4 0 0,-1 0 0 0 0,0 0 0 0 0,0 0 0 0 0,0-1 75 0 0,0 0-69 0 0,0-1-3 0 0,0 0-27 0 0,0 0 107 0 0,0 0-109 0 0,0-1 37 0 0,-1 0 17 0 0,0 0-36 0 0,0 0-91 0 0,3-1 129 0 0,-1 0-120 0 0,1 1 158 0 0,1 1 67 0 0,-2 1-127 0 0,1 0-73 0 0,1 1 139 0 0,-2-2-172 0 0,0 1 126 0 0,-1 0-11 0 0,1 1-81 0 0,-2-1 84 0 0,0 1 0 0 0,1 0 0 0 0,-1 0 23 0 0,0 0-53 0 0,1 0-30 0 0,0 0 26 0 0,0-1 15 0 0,1 0-5 0 0,1 0 4 0 0,0 0 28 0 0,-1-1-92 0 0,0 1 112 0 0,-1-1 11 0 0,0 1-21 0 0,0 1-99 0 0,0-1 85 0 0,0 1-32 0 0,0 0-39 0 0,0 0 61 0 0,-1 0-77 0 0,1 0 135 0 0,0 0-21 0 0,2 0-37 0 0,0 0-39 0 0,0 0 9 0 0,-1 0-27 0 0,0 0 81 0 0,-1 0-34 0 0,0 0 22 0 0,0 0-59 0 0,2 0-2 0 0,0 0 17 0 0,0 0 47 0 0,-1 0 6 0 0,0 0 39 0 0,-1 1-72 0 0,0 0 4 0 0,0 1-3 0 0,-1-2-106 0 0,0 1 114 0 0,-1-1 26 0 0,0 1-53 0 0,1-1 51 0 0,0 0-71 0 0,0 0 76 0 0,1 0-52 0 0,0 0-12 0 0,-1 0 4 0 0,0 1-23 0 0,0 0 53 0 0,1 1-17 0 0,-1 0 7 0 0,0 0 47 0 0,1-1-5 0 0,0 0-23 0 0,-1 0 56 0 0,0 1-121 0 0,0-1 65 0 0,-1 1-70 0 0,1-1-66 0 0,-1 1 148 0 0,1 0-125 0 0,0 0 218 0 0,0-1-61 0 0,0 0-31 0 0,-1 0-77 0 0,1 0 83 0 0,-1 1-96 0 0,1 0 74 0 0,0 0 5 0 0,0-1 18 0 0,0 1-95 0 0,0-2 76 0 0,-1 2-111 0 0,0 0 199 0 0,0 1-144 0 0,0 0 48 0 0,0-1 63 0 0,0 0-199 0 0,0 0 164 0 0,1-1-83 0 0,0-1 51 0 0,0 0 91 0 0,1 0-129 0 0,0 0 73 0 0,-1 0-79 0 0,1 0 48 0 0,-2 0-44 0 0,1 1 21 0 0,-1 0-43 0 0,0 0 123 0 0,0 0-93 0 0,0-1-24 0 0,0 1 92 0 0,1-1-60 0 0,0 1-8 0 0,0 0 60 0 0,1 0-76 0 0,0 0 5 0 0,-1 0 45 0 0,1-1 2 0 0,0 1-18 0 0,0 1 9 0 0,-1 0-22 0 0,0 0 43 0 0,1-1 24 0 0,-1 1 14 0 0,0-1-76 0 0,0 0 25 0 0,0 0-58 0 0,0 1 79 0 0,0-2-90 0 0,1 1-29 0 0,0-1 240 0 0,-1 0-233 0 0,0 0 256 0 0,0 0-241 0 0,0 0 36 0 0,-1 1 42 0 0,0 0 35 0 0,0 1-92 0 0,0-2 60 0 0,1 1-76 0 0,0-1 29 0 0,0 1 65 0 0,0-1-49 0 0,-1 0-9 0 0,1 0 32 0 0,-1 0 171 0 0,0 0-201 0 0,0 0-19 0 0,0 0 10 0 0,0 0 91 0 0,1 0-61 0 0,0 0-42 0 0,0 0-27 0 0,0 0 40 0 0,0 0 4 0 0,-1 0-1 0 0,0 0 31 0 0,0 0 68 0 0,0 0-65 0 0,0 1 23 0 0,0 0-35 0 0,0 0 9 0 0,1 0-51 0 0,0-1 61 0 0,1 1 82 0 0,0-1-154 0 0,0 0 81 0 0,-1 0-83 0 0,0 1 76 0 0,1 0-24 0 0,-1 0-95 0 0,0 1 133 0 0,0 0-17 0 0,0 0 35 0 0,-1 1-41 0 0,0-2 23 0 0,0 2 21 0 0,0-1-63 0 0,0-1-8 0 0,0 1-28 0 0,0 0-15 0 0,0 1 49 0 0,0-1 11 0 0,0 1 27 0 0,0-1-4 0 0,1 0 4 0 0,0 0-28 0 0,0 0-48 0 0,0 0 21 0 0,0-1 55 0 0,0 1-8 0 0,1 1 82 0 0,-1 0-152 0 0,0 0 30 0 0,-1-1-97 0 0,1 0 208 0 0,-1-1-122 0 0,0 0 247 0 0,0-1-239 0 0,0-1-5 0 0,0 1-10 0 0,0 0 32 0 0,0 1 8 0 0,0 0 46 0 0,0 0-86 0 0,0 0 57 0 0,0 0-94 0 0,0 0 129 0 0,0 1-69 0 0,0 0 51 0 0,0 0-21 0 0,0 1-87 0 0,0-1 128 0 0,0 0-43 0 0,0 1-13 0 0,1-2 8 0 0,0 2-32 0 0,0-1 36 0 0,0 0-12 0 0,-1-1 4 0 0,1 1 28 0 0,-1 0-36 0 0,1-1-16 0 0,0 0 79 0 0,0-1-73 0 0,0 1 25 0 0,0-1-7 0 0,-1 0 0 0 0,0 1 0 0 0,0 0-19 0 0,0 0 25 0 0,0 0-9 0 0,1-1 3 0 0,0 1 47 0 0,1-1-61 0 0,-2 0 21 0 0,1 0-7 0 0,-1 0 0 0 0,1 0-47 0 0,-1 1 5 0 0,0 0 79 0 0,0 0-128 0 0,0 0 191 0 0,0 0-104 0 0,0-1 7 0 0,1 1 48 0 0,0 1-93 0 0,0 1 57 0 0,0-1-38 0 0,-1-1 1 0 0,1 0 55 0 0,-1 0 2 0 0,0-1-98 0 0,0 0 44 0 0,0 0 55 0 0,0 0-45 0 0,0 0 21 0 0,1 0-40 0 0,0 0 64 0 0,0 0-48 0 0,0 0-12 0 0,1 0-24 0 0,-1 0 60 0 0,2 0-20 0 0,-1 0 36 0 0,-1 0-8 0 0,1 0-24 0 0,-1 0 8 0 0,-1 0-60 0 0,0 0 79 0 0,0 0-21 0 0,0 0 1 0 0,1 0 1 0 0,0 0-32 0 0,1 0 17 0 0,0 0 31 0 0,0 0-28 0 0,-1 0 11 0 0,0 0-22 0 0,-1 0-3 0 0,2 0 27 0 0,-1 0-9 0 0,1 0 4 0 0,0 0 0 0 0,1 0-75 0 0,-1 0 97 0 0,0 0-117 0 0,-1 0 175 0 0,0 0-33 0 0,0 0-5 0 0,-1 0-47 0 0,1 0-35 0 0,0 0 16 0 0,0 0 28 0 0,0 0-8 0 0,-1 0 4 0 0,1 0-19 0 0,0 0 25 0 0,0 0 10 0 0,0 0-22 0 0,0 0 9 0 0,0 0-50 0 0,-1 0 33 0 0,0 0-13 0 0,1 1 59 0 0,0 1 31 0 0,0 0 3 0 0,0 0-107 0 0,1 0 89 0 0,-1-1-116 0 0,2 0 88 0 0,-1 1-28 0 0,0 0-39 0 0,0 0 61 0 0,0 1-21 0 0,-1-1 26 0 0,1 0-25 0 0,0 0-10 0 0,0 0 22 0 0,-1 1-9 0 0,0 0-53 0 0,1 0 44 0 0,0 0 12 0 0,0 0-4 0 0,0-1 60 0 0,-1 0-72 0 0,0-2 24 0 0,-1 2-36 0 0,0-1 8 0 0,1 0 24 0 0,-2 1-8 0 0,1 0 4 0 0,0-1 28 0 0,0 0-36 0 0,0 0 12 0 0,0-1-32 0 0,0 0-11 0 0,0 0 71 0 0,0-1-549 0 0,0 0 474 0 0,0 0 53 0 0,0 0-73 0 0,0 0 60 0 0,0 1 1 0 0,0 0-94 0 0,0 0 57 0 0,0 0-45 0 0,-11-10-8675 0 0,5 8 7089 0 0,-2 1-1384 0 0,2 1 284 0 0,0 1 327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1983 250 6553 0 0,'-3'-20'60'0'0,"-11"-33"-1"0"0,12 46-46 0 0,-1 0 0 0 0,0 1 0 0 0,0-1 1 0 0,0 1-1 0 0,-1-1 0 0 0,0 1 0 0 0,-1 0 0 0 0,-6-7 0 0 0,-2 0 22 0 0,0 1 0 0 0,-29-21 0 0 0,34 28-17 0 0,0 1 0 0 0,0 0 0 0 0,-1 0 0 0 0,1 0 0 0 0,-1 1 0 0 0,0 0 0 0 0,0 1 0 0 0,-9-1 0 0 0,-107-9 454 0 0,62 8-282 0 0,-246-1 1332 0 0,222 11-1109 0 0,-117 21 0 0 0,167-19-260 0 0,1 1-1 0 0,1 1 0 0 0,0 3 1 0 0,0 0-1 0 0,2 3 0 0 0,-1 0 1 0 0,2 2-1 0 0,0 2 1 0 0,2 1-1 0 0,0 1 0 0 0,-27 27 1 0 0,31-25-10 0 0,1 2 1 0 0,1 1 0 0 0,1 1 0 0 0,1 1 0 0 0,2 0 0 0 0,1 2 0 0 0,1 1 0 0 0,2 0 0 0 0,1 1 0 0 0,2 0-1 0 0,-13 48 1 0 0,16-38 63 0 0,2 1 0 0 0,2-1 0 0 0,1 1 0 0 0,3 0 0 0 0,1 0 0 0 0,3 0-1 0 0,7 48 1 0 0,-3-57-7 0 0,1 1 0 0 0,2-1-1 0 0,27 67 1 0 0,-16-60 54 0 0,2 0 0 0 0,43 63 1 0 0,-38-66 23 0 0,3-1 1 0 0,58 58 0 0 0,-62-72-104 0 0,2-1-1 0 0,0-1 1 0 0,1-1-1 0 0,42 21 1 0 0,-33-22 18 0 0,1-2 1 0 0,1-2 0 0 0,1-2 0 0 0,0-1-1 0 0,1-3 1 0 0,0-1 0 0 0,67 6-1 0 0,-71-13-11 0 0,0-2 0 0 0,0-1 0 0 0,0-2 0 0 0,0-1 0 0 0,0-3 0 0 0,-1-1-1 0 0,0-1 1 0 0,64-26 0 0 0,-54 13-297 0 0,-2-1 0 0 0,-1-2-1 0 0,-1-3 1 0 0,-2-1 0 0 0,0-1-1 0 0,-2-3 1 0 0,63-68 0 0 0,-61 54-131 0 0,-2-1 0 0 0,-3-3 1 0 0,-1 0-1 0 0,-3-3 0 0 0,-2 0 1 0 0,23-60-1 0 0,-35 66 28 0 0,-2-1-1 0 0,-2-1 1 0 0,-3 0-1 0 0,-1-1 1 0 0,-3 0-1 0 0,2-99 1 0 0,-10 125 122 0 0,0 0 0 0 0,-1 0 1 0 0,-2 0-1 0 0,0 1 0 0 0,-2-1 1 0 0,-9-24-1 0 0,9 33 25 0 0,-1-1 1 0 0,-1 1-1 0 0,-1 1 0 0 0,0-1 0 0 0,-1 1 0 0 0,0 1 1 0 0,-1 0-1 0 0,-1 1 0 0 0,-17-16 0 0 0,10 12 0 0 0,-2 1 0 0 0,0 1 0 0 0,0 1-1 0 0,-2 1 1 0 0,1 0 0 0 0,-35-12 0 0 0,26 15 93 0 0,0 0-1 0 0,-1 2 1 0 0,0 1 0 0 0,-50-4 0 0 0,27 9 123 0 0,1 2 0 0 0,-1 3 0 0 0,1 2 0 0 0,0 2 0 0 0,-104 28 0 0 0,158-35-145 0 0,-196 58 386 0 0,141-39-188 0 0,-80 40 0 0 0,75-26-32 0 0,1 2-1 0 0,2 4 0 0 0,1 1 1 0 0,3 3-1 0 0,1 3 0 0 0,2 1 1 0 0,-86 108-1 0 0,81-80 49 0 0,3 2-1 0 0,4 2 1 0 0,3 2 0 0 0,4 3 0 0 0,-43 124-1 0 0,49-107 205 0 0,-40 203 0 0 0,66-251-290 0 0,3 2 0 0 0,2-1 0 0 0,2 0 0 0 0,3 1 0 0 0,13 91-1 0 0,-9-116-42 0 0,2 0-1 0 0,1-1 0 0 0,2 1 0 0 0,23 49 0 0 0,-22-58-22 0 0,1 1-1 0 0,1-2 1 0 0,2 0-1 0 0,-1-1 0 0 0,2 0 1 0 0,29 27-1 0 0,-17-24 17 0 0,1 0 0 0 0,1-2 0 0 0,0-1 0 0 0,2-1 0 0 0,0-2 0 0 0,1-1 0 0 0,39 12 0 0 0,114 29 267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7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320 1 88 0 0,'0'0'0'0'0,"-5"0"88"0"0,-5 0 84 0 0,-6 2 181 0 0,-2 4-186 0 0,-3 2 107 0 0,-2 4-256 0 0,-1 3 80 0 0,1 2-64 0 0,-2 4-8 0 0,2 3-28 0 0,-1 3-12 0 0,2 3-37 0 0,1 1-20 0 0,2 1 31 0 0,3-1-86 0 0,3-3-32 0 0,3-1 6 0 0,3-7-642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11 592 0 0 0,'0'0'0'0'0,"0"-1"0"0"0,0-1 121 0 0,-1-1 22 0 0,0-1 132 0 0,-2-1 92 0 0,1 1 179 0 0,1 1-262 0 0,-1 0 438 0 0,3 2-197 0 0,1-4-81 0 0,3-1 34 0 0,5-1 165 0 0,3-2-325 0 0,5-1 432 0 0,3 1-235 0 0,4-1-111 0 0,3 1 20 0 0,5 2 184 0 0,1 0-369 0 0,6 0 434 0 0,1 3-237 0 0,4-1-121 0 0,5 1-15 0 0,2 0 91 0 0,3-1-253 0 0,7 0 217 0 0,2-4-164 0 0,6-1-84 0 0,7-5-70 0 0,3-3 83 0 0,4-4-147 0 0,6-3 99 0 0,3-5-88 0 0,2-1-13 0 0,7-3-250 0 0,1-1-185 0 0,0-1 279 0 0,1 1-853 0 0,-7 1 389 0 0,-7 3 58 0 0,-9 4-953 0 0,-10 3-167 0 0,-11 3 466 0 0,-16 5-2204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50 1926 0 0 0,'0'0'0'0'0,"-3"0"0"0"0,-4-1 485 0 0,-1-3-315 0 0,-3 1 390 0 0,2-1 243 0 0,2-1-116 0 0,3-1-197 0 0,6-1 12 0 0,5-4 249 0 0,6-1-450 0 0,4-5 554 0 0,5-2-300 0 0,4-3-129 0 0,5-2-47 0 0,4-3 125 0 0,2 0-321 0 0,6-4 310 0 0,5-3-202 0 0,5-4-61 0 0,9-10-18 0 0,7-9 40 0 0,8-12-150 0 0,9-14 138 0 0,5-11-148 0 0,4-9-32 0 0,4-10-77 0 0,0-3-43 0 0,-1 0 41 0 0,0-1-223 0 0,-5 5-2 0 0,-5 7-11 0 0,-3 7-112 0 0,-7 10-157 0 0,-6 9 347 0 0,-5 7-834 0 0,-6 8-899 0 0,-6 7 646 0 0,-14 14-2599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37 3891 88 0 0,'0'0'0'0'0,"-4"4"88"0"0,-3 5 616 0 0,-1 2-568 0 0,0 1 443 0 0,1 1 173 0 0,5-4-116 0 0,6-4-134 0 0,6-8 18 0 0,6-10 213 0 0,6-9-425 0 0,6-15 406 0 0,6-15-213 0 0,4-15-123 0 0,7-20 41 0 0,4-17 75 0 0,4-15-243 0 0,5-19 225 0 0,1-11-176 0 0,-1-12-42 0 0,2-13-110 0 0,-1-9 12 0 0,-1-5-90 0 0,2-8-54 0 0,-1-2-54 0 0,-1 1-21 0 0,-1-1-141 0 0,-5 7 45 0 0,-4 8-22 0 0,-5 7 19 0 0,-5 12-14 0 0,-6 14-13 0 0,-5 10-90 0 0,-5 12-22 0 0,-4 9 84 0 0,-4 3-508 0 0,-4 6-364 0 0,-3 3 143 0 0,-4 23-4198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3706 0 0 0,'0'0'0'0'0,"1"4"0"0"0,4 2 103 0 0,1 0 7 0 0,4-5-23 0 0,2-9 321 0 0,2-13-138 0 0,4-16-46 0 0,2-22-34 0 0,4-22 96 0 0,0-23-148 0 0,2-27 177 0 0,0-24-81 0 0,0-20-49 0 0,1-20-20 0 0,0-7 75 0 0,-3-1-148 0 0,0 3 130 0 0,-2 9-126 0 0,-4 13-67 0 0,-1 9-48 0 0,-3 11 42 0 0,-3 11-67 0 0,-3 5 75 0 0,-2 7-23 0 0,-3 6-30 0 0,-3 5 12 0 0,-3 9 12 0 0,-1 10-32 0 0,-1 8 47 0 0,-1 10-14 0 0,0 10-5 0 0,0 9-15 0 0,2 9 22 0 0,0 9-35 0 0,2 7 94 0 0,0 10-38 0 0,2 9 6 0 0,0 9-26 0 0,1 10 52 0 0,1 8-72 0 0,2 9 171 0 0,-1 6-78 0 0,1 7 19 0 0,0 5-84 0 0,1 7 106 0 0,0 4-101 0 0,-1 5 142 0 0,0 1-50 0 0,-1 1-29 0 0,0 0 32 0 0,1-2 34 0 0,0-2-48 0 0,0-2 73 0 0,-1-2-30 0 0,0-1-9 0 0,1-1-14 0 0,-2 0 68 0 0,1 0-67 0 0,-1 2 152 0 0,0 3-44 0 0,0 2-18 0 0,-2 5-18 0 0,0 4 69 0 0,-2 5-61 0 0,-2 6 114 0 0,-1 4-60 0 0,-1 4 30 0 0,0 3-34 0 0,-2 4 37 0 0,0 5 7 0 0,-1 3 73 0 0,-1 3-38 0 0,-1 2 26 0 0,0 5-61 0 0,-1 5 55 0 0,-1 8-29 0 0,-1 9 55 0 0,-1 11-136 0 0,0 13 13 0 0,-1 15-130 0 0,1 14 87 0 0,-3 14-81 0 0,1 9 3 0 0,0 4-76 0 0,0 1-37 0 0,0-1 23 0 0,1-4-50 0 0,1-4 51 0 0,1-8-166 0 0,1-11 30 0 0,3-10-44 0 0,0-9-248 0 0,0-10 116 0 0,2-7-124 0 0,0-11-47 0 0,2-9-65 0 0,3-12-53 0 0,4-13-1225 0 0,3-11-274 0 0,3-13 468 0 0,0-18-2686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91 128 0 0,'0'0'0'0'0,"2"-8"136"0"0,1-8 840 0 0,-1-3-828 0 0,0 0 652 0 0,0 3 93 0 0,1 6-141 0 0,1 7-245 0 0,0 12 65 0 0,0 10 237 0 0,0 11-454 0 0,-1 18 566 0 0,0 14-284 0 0,1 17-143 0 0,0 22 33 0 0,1 16 168 0 0,0 16-386 0 0,1 20 440 0 0,1 14-325 0 0,2 11-107 0 0,1 18-98 0 0,3 8 82 0 0,1 7-170 0 0,-1 16 113 0 0,1 9-131 0 0,-2 13-57 0 0,-3 23-98 0 0,-3 11 46 0 0,-2 4-90 0 0,0 1 24 0 0,1-18-216 0 0,1-22 22 0 0,3-25-504 0 0,2-29-156 0 0,2-30 414 0 0,1-25-762 0 0,2-29-638 0 0,-2-27 675 0 0,-3-28-4265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64 55 312 0 0,'0'0'0'0'0,"-1"-5"632"0"0,-4-7 682 0 0,-2-1-270 0 0,-2 1-21 0 0,-1 3-316 0 0,2 5-211 0 0,2 7 248 0 0,1 8-439 0 0,3 11 510 0 0,-1 13-251 0 0,2 12-96 0 0,-1 18-65 0 0,0 14 125 0 0,1 13-245 0 0,0 15 223 0 0,0 10-118 0 0,2 8-59 0 0,1 11-73 0 0,1 7 163 0 0,1 8-243 0 0,1 17 345 0 0,1 14-187 0 0,1 19-4 0 0,1 25-114 0 0,1 21 147 0 0,3 16-248 0 0,2 16 250 0 0,4 0-134 0 0,3-4-52 0 0,5-5-141 0 0,6-14 98 0 0,5-13-172 0 0,6-11 234 0 0,5-14-148 0 0,6-12 2 0 0,4-9-53 0 0,5-10 9 0 0,2-10-27 0 0,4-7 25 0 0,2-10-9 0 0,2-10-25 0 0,0-10-179 0 0,-1-11 78 0 0,-3-11-138 0 0,-1-10-41 0 0,-3-11-2 0 0,-2-12-19 0 0,-1-10-165 0 0,-2-12-29 0 0,-2-13-21 0 0,-42-39-109 0 0,24 14 0 0 0,-28-18 190 0 0,1-1-1 0 0,14 5 0 0 0,-17-8 76 0 0,-1 0-1 0 0,1-1 1 0 0,10 2 0 0 0,-12-3-273 0 0,-1-1 1 0 0,0 0-1 0 0,1 0 1 0 0,7-1 0 0 0,-10 0 615 0 0,0 0 1 0 0,0-1 0 0 0,0 1 0 0 0,0-1-1 0 0,8-4 1 0 0,-9 5-1023 0 0,1-1-1 0 0,0-1 0 0 0,8-6 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36 28 232 0 0,'0'0'0'0'0,"-4"-4"496"0"0,-3-3 392 0 0,-1 0 187 0 0,-1 0 820 0 0,2 4-1591 0 0,6 6 743 0 0,7 6-552 0 0,8 9 348 0 0,6 7-220 0 0,9 7-103 0 0,9 10-164 0 0,8 8 172 0 0,8 7-320 0 0,8 8 204 0 0,6 3-170 0 0,4 4-114 0 0,6 3-44 0 0,1 2 26 0 0,0 2-92 0 0,0 4-32 0 0,-3 0-87 0 0,-4 1 0 0 0,-3-1-196 0 0,-4-5-116 0 0,-3-6 152 0 0,-4-6-1061 0 0,-8-9-993 0 0,-8-10 601 0 0,-11-14-2578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15 175 168 0 0,'0'0'0'0'0,"-2"-10"168"0"0,-2-14 859 0 0,-1-7-936 0 0,1-1 627 0 0,4 0-27 0 0,6 7-113 0 0,-5 24-534 0 0,-1-1 0 0 0,1 0 1 0 0,0 0-1 0 0,0 1 0 0 0,0-1 1 0 0,0 0-1 0 0,0 1 0 0 0,2-3 0 0 0,-1 5-16 0 0,-1-2-1 0 0,0 0 1 0 0,-1 1 0 0 0,1-1-1 0 0,1 1 1 0 0,-1 0-1 0 0,0-1 1 0 0,0 1-1 0 0,0 0 1 0 0,0 0-1 0 0,0-1 1 0 0,0 1-1 0 0,0 0 1 0 0,0 0-1 0 0,2 0 1 0 0,-1 2 47 0 0,1-2 1 0 0,-1 1 0 0 0,1 0-1 0 0,0 0 1 0 0,-1 1 0 0 0,0-1-1 0 0,5 3 1 0 0,-1 2 12 0 0,0-1 0 0 0,0 1 0 0 0,5 7 0 0 0,0 2 303 0 0,11 22 0 0 0,13 38 235 0 0,-2 26-72 0 0,1 31-51 0 0,-3 27 173 0 0,-2 22-321 0 0,-4 28 210 0 0,-3 19-162 0 0,-5 19-135 0 0,-6 34-84 0 0,-5 30 103 0 0,-7 29-203 0 0,-6 32 217 0 0,-5 10-198 0 0,-4-1-34 0 0,-2-3-76 0 0,1-18 21 0 0,1-23-53 0 0,2-19-240 0 0,4-25-91 0 0,3-26-39 0 0,5-24-456 0 0,3-27-66 0 0,5-28 307 0 0,5-26-622 0 0,4-27-697 0 0,2-25 648 0 0,-2-33-1948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05.81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00680.8125"/>
      <inkml:brushProperty name="anchorY" value="-222690.8125"/>
      <inkml:brushProperty name="scaleFactor" value="0.5"/>
    </inkml:brush>
  </inkml:definitions>
  <inkml:trace contextRef="#ctx0" brushRef="#br0">309 17 88 0 0,'0'0'88'0'0,"-2"0"-9"0"0,-1 0-73 0 0,-2 1-35 0 0,-1 0 136 0 0,-1 1 85 0 0,-2 2-122 0 0,-2-1 115 0 0,0 2-81 0 0,1 0-34 0 0,-1 0-55 0 0,1 0 38 0 0,1-1-63 0 0,0 0 63 0 0,2 1-38 0 0,0 0 2 0 0,1-1-37 0 0,0-1 37 0 0,1-1-41 0 0,-1-1 87 0 0,0-1-26 0 0,-2 0-7 0 0,1 0-14 0 0,-1-1 30 0 0,1-1-47 0 0,-3-3 98 0 0,0 0-1 0 0,1-1-14 0 0,-2-1 55 0 0,0 0 96 0 0,0 1-137 0 0,0-1 282 0 0,0 2-74 0 0,1 0-16 0 0,2 0-4 0 0,2 1 148 0 0,0 2-232 0 0,1-1 299 0 0,2 1-110 0 0,0 0-65 0 0,2 2 93 0 0,-1-1 311 0 0,1 1-388 0 0,-2 0 2352 0 0,4 0-2457 0 0,2 0 129 0 0,2 0-111 0 0,1 0-18 0 0,1 1-32 0 0,1 0 96 0 0,1 2-89 0 0,0 0 114 0 0,1 0-32 0 0,1 2-71 0 0,0 1-24 0 0,-1 0 104 0 0,2 2-119 0 0,1 1 131 0 0,1-1-48 0 0,2 1-2 0 0,0 1-145 0 0,2 1 160 0 0,2 1-158 0 0,0 1 234 0 0,0 0-153 0 0,1 0 4 0 0,2 1-72 0 0,-1 0 88 0 0,2 1-78 0 0,0 0 89 0 0,1 1-82 0 0,0 0-30 0 0,3 1 8 0 0,0 0 39 0 0,1 1-42 0 0,0 1 81 0 0,-1 0-70 0 0,3 1 4 0 0,-1 1-11 0 0,4 2 29 0 0,0 0-38 0 0,1 0 68 0 0,0 2-20 0 0,0 0-11 0 0,0 1-50 0 0,0 1 69 0 0,1-1-43 0 0,1 1 5 0 0,1 0 8 0 0,-1-1-87 0 0,0 1 44 0 0,-2 1 103 0 0,1-1-134 0 0,0 2 150 0 0,0-1-45 0 0,0-1-41 0 0,2-2-96 0 0,0 2 136 0 0,1-1-141 0 0,1 1 210 0 0,0 0-79 0 0,1-2-65 0 0,0 1 71 0 0,1-1 67 0 0,0 1-123 0 0,-1 0 24 0 0,0 0 0 0 0,0 0-15 0 0,-1 1 42 0 0,1 0-31 0 0,0 2 20 0 0,1 0 41 0 0,0 0 35 0 0,1 1 3 0 0,2-2-90 0 0,0 2-27 0 0,0 0 11 0 0,0 2-57 0 0,1 0 15 0 0,-1-1 58 0 0,1 0 10 0 0,0 1 10 0 0,2 1 67 0 0,1-2-101 0 0,1-1 33 0 0,1 0-59 0 0,1-2-14 0 0,-1-1 76 0 0,0 1-129 0 0,1 1 125 0 0,0 2-76 0 0,-1 2 32 0 0,2 1-9 0 0,0 2-16 0 0,2 4 42 0 0,2 2-79 0 0,-1 3 24 0 0,1-1-37 0 0,-2-1-20 0 0,1-1 98 0 0,-1-3-125 0 0,0-1 208 0 0,-2-3-163 0 0,-2 0 43 0 0,-1-2-12 0 0,0-2-29 0 0,1 1 46 0 0,1 1-81 0 0,1 1 52 0 0,1 3-73 0 0,0 0 48 0 0,-2-2-16 0 0,-2-1 32 0 0,-2-3-64 0 0,-2-2 77 0 0,-2-1 40 0 0,-1 0-132 0 0,0 1 101 0 0,-2-1-90 0 0,-2 0 164 0 0,1 1-20 0 0,-1-1 2 0 0,2 0-86 0 0,0 0-40 0 0,0 0 71 0 0,-1 0-56 0 0,0 0 73 0 0,-1 1 17 0 0,2 0-133 0 0,0 2 108 0 0,3 3-140 0 0,2 3 113 0 0,2 2-45 0 0,3 3-14 0 0,1 0-22 0 0,1-1 60 0 0,-1-1-48 0 0,-1-3 146 0 0,-1 0-106 0 0,-1-4 10 0 0,-1 0 54 0 0,-1-1-114 0 0,0-2 101 0 0,-1 0-98 0 0,-1-1 66 0 0,-2 0 36 0 0,0-1-198 0 0,-1 1 286 0 0,-2-1-287 0 0,0 2 284 0 0,1 2-121 0 0,0 3-83 0 0,2 0-9 0 0,1 2 60 0 0,1-2-24 0 0,-2-1 74 0 0,-2-3-55 0 0,0-3-37 0 0,-2-1 67 0 0,1 0-24 0 0,-2-1 83 0 0,1 1-59 0 0,-1 0 21 0 0,-1-1-42 0 0,0 1-18 0 0,-1-1 40 0 0,-1 1-51 0 0,0 1 80 0 0,-1-1-88 0 0,0 1-104 0 0,1-2 262 0 0,0-1-188 0 0,0-1 166 0 0,-1-1-110 0 0,0 0-4 0 0,0-1 1 0 0,1 2-42 0 0,-1 2 47 0 0,2 3-15 0 0,-1-1 117 0 0,0 1-107 0 0,-1-2 38 0 0,-2 0-86 0 0,-3-1 59 0 0,-1-1-96 0 0,-2 0 214 0 0,0 0-140 0 0,-3-1-26 0 0,3 1 160 0 0,-1 2-202 0 0,1-1 175 0 0,-1 1-165 0 0,1 0 48 0 0,-2-1 96 0 0,0 0-144 0 0,0 0 85 0 0,0-2-101 0 0,1 1 139 0 0,0-1-80 0 0,1-1-49 0 0,0 0 166 0 0,1-2-90 0 0,-1-1 143 0 0,1 0-224 0 0,0 1 33 0 0,-1-2 58 0 0,2 2-139 0 0,1 1 80 0 0,1 1 11 0 0,0 2 107 0 0,1-1-64 0 0,-3-1-11 0 0,1 0-32 0 0,-1-3 42 0 0,-1 0-15 0 0,-1 0 117 0 0,0-1-32 0 0,-3 0-59 0 0,0 2-53 0 0,-1-1 48 0 0,0 0-96 0 0,0 0 176 0 0,1-1-16 0 0,0 1 11 0 0,0-1-219 0 0,0 0 176 0 0,0-3-213 0 0,0 0 319 0 0,-1-2-95 0 0,-1-1-75 0 0,-1 0-5 0 0,-1 0 31 0 0,0-2-52 0 0,0-1 90 0 0,-2 0-27 0 0,1-1 11 0 0,1 0-75 0 0,-1-1 22 0 0,1 0-11 0 0,0-1 37 0 0,0 2 102 0 0,0-2-27 0 0,3 0-96 0 0,-1 1 32 0 0,1-2-91 0 0,-1 1 134 0 0,0-1-80 0 0,-1 1 26 0 0,1 2-117 0 0,0 1 69 0 0,0 1-26 0 0,-1 0-32 0 0,-2-1 122 0 0,-1 0-37 0 0,-1-1-96 0 0,-3-1 219 0 0,-2 0-294 0 0,-3-1-12 0 0,-3 1-49 0 0,-4 0-160 0 0,-5 2-409 0 0,-7 1-372 0 0,-7 1 101 0 0,-9 3-3437 0 0,-11 0 171 0 0,-10 3 278 0 0,4-4-7956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388 4 200 0 0,'0'0'0'0'0,"-6"-1"232"0"0,-10 0 840 0 0,-4-1-1089 0 0,-4 3 624 0 0,0 3-178 0 0,3 6-23 0 0,5 4-132 0 0,14-10-210 0 0,0-1 0 0 0,0 1 0 0 0,1-1-1 0 0,-3 8 1 0 0,-4 22 418 0 0,4 11-305 0 0,2 16 472 0 0,1 18-226 0 0,2 21-72 0 0,-1 36-35 0 0,-2 31 184 0 0,-1 34-361 0 0,-5 38 364 0 0,-5 28-265 0 0,-4 21-70 0 0,-5 25-53 0 0,-2 10-19 0 0,-2 3-52 0 0,-2 6-83 0 0,3-9-35 0 0,1-16-17 0 0,4-15-226 0 0,6-28-117 0 0,5-29 215 0 0,8-31-1173 0 0,8-36 1301 0 0,6-35-486 0 0,1-41-4588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8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1156 3352 0 0 0,'0'0'0'0'0,"-2"-7"0"0"0,-3-14 373 0 0,0-9-265 0 0,-2-11 323 0 0,-1-11 72 0 0,2-7-60 0 0,0-9-58 0 0,2-9-147 0 0,0-9 108 0 0,1-9-203 0 0,0-10 84 0 0,0-9-50 0 0,2-5-46 0 0,-1-5-6 0 0,3 0 119 0 0,1 3-168 0 0,0 5 251 0 0,1 8-75 0 0,1 9-47 0 0,-1 9 3 0 0,1 9 107 0 0,-1 9-175 0 0,-1 7 168 0 0,0 9-126 0 0,-1 6-57 0 0,-2 8-30 0 0,-1 5 37 0 0,-1 6-64 0 0,-2 6 74 0 0,-2 7-59 0 0,1 6 0 0 0,-1 6-94 0 0,-1 6 52 0 0,0 6-67 0 0,0 6 35 0 0,0 7-30 0 0,-1 5-39 0 0,2 7-55 0 0,0 5 12 0 0,1 4 1 0 0,2 5-69 0 0,2-1 30 0 0,2-1-22 0 0,4-3-136 0 0,4-3 39 0 0,1-4-57 0 0,1-5-130 0 0,2-5 63 0 0,0-5-56 0 0,-1-5 189 0 0,-2-7 2 0 0,-1-4 55 0 0,-3-4 220 0 0,-3-2-58 0 0,-3-2 32 0 0,-4-1-19 0 0,-2-2 71 0 0,-3 0-68 0 0,-2-2 144 0 0,-1 1-23 0 0,-1-1-25 0 0,-1 0 32 0 0,-1 1 36 0 0,1 2-20 0 0,0 0 112 0 0,0 0-49 0 0,0 1 1 0 0,-1 1-25 0 0,2 0 5 0 0,0-1-13 0 0,1 0-26 0 0,3 0-12 0 0,2 0-17 0 0,2-1-128 0 0,2-1 100 0 0,1 0-121 0 0,2-2 117 0 0,0-2-64 0 0,2-2-36 0 0,1-2-53 0 0,1-2 47 0 0,0-5-47 0 0,1-1 50 0 0,-1-4-23 0 0,0-2-12 0 0,-1-4-42 0 0,-2-4 67 0 0,-2-1-70 0 0,-5-2 78 0 0,-3-1-4 0 0,-6-2-17 0 0,-4-2 28 0 0,-5-3 0 0 0,-5-3 1 0 0,-4-3 38 0 0,-2 0-10 0 0,-3-1 14 0 0,-3 1-86 0 0,-2-1 100 0 0,-3 1-109 0 0,0 0 154 0 0,0 0-82 0 0,0-1-1 0 0,1 2-128 0 0,1 1 25 0 0,1 3-45 0 0,2 3-245 0 0,1 5-26 0 0,0 2-74 0 0,2 3-331 0 0,1 1 97 0 0,2 3 125 0 0,8 6 213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1957 2737 0 0 0,'0'0'0'0'0,"-1"-1"0"0"0,-3-3 224 0 0,-1 0-83 0 0,-2-2 103 0 0,-3-1 381 0 0,-2-2-97 0 0,-1-2-20 0 0,-2-3-33 0 0,-1-2 135 0 0,-3-4-240 0 0,-1-3 93 0 0,-1-5-118 0 0,-1-4-76 0 0,-3-7-131 0 0,-1-5 74 0 0,-2-7-147 0 0,-4-8 39 0 0,-3-8-44 0 0,-3-6-20 0 0,-8-7-43 0 0,-5-6 66 0 0,-4-3-79 0 0,-5-5 80 0 0,-2-1-24 0 0,-2-2-38 0 0,-2-5-53 0 0,-2-2 59 0 0,-2-2-88 0 0,-5-3 137 0 0,-1 2-69 0 0,-1 2 6 0 0,-3 1-47 0 0,1 6 49 0 0,1 8-45 0 0,3 7 106 0 0,4 10-49 0 0,5 9-9 0 0,3 7-51 0 0,6 7 68 0 0,5 5-61 0 0,7 2 65 0 0,5 4-28 0 0,6 2-38 0 0,5 4-6 0 0,7 1 27 0 0,4 3-39 0 0,5 0 49 0 0,5 2-14 0 0,3 1-23 0 0,2 2 55 0 0,4 3-27 0 0,2 3 28 0 0,5 4-26 0 0,2 4 18 0 0,4 4 4 0 0,2 4-20 0 0,2 5 63 0 0,2 6-56 0 0,3 6 83 0 0,1 8-23 0 0,4 5-38 0 0,3 8 14 0 0,6 6 2 0 0,6 6-11 0 0,5 7 31 0 0,5 4-28 0 0,5 5 10 0 0,5 3-31 0 0,5 7 36 0 0,4 6-40 0 0,3 7 31 0 0,3 5-29 0 0,1 6 0 0 0,3 7-113 0 0,3 7 96 0 0,4 8-90 0 0,5 7 81 0 0,5 4-99 0 0,5 4-54 0 0,5 4-500 0 0,3 2-118 0 0,2 6 73 0 0,0 4-75 0 0,-22-27-1095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1518 6853 56 0 0,'0'0'0'0'0,"5"-4"136"0"0,4-7 261 0 0,2-6-270 0 0,0-7 299 0 0,-2-8-181 0 0,-2-5 280 0 0,-4-5-357 0 0,-6-7 458 0 0,-4-3-307 0 0,-6-5-81 0 0,-4-4-178 0 0,-4-6 71 0 0,-3-5-152 0 0,-2-7 93 0 0,-3-5-70 0 0,-1-3-18 0 0,0-7-22 0 0,0-5-8 0 0,-1-5 9 0 0,-2-10-14 0 0,-1-10-5 0 0,-1-9 2 0 0,-4-13-40 0 0,-3-10 68 0 0,-2-10-60 0 0,-5-14 132 0 0,-2-7-57 0 0,-3-5 12 0 0,-5-2 1 0 0,-2 7 16 0 0,-1 12-14 0 0,-3 10 118 0 0,0 16-53 0 0,2 14 3 0 0,1 10 12 0 0,4 11 41 0 0,5 8-58 0 0,4 2 169 0 0,7 4-49 0 0,5 2-16 0 0,5 2 1 0 0,6 3 100 0 0,3 3-152 0 0,4 2 161 0 0,2 0-40 0 0,3-1-23 0 0,0-2-17 0 0,0-2 97 0 0,1-3-97 0 0,0-2 116 0 0,0-1-70 0 0,0-2-15 0 0,0 0-78 0 0,1 1 36 0 0,3 2-44 0 0,3 4-65 0 0,2 5-29 0 0,4 7-44 0 0,4 3-12 0 0,4 5-1 0 0,2 2-3 0 0,1 2 28 0 0,0 3-36 0 0,1 2-16 0 0,1 4-43 0 0,1 1 10 0 0,0 3-7 0 0,0 4-66 0 0,1 3 10 0 0,-1 2-53 0 0,1 3-213 0 0,1 1 2 0 0,-1 0-62 0 0,-1 1-799 0 0,0 1 56 0 0,0 3-49 0 0,-3 8-859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63 6285 0 0 0,'0'0'0'0'0,"-4"1"0"0"0,-5 4 233 0 0,-2-1-103 0 0,-1 0 108 0 0,1-4 192 0 0,3-5-109 0 0,2-8-93 0 0,5-8-5 0 0,4-9 93 0 0,3-8-156 0 0,3-6 330 0 0,4-7-136 0 0,2-4 5 0 0,4-4-48 0 0,2-3 84 0 0,3-2-170 0 0,1-4 219 0 0,2-3-96 0 0,-1-2-24 0 0,0-8-53 0 0,-1-4 160 0 0,-2-6-258 0 0,-2-5 220 0 0,-5-2-115 0 0,-2-1-70 0 0,-4-1-52 0 0,-3 2 203 0 0,-3 2-301 0 0,-3 2 450 0 0,-2 4-209 0 0,0 3-77 0 0,-1 0-44 0 0,2-1 113 0 0,2-3-239 0 0,3-8 305 0 0,4-6-159 0 0,4-6-52 0 0,6-11-16 0 0,3-7 135 0 0,5-4-231 0 0,3-4 306 0 0,1 3-215 0 0,2 6-44 0 0,-1 6-13 0 0,1 5-36 0 0,1 5 14 0 0,-1 2 39 0 0,2 3-58 0 0,-2 5 19 0 0,-1 1-43 0 0,-1 5 1 0 0,-1 3 16 0 0,-1 3 40 0 0,-3 2-29 0 0,0 2 30 0 0,-2-1-82 0 0,0 0 33 0 0,1-1-23 0 0,-1-1 23 0 0,0 0 21 0 0,0 2-33 0 0,-1 1-72 0 0,0 3 188 0 0,0 3-209 0 0,0 3 206 0 0,0 4-89 0 0,1 5-28 0 0,1 3 12 0 0,2 4-64 0 0,1 4 72 0 0,2 2-33 0 0,2 2-18 0 0,1 3 35 0 0,3 3-40 0 0,1 1 3 0 0,2 2 8 0 0,0 1-61 0 0,1 3 46 0 0,-2 3-53 0 0,-3 2-88 0 0,-1 2 61 0 0,-4 1-82 0 0,-2 2 41 0 0,-4 2-23 0 0,-4 0-4 0 0,-1 2-270 0 0,-3 1 12 0 0,-2 0-86 0 0,-2 1-1018 0 0,-3 1 4 0 0,-2 1-113 0 0,-2 4-2695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4446 0 0 0,'0'0'0'0'0,"3"2"168"0"0,2-2 616 0 0,1-4-484 0 0,5-10 634 0 0,4-12 245 0 0,6-11-587 0 0,9-18 511 0 0,6-16-283 0 0,6-14-212 0 0,6-18 47 0 0,6-11 281 0 0,2-10-551 0 0,5-10 672 0 0,2-7-394 0 0,4-4-157 0 0,5-6-123 0 0,5 0 141 0 0,5 2-380 0 0,6-5 156 0 0,4 2-133 0 0,2 2-56 0 0,4-5-71 0 0,2 2 2 0 0,0 2-46 0 0,1 2 10 0 0,-3 8-6 0 0,-4 10 0 0 0,-3 6-112 0 0,-4 9 60 0 0,-3 8-52 0 0,-1 5 40 0 0,-2 10-50 0 0,-1 6-3 0 0,2 6 93 0 0,-2 3-170 0 0,-2 4 241 0 0,2 1-344 0 0,-1 4 169 0 0,0 4-20 0 0,-1 4-39 0 0,-4 7 7 0 0,-3 5 35 0 0,-4 5-22 0 0,-6 5-1 0 0,-4 3 10 0 0,-3 4-22 0 0,-3 2 16 0 0,-3 2-14 0 0,-3 1 22 0 0,-3 3 2 0 0,-4 2 1 0 0,-1 2-83 0 0,-3 2-23 0 0,-2 1-8 0 0,-5 4-302 0 0,-3 2-56 0 0,-4 3-78 0 0,-3 5-550 0 0,-3 5-67 0 0,-5 5 244 0 0,-7 7 81 0 0,-2-1-939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2206 224 0 0,'0'0'0'0'0,"6"0"400"0"0,3-3 1148 0 0,3-3-1392 0 0,4-2 814 0 0,4-3 94 0 0,6-1-497 0 0,7-4 448 0 0,7-4-179 0 0,8-6-165 0 0,8-4-47 0 0,5-6 195 0 0,6-3-398 0 0,6-3 440 0 0,4-2-223 0 0,5-1-88 0 0,5-4-126 0 0,3 0 200 0 0,3-3-381 0 0,6-3 355 0 0,2-1-131 0 0,2-1-119 0 0,4-1-88 0 0,1 2 174 0 0,-2 0-345 0 0,1 3 374 0 0,-4 2-258 0 0,-5 2-23 0 0,-4 1-76 0 0,-5 1 76 0 0,-8 0-125 0 0,-4-1 148 0 0,-6 1-101 0 0,-5 1-23 0 0,-1 0 7 0 0,-3 2-18 0 0,-1 1-6 0 0,-1-1-26 0 0,0 1-32 0 0,0-1-2 0 0,0 1 44 0 0,-2 2-70 0 0,-1 1 31 0 0,-3 2-104 0 0,-5 4 103 0 0,-3 2-16 0 0,-5 1-50 0 0,-4 3 55 0 0,-4-1-112 0 0,-5 2-33 0 0,-4-1-4 0 0,-4 0-44 0 0,-4 0-37 0 0,-4 1-86 0 0,-1-1 48 0 0,-4 1-469 0 0,-2 0-279 0 0,-4-1-58 0 0,-4 1-2604 0 0,-4-3-176 0 0,-5-2 1606 0 0,0 6-218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56 706 112 0 0,'0'0'0'0'0,"-5"3"200"0"0,-5 2 551 0 0,-4 3 356 0 0,0 0-582 0 0,5-1 529 0 0,5-2-610 0 0,8-1 760 0 0,5-3-381 0 0,6-5-98 0 0,4-6-96 0 0,5-2 287 0 0,4-3-455 0 0,4-3 459 0 0,2 0-290 0 0,4 0-127 0 0,3 0-119 0 0,3 1 183 0 0,5 0-333 0 0,7 0 296 0 0,4 2-160 0 0,7 1-55 0 0,8 2-101 0 0,6 1 196 0 0,5 3-300 0 0,5 3 334 0 0,2 2-196 0 0,1 2-32 0 0,4 3-15 0 0,1 2 42 0 0,-2 0-111 0 0,1 2 127 0 0,-4-2-87 0 0,-5 0 8 0 0,-3-2-86 0 0,-7 0 60 0 0,-6-4-107 0 0,-6-4 197 0 0,-5-3-163 0 0,-3-5 35 0 0,-5-4-112 0 0,-3-3-20 0 0,-4-1-11 0 0,-4-4-41 0 0,-3 0-37 0 0,-3-1-11 0 0,-2 1-188 0 0,-2 0-6 0 0,0 0 9 0 0,-2 1-154 0 0,0-1-32 0 0,-1 0 30 0 0,0-1-131 0 0,0-2-132 0 0,1-1 106 0 0,-1-3-1463 0 0,-1-1-155 0 0,-3-1-85 0 0,-6 7-4026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1262 2523 136 0 0,'0'0'0'0'0,"-4"0"144"0"0,-7 0 840 0 0,-4 0-846 0 0,-4 0 656 0 0,-2 1 156 0 0,-1 0-84 0 0,1-1-118 0 0,-2-1-104 0 0,1-3 251 0 0,0-2-406 0 0,-3-3 321 0 0,0-6-186 0 0,-1-6-135 0 0,-3-7-98 0 0,-1-6 144 0 0,-2-7-301 0 0,-2-7 136 0 0,-1-7-133 0 0,-2-6-71 0 0,-1-10 16 0 0,0-5-4 0 0,2-7-60 0 0,0-7-38 0 0,1-3-20 0 0,1-4-28 0 0,0-5-14 0 0,-1-2 10 0 0,-2-2-24 0 0,-4-4-3 0 0,-4-2-37 0 0,-3-1 0 0 0,-1-3-77 0 0,-1 1 1 0 0,3 3 13 0 0,4 4-8 0 0,4 8-118 0 0,5 10 25 0 0,5 8-482 0 0,6 9-726 0 0,5 9 1196 0 0,7 8-4064 0 0,4 6 4288 0 0,6 5-1378 0 0,3 12-1377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568 1701 0 0 0,'0'0'0'0'0,"0"5"0"0"0,0 7 308 0 0,-2 3-107 0 0,-2 2 106 0 0,-3 2 653 0 0,-1-3-146 0 0,-1-3-74 0 0,-3-4 42 0 0,-2-6 352 0 0,-2-6-601 0 0,-5-5 623 0 0,-2-7-361 0 0,-3-5-171 0 0,-3-6-84 0 0,-1-5 196 0 0,-1-6-459 0 0,0-7 400 0 0,2-6-252 0 0,2-5-124 0 0,1-8-82 0 0,2-4 72 0 0,3-4-223 0 0,2-6 81 0 0,2-5-22 0 0,4-2-47 0 0,1-4-135 0 0,3 1 93 0 0,1 4-141 0 0,1 1 56 0 0,-1 6-66 0 0,0 3-40 0 0,-2 3-29 0 0,-1 2-155 0 0,0 2 263 0 0,-1 0-674 0 0,2 0-108 0 0,1 0 125 0 0,2-1-1945 0 0,3 2 2184 0 0,1 12-5970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46.1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46611.3125"/>
      <inkml:brushProperty name="anchorY" value="-260695.76563"/>
      <inkml:brushProperty name="scaleFactor" value="0.5"/>
    </inkml:brush>
  </inkml:definitions>
  <inkml:trace contextRef="#ctx0" brushRef="#br0">1420 49 88 0 0,'0'0'0'0'0,"2"-1"264"0"0,1-3-140 0 0,1 0 133 0 0,0-1 20 0 0,1-2 59 0 0,-2 0 205 0 0,0 2-322 0 0,-3-1 500 0 0,-1 2-235 0 0,0 2-79 0 0,-1 0-59 0 0,-1 1 180 0 0,0 2-371 0 0,-4 2 430 0 0,1 2-236 0 0,-2 2-57 0 0,0 0-43 0 0,1 1 150 0 0,-1 1-305 0 0,1 1 403 0 0,0 2-209 0 0,0 2-44 0 0,1 1-8 0 0,-2 1 122 0 0,0 1-274 0 0,-1 2 422 0 0,-2 3 85 0 0,-2 3-490 0 0,1 0 316 0 0,-2 0-353 0 0,1 1 465 0 0,-1-1-236 0 0,1 1-60 0 0,-2 1-38 0 0,1 0 129 0 0,0 1-242 0 0,-3 2 335 0 0,1-1-224 0 0,-2 1-30 0 0,1 1-44 0 0,-1-3 57 0 0,1 1-118 0 0,1-2 148 0 0,1-1-112 0 0,0-2-11 0 0,1 0 79 0 0,1 0-85 0 0,1 1 111 0 0,-1 2-60 0 0,1 0 48 0 0,0 0-3 0 0,0-1-129 0 0,1 0 114 0 0,-1 1-125 0 0,0 0 166 0 0,-3 5 62 0 0,-1-1-106 0 0,-1 0-23 0 0,0 1 43 0 0,1-2-95 0 0,-1 1 8 0 0,1-2 60 0 0,0 1-68 0 0,0-1-34 0 0,0 0 66 0 0,1 0 23 0 0,0-1-62 0 0,0 0 61 0 0,1-1-85 0 0,0 0 24 0 0,1 0-8 0 0,1-2 83 0 0,2 0-80 0 0,-1-2 56 0 0,1-1-54 0 0,0 0-31 0 0,1-1 45 0 0,0 0-8 0 0,0-1 3 0 0,-2 0 19 0 0,0 0-23 0 0,-1 1-58 0 0,-1 1 73 0 0,0 1-92 0 0,0 0 9 0 0,0 0 24 0 0,1 0 35 0 0,0 1-55 0 0,-1-2 76 0 0,1-1-33 0 0,1 0-16 0 0,0-1-4 0 0,0 2-38 0 0,1 0 56 0 0,0 0-46 0 0,1 0 60 0 0,-1 0-16 0 0,0-1-60 0 0,0-1 57 0 0,0 0-1 0 0,-1 0-29 0 0,1 0-17 0 0,-1 0 41 0 0,1 0-33 0 0,0-1-26 0 0,0 2 72 0 0,2-1-88 0 0,0 3 83 0 0,0-1-6 0 0,0 0-45 0 0,0-2 8 0 0,0-1-5 0 0,0-2-1 0 0,1 0 75 0 0,-1 0-69 0 0,1-1 34 0 0,0 0-65 0 0,1-1 73 0 0,0 1-61 0 0,0-2 102 0 0,1 1-29 0 0,0-2-7 0 0,-1-1-87 0 0,0 0 79 0 0,-1 0-76 0 0,-1 1 97 0 0,1-1-38 0 0,0-1-34 0 0,2 1-34 0 0,-1-3 82 0 0,0 1-104 0 0,1 0 126 0 0,-1-1-84 0 0,0 1-38 0 0,-1 0 76 0 0,0 1-92 0 0,-1-1 92 0 0,1 0 10 0 0,0-2-57 0 0,-1 0 21 0 0,0-1-111 0 0,0 0 2 0 0,0 0-16 0 0,-1-1-161 0 0,1-1-95 0 0,0-1-39 0 0,1-1-527 0 0,-1-2-652 0 0,3-2 236 0 0,0-6-1146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2667 2603 32 0 0,'0'0'0'0'0,"-9"-3"120"0"0,-10-5 485 0 0,-9-3-427 0 0,-11-3 497 0 0,-6-4 224 0 0,-5-1-513 0 0,-7-6 548 0 0,-4-5-226 0 0,-5-5-137 0 0,-6-7-15 0 0,-2-3 260 0 0,-2-3-516 0 0,0-2 507 0 0,2 0-328 0 0,2 1-118 0 0,0-1 1 0 0,3 0 54 0 0,0 0-167 0 0,-1-2 135 0 0,0-3-100 0 0,-2-2-74 0 0,-2-6-26 0 0,-3-3 148 0 0,-1-3-236 0 0,-4-5 196 0 0,-3 0-99 0 0,-4-1-112 0 0,-3 0 35 0 0,-1 1-19 0 0,3 2-48 0 0,4 2 98 0 0,5 3-97 0 0,6 4 41 0 0,5 2-87 0 0,7 3 23 0 0,6 4-11 0 0,5 0-19 0 0,6 4 6 0 0,7 2-41 0 0,5 0-82 0 0,8 2 96 0 0,7 1-109 0 0,7 0 13 0 0,5 1-43 0 0,7 0-57 0 0,5 1-173 0 0,5-1 43 0 0,7 0-82 0 0,6 1-367 0 0,7-2-206 0 0,7 0-89 0 0,7-2-1708 0 0,7-3 2560 0 0,-7 9-4444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4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2595 0 0 0 0,'0'0'0'0'0,"0"4"0"0"0,0 6 93 0 0,0 4 21 0 0,1 3 102 0 0,2 2 89 0 0,1 1 151 0 0,1 1-172 0 0,2 2 344 0 0,0 0-99 0 0,0-2-64 0 0,-1 1 67 0 0,-2-1 246 0 0,-3 0-334 0 0,-5 0 524 0 0,-6 0-183 0 0,-6 0-100 0 0,-7 0 43 0 0,-8 0 153 0 0,-8 0-311 0 0,-9-1 230 0 0,-6 1-177 0 0,-6-3-121 0 0,-6-1-161 0 0,-5-3 152 0 0,-4-4-342 0 0,-7-3 367 0 0,-5-3-191 0 0,-1-3-33 0 0,-4-2-32 0 0,0-2 85 0 0,0-1-190 0 0,-1 1 226 0 0,2 0-164 0 0,2 2 4 0 0,-2 2-169 0 0,2 2 98 0 0,3 2-133 0 0,0 1-12 0 0,3 0-1 0 0,5-1-52 0 0,4 1 22 0 0,7-3-84 0 0,7 0 60 0 0,6-1-227 0 0,5-1 55 0 0,5-1-64 0 0,1 0-112 0 0,2 0 66 0 0,2 0-37 0 0,0 0 9 0 0,2-2-30 0 0,1 1 17 0 0,1 0-203 0 0,1 1 68 0 0,3 2-60 0 0,1 0-475 0 0,2 3-100 0 0,3 3-85 0 0,2 2-1420 0 0,3 2 2370 0 0,5-2-4388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1777 0 0 0 0,'0'0'0'0'0,"-2"3"64"0"0,-2 4 0 0 0,-2 2 215 0 0,-1 1 134 0 0,0 1-90 0 0,-2 0 382 0 0,0 2-123 0 0,1-1-69 0 0,-3 1-51 0 0,1-1 202 0 0,-1 1-320 0 0,0 0 371 0 0,-1 2-151 0 0,0 1-100 0 0,-1 1-47 0 0,-2 2 237 0 0,-3-1-359 0 0,-3 3 430 0 0,-4 0-167 0 0,-5 2-104 0 0,-5 1-15 0 0,-5 0 161 0 0,-5 2-298 0 0,-7 3 382 0 0,-4 1-192 0 0,-6 1-77 0 0,-5 2-186 0 0,-6 1 191 0 0,-4 1-316 0 0,-7 2 184 0 0,-2 0-164 0 0,0-2-97 0 0,-1-2-12 0 0,1-3-57 0 0,4-5 18 0 0,3-5-187 0 0,6-5-13 0 0,6-7 22 0 0,7-7-336 0 0,7-6-82 0 0,5-7 211 0 0,6-5-579 0 0,8-3 366 0 0,7-4-51 0 0,7-2-13 0 0,18 22 532 0 0,0-1-1 0 0,0 1 1 0 0,0-1-1 0 0,-1-5 1 0 0,2 5 14 0 0,0 0 0 0 0,1 0 1 0 0,-1 0-1 0 0,1-7 0 0 0,1 7-462 0 0,0-1 1 0 0,0 0-1 0 0,3-10 0 0 0,10-18 455 0 0,9-4-1017 0 0,-2 7-2161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3369 1 128 0 0,'0'0'0'0'0,"1"7"192"0"0,0 10 458 0 0,-1 4-533 0 0,0 7 442 0 0,1 3-170 0 0,2 2 235 0 0,2 0-273 0 0,2-2 358 0 0,-1-4-135 0 0,1-4-75 0 0,-2-2 11 0 0,-2-3 204 0 0,-3-2-326 0 0,-4 0 451 0 0,-5-1-174 0 0,-5 1-117 0 0,-6 4-47 0 0,-6 2 243 0 0,-8 4-503 0 0,-10 5 585 0 0,-10 4-352 0 0,-8 4-95 0 0,-14 8 25 0 0,-7 4 170 0 0,-6 4-320 0 0,-9 6 328 0 0,-5 4-214 0 0,-3 1-85 0 0,-7 3-21 0 0,-1 1 86 0 0,-3-1-210 0 0,-5-1 203 0 0,0 0-158 0 0,-1-3-47 0 0,-3 2 23 0 0,-2-2 39 0 0,2 1-79 0 0,-3 3 54 0 0,2 1 2 0 0,4 1-67 0 0,3 2-25 0 0,7-2 32 0 0,8-3-127 0 0,10-6 26 0 0,9-5 25 0 0,8-6 6 0 0,7-6-83 0 0,8-5 82 0 0,8-5-131 0 0,6-7-102 0 0,6-6 24 0 0,5-6-65 0 0,5-6-268 0 0,3-5 196 0 0,2-7-225 0 0,3-5 116 0 0,2-6-56 0 0,3-7-51 0 0,2-6-135 0 0,6-7-133 0 0,3-8 91 0 0,7-8-1191 0 0,9-6 30 0 0,7-9-58 0 0,1 10-4212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1162 1282 144 0 0,'-1'0'1091'0'0,"-3"2"-924"0"0,-4 1 505 0 0,-2 1 480 0 0,-2 0-201 0 0,-2-2-147 0 0,-1-4-76 0 0,-1-7 294 0 0,-2-6-598 0 0,-3-8 463 0 0,-1-8-310 0 0,-2-9-147 0 0,-5-10-22 0 0,-3-7 144 0 0,-4-6-335 0 0,-8-6 225 0 0,-6-1-244 0 0,-5 0-83 0 0,-9 1-103 0 0,-4 3 41 0 0,-5 4-71 0 0,-4 1 26 0 0,-1 4-84 0 0,0 3 4 0 0,2 2-155 0 0,7 5-62 0 0,9 2 147 0 0,12 2-390 0 0,39 34 368 0 0,0-1 1 0 0,-7-12-1 0 0,12 16 58 0 0,0 0 0 0 0,0 0 0 0 0,-4-13 0 0 0,7 15 11 0 0,0 0 0 0 0,0 0 0 0 0,0 1 0 0 0,1-1 0 0 0,-1 0 0 0 0,1 0 0 0 0,0-6 0 0 0,1 6-108 0 0,0 0 0 0 0,-1 1 0 0 0,1-1 1 0 0,1 0-1 0 0,-1 1 0 0 0,0-1 0 0 0,4-5 0 0 0,-2 4 189 0 0,0 0 0 0 0,1 0 0 0 0,0 1 0 0 0,-1-1 0 0 0,6-3 0 0 0,1-1-959 0 0,0 2 0 0 0,15-10 0 0 0,17-9-2644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265 1261 0 0 0,'0'0'0'0'0,"-8"0"24"0"0,-14 3 159 0 0,-8 3-18 0 0,-6 3 192 0 0,-3 1-36 0 0,0 3 563 0 0,6 2-583 0 0,7-1 163 0 0,9-2-172 0 0,7-2 30 0 0,6-2 131 0 0,7-2-219 0 0,5-2 407 0 0,5-2-168 0 0,3-2-22 0 0,5-3-39 0 0,2-4 210 0 0,2-2-292 0 0,2-4 421 0 0,1-6-172 0 0,0-3-71 0 0,2-8-25 0 0,-3-4 156 0 0,1-4-306 0 0,-1-5 189 0 0,-2-3-204 0 0,-1-1-104 0 0,0-2-144 0 0,0-1 110 0 0,-2 0-197 0 0,3-4 166 0 0,0 1-127 0 0,0-1-38 0 0,5-2-36 0 0,2 1-16 0 0,3-1 26 0 0,6-3-178 0 0,6-1-22 0 0,4-2-60 0 0,6-2-124 0 0,5 2 37 0 0,3 0 17 0 0,3 2-513 0 0,1 2-626 0 0,1 3 9 0 0,-14 12-4830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5708 0 6553 0 0,'-7'8'44'0'0,"-1"-1"0"0"0,1-1-1 0 0,-1 0 1 0 0,0 0 0 0 0,0 0 0 0 0,-1-1-1 0 0,0 0 1 0 0,0-1 0 0 0,0 1-1 0 0,-17 4 1 0 0,-66 9 320 0 0,26-6-31 0 0,-6 5 85 0 0,1 4 0 0 0,1 3 0 0 0,-104 50 0 0 0,135-55-252 0 0,-432 222 1936 0 0,357-178-1685 0 0,-101 60 639 0 0,-694 564 3189 0 0,-274 251 1599 0 0,721-589-4487 0 0,13 14-1372 0 0,27 10 15 0 0,263-227 0 0 0,72-64 0 0 0,3 4 0 0 0,-73 97 0 0 0,103-110 0 0 0,2 3 0 0 0,4 2 0 0 0,-48 104 0 0 0,69-119 0 0 0,0-4 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30 6553 0 0,'87'-9'355'0'0,"187"-10"705"0"0,-229 18-852 0 0,0 3-1 0 0,0 2 1 0 0,0 2-1 0 0,52 13 1 0 0,-11 6 392 0 0,92 41 1 0 0,80 50 281 0 0,-123-53-280 0 0,191 82 817 0 0,198 91 843 0 0,-99-39-613 0 0,11-19 165 0 0,-390-161-1608 0 0,327 110 1368 0 0,-206-72-905 0 0,610 171 2068 0 0,10-44-2183 0 0,171-8-554 0 0,-600-114 0 0 0,31 4 0 0 0,97 16 0 0 0,702 125 0 0 0,252 46 0 0 0,-426-87 0 0 0,-615-117 0 0 0,-203-30 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13455 903 6553 0 0,'-12'-24'0'0'0,"-1"0"0"0"0,0 1 0 0 0,-2 1 0 0 0,-1 0 0 0 0,-21-24 0 0 0,21 30 0 0 0,-1 1 0 0 0,0 1 0 0 0,-1 0 0 0 0,0 1 0 0 0,-34-18 0 0 0,8 10 180 0 0,-1 2-1 0 0,-81-24 0 0 0,20 8 344 0 0,-162-55 554 0 0,-1-1 135 0 0,-6 21-62 0 0,-164-2 629 0 0,-99 28 240 0 0,320 31-1144 0 0,-398-16 1340 0 0,-344-13 1462 0 0,347 15-1309 0 0,-188-1-1723 0 0,3 16-735 0 0,703 10 124 0 0,-936 15-34 0 0,926-11 0 0 0,-560 32 0 0 0,-45 38 0 0 0,699-71 0 0 0,-981 164 0 0 0,398-29 0 0 0,7 19 0 0 0,439-114 0 0 0,-856 224 0 0 0,514-156 0 0 0,-5-37 0 0 0,328-60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74 1396 6553 0 0,'2'-1'0'0'0,"0"-1"0"0"0,-1 0 0 0 0,1-1 0 0 0,-1 1 0 0 0,0 0 0 0 0,0 0 0 0 0,0-1 0 0 0,0 1 0 0 0,0 0 0 0 0,0-1 0 0 0,0 1 0 0 0,-1-1 0 0 0,1 1 0 0 0,-1-1 0 0 0,0 0 0 0 0,0 1 0 0 0,0-1 0 0 0,0 1 0 0 0,0-1 0 0 0,-1 1 0 0 0,1-1 0 0 0,-1 1 0 0 0,0-1 0 0 0,1 1 0 0 0,-1-1 0 0 0,0 1 0 0 0,-3-5 0 0 0,-3-5 0 0 0,0-1 0 0 0,-1 1 0 0 0,-18-19 0 0 0,16 18 0 0 0,10 13 0 0 0,-4-4 0 0 0,1 0 0 0 0,0 0 0 0 0,1 0 0 0 0,-5-9 0 0 0,6 12 0 0 0,1-1 0 0 0,0 1 0 0 0,-1 0 0 0 0,1-1 0 0 0,0 1 0 0 0,0 0 0 0 0,-1-1 0 0 0,1 1 0 0 0,0 0 0 0 0,0-1 0 0 0,1 1 0 0 0,-1-1 0 0 0,0 1 0 0 0,0 0 0 0 0,1-1 0 0 0,-1 1 0 0 0,1 0 0 0 0,-1-1 0 0 0,1 1 0 0 0,0 0 0 0 0,-1 0 0 0 0,2-2 0 0 0,5-5 0 0 0,1 0 0 0 0,0 0 0 0 0,0 1 0 0 0,1 0 0 0 0,0 0 0 0 0,0 1 0 0 0,10-5 0 0 0,10-7 0 0 0,166-109 0 0 0,337-163 0 0 0,42 64 0 0 0,21 48 0 0 0,100 30 274 0 0,11 51 1552 0 0,-451 73-301 0 0,342 11 1 0 0,-374 25-173 0 0,292 53 0 0 0,-326-27 43 0 0,340 114 1 0 0,-52 51 463 0 0,-15 33 90 0 0,-35 7-146 0 0,-243-135-1135 0 0,73 42 273 0 0,278 155-795 0 0,122 0-147 0 0,-602-281 0 0 0,169 68 0 0 0,3-9 0 0 0,3-11 0 0 0,271 49 0 0 0,-331-89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1.06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3424 5856 6553 0 0,'-27'-77'111'0'0,"17"45"16"0"0,9 31-127 0 0,-4-19-1 0 0,4 19 1 0 0,1 0 0 0 0,0 0 0 0 0,0 0 0 0 0,0 0 0 0 0,0 0 0 0 0,0 0 0 0 0,0 1 0 0 0,0-1 0 0 0,0 0 0 0 0,0 0 0 0 0,0 0 0 0 0,0 0 0 0 0,0 0 0 0 0,1 0 0 0 0,-1 1 0 0 0,0-1 0 0 0,1-1 0 0 0,0 1 0 0 0,-1 1 0 0 0,0 0 0 0 0,0 0-1 0 0,0 0 1 0 0,1 0 0 0 0,-1 0 0 0 0,0 0-1 0 0,0 0 1 0 0,1 0 0 0 0,-1 0-1 0 0,0 0 1 0 0,1 0 0 0 0,-1 0 0 0 0,0 0-1 0 0,0 0 1 0 0,1 0 0 0 0,-1 0-1 0 0,0 0 1 0 0,0 0 0 0 0,0 1 0 0 0,1-1-1 0 0,-1 0 1 0 0,0 0 0 0 0,0 0-1 0 0,1 0 1 0 0,-1 0 0 0 0,0 1 0 0 0,0-1-1 0 0,0 0 1 0 0,0 0 0 0 0,1 0-1 0 0,-1 1 1 0 0,0-1 0 0 0,0 0 0 0 0,6 9 49 0 0,6 26 260 0 0,-6-15-183 0 0,5 20 78 0 0,-2 1 0 0 0,-1-1 0 0 0,2 56 0 0 0,-7 125 640 0 0,-9-94-29 0 0,-31 181-1 0 0,11-158 106 0 0,-60 186-1 0 0,61-258-476 0 0,-4-1 1 0 0,-3-1-1 0 0,-78 134 1 0 0,79-162-190 0 0,-1-1 0 0 0,-3-2 1 0 0,-1-1-1 0 0,-3-2 0 0 0,-1-2 0 0 0,-2-1 1 0 0,-48 34-1 0 0,73-61-162 0 0,0 0 0 0 0,-1-1 1 0 0,-1-1-1 0 0,0 0 0 0 0,0-2 1 0 0,-23 8-1 0 0,34-14-40 0 0,0 0 0 0 0,-1-1 0 0 0,1 1 0 0 0,-1-2 1 0 0,0 1-1 0 0,1-1 0 0 0,-17-2 0 0 0,19 1-17 0 0,0 0-1 0 0,0-1 1 0 0,1 0-1 0 0,-1 0 1 0 0,1 0 0 0 0,-1-1-1 0 0,1 0 1 0 0,0 0-1 0 0,0 0 1 0 0,0 0-1 0 0,0-1 1 0 0,-6-6 0 0 0,3 0-34 0 0,0 0 0 0 0,1 0 0 0 0,0 0 1 0 0,0-1-1 0 0,1 0 0 0 0,1 0 1 0 0,0 0-1 0 0,0-1 0 0 0,1 0 0 0 0,-4-20 1 0 0,0-14-225 0 0,-4-69 1 0 0,12 114 219 0 0,-4-81-251 0 0,3 0 1 0 0,5 0 0 0 0,3 0-1 0 0,3 0 1 0 0,33-124-1 0 0,8 30-490 0 0,102-236 1 0 0,-92 266 398 0 0,60-136-428 0 0,22 12 29 0 0,-132 252 670 0 0,2 1 0 0 0,0 0 0 0 0,0 1 0 0 0,2 0 0 0 0,24-21 0 0 0,-30 30 66 0 0,0 0 0 0 0,0 1-1 0 0,1 0 1 0 0,-1 1 0 0 0,1-1 0 0 0,0 2-1 0 0,1 0 1 0 0,-1 0 0 0 0,1 1 0 0 0,0 0-1 0 0,0 1 1 0 0,15-2 0 0 0,-12 3 62 0 0,0 1 0 0 0,0 0 0 0 0,0 1 0 0 0,0 1 1 0 0,-1 0-1 0 0,1 1 0 0 0,-1 1 0 0 0,0 0 0 0 0,1 0 1 0 0,-2 1-1 0 0,1 1 0 0 0,-1 0 0 0 0,21 14 0 0 0,-14-6 27 0 0,0 1-1 0 0,-1 1 0 0 0,-1 1 1 0 0,0 0-1 0 0,-2 2 1 0 0,0-1-1 0 0,15 25 1 0 0,-13-13 45 0 0,0 1 1 0 0,-2 0 0 0 0,-2 1-1 0 0,14 46 1 0 0,-13-21 185 0 0,15 109 0 0 0,-15 53 306 0 0,-15-141-307 0 0,-3-1-1 0 0,-22 126 1 0 0,1-87 205 0 0,-40 115 1 0 0,40-158-215 0 0,-2-1 1 0 0,-4-2-1 0 0,-63 106 0 0 0,71-139-161 0 0,-3-1 0 0 0,0-1-1 0 0,-3-1 1 0 0,0-2-1 0 0,-2 0 1 0 0,-2-3-1 0 0,-62 45 1 0 0,69-57-43 0 0,-1-2 1 0 0,-1 0 0 0 0,0-2 0 0 0,-1-2-1 0 0,0 0 1 0 0,-1-2 0 0 0,0-1-1 0 0,0-1 1 0 0,-1-2 0 0 0,1-1 0 0 0,-1-1-1 0 0,0-2 1 0 0,0-1 0 0 0,0-2-1 0 0,0 0 1 0 0,0-3 0 0 0,-58-14 0 0 0,42 2-35 0 0,1-1 1 0 0,1-3 0 0 0,-67-40 0 0 0,-116-99-950 0 0,133 82 211 0 0,-123-131 0 0 0,-56-113-740 0 0,204 226 883 0 0,4-3-1 0 0,-61-120 1 0 0,86 135 162 0 0,4-2-1 0 0,4-1 1 0 0,-28-112 0 0 0,34 82-280 0 0,4-1-1 0 0,-13-231 1 0 0,35 270 324 0 0,3 0 0 0 0,3-1 1 0 0,4 1-1 0 0,4 1 0 0 0,32-112 0 0 0,-33 152 169 0 0,2 1-1 0 0,1 1 0 0 0,28-47 0 0 0,-29 58 27 0 0,2 1 1 0 0,1 1-1 0 0,1 0 0 0 0,1 2 0 0 0,31-29 0 0 0,-22 26-21 0 0,1 1-1 0 0,1 1 1 0 0,1 1-1 0 0,0 2 0 0 0,42-18 1 0 0,-58 31 173 0 0,1 0 0 0 0,0 0 0 0 0,0 2 1 0 0,1 0-1 0 0,0 1 0 0 0,-1 0 0 0 0,1 2 1 0 0,0 0-1 0 0,0 1 0 0 0,0 0 0 0 0,0 2 0 0 0,0 0 1 0 0,28 7-1 0 0,-30-4 41 0 0,0 0 1 0 0,-1 1-1 0 0,0 1 1 0 0,0 0-1 0 0,15 11 1 0 0,61 50 337 0 0,-78-58-347 0 0,25 21 159 0 0,-2 2-1 0 0,-1 1 1 0 0,-2 1 0 0 0,-2 2-1 0 0,-1 1 1 0 0,47 81 0 0 0,-57-81-40 0 0,-1 1 0 0 0,-2 0 1 0 0,-1 2-1 0 0,-2-1 1 0 0,-2 2-1 0 0,-2-1 0 0 0,-2 1 1 0 0,3 46-1 0 0,-8-37 29 0 0,-3 0 0 0 0,-1 0-1 0 0,-3 0 1 0 0,-2 0 0 0 0,-2-1 0 0 0,-2 0 0 0 0,-3-1-1 0 0,-24 59 1 0 0,24-73-54 0 0,-2-2 0 0 0,-2 1-1 0 0,-1-2 1 0 0,-2 0 0 0 0,0-2-1 0 0,-2 0 1 0 0,-2-2 0 0 0,0 0-1 0 0,-2-2 1 0 0,-1-1 0 0 0,-58 41 0 0 0,67-54-64 0 0,1-2 1 0 0,-2 1 0 0 0,1-2-1 0 0,-1-1 1 0 0,-1 0 0 0 0,1-2-1 0 0,-1 0 1 0 0,-1-1 0 0 0,1-2-1 0 0,-39 3 1 0 0,31-6 50 0 0,1-1-1 0 0,0-2 1 0 0,0 0-1 0 0,1-2 1 0 0,-1-1-1 0 0,1-1 1 0 0,-27-11 0 0 0,18 3-85 0 0,0-2 1 0 0,1-2-1 0 0,1 0 1 0 0,-42-34-1 0 0,20 9-233 0 0,-80-82 0 0 0,-33-61-595 0 0,-166-242-711 0 0,283 358 1246 0 0,-134-196-580 0 0,142 195 366 0 0,-64-146 0 0 0,92 174 323 0 0,2 0 0 0 0,1 0 0 0 0,3-1 0 0 0,1-1 1 0 0,3 0-1 0 0,1 0 0 0 0,2-60 0 0 0,6 47-57 0 0,2 0 0 0 0,2 1 0 0 0,3-1 0 0 0,3 2 0 0 0,25-73 1 0 0,38-64-359 0 0,-53 145 271 0 0,53-84 1 0 0,-29 65-2 0 0,3 2 0 0 0,3 2-1 0 0,70-65 1 0 0,-76 86 54 0 0,1 3-1 0 0,2 1 1 0 0,2 3-1 0 0,97-51 1 0 0,-96 60 67 0 0,1 3 0 0 0,1 3 0 0 0,68-18 0 0 0,-97 33 223 0 0,0 1-1 0 0,1 1 1 0 0,44 1 0 0 0,-52 3 44 0 0,-1 1 1 0 0,1 2-1 0 0,-1-1 1 0 0,0 2-1 0 0,0 1 1 0 0,19 7-1 0 0,-11-1 25 0 0,-2 0-1 0 0,1 2 0 0 0,-2 1 1 0 0,0 1-1 0 0,40 33 0 0 0,-37-24 38 0 0,-1 1 1 0 0,-1 1-1 0 0,-1 1 0 0 0,21 33 0 0 0,71 125 621 0 0,-89-138-510 0 0,-2 1 1 0 0,17 53 0 0 0,-36-87-192 0 0,0 1 0 0 0,-1 1 0 0 0,-1-1 0 0 0,-1 0 0 0 0,0 1 0 0 0,0 16-1 0 0,-3-25-53 0 0,1 0 0 0 0,0-1 0 0 0,-1 1 0 0 0,-1 0 0 0 0,1 0 0 0 0,-1-1-1 0 0,0 1 1 0 0,0-1 0 0 0,-1 0 0 0 0,0 0 0 0 0,0 0 0 0 0,0 0 0 0 0,-1 0-1 0 0,0 0 1 0 0,-8 8 0 0 0,5-7 7 0 0,0-1 0 0 0,-1 0 0 0 0,0 0 0 0 0,0 0 0 0 0,0-1 0 0 0,0-1 0 0 0,-1 1 1 0 0,0-1-1 0 0,0-1 0 0 0,0 0 0 0 0,0 0 0 0 0,0-1 0 0 0,-1 0 0 0 0,1 0 0 0 0,-1-1 0 0 0,0 0 0 0 0,1-1 0 0 0,-13-1 0 0 0,4-1 42 0 0,1-1 0 0 0,-1-1-1 0 0,1 0 1 0 0,-1-2 0 0 0,2 0 0 0 0,-1 0-1 0 0,1-2 1 0 0,0 0 0 0 0,-16-11 0 0 0,-7-6-83 0 0,0-2 0 0 0,2-2 0 0 0,2-1 0 0 0,0-2 0 0 0,2-1 0 0 0,2-2 0 0 0,1-1 0 0 0,-29-45 0 0 0,25 25-244 0 0,-44-102 0 0 0,-11-67-237 0 0,-75-268-485 0 0,151 438 794 0 0,2 0 0 0 0,-5-78-1 0 0,14 91 41 0 0,2 0-1 0 0,2 0 0 0 0,13-78 0 0 0,-1 57-47 0 0,2 0 1 0 0,3 1-1 0 0,3 1 0 0 0,57-110 1 0 0,-54 126 60 0 0,2 1 1 0 0,2 1 0 0 0,2 1-1 0 0,2 2 1 0 0,1 2 0 0 0,66-58-1 0 0,-52 58-77 0 0,1 3 1 0 0,2 2-1 0 0,1 2 0 0 0,111-48 0 0 0,-95 53 162 0 0,1 3-1 0 0,1 3 1 0 0,132-20-1 0 0,68 14 906 0 0,-224 25-636 0 0,1 2 0 0 0,0 2-1 0 0,81 15 1 0 0,-91-10-48 0 0,0 3 1 0 0,43 16 0 0 0,-62-19-99 0 0,-1 0 0 0 0,0 2 0 0 0,0 0 0 0 0,-1 0 0 0 0,0 2-1 0 0,20 18 1 0 0,-16-10 15 0 0,-1 1-1 0 0,-1 0 1 0 0,-1 2-1 0 0,-1 0 1 0 0,0 1-1 0 0,-2 0 1 0 0,12 31-1 0 0,-11-19 59 0 0,-3 0 0 0 0,-1 1 0 0 0,-1 0 0 0 0,8 68 0 0 0,-13-41 86 0 0,-3 0 1 0 0,-3 0-1 0 0,-3 0 1 0 0,-2 0-1 0 0,-3 0 1 0 0,-20 68-1 0 0,9-60 198 0 0,-40 96 0 0 0,47-138-285 0 0,-1 0-1 0 0,-2-1 0 0 0,-29 41 1 0 0,32-52-54 0 0,-1-2 0 0 0,0 1 0 0 0,-1-2 0 0 0,-1 0 0 0 0,0-1 0 0 0,-25 17 0 0 0,35-28-71 0 0,0 1-1 0 0,0-1 0 0 0,0-1 0 0 0,-1 1 1 0 0,1-1-1 0 0,-1 0 0 0 0,0-1 0 0 0,1 0 0 0 0,-9 1 1 0 0,12-2-36 0 0,0 0 0 0 0,0 0 1 0 0,0 0-1 0 0,1 0 1 0 0,-1-1-1 0 0,0 1 0 0 0,0-1 1 0 0,1 0-1 0 0,-1 0 0 0 0,0 0 1 0 0,1 0-1 0 0,-1 0 0 0 0,1-1 1 0 0,-4-1-1 0 0,2-1 27 0 0,0 1 0 0 0,0-1 1 0 0,0 0-1 0 0,1 0 0 0 0,-1 0 0 0 0,1 0 0 0 0,-3-5 0 0 0,-2-6 22 0 0,1 0 0 0 0,0-1 0 0 0,-9-29 0 0 0,7 8-215 0 0,0-1 1 0 0,3 0-1 0 0,-3-74 1 0 0,14-119-433 0 0,-3 188 479 0 0,4-85-573 0 0,47-251 0 0 0,-32 288 333 0 0,5 1-1 0 0,48-116 0 0 0,-24 97-196 0 0,84-137 0 0 0,-90 178 203 0 0,2 2 0 0 0,105-113 1 0 0,-109 139 166 0 0,2 1 0 0 0,1 2 0 0 0,2 2 0 0 0,1 3 0 0 0,2 1 0 0 0,1 3 0 0 0,1 2 0 0 0,1 2 1 0 0,99-30-1 0 0,-102 41 132 0 0,1 2 0 0 0,53-5-1 0 0,105 2 725 0 0,-175 14-562 0 0,0 1 0 0 0,0 1-1 0 0,-1 2 1 0 0,1 1-1 0 0,-1 2 1 0 0,0 1 0 0 0,0 2-1 0 0,33 14 1 0 0,-45-14-33 0 0,1 1-1 0 0,-2 0 1 0 0,0 2 0 0 0,0 0 0 0 0,-1 2 0 0 0,-1 0 0 0 0,0 1 0 0 0,-1 0 0 0 0,-1 2-1 0 0,-1 0 1 0 0,0 0 0 0 0,18 31 0 0 0,-16-16 70 0 0,-1 0 0 0 0,-1 2-1 0 0,-2-1 1 0 0,-2 2 0 0 0,-1-1 0 0 0,9 61 0 0 0,-10-21 150 0 0,-3 0 0 0 0,-6 98 0 0 0,-7-49 233 0 0,-7 0 0 0 0,-39 168 0 0 0,-105 232 1100 0 0,76-319-473 0 0,-147 269 1 0 0,221-459-1101 0 0,4-7-26 0 0,0 1 0 0 0,0-1 0 0 0,-1 0 0 0 0,-1 0 0 0 0,1-1 0 0 0,-1 1 0 0 0,-1-1 0 0 0,1-1 0 0 0,-13 11 1 0 0,18-16-32 0 0,1-1 1 0 0,-1 1 0 0 0,0-1 0 0 0,1 0-1 0 0,-1 1 1 0 0,0-1 0 0 0,1 0 0 0 0,-1 1-1 0 0,0-1 1 0 0,1 0 0 0 0,-1 0 0 0 0,0 1-1 0 0,0-1 1 0 0,1 0 0 0 0,-1 0 0 0 0,0 0-1 0 0,0 0 1 0 0,0 0 0 0 0,1 0 0 0 0,-1 0-1 0 0,0-1 1 0 0,0 1 0 0 0,1 0 0 0 0,-1 0-1 0 0,0 0 1 0 0,0-1 0 0 0,1 1 0 0 0,-1 0-1 0 0,0-1 1 0 0,1 1 0 0 0,-1-1 0 0 0,1 1-1 0 0,-1-1 1 0 0,0 1 0 0 0,1-1 0 0 0,-1 1-1 0 0,1-1 1 0 0,-1 0 0 0 0,1 1 0 0 0,0-1-1 0 0,-1 0 1 0 0,1 1 0 0 0,0-1 0 0 0,-1-1-1 0 0,-1-3 25 0 0,0-1-1 0 0,0 1 1 0 0,1-1-1 0 0,-2-9 1 0 0,3 13-19 0 0,-10-92-282 0 0,4-166-1 0 0,6 179 90 0 0,1-15-313 0 0,5 0 0 0 0,29-156-1 0 0,-21 187 196 0 0,3 2 0 0 0,3 0-1 0 0,2 1 1 0 0,56-106-1 0 0,-28 82-110 0 0,3 1-1 0 0,5 3 1 0 0,2 2-1 0 0,4 4 0 0 0,117-109 1 0 0,-137 146 345 0 0,1 2-1 0 0,2 3 1 0 0,1 1 0 0 0,2 2 0 0 0,1 3-1 0 0,1 2 1 0 0,1 2 0 0 0,2 3 0 0 0,0 2-1 0 0,1 2 1 0 0,0 3 0 0 0,1 2 0 0 0,1 3-1 0 0,74-2 1 0 0,-95 10 179 0 0,-1 2-1 0 0,0 1 1 0 0,0 2-1 0 0,0 2 1 0 0,44 12-1 0 0,-62-13-57 0 0,-1 1-1 0 0,0 1 0 0 0,0 1 0 0 0,0 0 1 0 0,-1 1-1 0 0,0 1 0 0 0,-1 0 1 0 0,0 1-1 0 0,0 1 0 0 0,-1 1 1 0 0,-1-1-1 0 0,13 18 0 0 0,-14-15 6 0 0,-1 2 1 0 0,0-1-1 0 0,-2 1 0 0 0,0 1 0 0 0,-1 0 0 0 0,0 0 0 0 0,-2 0 0 0 0,0 1 1 0 0,-1 0-1 0 0,-1 0 0 0 0,2 26 0 0 0,-2 1 71 0 0,-2 0 1 0 0,-2-1-1 0 0,-2 1 0 0 0,-2 0 0 0 0,-12 56 1 0 0,-68 189 547 0 0,-22-8 74 0 0,-37 28 78 0 0,104-240-577 0 0,-2-1-1 0 0,-53 65 1 0 0,94-134-249 0 0,-12 14 92 0 0,0 0-1 0 0,-28 26 0 0 0,36-37-73 0 0,1-1 0 0 0,-1 0-1 0 0,0 0 1 0 0,0-1-1 0 0,0 1 1 0 0,-1-1-1 0 0,1 0 1 0 0,0 0 0 0 0,-1-1-1 0 0,0 1 1 0 0,1-1-1 0 0,-1 0 1 0 0,0 0 0 0 0,1 0-1 0 0,-1-1 1 0 0,0 0-1 0 0,-6 0 1 0 0,7-1-4 0 0,0 0 0 0 0,0 0 1 0 0,1-1-1 0 0,-1 0 0 0 0,1 1 0 0 0,-1-1 1 0 0,1 0-1 0 0,0 0 0 0 0,0-1 0 0 0,0 1 1 0 0,0-1-1 0 0,0 0 0 0 0,0 1 0 0 0,-3-6 1 0 0,-4-5 43 0 0,1 0 1 0 0,-9-17-1 0 0,2 0-138 0 0,1 1-1 0 0,-15-47 0 0 0,24 57 7 0 0,1-1 0 0 0,0 1 0 0 0,2-1 0 0 0,0 0 0 0 0,0-28 0 0 0,3 33 27 0 0,0-10-48 0 0,1 1 0 0 0,0-1 0 0 0,6-25 0 0 0,4 10-77 0 0,1 0 0 0 0,2 1 1 0 0,2 0-1 0 0,1 1 0 0 0,2 1 0 0 0,2 1 0 0 0,48-64 1 0 0,-21 40-155 0 0,3 2 0 0 0,3 2 0 0 0,84-68 0 0 0,350-230-1525 0 0,-306 239 1191 0 0,-85 54 332 0 0,6-3-176 0 0,3 3 1 0 0,2 6-1 0 0,128-46 0 0 0,11 20-291 0 0,4 25 643 0 0,-194 49 396 0 0,-1 2-1 0 0,112 6 1 0 0,-152 0-188 0 0,-1 1 0 0 0,1 1 1 0 0,-1 0-1 0 0,0 1 0 0 0,0 0 0 0 0,0 1 1 0 0,27 14-1 0 0,-32-13-21 0 0,0 0 0 0 0,0 1 0 0 0,-1 0 0 0 0,0 1 0 0 0,0-1 1 0 0,-1 2-1 0 0,0-1 0 0 0,0 1 0 0 0,-1 1 0 0 0,-1-1 0 0 0,8 13 0 0 0,-4-1 59 0 0,0 0 0 0 0,-1 1 0 0 0,-1 0 0 0 0,7 35-1 0 0,-6-8 143 0 0,4 56 0 0 0,-11-64-67 0 0,-2-1 0 0 0,-2 1 0 0 0,-1 0 0 0 0,-16 72 0 0 0,1-41 249 0 0,-50 125-1 0 0,40-134-72 0 0,-65 108 0 0 0,-55 44 472 0 0,100-156-467 0 0,-2-1 1 0 0,-104 91-1 0 0,122-122-216 0 0,0-2 0 0 0,-1-1 0 0 0,-2-2-1 0 0,0-1 1 0 0,-64 26 0 0 0,77-38-53 0 0,-1-2 0 0 0,1-1 0 0 0,-1 0 0 0 0,-38 3-1 0 0,45-8-25 0 0,-1-1 0 0 0,0 0-1 0 0,0-1 1 0 0,0-1-1 0 0,0 0 1 0 0,0-1 0 0 0,-16-6-1 0 0,23 6-9 0 0,1-1 0 0 0,0 0-1 0 0,0 0 1 0 0,0-1 0 0 0,1 0-1 0 0,-1 0 1 0 0,1-1 0 0 0,-14-12-1 0 0,18 13-48 0 0,-1 0 0 0 0,1-1 0 0 0,0 1-1 0 0,0-1 1 0 0,0 1 0 0 0,1-1 0 0 0,0 0-1 0 0,0 0 1 0 0,1-1 0 0 0,0 1 0 0 0,0-1-1 0 0,0 1 1 0 0,-1-14 0 0 0,2 8-31 0 0,1 1 0 0 0,1-1 0 0 0,0 0-1 0 0,0 0 1 0 0,1 1 0 0 0,1-1 0 0 0,0 1 0 0 0,1 0 0 0 0,0 0 0 0 0,0 0 0 0 0,1 0 0 0 0,1 0-1 0 0,8-11 1 0 0,8-10-161 0 0,2 0-1 0 0,47-46 0 0 0,-20 28-109 0 0,2 2 0 0 0,1 3 0 0 0,85-54-1 0 0,-58 51-85 0 0,1 3 0 0 0,100-39-1 0 0,-63 36 383 0 0,3 5 0 0 0,2 5-1 0 0,139-23 1 0 0,78 23 626 0 0,-252 35-317 0 0,169 17 1 0 0,-23 28 109 0 0,-193-32-305 0 0,0 3 1 0 0,-1 1-1 0 0,58 30 1 0 0,-85-37-69 0 0,0 1 1 0 0,-1 1-1 0 0,0 0 0 0 0,0 1 1 0 0,-1 1-1 0 0,0 0 1 0 0,-1 0-1 0 0,0 1 0 0 0,-1 1 1 0 0,14 20-1 0 0,-15-15 4 0 0,0-1-1 0 0,0 1 1 0 0,-2 1-1 0 0,0 0 1 0 0,-1 0-1 0 0,-2 0 1 0 0,1 0-1 0 0,1 24 1 0 0,-3-11 19 0 0,-1 0 1 0 0,-2 1 0 0 0,-1-1 0 0 0,-1 0 0 0 0,-2 0 0 0 0,-1 0 0 0 0,-2-1 0 0 0,-17 52 0 0 0,0-21 72 0 0,-3-1 1 0 0,-2-2 0 0 0,-3-1-1 0 0,-2-1 1 0 0,-3-2-1 0 0,-2-2 1 0 0,-68 72-1 0 0,-152 126 501 0 0,206-202-514 0 0,4-5 50 0 0,-1-2-1 0 0,-56 35 0 0 0,91-68-137 0 0,0 0 0 0 0,0-1 0 0 0,-1-1 0 0 0,0 0 1 0 0,0-1-1 0 0,-25 5 0 0 0,35-9-13 0 0,-1-1 1 0 0,0 0-1 0 0,1-1 0 0 0,-1 1 1 0 0,0-1-1 0 0,1-1 0 0 0,-1 1 1 0 0,0-1-1 0 0,1 0 1 0 0,-1-1-1 0 0,1 1 0 0 0,-1-1 1 0 0,1-1-1 0 0,0 1 0 0 0,0-1 1 0 0,0 0-1 0 0,0-1 0 0 0,-9-6 1 0 0,9 5-1 0 0,0 0 0 0 0,1-1 0 0 0,-1 0 0 0 0,1 0 0 0 0,1 0 0 0 0,-1-1 0 0 0,1 0 0 0 0,0 0 0 0 0,1 0 0 0 0,-1 0 0 0 0,1 0 0 0 0,1-1 0 0 0,-1 1 0 0 0,1-1 0 0 0,1 0 0 0 0,-1 0 0 0 0,1-13 0 0 0,1 18-24 0 0,0-1 0 0 0,0 1 0 0 0,0 0 0 0 0,1 0 0 0 0,0-1-1 0 0,-1 1 1 0 0,1 0 0 0 0,0 0 0 0 0,1 0 0 0 0,-1 0 0 0 0,0 0 0 0 0,1 0-1 0 0,0 0 1 0 0,-1 1 0 0 0,6-6 0 0 0,-4 5-13 0 0,1 0 0 0 0,-1 0 0 0 0,1 0 0 0 0,0 1 0 0 0,0-1 0 0 0,0 1 0 0 0,1 0 0 0 0,-1 0 0 0 0,9-2 0 0 0,3 0-23 0 0,-1 2-1 0 0,1-1 0 0 0,0 2 0 0 0,-1 0 1 0 0,25 3-1 0 0,3 1 71 0 0,71 17 1 0 0,40 19 12 0 0,-130-32-32 0 0,825 252 270 0 0,-584-162-194 0 0,-185-64-43 0 0,92 55 0 0 0,-143-71-30 0 0,0 1 0 0 0,-2 2-1 0 0,0 1 1 0 0,-2 1 0 0 0,32 34 0 0 0,-44-41-6 0 0,-1 0-1 0 0,0 0 1 0 0,-2 1 0 0 0,0 1 0 0 0,0 0-1 0 0,-2 0 1 0 0,0 1 0 0 0,-1 0 0 0 0,-1 1-1 0 0,7 32 1 0 0,-9-17 6 0 0,-1 0-1 0 0,-1-1 0 0 0,-2 1 1 0 0,-1 0-1 0 0,-2 0 0 0 0,-2 0 1 0 0,-12 49-1 0 0,0-22 13 0 0,-3 0 1 0 0,-3-2-1 0 0,-32 60 0 0 0,10-36 18 0 0,-3-2 0 0 0,-88 110-1 0 0,71-114 5 0 0,-2-2-1 0 0,-113 95 1 0 0,-174 107 88 0 0,134-128-62 0 0,182-128-72 0 0,-1-1 1 0 0,0-1 0 0 0,-1-3 0 0 0,-45 13-1 0 0,65-23-1 0 0,-1-2 0 0 0,-38 3 0 0 0,51-6 0 0 0,-1-1 0 0 0,1 0 0 0 0,-1-1 0 0 0,1 0 0 0 0,-1 0 0 0 0,1-1 0 0 0,0 0 0 0 0,0 0 0 0 0,-13-6 0 0 0,17 6-1 0 0,-1-1 0 0 0,1 0 0 0 0,1 0 0 0 0,-1 0-1 0 0,0-1 1 0 0,1 1 0 0 0,-1-1 0 0 0,1 0 0 0 0,0 0-1 0 0,1 0 1 0 0,-1 0 0 0 0,0 0 0 0 0,1-1 0 0 0,0 1-1 0 0,0-1 1 0 0,1 1 0 0 0,-1-1 0 0 0,1 0 0 0 0,0 0 0 0 0,0 1-1 0 0,1-1 1 0 0,-1-7 0 0 0,1 2-44 0 0,0 1 0 0 0,0 0 0 0 0,1 0 0 0 0,0-1-1 0 0,1 1 1 0 0,0 0 0 0 0,0 0 0 0 0,1 0 0 0 0,0 1 0 0 0,9-17 0 0 0,-2 10-35 0 0,1 0-1 0 0,0 0 1 0 0,1 1 0 0 0,0 1 0 0 0,20-16 0 0 0,76-51-499 0 0,-59 49 264 0 0,2 2 1 0 0,96-40-1 0 0,-73 42 293 0 0,120-28 0 0 0,-150 46 55 0 0,0 3 0 0 0,1 1 0 0 0,54 2 1 0 0,134 19 100 0 0,-196-12-107 0 0,0 2 0 0 0,-1 2 0 0 0,0 1 0 0 0,0 2-1 0 0,-1 1 1 0 0,0 2 0 0 0,-1 1 0 0 0,45 29 0 0 0,-65-35-16 0 0,-1 1 0 0 0,0 0 1 0 0,-1 1-1 0 0,0 0 0 0 0,-1 1 1 0 0,17 22-1 0 0,-22-25-3 0 0,0 1 0 0 0,-1-1 0 0 0,0 1 0 0 0,0 0 1 0 0,-1 0-1 0 0,0 0 0 0 0,-1 0 0 0 0,0 1 0 0 0,-1-1 0 0 0,2 21 1 0 0,-4-25-9 0 0,2 15 13 0 0,-1 1 0 0 0,-1-1 0 0 0,-1 1 0 0 0,-1-1 0 0 0,-9 42 0 0 0,-12 4 57 0 0,-3-1 1 0 0,-48 88-1 0 0,26-68 3 0 0,-4-2-1 0 0,-4-2 1 0 0,-3-3 0 0 0,-3-3-1 0 0,-101 96 1 0 0,84-101 8 0 0,-3-3-1 0 0,-3-4 1 0 0,-112 65 0 0 0,144-99-37 0 0,-1-1 0 0 0,-1-3 0 0 0,-2-2 0 0 0,0-3 0 0 0,-81 19 0 0 0,104-33-13 0 0,-1-1 0 0 0,0-2 0 0 0,-71 0 0 0 0,92-4-21 0 0,-1-1 0 0 0,1-1 1 0 0,-1 0-1 0 0,1-1 0 0 0,0-1 0 0 0,0 0 0 0 0,0-1 1 0 0,0 0-1 0 0,1-1 0 0 0,0-1 0 0 0,0 0 0 0 0,-13-10 1 0 0,20 12-25 0 0,0 0 1 0 0,0 0 0 0 0,1-1 0 0 0,0 1-1 0 0,0-1 1 0 0,0-1 0 0 0,1 1 0 0 0,0-1-1 0 0,0 1 1 0 0,1-1 0 0 0,-1 0 0 0 0,2 0-1 0 0,-1-1 1 0 0,1 1 0 0 0,0 0 0 0 0,0-1 0 0 0,1 0-1 0 0,0 1 1 0 0,1-1 0 0 0,0 0 0 0 0,0 1-1 0 0,0-1 1 0 0,1 0 0 0 0,0 1 0 0 0,0-1-1 0 0,1 1 1 0 0,0-1 0 0 0,1 1 0 0 0,0 0-1 0 0,0 0 1 0 0,4-7 0 0 0,1 2-52 0 0,0 0 1 0 0,1 1-1 0 0,0 0 1 0 0,1 1-1 0 0,0 0 0 0 0,1 0 1 0 0,14-9-1 0 0,91-51-456 0 0,-107 65 468 0 0,22-11 18 0 0,0 3 0 0 0,1 0 0 0 0,1 2-1 0 0,0 1 1 0 0,0 2 0 0 0,46-6 0 0 0,9 5 118 0 0,108 3 1 0 0,269 46 133 0 0,-409-32-193 0 0,161 30 74 0 0,-199-35-86 0 0,-1 2 0 0 0,1 0 1 0 0,-1 1-1 0 0,0 1 0 0 0,-1 0 1 0 0,26 16-1 0 0,-37-19-9 0 0,1 0 1 0 0,-1 0-1 0 0,0 0 1 0 0,0 1-1 0 0,0-1 1 0 0,-1 1-1 0 0,0 0 1 0 0,0 1-1 0 0,0-1 0 0 0,0 1 1 0 0,-1-1-1 0 0,0 1 1 0 0,0 0-1 0 0,-1 1 1 0 0,0-1-1 0 0,0 0 1 0 0,0 1-1 0 0,-1-1 1 0 0,0 1-1 0 0,0-1 1 0 0,0 9-1 0 0,-2-3 3 0 0,0-1-1 0 0,-1 0 1 0 0,0 0-1 0 0,0 0 1 0 0,-2-1-1 0 0,1 1 1 0 0,-1-1-1 0 0,-6 12 1 0 0,-2 1 15 0 0,-1-1 0 0 0,-23 30 0 0 0,10-20 6 0 0,-2-2 0 0 0,0 0 1 0 0,-54 42-1 0 0,-111 61 83 0 0,88-72-45 0 0,-2-5 0 0 0,-3-5 0 0 0,-2-4 0 0 0,-2-6 0 0 0,-1-4 0 0 0,-2-6 0 0 0,-150 21 0 0 0,176-40-10 0 0,1-5-1 0 0,-107-4 1 0 0,122-7 1 0 0,0-4 0 0 0,-147-34 0 0 0,140 19-324 0 0,0-4 0 0 0,2-3 0 0 0,-125-67 0 0 0,140 60-101 0 0,2-2 0 0 0,2-4 1 0 0,2-2-1 0 0,-81-79 0 0 0,119 102 232 0 0,0-1-1 0 0,2-1 0 0 0,0 0 0 0 0,2-2 0 0 0,1 0 0 0 0,1-1 0 0 0,1 0 0 0 0,-14-39 0 0 0,21 44 49 0 0,1 0-1 0 0,1 0 1 0 0,0 0-1 0 0,2 0 1 0 0,1 0-1 0 0,1-1 1 0 0,0 1-1 0 0,2-1 0 0 0,0 0 1 0 0,2 1-1 0 0,1 0 1 0 0,6-25-1 0 0,1 14-65 0 0,1 0 0 0 0,2 1 0 0 0,1 0 0 0 0,1 1 0 0 0,2 1 0 0 0,1 0 0 0 0,1 1 0 0 0,2 2 0 0 0,0 0 0 0 0,2 1 0 0 0,1 2 0 0 0,1 0 0 0 0,1 2 0 0 0,36-24 0 0 0,-16 15-76 0 0,0 1 1 0 0,3 3-1 0 0,0 2 1 0 0,59-21-1 0 0,-66 32 331 0 0,0 2 0 0 0,1 2 0 0 0,0 1 0 0 0,1 3 0 0 0,0 2-1 0 0,66 1 1 0 0,-101 4-73 0 0,1 0-1 0 0,-1 0 1 0 0,1 1-1 0 0,-1 1 0 0 0,0-1 1 0 0,0 2-1 0 0,0-1 1 0 0,0 1-1 0 0,0 1 0 0 0,-1 0 1 0 0,0 0-1 0 0,12 9 1 0 0,-15-8-6 0 0,0-1 1 0 0,0 1-1 0 0,0 0 0 0 0,-1 0 1 0 0,0 1-1 0 0,0 0 1 0 0,-1-1-1 0 0,0 2 1 0 0,0-1-1 0 0,0 0 1 0 0,-1 1-1 0 0,0-1 1 0 0,-1 1-1 0 0,0 0 1 0 0,0 0-1 0 0,1 14 0 0 0,-1 4 38 0 0,-1 0 0 0 0,-2 0-1 0 0,-1 1 1 0 0,-1-1 0 0 0,-1 0-1 0 0,-1-1 1 0 0,-10 30 0 0 0,-6 5 186 0 0,-52 103 0 0 0,59-136-166 0 0,-2 0 1 0 0,-1-1-1 0 0,-1 0 1 0 0,-1-2-1 0 0,-24 26 1 0 0,37-45-55 0 0,1 1 0 0 0,-1-1 0 0 0,0 0 0 0 0,0 0 0 0 0,0 0 0 0 0,-1-1-1 0 0,1 0 1 0 0,-1-1 0 0 0,0 1 0 0 0,-1-1 0 0 0,1-1 0 0 0,-13 4 0 0 0,3-4 17 0 0,0-1 0 0 0,-1-1 0 0 0,1-1 0 0 0,0 0 0 0 0,-1-2 1 0 0,-22-5-1 0 0,-102-35 291 0 0,-5-20-15 0 0,18 6 25 0 0,-225-86 390 0 0,304 122-597 0 0,7 4 4 0 0,-44-25-1 0 0,73 32-119 0 0,11 4 82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5098 0 6553 0 0,'-168'44'796'0'0,"137"-34"-645"0"0,0 2 1 0 0,1 1-1 0 0,-33 20 0 0 0,-134 102 907 0 0,12 17-49 0 0,57-45-524 0 0,-316 241 1783 0 0,102-81-611 0 0,-29 2-11 0 0,221-166-849 0 0,-450 300 1891 0 0,218-165-990 0 0,156-99-565 0 0,65-40-289 0 0,-188 105 372 0 0,222-131-1094 0 0,-8 1-122 0 0,-255 99 0 0 0,336-153 0 0 0,0-3 0 0 0,-2-2 0 0 0,0-3 0 0 0,0-2 0 0 0,-84 3 0 0 0,122-12 0 0 0,0-1 0 0 0,0-1 0 0 0,1-1 0 0 0,-34-7 0 0 0,2-6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0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5909 164 6553 0 0,'1'1'0'0'0,"-1"-1"0"0"0,0 1 0 0 0,0-1 0 0 0,1 1 0 0 0,-1-1 0 0 0,0 1 0 0 0,0-1 0 0 0,0 1 0 0 0,0-1 0 0 0,0 1 0 0 0,0-1 0 0 0,0 1 0 0 0,0-1 0 0 0,0 1 0 0 0,0-1 0 0 0,0 1 0 0 0,0-1 0 0 0,0 1 0 0 0,0-1 0 0 0,0 1 0 0 0,0-1-1 0 0,0 1 1 0 0,-1-1 0 0 0,1 1 0 0 0,0-1 0 0 0,-1 1 0 0 0,0-1 3 0 0,0 1 0 0 0,-1-1 0 0 0,1 0 0 0 0,-1 0 0 0 0,1 1 0 0 0,0-1 0 0 0,-1 0 0 0 0,1-1 0 0 0,0 1 0 0 0,-1 0 0 0 0,1 0 0 0 0,0 0 0 0 0,-3-2-1 0 0,-16-2 78 0 0,-3-2 71 0 0,0 2-1 0 0,-1 0 0 0 0,-43-1 0 0 0,40 8-46 0 0,0 1-1 0 0,0 1 1 0 0,-25 9 0 0 0,15-4 18 0 0,31-9-81 0 0,1 1-1 0 0,-1-1 0 0 0,1 0 0 0 0,-1-1 0 0 0,1 1 1 0 0,-1-1-1 0 0,1 0 0 0 0,-1-1 0 0 0,0 1 0 0 0,1-1 1 0 0,-1 0-1 0 0,1-1 0 0 0,0 1 0 0 0,-1-1 0 0 0,1 0 1 0 0,0 0-1 0 0,0-1 0 0 0,-6-3 0 0 0,-100-50 488 0 0,51 27-275 0 0,28 16-38 0 0,-1 1 0 0 0,0 2 0 0 0,-43-7 0 0 0,15 7 181 0 0,-106-4 0 0 0,107 10-187 0 0,-162-6 1291 0 0,-297 26 0 0 0,430-9-1185 0 0,-561 61 2110 0 0,-253 69 1213 0 0,571-93-2400 0 0,-20 2 70 0 0,-386 47 219 0 0,-6-65-1620 0 0,611-34 93 0 0,-4-8 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13683 1016 6553 0 0,'-44'9'233'0'0,"0"-2"-1"0"0,-1-2 0 0 0,0-2 1 0 0,-51-3-1 0 0,-104-18 640 0 0,-63-3-222 0 0,-132 33 937 0 0,259-5-1092 0 0,27-4-2 0 0,1-4 0 0 0,-1-5 0 0 0,-109-21 0 0 0,-100-37 771 0 0,213 37-682 0 0,-103-41 0 0 0,-205-117-1132 0 0,-50-39-433 0 0,390 193 846 0 0,-322-132-687 0 0,266 116 394 0 0,-150-33-1 0 0,133 48 734 0 0,-202-17 0 0 0,-191 30 1199 0 0,372 25-817 0 0,-205 34 0 0 0,-618 170 2042 0 0,325-59-926 0 0,380-89-1017 0 0,-832 146 2285 0 0,585-145-2686 0 0,-3-32-414 0 0,-433 19 31 0 0,421 36 0 0 0,5 38 0 0 0,63-13 0 0 0,288-70 0 0 0,-283 58 0 0 0,348-75 0 0 0,-203 14 0 0 0,194-36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10459 199 6553 0 0,'-4'-3'1'0'0,"-219"-110"-9"0"0,186 98 26 0 0,0 1-1 0 0,-1 2 1 0 0,-1 1-1 0 0,-48-6 1 0 0,-12 8 584 0 0,-149 5 0 0 0,143 5-205 0 0,46-1-168 0 0,8-1 14 0 0,-1 1 0 0 0,1 4 1 0 0,-60 10-1 0 0,-80 33 578 0 0,146-34-553 0 0,1 3-1 0 0,-49 24 1 0 0,87-37-244 0 0,-103 51 821 0 0,-137 92 0 0 0,37-1 140 0 0,-148 104 672 0 0,8 16-56 0 0,-61 77 449 0 0,40-32-151 0 0,-14-13-33 0 0,-343 196-73 0 0,600-410-1844 0 0,-539 344 51 0 0,-25-47 0 0 0,551-316 0 0 0,-273 83 0 0 0,225-97 0 0 0,-203 26 0 0 0,-200-18 0 0 0,-2-48 0 0 0,-201-47 0 0 0,-66-63 0 0 0,636 62 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0 6553 0 0,'35'17'199'0'0,"91"51"397"0"0,-117-61-531 0 0,1 1 0 0 0,-2 0 0 0 0,1 1 0 0 0,-1 0 0 0 0,0 0 0 0 0,-1 1 0 0 0,0 0 0 0 0,11 20 0 0 0,-1-1-30 0 0,17 20 258 0 0,1-1-1 0 0,3-2 1 0 0,1-2 0 0 0,3-1 0 0 0,55 44 0 0 0,-14-17 137 0 0,158 124 806 0 0,306 167 1293 0 0,-291-200-1283 0 0,-175-113-759 0 0,1-3 0 0 0,3-3-1 0 0,118 39 1 0 0,260 42 1445 0 0,-410-111-1709 0 0,372 57 1401 0 0,-171-34-541 0 0,374 29 1153 0 0,-287-55-1872 0 0,-226-7-364 0 0,306-11 0 0 0,0-18 0 0 0,-405 26 0 0 0,1105-126 0 0 0,-741 62 0 0 0,-193 24 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1060 6553 0 0,'4'-39'0'0'0,"-2"-55"0"0"0,-3 63 0 0 0,1 28 0 0 0,1 0 0 0 0,-1 0 0 0 0,0-1 0 0 0,1 1 0 0 0,-1 0 0 0 0,1 0 0 0 0,0 0 0 0 0,0 0 0 0 0,0 0 0 0 0,1 0 0 0 0,-1 0 0 0 0,3-2 0 0 0,0-2 0 0 0,1 2 0 0 0,1-1 0 0 0,10-9 0 0 0,7-6-39 0 0,150-124 856 0 0,-91 82-539 0 0,21-16-312 0 0,58-28 511 0 0,241-120-1 0 0,-286 177 52 0 0,-58 26-287 0 0,7-3 285 0 0,125-35-1 0 0,-154 55-352 0 0,1 3-1 0 0,0 1 1 0 0,-1 1-1 0 0,64 6 0 0 0,-67 0 102 0 0,59 16-1 0 0,-38-7-65 0 0,-11-4-148 0 0,-8-1 167 0 0,69 7 1 0 0,-28-8 150 0 0,-37-3-98 0 0,73-1 0 0 0,-74-8-59 0 0,-1-5 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29167.3125"/>
      <inkml:brushProperty name="anchorY" value="-473643.75"/>
      <inkml:brushProperty name="scaleFactor" value="0.5"/>
    </inkml:brush>
  </inkml:definitions>
  <inkml:trace contextRef="#ctx0" brushRef="#br0">40314 894 88 0 0,'0'0'0'0'0,"-1"-3"88"0"0,-1-5-47 0 0,0-3-135 0 0,0-1 240 0 0,0 1-126 0 0,0-1 211 0 0,0 2 141 0 0,0 2-32 0 0,0 1-28 0 0,-1 2 16 0 0,0 2 114 0 0,-1 1-185 0 0,0 2 201 0 0,-2 0-72 0 0,-1 0-60 0 0,-3 0 13 0 0,-2 0 121 0 0,-2 2-216 0 0,-4 0 265 0 0,-3 0-118 0 0,-3 0-74 0 0,-3 2-29 0 0,-4 0 103 0 0,-2 0-187 0 0,-3 0 188 0 0,-3-1-96 0 0,-2 0-54 0 0,-4 1-76 0 0,-1 0 118 0 0,-3 0-220 0 0,-4 0 262 0 0,-2 0-147 0 0,-4 0-38 0 0,-6 0-50 0 0,-4 0 146 0 0,-3 0-208 0 0,-7 2 346 0 0,-4-1-122 0 0,-5 1-38 0 0,-7 0-63 0 0,-4 0 190 0 0,-3 0-297 0 0,-2 0 382 0 0,1-1-201 0 0,2 2-8 0 0,1-1-47 0 0,0 1 51 0 0,-1 0-67 0 0,-1-1 38 0 0,-1 1-49 0 0,-1-1-42 0 0,0 1 84 0 0,-1 0-47 0 0,-2-2 62 0 0,-1-2-34 0 0,-1 0-25 0 0,-3-1-12 0 0,-4-1 1 0 0,-6 1-22 0 0,-6-1 25 0 0,-5 1 0 0 0,-4 0-36 0 0,-5 0-17 0 0,-3 0 40 0 0,-3 0 5 0 0,-3-1-1 0 0,0-1-16 0 0,1 1-3 0 0,4-1-38 0 0,3 0-9 0 0,2-1 93 0 0,-1-1-95 0 0,-1 0 135 0 0,-5 1-67 0 0,-4-1-5 0 0,-7 1-14 0 0,-7 1 0 0 0,-7 0-11 0 0,-7-1 49 0 0,-2 2-43 0 0,0-1-3 0 0,2 0 10 0 0,3 0-52 0 0,2 0 71 0 0,1 0-5 0 0,-1 0-6 0 0,-4-1 24 0 0,-6 0-184 0 0,-8 0 212 0 0,-7 0-229 0 0,-5 2 198 0 0,-1-1-31 0 0,2 1-56 0 0,4 0 5 0 0,7-1 80 0 0,6 1-102 0 0,6-2 220 0 0,4 0-157 0 0,2-1 17 0 0,-5 0 5 0 0,-5-1-100 0 0,-6 0 139 0 0,-6 0-54 0 0,-2 0-19 0 0,1 0 0 0 0,3 0-3 0 0,4-1 64 0 0,6-2-46 0 0,5 1-20 0 0,2-1 81 0 0,0 0-83 0 0,-5 2 8 0 0,-7 1 54 0 0,-9 1-94 0 0,-8 1 86 0 0,-2 0-27 0 0,0 1 46 0 0,1 1-217 0 0,3 0 214 0 0,5 0-222 0 0,3 0 158 0 0,3 1 7 0 0,0-1-76 0 0,-3 0 10 0 0,-6 0 13 0 0,-5 0-17 0 0,-3-1 99 0 0,-2 0-66 0 0,3 0 24 0 0,4 0-89 0 0,5 0 24 0 0,4 0-12 0 0,6 0 56 0 0,3-1-6 0 0,1 0 4 0 0,-2-1-7 0 0,-5 0-35 0 0,-4-1 37 0 0,-4 0 43 0 0,0 0-77 0 0,3-1 73 0 0,4 1-4 0 0,6-1-73 0 0,6-1 117 0 0,2 2-122 0 0,4 0 29 0 0,-3 2 0 0 0,-5 0 24 0 0,-7 0-35 0 0,-8 1 40 0 0,-5 0-40 0 0,-2 1 58 0 0,1 0-16 0 0,3 0-78 0 0,5 0 42 0 0,2 0-54 0 0,3-1 51 0 0,2 0 12 0 0,0 0-31 0 0,-3 0 105 0 0,-3-3-96 0 0,-3-1 107 0 0,-3-1-86 0 0,3-1-40 0 0,3-2 12 0 0,6-1 36 0 0,8-1-87 0 0,7-2 102 0 0,7-1-78 0 0,6 0 52 0 0,3-1-25 0 0,-4-2-11 0 0,-4-1 97 0 0,-5-1-123 0 0,-7 0 115 0 0,-1-1-72 0 0,-2-1 12 0 0,0 1-12 0 0,2 1 58 0 0,3 0-93 0 0,3 0 123 0 0,6 0-112 0 0,2 1 16 0 0,-1-1 88 0 0,-4 0-151 0 0,-7 0 198 0 0,-7 1-182 0 0,-4 1 57 0 0,-3 2 0 0 0,-2 2-42 0 0,0 1 51 0 0,2 0-35 0 0,5 1 11 0 0,8-1 71 0 0,8 0-76 0 0,4 0 35 0 0,2-2 27 0 0,0-1-75 0 0,-4 0 6 0 0,-1-1-14 0 0,-1 0 29 0 0,-2-1 55 0 0,1-1-33 0 0,3 0 15 0 0,3-1-97 0 0,6-1 28 0 0,7 0-5 0 0,8-1 73 0 0,4 0 35 0 0,3 0-24 0 0,2-1-14 0 0,0 1-42 0 0,-2 2-83 0 0,-3 1 112 0 0,-6 2-39 0 0,-3 1 60 0 0,-4 1 5 0 0,0 2-64 0 0,0 0-26 0 0,1 3 52 0 0,5 0-40 0 0,3 2 78 0 0,5 1-68 0 0,6 1 42 0 0,5 1-32 0 0,4 1 9 0 0,1 0-3 0 0,-1 2-47 0 0,-3-1 42 0 0,-1 2 4 0 0,-3 1-2 0 0,-3 1-25 0 0,-2 1 36 0 0,-1 0-12 0 0,0 0 32 0 0,2 0 11 0 0,3-1 17 0 0,3 1-115 0 0,1 0 82 0 0,5-1-77 0 0,4-1 142 0 0,5 0-116 0 0,4 0 11 0 0,3 0 6 0 0,2 0-34 0 0,0 0 56 0 0,-2 1-18 0 0,-2 0 54 0 0,-3 2-14 0 0,-6 1-40 0 0,-3 0 33 0 0,-4 2-32 0 0,0 0 56 0 0,0 1-45 0 0,2 1-4 0 0,1 0-17 0 0,1 0-6 0 0,1 2 27 0 0,2 0-46 0 0,4 1 5 0 0,2 1-31 0 0,5 0 156 0 0,3-1-102 0 0,3 1 130 0 0,2 0-258 0 0,1 0 189 0 0,0 0-64 0 0,-1 1 16 0 0,-3-1 93 0 0,-4 1-166 0 0,-3 0 53 0 0,-3 0 27 0 0,0-1 14 0 0,-2 1-76 0 0,0-1 45 0 0,2 0-54 0 0,1 0 78 0 0,5-2-51 0 0,4 1 45 0 0,3-2-143 0 0,3 0-14 0 0,4 0-3 0 0,4-1-354 0 0,4 0 62 0 0,3-1-95 0 0,3 0-1016 0 0,-1-1-694 0 0,1-2 468 0 0,-4 0-5239 0 0,-2 0 6827 0 0,-2-5-2496 0 0,16-1-3148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47 741 6553 0 0,'-19'-36'1'0'0,"15"29"28"0"0,0 0 1 0 0,0-1 0 0 0,1 1-1 0 0,-1-1 1 0 0,2 0 0 0 0,-1 1-1 0 0,-1-12 1 0 0,4 17-30 0 0,0 0 0 0 0,0 1 0 0 0,1-1 0 0 0,-1 0 0 0 0,0 0 0 0 0,1 0 1 0 0,0 1-1 0 0,-1-1 0 0 0,1 0 0 0 0,0 0 0 0 0,0 1 0 0 0,0-1 0 0 0,0 1 0 0 0,0-1 0 0 0,0 1 0 0 0,0-1 0 0 0,0 1 0 0 0,1 0 0 0 0,-1-1 0 0 0,1 1 1 0 0,-1 0-1 0 0,3-1 0 0 0,5-4 41 0 0,1 0-1 0 0,17-7 1 0 0,-16 8 26 0 0,371-165 1250 0 0,-344 154-1332 0 0,120-50-124 0 0,246-66 0 0 0,-299 104 23 0 0,201-49 729 0 0,3 18 812 0 0,-202 47-817 0 0,0 5 0 0 0,125 8 0 0 0,-178 2-332 0 0,-1 2 0 0 0,1 2 1 0 0,-1 3-1 0 0,-1 2 0 0 0,59 21 0 0 0,-30-3 197 0 0,-1 5 0 0 0,-2 2-1 0 0,-1 4 1 0 0,-2 4 0 0 0,88 69 0 0 0,-64-34 604 0 0,157 165 0 0 0,-188-171-600 0 0,239 246 1504 0 0,-10-64-193 0 0,-217-195-1004 0 0,166 93-1 0 0,124 15-391 0 0,13-37-422 0 0,68 0 30 0 0,5-22 0 0 0,-197-73 0 0 0,-205-30 0 0 0,261 10 0 0 0,-215-17 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3116 160 6553 0 0,'4'-3'0'0'0,"-1"0"0"0"0,0-1 0 0 0,0 1 0 0 0,-1 0 0 0 0,1-1 0 0 0,-1 0 0 0 0,1 0 0 0 0,-1 1 0 0 0,0-1 0 0 0,-1-1 0 0 0,1 1 0 0 0,-1 0 0 0 0,0 0 0 0 0,0 0 0 0 0,0-1 0 0 0,0 1 0 0 0,0-7 0 0 0,-1 5 0 0 0,0 0 0 0 0,-1 0 0 0 0,1-1 0 0 0,-1 1 0 0 0,0 0 0 0 0,-1 0 0 0 0,1 0 0 0 0,-1 0 0 0 0,-1 1 0 0 0,1-1 0 0 0,-1 0 0 0 0,-4-6 0 0 0,7 12 0 0 0,0 0 0 0 0,0 0 0 0 0,0 0 0 0 0,0 1 0 0 0,0-1 0 0 0,0 0 0 0 0,0 0 0 0 0,0 0 0 0 0,0 0 0 0 0,0 0 0 0 0,0 0 0 0 0,0 0 0 0 0,0 0 0 0 0,0 0 0 0 0,0 0 0 0 0,0 0 0 0 0,-1 0 0 0 0,1 0 0 0 0,0 1 0 0 0,0-1 0 0 0,0 0 0 0 0,0 0 0 0 0,0 0 0 0 0,0 0 0 0 0,0 0 0 0 0,0 0 0 0 0,0 0 0 0 0,0 0 0 0 0,-1 0 0 0 0,1 0 0 0 0,0 0 0 0 0,0 0 0 0 0,0 0 0 0 0,0 0 0 0 0,0 0 0 0 0,0 0 0 0 0,0 0 0 0 0,0 0 0 0 0,0 0 0 0 0,0 0 0 0 0,-1 0 0 0 0,1 0 0 0 0,0-1 0 0 0,0 1 0 0 0,0 0 0 0 0,0 0 0 0 0,0 0 0 0 0,0 0 0 0 0,0 0 0 0 0,0 0 0 0 0,0 0 0 0 0,0 0 0 0 0,0 8 0 0 0,7 5 65 0 0,1 0 0 0 0,0-1 0 0 0,0 0-1 0 0,2 0 1 0 0,11 11 0 0 0,-5-4-57 0 0,9 10 246 0 0,24 29 452 0 0,54 81 1 0 0,-91-120-585 0 0,0 0-1 0 0,-2 1 1 0 0,0 0-1 0 0,-1 1 1 0 0,-1 0-1 0 0,-1 0 1 0 0,-1 1-1 0 0,6 35 1 0 0,-11-26 69 0 0,0-1 1 0 0,-2 0-1 0 0,-1 0 0 0 0,-2 1 1 0 0,-1-1-1 0 0,-1-1 0 0 0,-2 1 1 0 0,-19 49-1 0 0,-13 14 573 0 0,-67 112 1 0 0,79-154-483 0 0,-184 327 1665 0 0,-18-8 43 0 0,179-293-1531 0 0,-585 837 4749 0 0,441-659-3772 0 0,-105 146-1145 0 0,-156 253-291 0 0,124-156 0 0 0,-19 58 0 0 0,82-108 0 0 0,204-333 0 0 0,27-46 0 0 0,-14 26 0 0 0,-2-17 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58 304 6553 0 0,'-1'1'6'0'0,"0"1"1"0"0,1-1-1 0 0,-1 0 0 0 0,0 1 0 0 0,0-1 0 0 0,0 0 0 0 0,0 1 0 0 0,0-1 0 0 0,-1 0 0 0 0,1 0 0 0 0,0 0 0 0 0,-1 0 0 0 0,1 0 0 0 0,0 0 0 0 0,-1 0 0 0 0,1-1 1 0 0,-1 1-1 0 0,1 0 0 0 0,-1-1 0 0 0,0 0 0 0 0,1 1 0 0 0,-1-1 0 0 0,0 0 0 0 0,1 1 0 0 0,-1-1 0 0 0,1 0 0 0 0,-1 0 0 0 0,0-1 0 0 0,1 1 0 0 0,-1 0 1 0 0,0 0-1 0 0,-2-2 0 0 0,-5 2 23 0 0,12 3 11 0 0,19 7 131 0 0,0-6-23 0 0,0-1 0 0 0,0-1 0 0 0,37-1 1 0 0,-42-1-82 0 0,43-2 482 0 0,79-13 0 0 0,62-21 362 0 0,-86 14-413 0 0,107-19 543 0 0,181-29-455 0 0,-360 63-622 0 0,671-90 1840 0 0,-608 85-1433 0 0,180-18 657 0 0,-85 15-334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2.22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4186 2803 6553 0 0,'-11'-12'68'0'0,"0"1"-1"0"0,-1 0 1 0 0,0 0-1 0 0,0 1 1 0 0,-1 1-1 0 0,-1 0 1 0 0,0 1-1 0 0,0 0 1 0 0,0 2-1 0 0,-1-1 1 0 0,0 2-1 0 0,-19-6 0 0 0,6 4 94 0 0,0 1 0 0 0,-1 1 0 0 0,0 2-1 0 0,-52 0 1 0 0,73 3-120 0 0,-1 2 0 0 0,1-1 0 0 0,0 1 0 0 0,-1 0 0 0 0,1 1 0 0 0,0 0 0 0 0,1 0 0 0 0,-1 1 0 0 0,0 0 0 0 0,1 0 0 0 0,0 1 0 0 0,0 0 0 0 0,0 0 0 0 0,-6 7 0 0 0,-2 4 92 0 0,0 0-1 0 0,2 1 1 0 0,0 1-1 0 0,-14 25 1 0 0,-79 118 661 0 0,74-116-585 0 0,-30 42 273 0 0,-4-3 0 0 0,-3-3 0 0 0,-4-3 0 0 0,-3-3 0 0 0,-108 81 0 0 0,132-117-181 0 0,-2-4 0 0 0,-1-1 0 0 0,-1-3 0 0 0,-2-2 0 0 0,-62 21 0 0 0,71-34-65 0 0,0-2-1 0 0,-1-2 1 0 0,-1-2-1 0 0,0-2 1 0 0,0-3-1 0 0,-99-2 1 0 0,111-5-39 0 0,0-2 1 0 0,0-2 0 0 0,1-2 0 0 0,0-1 0 0 0,0-1 0 0 0,-59-27 0 0 0,60 20-228 0 0,1-2 0 0 0,0-2 0 0 0,2 0 0 0 0,0-3 1 0 0,2-1-1 0 0,-49-48 0 0 0,64 56-47 0 0,1-2 0 0 0,1 0 0 0 0,0-1 1 0 0,1 0-1 0 0,2-1 0 0 0,0 0 0 0 0,1-1 0 0 0,1-1 0 0 0,1 1 1 0 0,1-2-1 0 0,1 1 0 0 0,-6-37 0 0 0,8 25-27 0 0,2 0-1 0 0,2 0 0 0 0,0 0 1 0 0,3 0-1 0 0,5-35 0 0 0,-1 19-82 0 0,0 40 56 0 0,-6 11 130 0 0,0 0 1 0 0,0-1 0 0 0,0 1 0 0 0,1 0-1 0 0,-1 0 1 0 0,0 0 0 0 0,0 0 0 0 0,0 0 0 0 0,1-1-1 0 0,-1 1 1 0 0,0 0 0 0 0,0 0 0 0 0,1 0-1 0 0,-1 0 1 0 0,0 0 0 0 0,1 0 0 0 0,-1 0-1 0 0,0 0 1 0 0,0 0 0 0 0,1 0 0 0 0,-1 0 0 0 0,0 0-1 0 0,0 0 1 0 0,1 0 0 0 0,-1 0 0 0 0,0 0-1 0 0,1 0 1 0 0,-1 0 0 0 0,0 0 0 0 0,0 1-1 0 0,1-1 1 0 0,-1 0 0 0 0,0 0 0 0 0,0 0 0 0 0,0 0-1 0 0,1 1 1 0 0,-1-1 0 0 0,0 0 0 0 0,0 0-1 0 0,0 0 1 0 0,1 1 0 0 0,-1-1 0 0 0,0 0-1 0 0,0 0 1 0 0,0 1 0 0 0,0-1 0 0 0,3 4 12 0 0,-1 0 0 0 0,0 0 0 0 0,0 0 0 0 0,-1 1 0 0 0,1-1 0 0 0,-1 0 1 0 0,0 1-1 0 0,0-1 0 0 0,0 1 0 0 0,-1 6 0 0 0,0 55 106 0 0,-1-34-48 0 0,-1 27 127 0 0,-18 111 0 0 0,-28 58 255 0 0,-62 157 252 0 0,66-263-319 0 0,-66 128 0 0 0,102-233-350 0 0,-134 256 543 0 0,98-198-304 0 0,-80 105 0 0 0,120-173-252 0 0,-1-1 0 0 0,-1 0 0 0 0,1-1 0 0 0,-1 1 0 0 0,0-1 0 0 0,-11 7 0 0 0,13-10-14 0 0,0 0 1 0 0,0 0 0 0 0,0 0-1 0 0,0-1 1 0 0,-1 0-1 0 0,1 0 1 0 0,-1 0 0 0 0,1 0-1 0 0,-1-1 1 0 0,1 0 0 0 0,-1 0-1 0 0,-6 0 1 0 0,3-2 6 0 0,0 1-1 0 0,1-1 1 0 0,-1-1-1 0 0,1 1 1 0 0,0-1-1 0 0,-1-1 1 0 0,1 1 0 0 0,1-1-1 0 0,-1 0 1 0 0,1-1-1 0 0,-1 0 1 0 0,1 0-1 0 0,0 0 1 0 0,-5-6 0 0 0,-4-7 16 0 0,-1 0 1 0 0,2-1-1 0 0,-17-28 1 0 0,-1-13-377 0 0,-33-82 0 0 0,42 89 178 0 0,-32-79-495 0 0,5-2 1 0 0,-48-209-1 0 0,38-55-546 0 0,53 292 642 0 0,11-189-1 0 0,7 207 192 0 0,3 0 0 0 0,4 1-1 0 0,44-127 1 0 0,-38 144 108 0 0,4 0 0 0 0,2 2 0 0 0,4 2 0 0 0,43-65 0 0 0,-46 86 88 0 0,2 1-1 0 0,2 1 0 0 0,2 2 1 0 0,1 2-1 0 0,3 1 0 0 0,49-35 1 0 0,-64 55 44 0 0,0 1 0 0 0,2 1 0 0 0,0 1-1 0 0,41-15 1 0 0,-49 23 166 0 0,1 0-1 0 0,0 2 0 0 0,0 0 1 0 0,0 1-1 0 0,1 2 0 0 0,-1 0 0 0 0,32 2 1 0 0,-47 0-4 0 0,1 1 1 0 0,-1 0-1 0 0,1 0 1 0 0,-1 0 0 0 0,0 1-1 0 0,0 0 1 0 0,0 1 0 0 0,0-1-1 0 0,0 1 1 0 0,0 0-1 0 0,0 0 1 0 0,-1 1 0 0 0,0 0-1 0 0,0 0 1 0 0,0 0-1 0 0,0 1 1 0 0,0-1 0 0 0,-1 1-1 0 0,0 0 1 0 0,0 1-1 0 0,0-1 1 0 0,-1 1 0 0 0,0-1-1 0 0,0 1 1 0 0,0 0 0 0 0,-1 0-1 0 0,0 0 1 0 0,0 1-1 0 0,0-1 1 0 0,-1 0 0 0 0,1 10-1 0 0,0 9 56 0 0,-1 1 0 0 0,-1-1 1 0 0,-2 0-1 0 0,0 0 0 0 0,-2-1 0 0 0,0 1 0 0 0,-9 24 0 0 0,-17 61 522 0 0,-52 123-1 0 0,-44 49 358 0 0,90-213-497 0 0,-87 126 0 0 0,3-48 160 0 0,105-131-539 0 0,-1-1 0 0 0,-1-1 0 0 0,0 0 0 0 0,-1-1 0 0 0,0-1-1 0 0,-31 16 1 0 0,43-25-54 0 0,0-1 0 0 0,0 1 1 0 0,-1-1-1 0 0,1 0 0 0 0,-1-1 0 0 0,1 0 0 0 0,-9 1 0 0 0,12-2-14 0 0,0 0-1 0 0,0 0 0 0 0,0-1 1 0 0,0 1-1 0 0,0-1 1 0 0,0 0-1 0 0,0 1 0 0 0,0-2 1 0 0,0 1-1 0 0,0 0 1 0 0,0 0-1 0 0,0-1 0 0 0,0 0 1 0 0,1 1-1 0 0,-1-1 1 0 0,1 0-1 0 0,-4-3 0 0 0,1-1 10 0 0,0-1-1 0 0,0 1 0 0 0,0-1 0 0 0,1 0 0 0 0,0 0 0 0 0,-5-14 1 0 0,-15-50-58 0 0,12 26-104 0 0,3-1 0 0 0,1 0-1 0 0,-1-54 1 0 0,11-141-389 0 0,3 184 361 0 0,2 0 0 0 0,3 1 0 0 0,2 0 0 0 0,3 1 0 0 0,2 0 0 0 0,3 1-1 0 0,2 2 1 0 0,2 0 0 0 0,56-90 0 0 0,-16 50-173 0 0,4 4 0 0 0,3 2 0 0 0,5 3 1 0 0,126-107-1 0 0,-24 45-572 0 0,229-141 1 0 0,-215 167 84 0 0,257-118-1 0 0,-300 176 813 0 0,-127 55 61 0 0,-1 0-1 0 0,1 1 0 0 0,0 0 1 0 0,1 2-1 0 0,25 0 0 0 0,-39 3-13 0 0,0 1 0 0 0,0 0-1 0 0,0 0 1 0 0,-1 1-1 0 0,1 0 1 0 0,-1 0 0 0 0,1 1-1 0 0,-1 0 1 0 0,0 1-1 0 0,0-1 1 0 0,0 2 0 0 0,-1-1-1 0 0,1 1 1 0 0,-1 0-1 0 0,0 1 1 0 0,0-1-1 0 0,-1 2 1 0 0,0-1 0 0 0,10 13-1 0 0,3 8 115 0 0,0 0 1 0 0,-2 1-1 0 0,-1 1 0 0 0,-2 1 0 0 0,21 57 1 0 0,30 163 700 0 0,-41-119 51 0 0,16 268 1 0 0,-42-303-390 0 0,-22 163 1 0 0,22-246-428 0 0,-1 0 0 0 0,0 0 0 0 0,0 0 1 0 0,-7 14-1 0 0,10-26-77 0 0,-1 0 0 0 0,1-1 1 0 0,0 1-1 0 0,0-1 1 0 0,0 1-1 0 0,-1-1 0 0 0,1 1 1 0 0,0-1-1 0 0,-1 1 1 0 0,1-1-1 0 0,0 1 0 0 0,-1-1 1 0 0,1 1-1 0 0,0-1 0 0 0,-1 0 1 0 0,1 1-1 0 0,-1-1 1 0 0,0 1-1 0 0,0-1-4 0 0,1 0-1 0 0,0 0 1 0 0,0 0-1 0 0,-1-1 1 0 0,1 1-1 0 0,0 0 1 0 0,-1 0-1 0 0,1 0 1 0 0,0 0-1 0 0,0-1 1 0 0,-1 1-1 0 0,1 0 1 0 0,0 0-1 0 0,0 0 1 0 0,0-1-1 0 0,-1 1 1 0 0,1 0-1 0 0,0 0 1 0 0,0-1-1 0 0,0 1 1 0 0,0 0-1 0 0,0-1 1 0 0,-1 1-1 0 0,1 0 1 0 0,0-1-1 0 0,-7-30 94 0 0,5 20-94 0 0,-12-57-94 0 0,-6-85 1 0 0,7 36-236 0 0,-22-105-101 0 0,-9-66-199 0 0,36 210 413 0 0,4-1-1 0 0,6-80 1 0 0,1 121 121 0 0,2 1 1 0 0,2 0 0 0 0,1 0 0 0 0,2 1 0 0 0,26-65 0 0 0,-17 57-70 0 0,3 1 1 0 0,2 1 0 0 0,57-78 0 0 0,-52 84 30 0 0,2 3-1 0 0,1 0 1 0 0,1 2 0 0 0,71-51 0 0 0,-59 53-59 0 0,1 1 1 0 0,1 3 0 0 0,91-36 0 0 0,-90 45 271 0 0,0 1 0 0 0,1 3 1 0 0,0 2-1 0 0,87-7 1 0 0,-93 14 86 0 0,0 2 0 0 0,0 1 0 0 0,67 10 1 0 0,-76-3-37 0 0,1 1-1 0 0,-1 1 1 0 0,0 2 0 0 0,-1 2 0 0 0,-1 1 0 0 0,45 25-1 0 0,-6 6 360 0 0,128 107 0 0 0,-171-126-354 0 0,0 1 0 0 0,-2 1 0 0 0,-2 2 0 0 0,0 0 0 0 0,-2 2 0 0 0,30 54 0 0 0,-38-56-2 0 0,0 2 1 0 0,-2-1 0 0 0,13 54-1 0 0,-21-70-85 0 0,-1 0 0 0 0,-1 1 0 0 0,-1-1 0 0 0,0 0 1 0 0,-1 1-1 0 0,0-1 0 0 0,-2 1 0 0 0,0-1 0 0 0,0 0 0 0 0,-7 19 0 0 0,1-9 45 0 0,-2-2 1 0 0,0 1-1 0 0,-2-2 1 0 0,-1 1-1 0 0,0-2 0 0 0,-2 1 1 0 0,-28 31-1 0 0,27-38-24 0 0,0 0 0 0 0,0-1-1 0 0,-1-1 1 0 0,-1-1 0 0 0,0 0-1 0 0,-1-2 1 0 0,0 0 0 0 0,-34 13-1 0 0,36-17-2 0 0,-1-1-1 0 0,1-1 0 0 0,-1 0 0 0 0,0-1 0 0 0,0-1 0 0 0,0 0 0 0 0,0-2 1 0 0,0 0-1 0 0,0-1 0 0 0,-32-6 0 0 0,40 5-33 0 0,0-1-1 0 0,1 0 1 0 0,-1 0 0 0 0,0-1 0 0 0,1-1-1 0 0,0 1 1 0 0,0-2 0 0 0,0 1 0 0 0,1-1-1 0 0,0 0 1 0 0,0-1 0 0 0,0 0-1 0 0,1 0 1 0 0,0-1 0 0 0,1 0 0 0 0,-1 0-1 0 0,1 0 1 0 0,1-1 0 0 0,0 0 0 0 0,0 0-1 0 0,-4-12 1 0 0,3 2-102 0 0,0-1-1 0 0,2 1 1 0 0,0-1 0 0 0,2 0-1 0 0,0 1 1 0 0,1-1 0 0 0,0 0-1 0 0,2 0 1 0 0,6-36 0 0 0,-3 34-12 0 0,2 0-1 0 0,1 0 1 0 0,0 0 0 0 0,2 1 0 0 0,0 0 0 0 0,1 1 0 0 0,1 0 0 0 0,20-27 0 0 0,-9 17-45 0 0,2 2 0 0 0,1 0 0 0 0,1 2 1 0 0,1 1-1 0 0,1 1 0 0 0,2 1 1 0 0,39-24-1 0 0,-41 31 111 0 0,0 2 0 0 0,1 1 1 0 0,0 1-1 0 0,1 1 0 0 0,1 2 1 0 0,0 0-1 0 0,0 3 0 0 0,57-6 0 0 0,-53 11 78 0 0,0 0 0 0 0,0 2-1 0 0,0 2 1 0 0,0 1 0 0 0,0 2 0 0 0,-1 1-1 0 0,0 2 1 0 0,0 1 0 0 0,-1 2-1 0 0,-1 1 1 0 0,0 2 0 0 0,-1 1-1 0 0,49 33 1 0 0,-30-11 68 0 0,-2 2 0 0 0,-2 2 0 0 0,-2 2 0 0 0,-1 2 0 0 0,39 56 0 0 0,-68-84-85 0 0,-1 1 1 0 0,-1 0-1 0 0,-1 1 0 0 0,0 0 1 0 0,-2 1-1 0 0,0 0 0 0 0,-1 0 1 0 0,-2 1-1 0 0,6 27 0 0 0,-7-9 29 0 0,-1 0-1 0 0,-2 0 0 0 0,-2 0 0 0 0,-6 54 1 0 0,1-62-9 0 0,-1 0 0 0 0,-1 0 1 0 0,-2 0-1 0 0,-1-1 0 0 0,-26 54 0 0 0,0-18 170 0 0,-2-2-1 0 0,-90 115 1 0 0,97-144-109 0 0,-3-2 0 0 0,0-1 0 0 0,-69 49 1 0 0,82-67-46 0 0,-47 26 0 0 0,57-36-60 0 0,1 0 0 0 0,-1-1 0 0 0,0 0 0 0 0,0-1 0 0 0,0 0 0 0 0,-1-1 0 0 0,-11 2 0 0 0,11-3 0 0 0,-1-1 1 0 0,1 1-1 0 0,0-2 1 0 0,-1 0 0 0 0,1 0-1 0 0,0-1 1 0 0,0-1-1 0 0,0 0 1 0 0,-12-5-1 0 0,-3-5 42 0 0,1 0 0 0 0,1-2-1 0 0,0-1 1 0 0,1-1-1 0 0,-39-35 1 0 0,19 8-267 0 0,-66-82-1 0 0,91 102 28 0 0,2-1-1 0 0,-19-32 0 0 0,30 44 101 0 0,0 0 0 0 0,0 0 0 0 0,1-1 0 0 0,1 1 0 0 0,0-1 0 0 0,-3-28 0 0 0,5 26 20 0 0,2 0-1 0 0,0 0 1 0 0,1 0-1 0 0,1 0 1 0 0,0 0-1 0 0,1 0 0 0 0,1 0 1 0 0,7-20-1 0 0,14-18-196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 6553 0 0,'56'-30'0'0'0,"-4"8"241"0"0,-9 9-241 0 0,-8 13 240 0 0,0 0 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6553 0 0,'18'11'123'0'0,"-1"0"0"0"0,1-2 0 0 0,1 0 0 0 0,0 0 0 0 0,0-2 0 0 0,22 6 0 0 0,196 30 1150 0 0,-205-38-1085 0 0,140 34 625 0 0,-100-21-525 0 0,58 16 414 0 0,113 22 517 0 0,-159-45-518 0 0,118 0 0 0 0,-142-11-405 0 0,245-9 1090 0 0,-17-17 63 0 0,-196 17-1160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267 876 6553 0 0,'-18'-2'105'0'0,"0"-1"0"0"0,1-1 0 0 0,-1 0 0 0 0,1-1 0 0 0,0-1-1 0 0,1-1 1 0 0,0 0 0 0 0,0-2 0 0 0,0 1 0 0 0,1-2 0 0 0,-21-16-1 0 0,32 22-88 0 0,0 0 0 0 0,0 0 0 0 0,0 0 0 0 0,0-1 0 0 0,1 1-1 0 0,0-1 1 0 0,0 0 0 0 0,0 0 0 0 0,1 0 0 0 0,-1-1 0 0 0,1 1-1 0 0,0 0 1 0 0,1-1 0 0 0,-1 1 0 0 0,1-1 0 0 0,0 0 0 0 0,0-8-1 0 0,1 3-22 0 0,0 0 0 0 0,1-1-1 0 0,0 1 1 0 0,1 0-1 0 0,0 0 1 0 0,1 0-1 0 0,0 0 1 0 0,5-11 0 0 0,1 1-2 0 0,-1 1-6 0 0,0 0 0 0 0,2 0 0 0 0,15-24 0 0 0,-6 19-17 0 0,1 0-1 0 0,2 1 1 0 0,0 0-1 0 0,48-37 0 0 0,-35 36 60 0 0,1 1 1 0 0,0 2-1 0 0,47-21 0 0 0,-7 12 351 0 0,3 3-1 0 0,0 3 1 0 0,112-20 0 0 0,-62 23 472 0 0,1 6-1 0 0,1 5 1 0 0,233 12-1 0 0,-276 7-340 0 0,-1 4 0 0 0,-1 3 0 0 0,112 35 0 0 0,-54-2 527 0 0,150 71-1 0 0,61 59 719 0 0,44 19 162 0 0,-166-103-170 0 0,295 76-1 0 0,-379-133-1478 0 0,209 26-1 0 0,155-29-308 0 0,80-68 53 0 0,-9-62-148 0 0,67-65-2731 0 0,-14-42-202 0 0,-143 18 555 0 0,-270 99 1370 0 0,-39 16 175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244 0 6553 0 0,'-13'9'71'0'0,"-1"-2"-1"0"0,1 0 1 0 0,-1-1-1 0 0,-1 0 1 0 0,1-1-1 0 0,-1-1 0 0 0,-20 4 1 0 0,27-7-27 0 0,1 1 0 0 0,-1-1 0 0 0,1 2 0 0 0,0-1 0 0 0,0 1 0 0 0,-1 0 0 0 0,2 1 0 0 0,-1-1 0 0 0,-9 8 0 0 0,14-9-25 0 0,-1 0 1 0 0,1 0 0 0 0,0 0 0 0 0,-1 1 0 0 0,1-1 0 0 0,0 1 0 0 0,1-1 0 0 0,-1 1 0 0 0,0 0 0 0 0,1 0 0 0 0,-1 0 0 0 0,1 0 0 0 0,0 0-1 0 0,0 0 1 0 0,0 0 0 0 0,1 0 0 0 0,-1 1 0 0 0,1-1 0 0 0,0 0 0 0 0,0 0 0 0 0,0 0 0 0 0,0 1 0 0 0,0-1 0 0 0,1 5 0 0 0,1-4-5 0 0,-1-1 0 0 0,1 1 0 0 0,-1 0 0 0 0,1-1 0 0 0,0 1 0 0 0,1-1 0 0 0,-1 0 0 0 0,0 1 0 0 0,1-1 1 0 0,0 0-1 0 0,0-1 0 0 0,0 1 0 0 0,0 0 0 0 0,0-1 0 0 0,0 0 0 0 0,6 4 0 0 0,6 2 112 0 0,0-1 0 0 0,25 9-1 0 0,-10-6 79 0 0,1-2-1 0 0,0 0 1 0 0,0-3 0 0 0,42 3-1 0 0,130-4 701 0 0,-138-4-587 0 0,256-4 1194 0 0,97 1 354 0 0,-1 24 89 0 0,13 27 124 0 0,30 3 157 0 0,4-17-215 0 0,104-33-57 0 0,3-27-2027 0 0,-303 12 131 0 0,263-15-68 0 0,35-2 0 0 0,942-8 0 0 0,-1472 39 0 0 0,678 13 0 0 0,-59 33 0 0 0,-166-10 0 0 0,119-25 0 0 0,-393-18 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29.52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71115.4375"/>
      <inkml:brushProperty name="anchorY" value="-470214.5625"/>
      <inkml:brushProperty name="scaleFactor" value="0.5"/>
    </inkml:brush>
  </inkml:definitions>
  <inkml:trace contextRef="#ctx0" brushRef="#br0">66 183 88 0 0,'0'0'0'0'0,"-2"-2"136"0"0,-5-4 373 0 0,-2-3-442 0 0,-3-2 289 0 0,-1 0 6 0 0,3 0-157 0 0,2 1 75 0 0,3 3-17 0 0,6 3-47 0 0,3 1-4 0 0,5 1 64 0 0,3 0-68 0 0,3 2 116 0 0,3-1-5 0 0,2 1 5 0 0,3 0 4 0 0,2 1 75 0 0,1-1-59 0 0,2 0 96 0 0,1 0-17 0 0,2 0-21 0 0,0 0-74 0 0,0 1 95 0 0,-1 1-99 0 0,-1 3 142 0 0,-1 0-98 0 0,-2 2 23 0 0,-3 2-71 0 0,-1 2 92 0 0,-1 1-78 0 0,-1 1 100 0 0,0 1-57 0 0,0 1-37 0 0,0 0-62 0 0,0 1 78 0 0,1 0-48 0 0,1-1 89 0 0,2 1-42 0 0,3-1-12 0 0,2-1-116 0 0,3-1 49 0 0,3-1-42 0 0,4-2 46 0 0,2 0-41 0 0,3-4 13 0 0,4 0-88 0 0,4-2 99 0 0,6-2-62 0 0,4-2 94 0 0,4-1-72 0 0,4-2-42 0 0,3-4 68 0 0,3 0 78 0 0,3-3-77 0 0,3 0 20 0 0,4-1 14 0 0,0 1-72 0 0,4 1 22 0 0,2 1 83 0 0,3 1-147 0 0,1 1 122 0 0,-1 2-48 0 0,-2 2 13 0 0,-1 1-76 0 0,-4 1 97 0 0,1 3-107 0 0,-2 2 125 0 0,-1 0-19 0 0,0 2-20 0 0,2-1-110 0 0,1 1 133 0 0,2 0-149 0 0,3-1 165 0 0,1 0-59 0 0,1 1-45 0 0,4-1-29 0 0,3-1 41 0 0,3-1-55 0 0,4 0 82 0 0,2-2-71 0 0,3 0 32 0 0,3-1-112 0 0,3-1 143 0 0,5-1-140 0 0,3 0 145 0 0,-1-2-43 0 0,0-1-13 0 0,1-1-95 0 0,1-1 175 0 0,1-2-178 0 0,2 0 177 0 0,0-1-15 0 0,3-2-115 0 0,4 1-72 0 0,6-1 221 0 0,6 1-253 0 0,7-2 258 0 0,4 1-161 0 0,2 0-43 0 0,5-1 14 0 0,-1 1-69 0 0,1 0 45 0 0,-3-1-73 0 0,-3 0 48 0 0,-3 0-16 0 0,1-2-24 0 0,2 0 157 0 0,5 1-196 0 0,6-2 214 0 0,3 0-120 0 0,3 0 9 0 0,5 0-66 0 0,2 2 81 0 0,3 0-56 0 0,-1 2 175 0 0,-5 3-151 0 0,-5 1 24 0 0,-5 2 21 0 0,0 2-134 0 0,2 0 96 0 0,3 2 68 0 0,4 2-86 0 0,1 0 164 0 0,5 2-177 0 0,3 2 28 0 0,3 1 17 0 0,0 1-50 0 0,-3 0-12 0 0,-5 0-26 0 0,-2 1 60 0 0,-3 1-48 0 0,1-1 118 0 0,4 0-41 0 0,4-2-49 0 0,5-2 26 0 0,7 0 17 0 0,6-2-44 0 0,4-1 89 0 0,1 0-27 0 0,-2-1 48 0 0,-5 0-1 0 0,-5 0-109 0 0,-1 0 182 0 0,-1 0-245 0 0,3 0 299 0 0,3-1-166 0 0,1 0-58 0 0,5 0-54 0 0,1 0 81 0 0,1 2-70 0 0,-1 0 236 0 0,-7 1-95 0 0,-5 0-73 0 0,-3 1-47 0 0,0 1 81 0 0,1-1-107 0 0,5 0 106 0 0,2 0 43 0 0,1-1-48 0 0,4 0-53 0 0,0 1 90 0 0,1-1-144 0 0,-2 0 90 0 0,-4 1 54 0 0,-4-1-26 0 0,0 0-23 0 0,3 0 19 0 0,4-2-65 0 0,3 2-56 0 0,3-1 87 0 0,1 0 15 0 0,0 0-87 0 0,-1 1 162 0 0,-5 0-227 0 0,-6 2 209 0 0,-6 0-37 0 0,-3 1-25 0 0,2 1 14 0 0,4-1 42 0 0,4 1-60 0 0,5 0 113 0 0,1 1-127 0 0,-1-1-43 0 0,0 1 131 0 0,-4-1-74 0 0,-4 1 53 0 0,-3-1-134 0 0,-3-1 40 0 0,-1 0 28 0 0,4-2 62 0 0,5-1-5 0 0,4-1-39 0 0,7 0-69 0 0,1-1 17 0 0,0 1-12 0 0,-4 0-38 0 0,-4-1 86 0 0,-4 1-64 0 0,-2-1 106 0 0,0 1 16 0 0,3-1-84 0 0,6 0 235 0 0,5 0-322 0 0,6 0 269 0 0,3 0-252 0 0,-1 0 72 0 0,-4 0 60 0 0,-4 0 107 0 0,-3 0-278 0 0,-2 0 250 0 0,1 2-241 0 0,2 1-24 0 0,1-1 134 0 0,6 1 80 0 0,4 2-112 0 0,3-1 185 0 0,0 1-230 0 0,-5 0 23 0 0,-6 1-2 0 0,-1-1 112 0 0,-2 2-80 0 0,1-1 124 0 0,3 0-164 0 0,1 1 51 0 0,2-1-19 0 0,1 3 336 0 0,0-1-432 0 0,-2 1 144 0 0,-4 0-48 0 0,-7 0 0 0 0,-3 0 0 0 0,1 0 0 0 0,3 0 0 0 0,7 0 0 0 0,7 0 0 0 0,4-1 0 0 0,2 1 0 0 0,1-1 0 0 0,-2-1 0 0 0,-4 0 0 0 0,-2 0 0 0 0,-4-1 0 0 0,1 0 0 0 0,3-1 0 0 0,4 0 0 0 0,5 0 0 0 0,3 0 0 0 0,-1-1 0 0 0,-3 0 0 0 0,-5 1 0 0 0,-6 0 0 0 0,-5 1 0 0 0,0-1 0 0 0,-1-1 0 0 0,1-1 0 0 0,2-1 0 0 0,3 0 0 0 0,1 0 0 0 0,-1-2 0 0 0,-4 0 0 0 0,-7-2 0 0 0,-5 0 0 0 0,-3-3 0 0 0,1 0 0 0 0,4-1 0 0 0,1 0 0 0 0,3-1 0 0 0,2 0 0 0 0,2-1 0 0 0,0 0 0 0 0,-3-1 0 0 0,-6 1 0 0 0,-7-1 0 0 0,-2-1 0 0 0,-1 1 0 0 0,1-1 0 0 0,4 0 0 0 0,1 1 0 0 0,2 0 0 0 0,0 0 0 0 0,-2 1 0 0 0,-4-1 0 0 0,-7 1 0 0 0,-10 1 0 0 0,-9 1 0 0 0,-6 1 0 0 0,-5 0 0 0 0,-2 1 0 0 0,0 1 0 0 0,-1 0 0 0 0,-1 2 0 0 0,2 1 0 0 0,-1 1 0 0 0,0 3 0 0 0,-3 0 0 0 0,-3 1 0 0 0,-5 1 0 0 0,-2 1 0 0 0,-5 0 0 0 0,-4 1 0 0 0,-3-1 0 0 0,-3 0 0 0 0,-2 0 0 0 0,2-1 0 0 0,1 1 0 0 0,3-1 0 0 0,3 1 0 0 0,0 0 0 0 0,0 0 0 0 0,2-1 0 0 0,-1 0 0 0 0,-1 0 0 0 0,-1 0 0 0 0,-4 0 0 0 0,-5 0 0 0 0,-4 0 0 0 0,-4 0 0 0 0,-5 1 0 0 0,-5 0 0 0 0,-4-1 0 0 0,-4 2 0 0 0,0 0 0 0 0,0 0 0 0 0,1 0 0 0 0,0 1 0 0 0,1 0 0 0 0,-1 2 0 0 0,-2 0 0 0 0,-3 1 0 0 0,-2 0 0 0 0,-3 0 0 0 0,-2 0 0 0 0,-3 0 0 0 0,0 0 0 0 0,0-1 0 0 0,-1-1 0 0 0,0 0 0 0 0,-2-1 0 0 0,-3 0 0 0 0,-1-3 0 0 0,-1 0-383 0 0,-3-3 371 0 0,-3-1-867 0 0,-3-2-171 0 0,-3-2-257 0 0,-2-4-3222 0 0,0-3 345 0 0,-1-7 710 0 0,0-5-6520 0 0,2-6 9978 0 0,1-8-3392 0 0,-11 4-345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44.2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458 5544 6553 0 0,'-56'17'615'0'0,"-106"19"-1"0"0,121-28-323 0 0,36-7-325 0 0,-11 2 114 0 0,0-1 1 0 0,-30 2-1 0 0,42-4-63 0 0,0 0 1 0 0,0 0-1 0 0,1-1 0 0 0,-1 1 1 0 0,0-1-1 0 0,1 0 1 0 0,-1 0-1 0 0,1 0 0 0 0,-1 0 1 0 0,1-1-1 0 0,-1 1 1 0 0,1-1-1 0 0,0 0 0 0 0,0 0 1 0 0,0 0-1 0 0,0 0 1 0 0,0-1-1 0 0,-4-3 0 0 0,1-3 8 0 0,0 0-1 0 0,1-1 0 0 0,0 1 0 0 0,1-1 0 0 0,0 0 1 0 0,0 0-1 0 0,1 0 0 0 0,1 0 0 0 0,-1-1 0 0 0,2 1 1 0 0,-1-1-1 0 0,1-17 0 0 0,1 3-53 0 0,2 0 0 0 0,0 0 0 0 0,2 1 0 0 0,9-34-1 0 0,2 9-11 0 0,2 0-1 0 0,2 0 1 0 0,3 2-1 0 0,35-60 0 0 0,128-167-177 0 0,-185 273 219 0 0,261-319-252 0 0,-37 90 49 0 0,15 14 11 0 0,-91 84 75 0 0,152-132-139 0 0,16 14 7 0 0,-185 159 114 0 0,4 6-1 0 0,166-77 1 0 0,314-85 11 0 0,364-39 124 0 0,13 42 0 0 0,-848 210 0 0 0,265-60 0 0 0,117-28 0 0 0,77-31 0 0 0,133-33 0 0 0,-624 159 0 0 0,361-84 0 0 0,-344 82 0 0 0,301-64 0 0 0,1534-331 1108 0 0,-1353 246-1363 0 0,-428 121 179 0 0,334-127-144 0 0,-370 120 105 0 0,197-117 0 0 0,-275 137 61 0 0,87-72 0 0 0,-59 34-3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44.8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283 343 6553 0 0,'-56'-39'382'0'0,"-77"-42"-1"0"0,124 76-365 0 0,-2-1-11 0 0,0 0 0 0 0,-20-15 0 0 0,28 19-6 0 0,1 0 0 0 0,-1 0 0 0 0,1-1 0 0 0,0 1 0 0 0,-1-1 1 0 0,1 0-1 0 0,1 1 0 0 0,-1-1 0 0 0,0 0 0 0 0,1 0 0 0 0,-1 0 0 0 0,1 0 0 0 0,0 0 0 0 0,0-1 0 0 0,0 1 0 0 0,0-4 0 0 0,0-1-1 0 0,1 0 0 0 0,-1 0 0 0 0,2 0 1 0 0,1-12-1 0 0,-1 17 1 0 0,-1-1 0 0 0,1 1 0 0 0,0 0 0 0 0,0 0 0 0 0,1-1 1 0 0,-1 1-1 0 0,1 0 0 0 0,-1 0 0 0 0,1 0 0 0 0,0 0 0 0 0,0 1 1 0 0,0-1-1 0 0,5-3 0 0 0,-2 1 2 0 0,0 1 1 0 0,1 0-1 0 0,0 0 0 0 0,-1 1 1 0 0,1 0-1 0 0,10-4 1 0 0,-12 5 13 0 0,-1 1 0 0 0,0 1 1 0 0,0-1-1 0 0,1 0 1 0 0,-1 1-1 0 0,0 0 0 0 0,1 0 1 0 0,-1 0-1 0 0,1 0 1 0 0,-1 0-1 0 0,0 1 1 0 0,1-1-1 0 0,-1 1 0 0 0,0 0 1 0 0,6 2-1 0 0,6 5 93 0 0,-1 0 0 0 0,0 1 1 0 0,-1 1-1 0 0,0 0 0 0 0,0 0 0 0 0,-1 1 0 0 0,0 1 0 0 0,-1 0 0 0 0,12 18 1 0 0,5 9 340 0 0,42 83 0 0 0,109 289 1643 0 0,-33 13-43 0 0,-140-405-1941 0 0,247 725 3521 0 0,-41-149-647 0 0,-147-394-2055 0 0,10 30 153 0 0,-43-144-554 0 0,3-2 0 0 0,5-1 0 0 0,78 124 1 0 0,-89-165-513 0 0,2-2 0 0 0,2 0 1 0 0,48 46-1 0 0,-18-31-14 0 0,3-3 0 0 0,1-3 0 0 0,3-2 0 0 0,98 49 0 0 0,-81-56 0 0 0,103 35 0 0 0,97 16 0 0 0,-206-68 0 0 0,280 60 0 0 0,4-29 0 0 0,-363-54 0 0 0,301 57 0 0 0,-3 19 0 0 0,-284-73 0 0 0,410 126 0 0 0,-296-83 0 0 0,-3 6 0 0 0,210 120 0 0 0,36 80 0 0 0,-92-57 0 0 0,-218-156 0 0 0,2-2 0 0 0,119 50 0 0 0,-133-70 0 0 0,101 24 0 0 0,-115-35 0 0 0,-1-2 0 0 0,1-1 0 0 0,65-3 0 0 0,-96-1 0 0 0,1-1 0 0 0,-1 0 0 0 0,0 0 0 0 0,0-1 0 0 0,0 0 0 0 0,0 0 0 0 0,0 0 0 0 0,7-4 0 0 0,-12 5 0 0 0,0 1 0 0 0,0-1 0 0 0,0 0 0 0 0,0 0 0 0 0,0 0 0 0 0,0 0 0 0 0,0 0 0 0 0,0 0 0 0 0,0 0 0 0 0,0 0 0 0 0,0 0 0 0 0,-1 0 0 0 0,1 0 0 0 0,0 0 0 0 0,-1 0 0 0 0,1-1 0 0 0,-1 1 0 0 0,1-2 0 0 0,-1 1 0 0 0,0 0 0 0 0,-1 1 0 0 0,1-1 0 0 0,0 0 0 0 0,-1 1 0 0 0,1-1 0 0 0,-1 1 0 0 0,1-1 0 0 0,-1 0 0 0 0,0 1 0 0 0,1-1 0 0 0,-1 1 0 0 0,0 0 0 0 0,0-1 0 0 0,0 1 0 0 0,0 0 0 0 0,-1-1 0 0 0,-1-1 0 0 0,-25-18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4:45.4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446 5881 6553 0 0,'-332'-155'1006'0'0,"320"150"-915"0"0,0-1 1 0 0,0 0-1 0 0,1 0 0 0 0,-16-13 0 0 0,23 16-68 0 0,1 0 0 0 0,-1-1 0 0 0,1 1 0 0 0,0 0 0 0 0,1-1-1 0 0,-1 0 1 0 0,1 1 0 0 0,-1-1 0 0 0,1 0 0 0 0,0 0 0 0 0,0-1 0 0 0,1 1 0 0 0,-1 0 0 0 0,1 0 0 0 0,0-1-1 0 0,-1-6 1 0 0,2 1-30 0 0,0 0 0 0 0,1 1 0 0 0,0-1 0 0 0,0 0-1 0 0,1 1 1 0 0,0-1 0 0 0,1 1 0 0 0,0-1 0 0 0,1 1-1 0 0,0 0 1 0 0,0 1 0 0 0,10-16 0 0 0,6-6 30 0 0,2 0 0 0 0,27-27-1 0 0,-32 39 67 0 0,175-189 4 0 0,-132 150-190 0 0,93-69 1 0 0,369-291-266 0 0,-440 348 308 0 0,219-205-183 0 0,-56 46 45 0 0,274-241-187 0 0,-268 240 189 0 0,-93 93-8 0 0,307-202 0 0 0,313-151 193 0 0,-632 401 5 0 0,141-84 0 0 0,9 16 0 0 0,-43 41 423 0 0,4 18 315 0 0,85-8 546 0 0,103-33 909 0 0,-207 68-1220 0 0,-182 54-716 0 0,338-78 1646 0 0,-247 62-1200 0 0,618-120 2765 0 0,-519 118-2463 0 0,141-24 806 0 0,103-49-792 0 0,228-118-3670 0 0,428-276-2374 0 0,-875 360 3892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5:54.14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075.85303"/>
      <inkml:brushProperty name="anchorY" value="-9123.04688"/>
      <inkml:brushProperty name="scaleFactor" value="0.5"/>
    </inkml:brush>
  </inkml:definitions>
  <inkml:trace contextRef="#ctx0" brushRef="#br0">3283 10 88 0 0,'0'0'0'0'0,"0"-1"88"0"0,0-1 103 0 0,0 0-114 0 0,-1 1 123 0 0,0-1 48 0 0,-1 1 446 0 0,-1 2-556 0 0,-2 2 444 0 0,0 0-182 0 0,-1 0-68 0 0,1 0 49 0 0,-1 1 126 0 0,0 0-255 0 0,0 0 344 0 0,1 1-142 0 0,0 1-55 0 0,0 0 23 0 0,-1 1 108 0 0,0 0-194 0 0,0-1 203 0 0,0 2-82 0 0,1 0-96 0 0,0 1-32 0 0,0 1 140 0 0,0 0-282 0 0,1 2 329 0 0,-1 2-206 0 0,0 1-47 0 0,-1 2 8 0 0,-1 2 117 0 0,1 1-216 0 0,-3 2 340 0 0,0 1-186 0 0,-2 2-88 0 0,-1 1 106 0 0,-2 2-5 0 0,-2 1-66 0 0,0 0 100 0 0,-2 1-51 0 0,1 1-20 0 0,-1 0-21 0 0,2-2-6 0 0,-1 1-58 0 0,1 0 81 0 0,0-1-102 0 0,0 1 21 0 0,-1 0-73 0 0,-1 0 55 0 0,-3 1-21 0 0,0 0-31 0 0,-1 0 67 0 0,0 1-69 0 0,0 1 40 0 0,0 0 26 0 0,-1 0-55 0 0,-1 0 9 0 0,0 1-3 0 0,0-2-21 0 0,1 0-13 0 0,1 0 96 0 0,0 0-104 0 0,-1-1 35 0 0,0 0 8 0 0,0-1-53 0 0,-1 0 138 0 0,-2 0-153 0 0,-1 1 124 0 0,-1 3-150 0 0,-2 0 43 0 0,0 2 59 0 0,0 1-78 0 0,-1 0 27 0 0,1 2-8 0 0,-2 0 19 0 0,2 0 4 0 0,-1 0-10 0 0,1 1-80 0 0,0-1 117 0 0,0 0-114 0 0,0 0 118 0 0,-1-1-52 0 0,2 0-58 0 0,-1-1 74 0 0,1-1-72 0 0,-1 1 39 0 0,1-1-58 0 0,-1 0 44 0 0,0 0 69 0 0,1 0-170 0 0,0 1 102 0 0,2-1-100 0 0,-1 1 231 0 0,3 0-134 0 0,-1 0 21 0 0,1-1 72 0 0,0 1-118 0 0,-1 1 150 0 0,2 1-158 0 0,-1 1 20 0 0,1-1-27 0 0,-1 2 76 0 0,-1 0-60 0 0,0 1 76 0 0,1 1-68 0 0,1 0-6 0 0,0 0-18 0 0,1 0 11 0 0,-1 1-33 0 0,-1-1 56 0 0,1 0 10 0 0,-1-1 27 0 0,1-2-60 0 0,1-1-55 0 0,-1 0 117 0 0,1-1-144 0 0,-1 1 148 0 0,2-1-17 0 0,0 1 82 0 0,0-1-46 0 0,0 1-84 0 0,0 0 82 0 0,-1-1-190 0 0,-1-1 82 0 0,1-2-31 0 0,0 0 4 0 0,1 0 103 0 0,0 1-104 0 0,0 1 26 0 0,0 2 58 0 0,0 0-58 0 0,0 1-26 0 0,-1 0 82 0 0,0 2-102 0 0,0 0 143 0 0,-1 0-70 0 0,0 0-32 0 0,0 0-44 0 0,0 1 64 0 0,-2-1-52 0 0,-1 0 54 0 0,-1 0 59 0 0,1-1-44 0 0,-2 0-37 0 0,1-1 40 0 0,0-1-72 0 0,-1 0-64 0 0,0-2 100 0 0,0-1 20 0 0,1-1-116 0 0,0-1 124 0 0,1-1-152 0 0,0-3 100 0 0,1-1-153 0 0,0-4-32 0 0,0-2-156 0 0,0-2 8 0 0,1-3-34 0 0,1-2-362 0 0,3-4 45 0 0,2-3-195 0 0,3-4-887 0 0,4-3-300 0 0,5-3 229 0 0,12-17-4474 0 0,8 1 3797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28.49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465.23438"/>
      <inkml:brushProperty name="anchorY" value="-41091.26563"/>
      <inkml:brushProperty name="scaleFactor" value="0.5"/>
    </inkml:brush>
  </inkml:definitions>
  <inkml:trace contextRef="#ctx0" brushRef="#br0">1940 251 0 0 0,'0'0'0'0'0,"1"1"0"0"0,1 1 0 0 0,0 0 0 0 0,2-1 103 0 0,-1 1 17 0 0,0-1 1 0 0,1 1 128 0 0,-1-1-43 0 0,2 1 1322 0 0,-6-3-1332 0 0,1-1 114 0 0,0-1-188 0 0,0 0 218 0 0,0-1-104 0 0,0 0-32 0 0,0-1-14 0 0,0 1 54 0 0,0 0-123 0 0,-2-1 169 0 0,-2 0-81 0 0,-1 1-38 0 0,-2 2-5 0 0,0 0 90 0 0,-2 1-159 0 0,1 1 245 0 0,-1 0-102 0 0,0 0-48 0 0,0 0 11 0 0,-1 0 93 0 0,0 1-133 0 0,0 0 202 0 0,-2 0-78 0 0,-1 1-47 0 0,0-1 37 0 0,-2 1 31 0 0,1-1-75 0 0,0-1 89 0 0,0 0-83 0 0,-1 1 6 0 0,1-1-86 0 0,-1 0 86 0 0,-1 0-95 0 0,0-1 102 0 0,-1 1-59 0 0,0 0-27 0 0,-1-1-10 0 0,0 0-2 0 0,-1-1 8 0 0,0 0-22 0 0,-1 0 16 0 0,-1-1-6 0 0,-2 1-35 0 0,-1-1 67 0 0,0-1-97 0 0,-2 0 95 0 0,0-1-39 0 0,0 1 13 0 0,0 1-77 0 0,-1-1 143 0 0,0 0-157 0 0,1 0 161 0 0,1 0-86 0 0,0 0-38 0 0,1 0 89 0 0,0-1-116 0 0,2 1 119 0 0,0 0-148 0 0,2 1 44 0 0,2 0-16 0 0,1 1-56 0 0,1 1 25 0 0,1 0-19 0 0,2 0 3 0 0,2 0 8 0 0,0-1-39 0 0,2 1-8 0 0,1 0 38 0 0,0 0-60 0 0,1 1 112 0 0,2-2-89 0 0,1 1 20 0 0,1 0-43 0 0,1 1 0 0 0,1-1 25 0 0,0 1 47 0 0,1 0 39 0 0,1 0-77 0 0,0 0 26 0 0,2 0-28 0 0,2 0-86 0 0,3 0 88 0 0,3 0-40 0 0,2 0 2 0 0,3 0 57 0 0,3 1-64 0 0,3 1 87 0 0,3-1-34 0 0,2 2 20 0 0,4 0-96 0 0,2 0 74 0 0,3 1-92 0 0,2 0 128 0 0,1 0-58 0 0,1-1-63 0 0,0 0 21 0 0,0-1 72 0 0,0 0-61 0 0,-1 0 59 0 0,-2-1 32 0 0,-4 0-28 0 0,0-2-15 0 0,-4 0 33 0 0,-3-2-59 0 0,-1-1 37 0 0,-3-1 15 0 0,-3 0-61 0 0,-2-1 11 0 0,-2 0 31 0 0,-2-1-20 0 0,-3 1 63 0 0,-1 0-8 0 0,-1 0-13 0 0,-3 2 16 0 0,-1 0-5 0 0,-3 2 1 0 0,-2 0-19 0 0,-1 1 15 0 0,-3-1-33 0 0,-1 1 56 0 0,-1 0 10 0 0,-1 1-48 0 0,-1-1 65 0 0,-2 1-2 0 0,-1 0 10 0 0,0 0-46 0 0,-3 1 62 0 0,0 0-68 0 0,-4 0 114 0 0,-1 1-51 0 0,-1-1-20 0 0,-3 0 55 0 0,0 0 47 0 0,-3 0-50 0 0,-1-1 86 0 0,-1 0-25 0 0,-2 0 1 0 0,-1 0-110 0 0,-2 0 143 0 0,-2 0-159 0 0,-1-1 205 0 0,0 0-126 0 0,-1 0-5 0 0,-1-2 4 0 0,-1 1-82 0 0,0 0 68 0 0,1-1 42 0 0,-1 2-50 0 0,2-2 21 0 0,-1 1-72 0 0,2-2 39 0 0,0 2-35 0 0,1-2-47 0 0,2 2 41 0 0,2 0-91 0 0,1 1 35 0 0,1 0 34 0 0,3 0-32 0 0,1 0 41 0 0,2 0-58 0 0,1 1-1 0 0,2-1 8 0 0,2 2-14 0 0,0 0 40 0 0,2-1-48 0 0,2 1 52 0 0,0 0 13 0 0,2-1-106 0 0,0 1 43 0 0,-1 0-64 0 0,0 0 164 0 0,1 0-124 0 0,2-1 62 0 0,1 1-92 0 0,2-2 34 0 0,1 0-4 0 0,3 0 74 0 0,1 0-49 0 0,1 1 10 0 0,2-1-67 0 0,2 1 64 0 0,2 0-51 0 0,1 0 80 0 0,3 0-41 0 0,2 0-4 0 0,2-1-81 0 0,2 1 86 0 0,5-1-95 0 0,2-1 120 0 0,2 1-100 0 0,3-1 21 0 0,1 2 60 0 0,3-1-67 0 0,2 1 88 0 0,2-1-91 0 0,0 1 38 0 0,0-1-22 0 0,-1 0 42 0 0,-2 0-59 0 0,-1 1 75 0 0,-3-1-5 0 0,-4 1 22 0 0,-2 1 35 0 0,-4 0-102 0 0,-3 0 70 0 0,-2 0-62 0 0,-4 0 54 0 0,-2 0 40 0 0,-3 0-30 0 0,-2 0-24 0 0,-3 1 37 0 0,-3-1-42 0 0,-2 1 68 0 0,-3-1-67 0 0,-2 1 31 0 0,-2 0 75 0 0,-2-1-107 0 0,-4 0 101 0 0,-2 0-114 0 0,-1 0 51 0 0,-3-1 49 0 0,-3 1-35 0 0,-2 0 6 0 0,-2 0 8 0 0,-2 0-87 0 0,-3-1 62 0 0,1 0-41 0 0,-2 0-26 0 0,0-1 100 0 0,-1-1-124 0 0,0 0 114 0 0,2 0-44 0 0,0-1-15 0 0,1 0-77 0 0,2-1 76 0 0,2 0-103 0 0,0 0 30 0 0,2-1-49 0 0,1 1-63 0 0,2-2-208 0 0,1 1 15 0 0,3 0-86 0 0,0 0-603 0 0,3 0-188 0 0,0 0-136 0 0,2 1-2472 0 0,1-1-373 0 0,2 1 1976 0 0,3 0 129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2.88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1163 1947 6553 0 0,'-92'22'563'0'0,"-101"11"-1"0"0,65-14 132 0 0,19 1-464 0 0,-120 17 678 0 0,201-34-754 0 0,-1-1-1 0 0,-52-2 1 0 0,66-2-75 0 0,0 0 1 0 0,-1-1 0 0 0,1-1-1 0 0,0 0 1 0 0,0-1-1 0 0,-24-12 1 0 0,29 11-47 0 0,0 1 0 0 0,1-2-1 0 0,-1 0 1 0 0,2 0 0 0 0,-1 0-1 0 0,1-1 1 0 0,0 0 0 0 0,0-1 0 0 0,1 0-1 0 0,0 0 1 0 0,1-1 0 0 0,0 1-1 0 0,0-1 1 0 0,1-1 0 0 0,1 1 0 0 0,-1-1-1 0 0,2 1 1 0 0,-1-1 0 0 0,2-1-1 0 0,-3-13 1 0 0,3-3-60 0 0,0 0 0 0 0,2 0 0 0 0,1-1-1 0 0,2 1 1 0 0,0 0 0 0 0,8-28 0 0 0,6-9-107 0 0,35-86 1 0 0,-16 61 17 0 0,3 3-1 0 0,4 1 1 0 0,3 2 0 0 0,4 3 0 0 0,86-107-1 0 0,-78 119 3 0 0,3 4 0 0 0,2 2 0 0 0,3 3 0 0 0,3 3 0 0 0,2 3 0 0 0,3 3 0 0 0,2 3 0 0 0,156-72 0 0 0,-134 81 12 0 0,2 4 0 0 0,2 4 0 0 0,134-22-1 0 0,-120 34 613 0 0,2 5 0 0 0,-1 5 0 0 0,147 8 0 0 0,-207 4-100 0 0,111 22 1 0 0,-138-18-266 0 0,-1 1 1 0 0,0 1-1 0 0,0 2 1 0 0,-1 1 0 0 0,42 24-1 0 0,-53-25-64 0 0,0 2 0 0 0,0 0-1 0 0,-2 1 1 0 0,0 0 0 0 0,0 1-1 0 0,-1 1 1 0 0,-1 1 0 0 0,21 33-1 0 0,-17-19 98 0 0,-1 1-1 0 0,-1 0 0 0 0,-2 1 1 0 0,13 53-1 0 0,-6 32 242 0 0,-1-5-1 0 0,-18-110-396 0 0,0 1 0 0 0,0 0 0 0 0,0-1 0 0 0,0 1 0 0 0,1-1 0 0 0,0 1 0 0 0,0-1 0 0 0,0 1 0 0 0,0-1 0 0 0,0 0 0 0 0,1 0 0 0 0,2 2 0 0 0,-3-3-9 0 0,0 0-1 0 0,1-1 1 0 0,-1 0 0 0 0,0 1 0 0 0,1-1-1 0 0,-1 0 1 0 0,1 0 0 0 0,-1 0 0 0 0,1-1 0 0 0,-1 1-1 0 0,1-1 1 0 0,0 1 0 0 0,-1-1 0 0 0,1 0 0 0 0,0 0-1 0 0,0 0 1 0 0,3-1 0 0 0,-1 0 17 0 0,-1 0-1 0 0,1 0 1 0 0,-1 0-1 0 0,0 0 1 0 0,0-1 0 0 0,1 0-1 0 0,-1 0 1 0 0,7-4 0 0 0,28-26 100 0 0,-27 22-45 0 0,206-210-278 0 0,39-32-578 0 0,-228 227 690 0 0,2 2 0 0 0,1 1 0 0 0,1 2-1 0 0,0 1 1 0 0,1 1 0 0 0,1 2 0 0 0,47-14 0 0 0,-37 17 210 0 0,1 3-1 0 0,0 2 1 0 0,0 2 0 0 0,91-1 0 0 0,-69 8 76 0 0,0 2-1 0 0,-1 3 1 0 0,0 3 0 0 0,111 30 0 0 0,-120-21 45 0 0,0 3 1 0 0,104 53-1 0 0,-127-54-66 0 0,57 41-1 0 0,-75-48-141 0 0,-1 2-1 0 0,0-1 0 0 0,-1 2 0 0 0,-1 0 0 0 0,13 19 1 0 0,-15-18 30 0 0,-1 0 0 0 0,-1 1 0 0 0,-1 0 0 0 0,-1 1 0 0 0,0 0 0 0 0,6 27 0 0 0,-10-29-17 0 0,-1-1 1 0 0,-1 0-1 0 0,-1 1 0 0 0,0 0 0 0 0,-1-1 0 0 0,-1 1 0 0 0,-1-1 1 0 0,-4 23-1 0 0,-3-9 61 0 0,-1-1 1 0 0,-1-1 0 0 0,-28 53-1 0 0,9-29 42 0 0,-1-1 0 0 0,-3-2 0 0 0,-2-1 1 0 0,-1-2-1 0 0,-3-2 0 0 0,-2-1 0 0 0,-61 48 0 0 0,94-84-113 0 0,1-1 0 0 0,-1 0 0 0 0,0 0 0 0 0,0 0 0 0 0,-1-1 0 0 0,1-1 0 0 0,-1 0 0 0 0,-18 5 0 0 0,26-8-41 0 0,0-1 1 0 0,0 0-1 0 0,-1 0 0 0 0,1 1 1 0 0,0-1-1 0 0,0 0 1 0 0,0-1-1 0 0,0 1 0 0 0,0 0 1 0 0,0-1-1 0 0,0 1 1 0 0,0-1-1 0 0,0 1 1 0 0,0-1-1 0 0,0 0 0 0 0,0 0 1 0 0,0 0-1 0 0,0 0 1 0 0,0 0-1 0 0,1-1 0 0 0,-1 1 1 0 0,0 0-1 0 0,1-1 1 0 0,-3-3-1 0 0,0 0 15 0 0,0-1 0 0 0,1 1 0 0 0,0-1 0 0 0,0-1 0 0 0,0 1 0 0 0,-2-9 0 0 0,0 0-49 0 0,2 0-1 0 0,-1 0 1 0 0,2-1-1 0 0,0 1 1 0 0,1-1-1 0 0,1 0 1 0 0,0 1-1 0 0,1-1 1 0 0,6-28-1 0 0,-3 23-55 0 0,2 0 0 0 0,1 0 0 0 0,1 1 1 0 0,0 0-1 0 0,1 0 0 0 0,19-28 0 0 0,-5 14-100 0 0,1 1 1 0 0,2 1 0 0 0,1 1 0 0 0,58-51-1 0 0,-60 62 114 0 0,0 1-1 0 0,1 1 1 0 0,1 2-1 0 0,0 0 1 0 0,2 2-1 0 0,54-21 1 0 0,-56 28 121 0 0,1 0 1 0 0,-1 2 0 0 0,1 1-1 0 0,42-1 1 0 0,-21 6 92 0 0,84 11 1 0 0,-20 9 123 0 0,150 50 0 0 0,-145-37-120 0 0,165 53 284 0 0,-11 22-13 0 0,-250-99-370 0 0,0 2 0 0 0,0 1-1 0 0,-1 0 1 0 0,-1 1-1 0 0,21 20 1 0 0,-32-25-27 0 0,0 0 0 0 0,0 1 0 0 0,-1 1 0 0 0,0-1 0 0 0,-1 1 1 0 0,-1 0-1 0 0,1 1 0 0 0,-2 0 0 0 0,1 0 0 0 0,-2 0 0 0 0,5 17 0 0 0,-4-6 22 0 0,-1 0-1 0 0,0 0 0 0 0,-2 0 1 0 0,-1 1-1 0 0,-1-1 0 0 0,-5 41 1 0 0,-1-29 41 0 0,-2 1 1 0 0,-1-1 0 0 0,-21 54-1 0 0,3-23 94 0 0,-58 107-1 0 0,-136 150 330 0 0,13-52 17 0 0,125-162-323 0 0,54-69-115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47.62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578.12158"/>
      <inkml:brushProperty name="anchorY" value="-60782.44141"/>
      <inkml:brushProperty name="scaleFactor" value="0.5"/>
    </inkml:brush>
  </inkml:definitions>
  <inkml:trace contextRef="#ctx0" brushRef="#br0">730 106 0 0 0,'0'0'0'0'0,"2"-2"88"0"0,0-4-93 0 0,4-3 390 0 0,0-2-98 0 0,0 0 18 0 0,-1 0 67 0 0,-1 1 158 0 0,-1 1-193 0 0,-3 2 330 0 0,0 3-124 0 0,-2 2-39 0 0,-4 4-8 0 0,-1 3 183 0 0,-4 3-282 0 0,-4 4 381 0 0,-3 5-200 0 0,-3 2-83 0 0,-4 4-53 0 0,-2 4 160 0 0,-2 1-280 0 0,-3 4 235 0 0,0 2-167 0 0,-1 0-121 0 0,-2 3-67 0 0,-3 1 79 0 0,-1 0-166 0 0,-2 2 94 0 0,0 1-69 0 0,0 0-39 0 0,1 1-63 0 0,1-1 87 0 0,4-1-134 0 0,3-2 133 0 0,4-3-98 0 0,4-3-26 0 0,3-2-20 0 0,3-4 47 0 0,5-3-46 0 0,3-4 53 0 0,4-6-34 0 0,2-4-55 0 0,3-4 16 0 0,3-4 47 0 0,4-5-44 0 0,2-5 63 0 0,1-5-18 0 0,3-4-11 0 0,3-3-52 0 0,2-3-4 0 0,5-5-22 0 0,2-3-7 0 0,3-3-18 0 0,2-3 41 0 0,5-2-23 0 0,1-2-1 0 0,3 0 29 0 0,1 0-9 0 0,0 1 14 0 0,-3 4-4 0 0,-3 1 68 0 0,-5 3-66 0 0,-4 3 69 0 0,-6 4-48 0 0,-3 3 34 0 0,-4 2 9 0 0,-4 3-12 0 0,-3 3 33 0 0,-3 2-37 0 0,1 2 50 0 0,-2 3-53 0 0,1 2 16 0 0,-2 1 33 0 0,-1 2-49 0 0,-1 2 54 0 0,1 2-54 0 0,-2 3 26 0 0,-1 2 10 0 0,-1 4-50 0 0,-2 1 90 0 0,-1 3-84 0 0,-1 3 130 0 0,-3 1-47 0 0,-2 3-39 0 0,-1 0-13 0 0,-2 2 56 0 0,-2 1-76 0 0,-1 0 52 0 0,1 1-34 0 0,0 0-10 0 0,0 0-26 0 0,-1-1 44 0 0,1-1-25 0 0,1 0 46 0 0,1-1-3 0 0,1-1-44 0 0,0 0-32 0 0,1-1 62 0 0,1 0-59 0 0,2-1 84 0 0,1 0-25 0 0,1-1-8 0 0,0 0-61 0 0,1-2 72 0 0,0 0-62 0 0,0-1 74 0 0,1 0-11 0 0,0-2-33 0 0,2 0-72 0 0,1-1 94 0 0,0-2-90 0 0,1 0 158 0 0,1-1-55 0 0,1 0-25 0 0,0-1-35 0 0,2-1 44 0 0,0-2-64 0 0,1-1 121 0 0,0-1-64 0 0,0 0 23 0 0,0-2-32 0 0,1 1 18 0 0,1-1-17 0 0,1-1 51 0 0,0-1-5 0 0,1 0-25 0 0,0-1-18 0 0,-1 1 60 0 0,1-1-57 0 0,0 1 93 0 0,2 0-45 0 0,0 1-3 0 0,1 0-54 0 0,-1 0 80 0 0,1 3-56 0 0,0 2 130 0 0,1 1-45 0 0,1 2-37 0 0,1 2 23 0 0,3 1 27 0 0,0 2-37 0 0,1 2 143 0 0,1 3-106 0 0,2 2 28 0 0,1 3-16 0 0,1 4 95 0 0,1 3-66 0 0,2 3 109 0 0,0 2-2 0 0,1 3-52 0 0,2 3-45 0 0,-1 3 131 0 0,0 5-183 0 0,0 2 150 0 0,0 3-121 0 0,-1 1-11 0 0,-1 3 29 0 0,1 0-23 0 0,-2 0 62 0 0,-1 1-17 0 0,-1-2-29 0 0,-2-4-8 0 0,0-2-29 0 0,-1-2 34 0 0,-2-2 7 0 0,1-1 8 0 0,-1-3-10 0 0,1-4-79 0 0,0-3-16 0 0,-1-4 28 0 0,-1-3-42 0 0,0-4 30 0 0,-2-4 20 0 0,1-2-44 0 0,-2-5 34 0 0,0-3 8 0 0,-2-4-21 0 0,-1-3 17 0 0,-1-3-5 0 0,-1-2-27 0 0,-2-3-2 0 0,-1-2 56 0 0,-1-2-74 0 0,0-2 24 0 0,-1-2-8 0 0,-1-2-65 0 0,0-2 9 0 0,-2-2 30 0 0,0-1-39 0 0,-2-2 97 0 0,-1-3-28 0 0,-2-2-72 0 0,-1-2-4 0 0,-2-2-13 0 0,-2-2-30 0 0,0-3 16 0 0,-3-1 41 0 0,0-2-4 0 0,-1 1-70 0 0,0 0 79 0 0,1-1-93 0 0,1 2 84 0 0,2 1-54 0 0,1 3 44 0 0,0 3-40 0 0,3 3 49 0 0,0 2-24 0 0,1 4 55 0 0,2 2-5 0 0,0 1-6 0 0,1 3-79 0 0,1 0 68 0 0,0 2-90 0 0,-1 2 91 0 0,0-1-28 0 0,0 1-57 0 0,0-1 66 0 0,0-1-13 0 0,0 0-24 0 0,1-2-10 0 0,-1-2 2 0 0,2-2-22 0 0,0-3-69 0 0,2-3 75 0 0,0-3-83 0 0,0-2 24 0 0,2-2 38 0 0,2-4-31 0 0,1-3-101 0 0,3-2 77 0 0,1-3-76 0 0,2-2 85 0 0,1-1-7 0 0,2-1 23 0 0,0-1-77 0 0,0 0 107 0 0,-1 1-90 0 0,0-1 112 0 0,-2 3 33 0 0,-2 1-53 0 0,-3 3 88 0 0,-1 3-16 0 0,-2 3 7 0 0,-1 4 57 0 0,-2 4-35 0 0,-1 3 33 0 0,-2 2-37 0 0,-2 2 2 0 0,0 1 35 0 0,-1 0-2 0 0,0 1-34 0 0,0 2-26 0 0,0 1 61 0 0,2 0 26 0 0,2 1-24 0 0,0 1-17 0 0,0 0 34 0 0,2-1-40 0 0,0 0-16 0 0,1-2 23 0 0,0-1-47 0 0,0 0 79 0 0,1-1-43 0 0,0 0 42 0 0,1 1-56 0 0,0 1 82 0 0,-1 1-72 0 0,0 1 78 0 0,0 0-22 0 0,0 1-20 0 0,-1 2-20 0 0,0 1 4 0 0,0 0-32 0 0,0 2 36 0 0,0 2-12 0 0,-1 2 32 0 0,1 2 76 0 0,0 1-104 0 0,-3 0 120 0 0,0 3-204 0 0,-1 2 88 0 0,0 2 15 0 0,1 1 9 0 0,1 2 39 0 0,0 2-46 0 0,1 2 54 0 0,1 0-91 0 0,0 1 36 0 0,0-1 52 0 0,0 2-120 0 0,2-1 150 0 0,1 2-130 0 0,1 0 31 0 0,2 0-19 0 0,1 1 39 0 0,1 0 6 0 0,1-1-18 0 0,1 0-20 0 0,0 1-5 0 0,2-1-10 0 0,2 3 20 0 0,1 1 22 0 0,2 1-34 0 0,0 2 30 0 0,0 3 1 0 0,0 1 37 0 0,1 4-84 0 0,1 3 83 0 0,2 3-65 0 0,0 3 57 0 0,2 2 12 0 0,-1 2-50 0 0,-1 0 27 0 0,-1 2 28 0 0,0 0-56 0 0,-1 1 19 0 0,1 0 11 0 0,0 0 5 0 0,0 0-56 0 0,1 0 82 0 0,-1-1-92 0 0,0-2 57 0 0,-1-3 19 0 0,-1-4-53 0 0,0-3-19 0 0,0-4 107 0 0,-2-3-137 0 0,0-3 193 0 0,-3-3-104 0 0,-1-4 7 0 0,-1-2-93 0 0,-2-4 89 0 0,-3-3-79 0 0,-2-3 163 0 0,0-1-103 0 0,-2-3-48 0 0,-1 0 81 0 0,-1-1-39 0 0,0 0 20 0 0,0-3-68 0 0,-1-1 38 0 0,0-2-34 0 0,-1-1 9 0 0,0 0 6 0 0,0-2-11 0 0,-1 1 59 0 0,0-1-8 0 0,-1 1-59 0 0,1 0 19 0 0,-1 2-9 0 0,2 1-19 0 0,0 1 15 0 0,0 1-14 0 0,0 2 22 0 0,1 0 21 0 0,0 2-33 0 0,1 2 49 0 0,-1 1-70 0 0,1 1 12 0 0,0 1 3 0 0,1 2-3 0 0,-1 1 38 0 0,0 0-29 0 0,1 2 39 0 0,0-1-2 0 0,2 1 11 0 0,0 1-48 0 0,1 0-13 0 0,1 1-8 0 0,0 0 35 0 0,0 0-11 0 0,2 1 24 0 0,0 0-6 0 0,0 0-16 0 0,2 1 34 0 0,0 0-2 0 0,1-1-17 0 0,0-1-12 0 0,1-2-34 0 0,-1-1 44 0 0,-2-1-43 0 0,1-2 144 0 0,-2-1-79 0 0,0 0 1 0 0,-3-2-34 0 0,0 1 25 0 0,0-1-30 0 0,-1-1 9 0 0,-1-1-3 0 0,0 1 0 0 0,0-2 0 0 0,-1 1-19 0 0,-1-2 25 0 0,1 1-28 0 0,-1-1-10 0 0,0 0 40 0 0,0 0-13 0 0,1-2-14 0 0,1-1 25 0 0,0-2-9 0 0,-1-1 22 0 0,0 0 31 0 0,0-1-119 0 0,-2 1 56 0 0,0-1-31 0 0,0 2 136 0 0,-2 0-86 0 0,0 0 14 0 0,-1 0-20 0 0,0 2-34 0 0,0-1 26 0 0,0 2-30 0 0,1 0 65 0 0,0 2 37 0 0,-1 1-45 0 0,-1 2 37 0 0,0 1-67 0 0,0 1-37 0 0,0 1 64 0 0,0 1-24 0 0,0 1 45 0 0,-1 1-47 0 0,1 0 34 0 0,0 2-67 0 0,1-1 19 0 0,0 2-8 0 0,0-1 75 0 0,0 1-22 0 0,0 0 30 0 0,0-1-62 0 0,0-1 19 0 0,0 0 11 0 0,0-1-62 0 0,-1-1 56 0 0,1 0-37 0 0,-1-1 67 0 0,0-1-19 0 0,-2 0-29 0 0,0 1 47 0 0,-2-1 4 0 0,0 1-1 0 0,-2 0-34 0 0,1 1 29 0 0,-3 0-48 0 0,0 0 13 0 0,0 2-5 0 0,-2-1 0 0 0,1 2 56 0 0,-2 0-35 0 0,0 1 33 0 0,-2 0-65 0 0,1 0 38 0 0,0 0-33 0 0,1 1 46 0 0,1-1-13 0 0,0 1-14 0 0,2-1 43 0 0,-1 2-69 0 0,2 0 40 0 0,-1 1-89 0 0,0-1-12 0 0,1 2 55 0 0,0-1 16 0 0,0-1-2 0 0,1-1 42 0 0,0-1-10 0 0,2-1-32 0 0,0-2 10 0 0,2-1-5 0 0,1-1 0 0 0,0-1 37 0 0,1-1-47 0 0,1-2 34 0 0,0-1-11 0 0,0-2 3 0 0,2 1 19 0 0,1-1-25 0 0,0-1 28 0 0,0 1-46 0 0,1 0 13 0 0,0 0-42 0 0,1-3-9 0 0,0-1 20 0 0,1 0 47 0 0,2-2 6 0 0,1-1 21 0 0,2 0-78 0 0,3-2 44 0 0,0-1-54 0 0,2 0 13 0 0,0-1 32 0 0,1-2 9 0 0,-1 2-57 0 0,1-1 75 0 0,-1 0-80 0 0,1 0 99 0 0,-1 0 7 0 0,-1 1-18 0 0,0 1-45 0 0,0 1 50 0 0,-1 0-74 0 0,0 2-35 0 0,-2 1 83 0 0,-1 1-11 0 0,0-1-70 0 0,0 0 81 0 0,0 1-102 0 0,-1 0 198 0 0,-2 1-96 0 0,0 0-3 0 0,-1 2-14 0 0,-1 0 1 0 0,-1 1-3 0 0,-1 1 0 0 0,-2 2 0 0 0,-3 1 0 0 0,-1 2 0 0 0,-2 3 56 0 0,-3 1-35 0 0,0 4-5 0 0,-1 1 22 0 0,0 2-27 0 0,0 2-49 0 0,0 1 51 0 0,0 1-55 0 0,1 1 52 0 0,0 0 4 0 0,0-1-20 0 0,1-2-28 0 0,0-1-30 0 0,2-2 5 0 0,1-1-248 0 0,3-4-5 0 0,2-4-4 0 0,4-3-443 0 0,7-6-407 0 0,6-8 164 0 0,6-7-3672 0 0,9-10-415 0 0,9-8 1601 0 0,-3 4 1652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5:57.60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194.96436"/>
      <inkml:brushProperty name="anchorY" value="-17834.08398"/>
      <inkml:brushProperty name="scaleFactor" value="0.5"/>
    </inkml:brush>
  </inkml:definitions>
  <inkml:trace contextRef="#ctx0" brushRef="#br0">25 23 0 0 0,'0'0'0'0'0,"-1"-1"0"0"0,0-3 93 0 0,-1 0-63 0 0,0 0 247 0 0,-1 1 52 0 0,-1 0-20 0 0,1 2 199 0 0,0-1-82 0 0,1 2-49 0 0,0 2-9 0 0,1 2 154 0 0,1 2-235 0 0,1 3 337 0 0,2 1-157 0 0,2 0-78 0 0,1 0 21 0 0,2 0 133 0 0,0 1-250 0 0,2 1 351 0 0,1 1-172 0 0,0-2-73 0 0,3 1 18 0 0,0 1 116 0 0,2 1-217 0 0,1-1 190 0 0,2 0-87 0 0,0-2-77 0 0,2 0-22 0 0,2-2 176 0 0,0 0-310 0 0,4 0 351 0 0,2 0-221 0 0,2-1-35 0 0,4-1 23 0 0,2 1 95 0 0,1 0-180 0 0,3 2 161 0 0,1 1-32 0 0,0 2-131 0 0,2 1 43 0 0,-1 1 74 0 0,0 1-177 0 0,0 0 178 0 0,-2 1-103 0 0,-1 0 12 0 0,-1 1-58 0 0,-1 1 70 0 0,0-1-42 0 0,-1 0-15 0 0,1 0 51 0 0,0-1-63 0 0,2 0-83 0 0,1-2 116 0 0,2 1-135 0 0,2 0 199 0 0,0-1-123 0 0,0 1 12 0 0,-2 0-76 0 0,-1 0 55 0 0,-2 2-49 0 0,-1 0 41 0 0,-2 1 16 0 0,-2 0-60 0 0,-1 0 1 0 0,-1 2 54 0 0,0-1-75 0 0,0 0 117 0 0,0 0-71 0 0,1-1-33 0 0,1-1-7 0 0,1 0 15 0 0,2 0-26 0 0,1 0-30 0 0,1-1-10 0 0,0-1-38 0 0,1 1 130 0 0,1-2-50 0 0,0 1 48 0 0,1 0-83 0 0,1 0 15 0 0,1 0-64 0 0,-1 2 99 0 0,1 1-32 0 0,0 0 31 0 0,2 1-62 0 0,-1 0-27 0 0,1 1 4 0 0,0 1 13 0 0,-1 2 41 0 0,-1 1-1 0 0,0 2 13 0 0,-2 0 64 0 0,-2-1-64 0 0,-2 1-145 0 0,-2-1 190 0 0,-2 1-216 0 0,-1 0 195 0 0,-1 1-2 0 0,-2 0-92 0 0,0 0 148 0 0,1 0-74 0 0,-1-1 52 0 0,1 1-134 0 0,1 0 49 0 0,0 0 17 0 0,1 0-75 0 0,2-1 118 0 0,0 1-130 0 0,1 0 87 0 0,2-1-8 0 0,-1 1-36 0 0,1-1 51 0 0,0 1-35 0 0,1 0 11 0 0,-1-2-97 0 0,0 0 28 0 0,-1-2 14 0 0,1-1 76 0 0,-2-1-86 0 0,-1 0 144 0 0,-1-2-154 0 0,-2-1 1 0 0,-3-1-2 0 0,-3-2-119 0 0,-1-1-15 0 0,-3-1-2 0 0,-3-3-203 0 0,-2 0-19 0 0,-4-2-35 0 0,-2-1-244 0 0,-1-1-123 0 0,-4-1 160 0 0,-1-2-627 0 0,-3-2-35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00.29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084.15723"/>
      <inkml:brushProperty name="anchorY" value="-25281.07617"/>
      <inkml:brushProperty name="scaleFactor" value="0.5"/>
    </inkml:brush>
  </inkml:definitions>
  <inkml:trace contextRef="#ctx0" brushRef="#br0">1 84 56 0 0,'0'0'0'0'0,"0"-2"168"0"0,0-2 383 0 0,0-1-343 0 0,1-3 513 0 0,1 0-182 0 0,2-2 300 0 0,1 1-306 0 0,1-1 325 0 0,1 2-145 0 0,-1 0-84 0 0,1 3-27 0 0,0 1 251 0 0,-1 2-380 0 0,1 2 439 0 0,1 1-236 0 0,0 3-93 0 0,0 1-23 0 0,1 3 142 0 0,0 1-285 0 0,0 2 238 0 0,1 1-142 0 0,-1 2-62 0 0,0 0 1 0 0,0 2 168 0 0,1 1-286 0 0,0 2 353 0 0,0 0-183 0 0,1 2-72 0 0,2 2 8 0 0,0 0 173 0 0,2 2-289 0 0,1-1 374 0 0,0 0-207 0 0,1 0-65 0 0,2 1-68 0 0,0-1 101 0 0,1-1-190 0 0,1 2 346 0 0,-1 0-254 0 0,1 1 10 0 0,-1 1-75 0 0,-1 2 123 0 0,-1 1-183 0 0,-2 1 112 0 0,0 0-27 0 0,-1 2-69 0 0,0 0 4 0 0,-1 1-70 0 0,-1 0-4 0 0,0 1-49 0 0,0 2 28 0 0,0-1 44 0 0,0 1-50 0 0,-1-1 56 0 0,0-1-82 0 0,0 1 62 0 0,-1-3-86 0 0,1-2-88 0 0,0-1 229 0 0,0-2-131 0 0,3 1 129 0 0,0-1-135 0 0,1 0 116 0 0,2 0-45 0 0,1 0 14 0 0,1 1 35 0 0,1 0-104 0 0,0 1 89 0 0,0 2 7 0 0,0 2 54 0 0,0 1-142 0 0,1 1 121 0 0,1 1-153 0 0,-1 0 118 0 0,1 1-47 0 0,0 1 60 0 0,1 0-201 0 0,0 1 209 0 0,1 2-182 0 0,1 0 325 0 0,-1 1-178 0 0,-1 1-67 0 0,0 1-181 0 0,0 2 162 0 0,0 2-149 0 0,0 1 378 0 0,1 2-229 0 0,-1 0-48 0 0,0 2 150 0 0,-1 0-139 0 0,-1 0 116 0 0,-1-1-60 0 0,0-2 8 0 0,0 0 0 0 0,0 0-170 0 0,0 0 178 0 0,1 2-191 0 0,0 0 308 0 0,1 0-166 0 0,0 0-35 0 0,1 0 52 0 0,1-1-144 0 0,1 2 132 0 0,1-1-99 0 0,1 0 38 0 0,0-1 65 0 0,-1 1-142 0 0,1-1 428 0 0,1-1-510 0 0,0 0 165 0 0,1-4-55 0 0,0-2 0 0 0,1-1 0 0 0,0-1 0 0 0,1-2 0 0 0,1 1 0 0 0,0-1 0 0 0,-1 0 0 0 0,2-1 0 0 0,0 2 0 0 0,0 1 0 0 0,2 0 0 0 0,-1 1 0 0 0,0 2 0 0 0,0 1 0 0 0,-1 2 0 0 0,1 3 0 0 0,-1 3 0 0 0,1 1 0 0 0,-1 2 0 0 0,1 1 0 0 0,-1 1 0 0 0,2 0 0 0 0,-1 1 0 0 0,1-2 0 0 0,-1-1 0 0 0,-1 0 0 0 0,-1-2 0 0 0,-1 0 0 0 0,0-2 0 0 0,-2 0 0 0 0,-1-2 0 0 0,-1-2 0 0 0,-2-1 0 0 0,-1-1 0 0 0,-1-3 0 0 0,-1-2 0 0 0,0-1 0 0 0,-1-2 0 0 0,-2 0 0 0 0,-1 2 0 0 0,-2 1 0 0 0,-2 1-336 0 0,-2 2 348 0 0,-3 4-120 0 0,-3 1-225 0 0,-3 3 251 0 0,-1 2-433 0 0,-2-1 125 0 0,-2 1 43 0 0,0-1-633 0 0,-2-3-225 0 0,0-2 97 0 0,1-5-2411 0 0,-2-7-669 0 0,-1-10 443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13.52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4220.65723"/>
      <inkml:brushProperty name="anchorY" value="-40526.9375"/>
      <inkml:brushProperty name="scaleFactor" value="0.5"/>
    </inkml:brush>
  </inkml:definitions>
  <inkml:trace contextRef="#ctx0" brushRef="#br0">29 23 88 0 0,'0'0'0'0'0,"-1"0"88"0"0,0 0-47 0 0,-1 0-51 0 0,1 0-82 0 0,-1 0 176 0 0,1 0 53 0 0,0 0 296 0 0,2 0-304 0 0,0 0 13 0 0,2 0 97 0 0,2-2-132 0 0,1 0 277 0 0,1 0-100 0 0,0-1-27 0 0,0 1-2 0 0,1 0 117 0 0,-1 0-187 0 0,0 1 285 0 0,0 0-133 0 0,0 0-75 0 0,0-1 36 0 0,0 1 46 0 0,-1 0-129 0 0,0 2 162 0 0,-1 3-78 0 0,-1 0-40 0 0,0 2 5 0 0,-1 1 77 0 0,0 0-155 0 0,0 0 189 0 0,0 1-134 0 0,0-1-14 0 0,1 0 14 0 0,0-1 83 0 0,2 0-156 0 0,1-1 247 0 0,1-1-168 0 0,0 0-49 0 0,2 2 8 0 0,-1-1 34 0 0,2 0-80 0 0,0 0 90 0 0,1-1-64 0 0,1 0 10 0 0,0 0-49 0 0,-1-1 2 0 0,0 1 6 0 0,0 0 61 0 0,-2 0-36 0 0,-1 1 52 0 0,0 0-51 0 0,-1 1 26 0 0,0 1-27 0 0,0-1 7 0 0,0 1 25 0 0,0-1-18 0 0,2-1-2 0 0,-1 0 39 0 0,2-1-59 0 0,-2 2-9 0 0,0-1 57 0 0,0 0-1 0 0,1-1-26 0 0,0 0 30 0 0,1 0-57 0 0,1-2 54 0 0,1 1-54 0 0,-1 0 43 0 0,2-2-78 0 0,0 0 22 0 0,1 1 10 0 0,0-1-24 0 0,0 1 7 0 0,-1 0-11 0 0,0 0 30 0 0,0 1-27 0 0,-1 0 27 0 0,0 1-73 0 0,0-1-25 0 0,-1 2 22 0 0,0-1-86 0 0,-1 0 52 0 0,0 1-57 0 0,-2 1 146 0 0,0-1-61 0 0,1 0 14 0 0,0 1-93 0 0,1 0 7 0 0,1 0 1 0 0,0 0 51 0 0,0 0-6 0 0,0-1-22 0 0,0 0 27 0 0,1 0-18 0 0,-1 0 6 0 0,0 0-58 0 0,-1 1 16 0 0,0 0 10 0 0,-1 0 61 0 0,-1 0-82 0 0,1 0 57 0 0,-1 0-65 0 0,0-1-1 0 0,-2 0 17 0 0,0-1 58 0 0,-1 1-63 0 0,0-1 79 0 0,-1 0-89 0 0,-1 0 9 0 0,0-1 5 0 0,-1 2-5 0 0,0-1 1 0 0,0 1 9 0 0,0-1-12 0 0,-1 1 79 0 0,1 0-97 0 0,0-1 116 0 0,-2 1-54 0 0,1-1-1 0 0,1 0-91 0 0,0 1 34 0 0,0-1-26 0 0,0 0 154 0 0,1 1-147 0 0,-2-1 135 0 0,1 0-142 0 0,-1 1 60 0 0,1-1 46 0 0,-2 0-166 0 0,1 1 155 0 0,-1-1-172 0 0,0-1 236 0 0,-1 1-79 0 0,0-1-19 0 0,0 0-34 0 0,0 0 26 0 0,0-1-41 0 0,0 0 39 0 0,0 0 7 0 0,0-1-11 0 0,0 0-4 0 0,-1 0 1 0 0,1 0-1 0 0,0-1 105 0 0,0 0-59 0 0,-2 0-53 0 0,-2 0 43 0 0,-1 0-44 0 0,0 0 31 0 0,-1 0 9 0 0,-1 0 6 0 0,0 0-64 0 0,-1-1 38 0 0,0-1-43 0 0,0 0 39 0 0,-2 0-12 0 0,1-1-15 0 0,-2-1 25 0 0,0 0 38 0 0,0 0-20 0 0,-1-1 56 0 0,1 0-34 0 0,0-1-15 0 0,-1-1-32 0 0,0-1 6 0 0,0 0-5 0 0,-2-1 65 0 0,0-1-46 0 0,0-1-2 0 0,1 0 133 0 0,-1-1-116 0 0,1 0 134 0 0,-2-2-205 0 0,1 0 61 0 0,1 0-5 0 0,-1-1 31 0 0,0 2 12 0 0,1-1-1 0 0,0 1 22 0 0,-1 1-6 0 0,0 0-34 0 0,0 0 29 0 0,1 1-67 0 0,0-1 56 0 0,0 2 38 0 0,2-1-67 0 0,0 2 99 0 0,0-1-48 0 0,1 2-41 0 0,0 0 70 0 0,0 1-61 0 0,-1 0 18 0 0,1 0-5 0 0,-1 0 94 0 0,0 0-93 0 0,0 1 79 0 0,0 0-172 0 0,0 1 31 0 0,0 0 2 0 0,1 0 132 0 0,1 1-158 0 0,-1 0 204 0 0,1 1-145 0 0,0 0-38 0 0,2 0 50 0 0,0 0-33 0 0,0 1-20 0 0,1 0 7 0 0,0 0-4 0 0,-1 0 19 0 0,-1 1 60 0 0,0 1 21 0 0,0-2-123 0 0,0 1 106 0 0,-1 1-102 0 0,-1-1 29 0 0,1 0 64 0 0,-1 1-95 0 0,1 0 60 0 0,-1 0-75 0 0,2 0 94 0 0,0-1-38 0 0,1 0-24 0 0,1 1-9 0 0,0-2 18 0 0,0 1-7 0 0,0-1 48 0 0,1 0-3 0 0,-1-1 13 0 0,0 1-11 0 0,0-2-5 0 0,-1 0-8 0 0,0 0-73 0 0,-1 0-8 0 0,-1 1 6 0 0,-1-1 50 0 0,1 1-15 0 0,0 0 8 0 0,0 0 0 0 0,1 0 18 0 0,0 0 14 0 0,0 0-161 0 0,1 0 66 0 0,-1 0-112 0 0,2 1 46 0 0,0 0-74 0 0,0 0-65 0 0,0 0-152 0 0,-1 0-48 0 0,1-2 19 0 0,-1-1-606 0 0,1 0-44 0 0,1 0-116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14.91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571.52344"/>
      <inkml:brushProperty name="anchorY" value="-39839.21094"/>
      <inkml:brushProperty name="scaleFactor" value="0.5"/>
    </inkml:brush>
  </inkml:definitions>
  <inkml:trace contextRef="#ctx0" brushRef="#br0">8 511 88 0 0,'0'0'0'0'0,"0"-1"0"0"0,-1-1 28 0 0,0-1-120 0 0,-1-3 73 0 0,1-1 58 0 0,-1-2-38 0 0,2-1 167 0 0,1 1-8 0 0,0 0 20 0 0,1-1-6 0 0,-1 1 134 0 0,1 0-160 0 0,-1 1 324 0 0,1 2-123 0 0,0 0-8 0 0,0 1-64 0 0,-1 0 116 0 0,-1 2-179 0 0,1 0 175 0 0,-1 0-82 0 0,0 1-78 0 0,0 1-11 0 0,0 1 51 0 0,2 0-124 0 0,0 0 85 0 0,0 0-10 0 0,1 0-27 0 0,0 0 11 0 0,0 0 127 0 0,0 0-178 0 0,0 0 265 0 0,0 0-126 0 0,1 0-32 0 0,0 2-60 0 0,-1 2 113 0 0,1 1-189 0 0,0 3 310 0 0,0 4-150 0 0,0 1-23 0 0,-1 3-51 0 0,1 2 110 0 0,1 2-160 0 0,0 1 180 0 0,0 2-74 0 0,2-1-68 0 0,0 1-42 0 0,1 1 108 0 0,1 2-123 0 0,1 0 161 0 0,2 2-104 0 0,1-1-3 0 0,1 2-72 0 0,-1 0 100 0 0,1 0-82 0 0,1 1 119 0 0,-1 0-71 0 0,1 2-3 0 0,0 0-101 0 0,-1 2 72 0 0,0 2-74 0 0,0 2 122 0 0,0 1-138 0 0,-2 0 16 0 0,1 2 77 0 0,0 1-103 0 0,0 1 118 0 0,-1 2-175 0 0,-1-1 61 0 0,0 0-41 0 0,0-2-68 0 0,-1-2 122 0 0,-1-3-116 0 0,-1-3 168 0 0,0-5-49 0 0,-2-5-46 0 0,0-6 27 0 0,-1-5 36 0 0,-1-4-60 0 0,-1-5-26 0 0,-1-4 35 0 0,1-5 32 0 0,-2-5-75 0 0,1-6 34 0 0,-1-2-30 0 0,0-5 91 0 0,0-3-64 0 0,0-3 3 0 0,0-3 1 0 0,-2-3-12 0 0,-1-2 11 0 0,-3-3-3 0 0,-1 0 1 0 0,-2 0-28 0 0,-2-1-11 0 0,-2 0 39 0 0,-3-1-60 0 0,-2-1 94 0 0,-2-1-48 0 0,-2-1-11 0 0,0 1 33 0 0,0-1-59 0 0,1 0 37 0 0,-1 0-22 0 0,1 1-32 0 0,0 0 9 0 0,1-1 32 0 0,1 0-1 0 0,1 1 50 0 0,0 0-32 0 0,2 0-15 0 0,1 1-14 0 0,1 1 2 0 0,2 0-12 0 0,1 2 21 0 0,0 3 77 0 0,1 1-105 0 0,2 4 36 0 0,0 2-31 0 0,1 3 53 0 0,1 2 2 0 0,1 2 11 0 0,0 3 27 0 0,1 2-90 0 0,0 2 28 0 0,2 2 44 0 0,0 1-62 0 0,0 2 58 0 0,2 1-8 0 0,0 0 12 0 0,0 2-67 0 0,1 2 39 0 0,-1 1-33 0 0,0 2 147 0 0,1 2-144 0 0,1 2 30 0 0,-1 3 28 0 0,1 3 14 0 0,-1 3 26 0 0,0 4-22 0 0,1 3 18 0 0,1 3-62 0 0,-1 3-28 0 0,3 5 98 0 0,3 3-108 0 0,2 3 100 0 0,4 4-20 0 0,1 2-22 0 0,3 4 20 0 0,1 3-8 0 0,2 2-7 0 0,0 2 12 0 0,1 1-14 0 0,0 1 14 0 0,-1-1-51 0 0,1 1 71 0 0,-1 0-51 0 0,0-1 81 0 0,1-1-50 0 0,0 1 7 0 0,-1-2 0 0 0,0 0 7 0 0,-1 1 16 0 0,-1-1-50 0 0,-1-1 53 0 0,-1 1-27 0 0,-3 0-66 0 0,-2 0 122 0 0,-2 0-142 0 0,0-1 156 0 0,-1 0-29 0 0,-2-2-44 0 0,0-1-29 0 0,-1-2 81 0 0,-1-3-104 0 0,-1-3 52 0 0,-1-3 20 0 0,0-5-72 0 0,-1-5 88 0 0,1-5-83 0 0,-1-5 62 0 0,0-5-111 0 0,-1-4 50 0 0,1-4 28 0 0,0-3-86 0 0,0-4 104 0 0,1-3-108 0 0,-1-4 164 0 0,-1-3-86 0 0,0-4-18 0 0,-2-4 74 0 0,-1-4-118 0 0,-2-2 128 0 0,-1-5-132 0 0,-3-2 39 0 0,-1-3 6 0 0,-3-3 13 0 0,-2-3-3 0 0,-1-3-16 0 0,-3-2-31 0 0,-1 0 7 0 0,-1-1-5 0 0,-1 1-37 0 0,0 1 85 0 0,0 2-64 0 0,1 3 77 0 0,2 3-21 0 0,1 3-48 0 0,1 5 16 0 0,4 3 11 0 0,2 5-6 0 0,2 5 40 0 0,2 5-29 0 0,3 3-45 0 0,0 5 88 0 0,2 3-67 0 0,1 3 77 0 0,0 3-40 0 0,1 3-23 0 0,1 3 26 0 0,0 4 8 0 0,3 3-40 0 0,1 3 69 0 0,2 5 16 0 0,2 2-2 0 0,1 5 5 0 0,3 3-19 0 0,2 3 6 0 0,3 4-40 0 0,2 1 29 0 0,2 3-67 0 0,2 1 0 0 0,0 2 110 0 0,1 0-128 0 0,0 0 154 0 0,0-1-157 0 0,0-1 11 0 0,-3-3 32 0 0,-1-2 39 0 0,-2-4-103 0 0,-2-1 72 0 0,-1-4-193 0 0,-2-2 91 0 0,-2-3-34 0 0,-2-4-70 0 0,-2-2 97 0 0,-2-4-164 0 0,-3-2-156 0 0,-2-3-213 0 0,-1-3-97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33.69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4411.52002"/>
      <inkml:brushProperty name="anchorY" value="-44032.37891"/>
      <inkml:brushProperty name="scaleFactor" value="0.5"/>
    </inkml:brush>
  </inkml:definitions>
  <inkml:trace contextRef="#ctx0" brushRef="#br0">1 1 88 0 0,'0'0'0'0'0,"0"0"88"0"0,2 0 121 0 0,0 1-482 0 0,1 1 266 0 0,-1-1-98 0 0,0 1 129 0 0,1 0 24 0 0,-1 1-56 0 0,0 0 211 0 0,0 0-90 0 0,-1 1-2 0 0,-1 1 6 0 0,1-2 51 0 0,-1 1-72 0 0,0-1 99 0 0,0 1-39 0 0,0 1-33 0 0,0 1-17 0 0,-1 0 77 0 0,1 3-110 0 0,0 1 82 0 0,0 2-35 0 0,0 2-19 0 0,1 1-21 0 0,0 3 60 0 0,1 1-85 0 0,0 4 120 0 0,1 3-64 0 0,0 2 2 0 0,-1 4-36 0 0,1 2 65 0 0,0 1-88 0 0,0 2 149 0 0,0 1-91 0 0,0 1-25 0 0,-1 2-47 0 0,1 1 36 0 0,-1 0-63 0 0,1 1 27 0 0,-1 0-19 0 0,-1 0-14 0 0,0-2-71 0 0,0-3 37 0 0,-1-3-43 0 0,0-5 10 0 0,0-3-32 0 0,0-4-39 0 0,0-1-28 0 0,1 0 51 0 0,0 0-37 0 0,-1 2-7 0 0,1 2-16 0 0,0 1-26 0 0,0 3-274 0 0,1 2 20 0 0,0 4 4 0 0,1-6-528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34.30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781.77246"/>
      <inkml:brushProperty name="anchorY" value="-48905.76172"/>
      <inkml:brushProperty name="scaleFactor" value="0.5"/>
    </inkml:brush>
  </inkml:definitions>
  <inkml:trace contextRef="#ctx0" brushRef="#br0">0 27 0 0 0,'0'0'0'0'0,"0"0"0"0"0,0-3 0 0 0,1-1 0 0 0,1 0 0 0 0,0-1 0 0 0,0 2 0 0 0,0 0 0 0 0,0 0 0 0 0,-1 2 0 0 0,1 1 0 0 0,-1-1 0 0 0,1 2 0 0 0,0-1 0 0 0,-1 0 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40.61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533.53613"/>
      <inkml:brushProperty name="anchorY" value="-52111.81641"/>
      <inkml:brushProperty name="scaleFactor" value="0.5"/>
    </inkml:brush>
  </inkml:definitions>
  <inkml:trace contextRef="#ctx0" brushRef="#br0">1446 0 0 0 0,'0'0'0'0'0,"0"0"0"0"0,-2 0 0 0 0,-1 0 103 0 0,0 0-114 0 0,-1 1 356 0 0,-1 1-111 0 0,-1 0 10 0 0,-2 3 9 0 0,1-1 98 0 0,-1 2-123 0 0,1 0 181 0 0,0 1-99 0 0,0 2-33 0 0,-2 1-34 0 0,0 2 78 0 0,0 2-130 0 0,-1 1 152 0 0,0 4-84 0 0,-1 2-39 0 0,-3 4-24 0 0,0 5 122 0 0,-3 2-216 0 0,-2 8 300 0 0,-5 4-147 0 0,-3 7-25 0 0,-6 9-44 0 0,-7 8 128 0 0,-4 7-221 0 0,-7 10 236 0 0,-5 6-147 0 0,-2 7-58 0 0,-5 7-103 0 0,-1 5 114 0 0,-1 3-166 0 0,-1 2 123 0 0,2-2-48 0 0,2-5-52 0 0,2-3-20 0 0,3-7 48 0 0,3-8-65 0 0,3-9 66 0 0,4-10-29 0 0,4-10-18 0 0,4-8-50 0 0,3-9 68 0 0,4-7-90 0 0,3-5 27 0 0,5-8-37 0 0,2-4-48 0 0,6-5-72 0 0,3-5 54 0 0,5-3-52 0 0,3-5 33 0 0,2-3 0 0 0,3-4-19 0 0,3-4-115 0 0,1-5 13 0 0,4-3-30 0 0,2-5-436 0 0,1-4-8 0 0,2-4-63 0 0,-1 5-1444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40.92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513.90479"/>
      <inkml:brushProperty name="anchorY" value="-53573.5625"/>
      <inkml:brushProperty name="scaleFactor" value="0.5"/>
    </inkml:brush>
  </inkml:definitions>
  <inkml:trace contextRef="#ctx0" brushRef="#br0">1718 7 64 0 0,'0'0'0'0'0,"0"-2"168"0"0,1 0 355 0 0,1 0-335 0 0,0 2 444 0 0,-2 3-164 0 0,0 5 328 0 0,-4 7-344 0 0,-2 6 469 0 0,-5 8-168 0 0,-4 7-127 0 0,-2 8 11 0 0,-4 6 162 0 0,-2 6-327 0 0,-3 7 317 0 0,-3 4-183 0 0,-1 4-86 0 0,-4 6-103 0 0,-3 5 130 0 0,-2 6-265 0 0,-3 9 198 0 0,-4 9-150 0 0,-2 7-69 0 0,-6 9-121 0 0,-3 6 98 0 0,-1 1-171 0 0,-5 7 169 0 0,-1 0-100 0 0,0-1-35 0 0,-4 1-62 0 0,1-4 58 0 0,0-4-98 0 0,0-4 121 0 0,0-6-93 0 0,1-7 1 0 0,1-8-56 0 0,2-8 49 0 0,3-7-37 0 0,2-7 20 0 0,5-10-108 0 0,4-8-44 0 0,7-9-105 0 0,4-10 2 0 0,7-9 36 0 0,5-9-72 0 0,6-7 5 0 0,6-8 34 0 0,5-8-107 0 0,8-3 342 0 0,1 0 1 0 0,0 0-1 0 0,0-1 0 0 0,0 1 1 0 0,-1 0-1 0 0,1 0 1 0 0,0 0-1 0 0,0 0 0 0 0,0 0 1 0 0,-1 0-1 0 0,1 0 0 0 0,0-1 1 0 0,0 1-1 0 0,0 0 1 0 0,0 0-1 0 0,-1 0 0 0 0,1 0 1 0 0,0-1-1 0 0,0 1 0 0 0,0 0 1 0 0,0 0-1 0 0,0 0 1 0 0,0-1-1 0 0,0 1 0 0 0,0 0 1 0 0,-1 0-1 0 0,1 0 0 0 0,0-1 1 0 0,0 1-1 0 0,1-13-326 0 0,4-8-111 0 0,5-8 68 0 0,4-7 24 0 0,6-7-93 0 0,5-8 31 0 0,5-7-3 0 0,4-7-357 0 0,4-6-140 0 0,4-5-66 0 0,4-6-1466 0 0,4-3 2279 0 0,-8 15-2338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41.16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4517.72168"/>
      <inkml:brushProperty name="anchorY" value="-55481.53125"/>
      <inkml:brushProperty name="scaleFactor" value="0.5"/>
    </inkml:brush>
  </inkml:definitions>
  <inkml:trace contextRef="#ctx0" brushRef="#br0">1285 2 0 0 0,'0'0'0'0'0,"0"0"96"0"0,0-1 289 0 0,-4 3-63 0 0,-1 4 446 0 0,-4 5-96 0 0,-2 4 502 0 0,-3 6-658 0 0,-3 8 636 0 0,-2 5-280 0 0,-2 7-186 0 0,-3 7-1 0 0,-2 8 261 0 0,-3 6-538 0 0,-4 12 523 0 0,-4 9-315 0 0,-6 11-121 0 0,-6 13-110 0 0,-5 8 134 0 0,-5 8-336 0 0,-5 7 153 0 0,-1 4-159 0 0,-2 1-65 0 0,-2 2-88 0 0,1-2 52 0 0,2-7-81 0 0,3-3 11 0 0,4-9-32 0 0,5-10-32 0 0,5-7-272 0 0,5-12 36 0 0,6-11-47 0 0,3-11-309 0 0,7-11 49 0 0,4-12 59 0 0,6-11-292 0 0,5-11-585 0 0,6-11 920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0.6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85312.95313"/>
      <inkml:brushProperty name="anchorY" value="-112177.27344"/>
      <inkml:brushProperty name="scaleFactor" value="0.5"/>
    </inkml:brush>
  </inkml:definitions>
  <inkml:trace contextRef="#ctx0" brushRef="#br0">66 48 88 0 0,'0'0'0'0'0,"-2"0"88"0"0,-4 1 112 0 0,-1 1-247 0 0,-2 0 227 0 0,0 1-36 0 0,0 0 123 0 0,1 0 123 0 0,2-1-242 0 0,1 2 437 0 0,2-2-197 0 0,2 0-61 0 0,1-1 0 0 0,1 1 203 0 0,2 1-335 0 0,3-1 481 0 0,2 1-220 0 0,2 0-93 0 0,3-1-37 0 0,2 0 174 0 0,3 0-342 0 0,1 0 396 0 0,3 0-217 0 0,1 1-71 0 0,1-1-30 0 0,2 1 173 0 0,1 0-329 0 0,3 0 495 0 0,1 1-244 0 0,3-1-58 0 0,4-1 46 0 0,3-1 95 0 0,3-1-245 0 0,4-2 441 0 0,2-2-264 0 0,2-1-24 0 0,4-2-41 0 0,1-1 157 0 0,1-1-314 0 0,2-1 284 0 0,0-1-62 0 0,2 0-150 0 0,1 0-23 0 0,-1 1 147 0 0,-1 0-296 0 0,0 2 278 0 0,-3 2-136 0 0,-2 1-6 0 0,-2 3-49 0 0,-1 1 9 0 0,-1 3-8 0 0,1 2-18 0 0,-1 2 32 0 0,0 3-28 0 0,-1 0-113 0 0,1 2 172 0 0,0 1-178 0 0,1 1 269 0 0,1 0-172 0 0,1 1-27 0 0,2 1 49 0 0,3-1-89 0 0,1-1 90 0 0,4-1-38 0 0,0-4 3 0 0,2-1-8 0 0,2-2-36 0 0,1-1 140 0 0,4-2-145 0 0,0 0 150 0 0,1 0-81 0 0,0-1-49 0 0,1 0 62 0 0,-1 0-61 0 0,1-1 74 0 0,0 2-60 0 0,1-1 29 0 0,1 1-8 0 0,0 1-65 0 0,-1 1 113 0 0,0 0-139 0 0,-1 1 99 0 0,-2 1 15 0 0,-3 1-79 0 0,-1 1 28 0 0,-1 0-2 0 0,-3 1-40 0 0,1 1 125 0 0,-2 1-76 0 0,0-2 84 0 0,1 1-144 0 0,0 0 53 0 0,2-1-30 0 0,3-1 23 0 0,3-1 22 0 0,3-1 12 0 0,3-1-103 0 0,2-1 116 0 0,2-1-105 0 0,1 0 172 0 0,0 1-87 0 0,-1-1-35 0 0,1 2-24 0 0,2-1 1 0 0,1 1-5 0 0,0 1 149 0 0,-2-1-89 0 0,-1 0-2 0 0,-2 2-6 0 0,-1-1 34 0 0,-2 1-48 0 0,1-1-41 0 0,0 0 48 0 0,0 0-55 0 0,1-1 80 0 0,2 1-14 0 0,-2-1-30 0 0,1-1-8 0 0,-3-1 38 0 0,0 0 43 0 0,-1 0-67 0 0,1-2-32 0 0,1-1 45 0 0,-1 0-55 0 0,1-2 52 0 0,-1-1-34 0 0,1-1 30 0 0,0-1 47 0 0,0 0-88 0 0,1 1 49 0 0,-1-1-36 0 0,0 1-10 0 0,-1 0 40 0 0,0 0 62 0 0,0 2-54 0 0,1-1-35 0 0,0 2 67 0 0,-1 0-61 0 0,2 1-19 0 0,-1 0 61 0 0,1 0-77 0 0,0 0 43 0 0,0 0 24 0 0,0 2-27 0 0,1-1-46 0 0,3 0 70 0 0,0 0-61 0 0,-1-1 56 0 0,-1 1 2 0 0,0-1-18 0 0,0 0 7 0 0,1-1 36 0 0,-1 0-49 0 0,0 0-2 0 0,-1 0 18 0 0,-3 0-45 0 0,-1 1-43 0 0,-1 0 67 0 0,-3-1-80 0 0,-2 1 192 0 0,-1 2-130 0 0,-2-1 44 0 0,0 1-10 0 0,0 0 10 0 0,2 1 6 0 0,2 0-30 0 0,1 1-18 0 0,0 1 4 0 0,2 0-4 0 0,-1 0 19 0 0,1 1-6 0 0,2-1 134 0 0,1 0-103 0 0,-1 1-9 0 0,2-1-15 0 0,0 1-20 0 0,2-1 2 0 0,0 1 17 0 0,1 1 4 0 0,1-1 27 0 0,0 0-80 0 0,3 0 80 0 0,0 0-63 0 0,1 0 84 0 0,1-1-25 0 0,-1 1-55 0 0,2 1 18 0 0,-1-1-27 0 0,1 0-5 0 0,0 0 112 0 0,-3 0-117 0 0,-2-2 59 0 0,-2 1-36 0 0,-1-2-49 0 0,-1-1 70 0 0,-1-1 79 0 0,-3 0-40 0 0,-1-1 19 0 0,0 0-67 0 0,1 0 37 0 0,1 0-33 0 0,2 0 54 0 0,1 0-34 0 0,-1 0-16 0 0,2 0 107 0 0,-2 0-172 0 0,-1-2 156 0 0,0 1-132 0 0,-2 0 38 0 0,1 0 72 0 0,0 1-52 0 0,1-1 10 0 0,0 1-10 0 0,-1-1-17 0 0,0 0-15 0 0,-2-1 31 0 0,3-1-67 0 0,0-2-8 0 0,2-1 9 0 0,0-2 87 0 0,-1-1-35 0 0,0-3 45 0 0,1-1-76 0 0,-2-2 5 0 0,0-3 14 0 0,0-1-157 0 0,-3-1 111 0 0,-2-1-59 0 0,-1-2-191 0 0,-3 2-74 0 0,-3 0-30 0 0,-2 3-1035 0 0,-5 2-1196 0 0,-4 3 54 0 0,-13 4-12713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4.36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1567 425 6553 0 0,'-68'-212'0'0'0,"35"118"0"0"0,31 87 1 0 0,-1 0-1 0 0,1 1 0 0 0,-2-1 0 0 0,1 1 1 0 0,-1 0-1 0 0,1 0 0 0 0,-2 0 0 0 0,1 1 1 0 0,-1 0-1 0 0,0-1 0 0 0,0 1 1 0 0,0 1-1 0 0,0-1 0 0 0,-1 1 0 0 0,0 0 1 0 0,0 0-1 0 0,0 1 0 0 0,-1 0 0 0 0,1 0 1 0 0,-1 0-1 0 0,-7-1 0 0 0,0 1 45 0 0,1 0-1 0 0,-1 1 1 0 0,1 1 0 0 0,-1 0 0 0 0,0 1-1 0 0,0 1 1 0 0,1 0 0 0 0,-1 1-1 0 0,1 0 1 0 0,-17 5 0 0 0,-35 15 315 0 0,1 2 0 0 0,2 2 0 0 0,-93 55 0 0 0,81-34 112 0 0,3 3-1 0 0,-85 75 1 0 0,98-72-121 0 0,2 2 1 0 0,3 3-1 0 0,3 2 0 0 0,2 2 1 0 0,3 2-1 0 0,2 2 1 0 0,4 2-1 0 0,3 1 0 0 0,-35 95 1 0 0,62-141-240 0 0,1 1 0 0 0,2 0 1 0 0,0 1-1 0 0,2-1 0 0 0,0 1 1 0 0,2 0-1 0 0,1 0 0 0 0,3 36 1 0 0,0-45-40 0 0,0 0 0 0 0,1 0 1 0 0,1-1-1 0 0,1 1 1 0 0,0-1-1 0 0,1 0 1 0 0,1 0-1 0 0,0 0 1 0 0,1-1-1 0 0,18 24 1 0 0,-14-22 18 0 0,1-1 1 0 0,1-1-1 0 0,0 0 1 0 0,0-1-1 0 0,2 0 1 0 0,-1-1-1 0 0,2-1 1 0 0,26 14-1 0 0,-23-16 34 0 0,0-1 0 0 0,1-1-1 0 0,0 0 1 0 0,0-2 0 0 0,0-1-1 0 0,42 4 1 0 0,-27-7 59 0 0,0-1 1 0 0,-1-1-1 0 0,50-9 1 0 0,-47 1 69 0 0,1-1 0 0 0,-2-2 0 0 0,68-31 0 0 0,-81 32-166 0 0,-1-1-1 0 0,0-1 0 0 0,0-1 0 0 0,36-30 0 0 0,-48 34-123 0 0,0-1-1 0 0,0 0 1 0 0,-1 0 0 0 0,-1-1-1 0 0,0 0 1 0 0,0-1 0 0 0,-1 0-1 0 0,-1 0 1 0 0,10-26 0 0 0,-15 35 17 0 0,-1-1 1 0 0,1 1 0 0 0,-1-1 0 0 0,0 0 0 0 0,-1 0-1 0 0,1 1 1 0 0,-1-1 0 0 0,0 0 0 0 0,0 0 0 0 0,-1 0-1 0 0,1 0 1 0 0,-1 1 0 0 0,0-1 0 0 0,0 0 0 0 0,-1 1-1 0 0,1-1 1 0 0,-1 1 0 0 0,0-1 0 0 0,0 1-1 0 0,-1 0 1 0 0,1 0 0 0 0,-1 0 0 0 0,0 0 0 0 0,0 0-1 0 0,0 1 1 0 0,-1-1 0 0 0,-3-2 0 0 0,-9-5 18 0 0,0 0 0 0 0,-1 1 0 0 0,0 1 1 0 0,-1 1-1 0 0,-20-7 0 0 0,2 4 95 0 0,-1 2-1 0 0,-74-8 1 0 0,72 12-33 0 0,-1 3 1 0 0,0 1 0 0 0,-41 4-1 0 0,57 0-22 0 0,1 0 1 0 0,-1 2-1 0 0,1 0 0 0 0,0 2 1 0 0,1 0-1 0 0,-31 16 0 0 0,30-12 7 0 0,1 1-1 0 0,1 2 0 0 0,0 0 0 0 0,1 1 1 0 0,-31 30-1 0 0,41-34-22 0 0,1-1 0 0 0,0 1 0 0 0,0 0 0 0 0,2 1 1 0 0,-1 0-1 0 0,1 1 0 0 0,1-1 0 0 0,0 1 0 0 0,1 0 0 0 0,1 1 0 0 0,-6 24 0 0 0,6-17 12 0 0,2 0-1 0 0,0 1 1 0 0,1-1-1 0 0,1 1 0 0 0,2-1 1 0 0,0 0-1 0 0,1 0 1 0 0,0 0-1 0 0,2 0 1 0 0,1 0-1 0 0,14 33 0 0 0,2-5 47 0 0,2 0 1 0 0,2-1-1 0 0,2-2 0 0 0,2-1 0 0 0,2-1 0 0 0,2-2 0 0 0,2-1 0 0 0,2-2 1 0 0,1-1-1 0 0,2-3 0 0 0,1-1 0 0 0,70 42 0 0 0,-73-55-5 0 0,0-1 0 0 0,2-3 0 0 0,0-1-1 0 0,53 12 1 0 0,-21-11 104 0 0,122 13 0 0 0,-144-26-84 0 0,0-2 1 0 0,1-2-1 0 0,-1-3 1 0 0,94-16-1 0 0,-107 10-45 0 0,-1-1 0 0 0,0-1-1 0 0,-1-2 1 0 0,0-2 0 0 0,0-1 0 0 0,-2-2 0 0 0,33-22 0 0 0,-38 19-193 0 0,0-2 0 0 0,-2-1 0 0 0,0-1 0 0 0,-2-1 1 0 0,34-45-1 0 0,-34 37-71 0 0,-2-2 1 0 0,-1-1-1 0 0,-2-1 1 0 0,22-57-1 0 0,-34 73 130 0 0,0-1 0 0 0,-2 0 0 0 0,-1-1-1 0 0,-1 1 1 0 0,0-1 0 0 0,-2 0 0 0 0,-1 0 0 0 0,-1 0 0 0 0,-1 1-1 0 0,-5-31 1 0 0,5 47 45 0 0,-1 0-1 0 0,0 0 0 0 0,0 1 1 0 0,0-1-1 0 0,-1 1 1 0 0,0-1-1 0 0,0 1 1 0 0,0 0-1 0 0,-1 0 0 0 0,0 0 1 0 0,-8-8-1 0 0,5 8-36 0 0,1 1 0 0 0,-12-8 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1.51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6490.52148"/>
      <inkml:brushProperty name="anchorY" value="-68059.14844"/>
      <inkml:brushProperty name="scaleFactor" value="0.5"/>
    </inkml:brush>
  </inkml:definitions>
  <inkml:trace contextRef="#ctx0" brushRef="#br0">792 51 136 0 0,'0'0'0'0'0,"4"-5"328"0"0,5-5 308 0 0,2-1-4 0 0,-1-1 366 0 0,-2 3-255 0 0,-5 5 50 0 0,-6 6-85 0 0,-7 5-190 0 0,-8 8 1 0 0,-7 7 133 0 0,-7 7-255 0 0,-8 6 230 0 0,-6 6-175 0 0,-4 5-108 0 0,-5 5-118 0 0,-3 4 66 0 0,-2 4-184 0 0,-3 2 21 0 0,1 0-60 0 0,1-2-37 0 0,3-3-40 0 0,5-4-2 0 0,7-5-5 0 0,8-6-10 0 0,9-4-73 0 0,10-8-16 0 0,9-6-141 0 0,10-21 236 0 0,0-1 0 0 0,0 0 0 0 0,0 0 0 0 0,0 0 0 0 0,0 0 0 0 0,0 0 0 0 0,0 0-1 0 0,0 1 1 0 0,0-1 0 0 0,1 0 0 0 0,-1 0 0 0 0,0 0 0 0 0,2 2 0 0 0,-2-2 4 0 0,0-1-1 0 0,1 1 1 0 0,-1 0-1 0 0,1 0 1 0 0,0 0-1 0 0,-1 0 0 0 0,1-1 1 0 0,0 1-1 0 0,0 0 1 0 0,0-1-1 0 0,-1 1 1 0 0,1-1-1 0 0,2 2 1 0 0,-1-1-53 0 0,0-1 1 0 0,1 1-1 0 0,-1 0 0 0 0,0-1 1 0 0,1 1-1 0 0,4-1 0 0 0,22-1-368 0 0,8-7 71 0 0,8-7-471 0 0,7-7-786 0 0,5-7 1406 0 0,7-4-2334 0 0,-11 3 722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1.68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7544.84961"/>
      <inkml:brushProperty name="anchorY" value="-68096.14063"/>
      <inkml:brushProperty name="scaleFactor" value="0.5"/>
    </inkml:brush>
  </inkml:definitions>
  <inkml:trace contextRef="#ctx0" brushRef="#br0">760 1 256 0 0,'0'0'0'0'0,"-2"0"424"0"0,-6 2 915 0 0,-7 5-1260 0 0,-8 4 770 0 0,-7 8-458 0 0,-3 7 317 0 0,-5 5-406 0 0,-2 6 371 0 0,-3 4-210 0 0,-2 3-87 0 0,-2 5-129 0 0,-3 5 79 0 0,-1 3-196 0 0,-1 2 80 0 0,1 0-86 0 0,2-2-45 0 0,3-2-111 0 0,6-2 53 0 0,5-6-81 0 0,8-3 48 0 0,8-7-128 0 0,7-7-38 0 0,9-7-173 0 0,3-22 323 0 0,0 0 0 0 0,0 0-1 0 0,0 0 1 0 0,0 1 0 0 0,1-1 0 0 0,-1 0 0 0 0,0 0-1 0 0,1 0 1 0 0,-1 0 0 0 0,1 0 0 0 0,-1 0-1 0 0,2 1 1 0 0,-1 0 5 0 0,0-2 1 0 0,0 1-1 0 0,0 0 0 0 0,0 0 0 0 0,0 0 1 0 0,0-1-1 0 0,0 1 0 0 0,0 0 0 0 0,0-1 0 0 0,0 1 1 0 0,2 0-1 0 0,0-1-52 0 0,-1 1 0 0 0,1-1 0 0 0,0 0 0 0 0,-1 0 0 0 0,1 0-1 0 0,4 0 1 0 0,22-6-561 0 0,8-6 69 0 0,8-8-1458 0 0,5-6 1811 0 0,-7 3-1534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1.78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8693.24219"/>
      <inkml:brushProperty name="anchorY" value="-68242.01563"/>
      <inkml:brushProperty name="scaleFactor" value="0.5"/>
    </inkml:brush>
  </inkml:definitions>
  <inkml:trace contextRef="#ctx0" brushRef="#br0">504 3 72 0 0,'0'0'0'0'0,"2"-1"184"0"0,2 0 448 0 0,-2 3-380 0 0,-2 6 566 0 0,-6 7-253 0 0,-8 9 378 0 0,-9 9-432 0 0,-9 9 212 0 0,-8 8-238 0 0,-7 5-146 0 0,-6 6-218 0 0,-4 2 34 0 0,1-1-118 0 0,2-2-229 0 0,3-4-201 0 0,6-4-18 0 0,11-13-5164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3.81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3625.948"/>
      <inkml:brushProperty name="anchorY" value="-74623.46094"/>
      <inkml:brushProperty name="scaleFactor" value="0.5"/>
    </inkml:brush>
  </inkml:definitions>
  <inkml:trace contextRef="#ctx0" brushRef="#br0">3 1 0 0 0,'0'0'0'0'0,"-1"0"676"0"0,0 1-444 0 0,2 3 434 0 0,3 5 170 0 0,4 7-336 0 0,7 7 276 0 0,6 9-150 0 0,9 8-129 0 0,11 11-92 0 0,10 9 154 0 0,10 9-283 0 0,13 13 150 0 0,9 10-136 0 0,9 11-96 0 0,12 15-87 0 0,9 10 22 0 0,5 8-74 0 0,8 7-39 0 0,1-1 17 0 0,-1-2-38 0 0,0-4-66 0 0,-6-9 18 0 0,-6-9-11 0 0,-7-9-113 0 0,-11-10-23 0 0,-10-12 10 0 0,-10-10-198 0 0,-12-13-142 0 0,-11-12 245 0 0,-11-13-1192 0 0,-12-14 281 0 0,-10-11 123 0 0,-10-9-588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4.0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854.1275"/>
      <inkml:brushProperty name="anchorY" value="-77599.79688"/>
      <inkml:brushProperty name="scaleFactor" value="0.5"/>
    </inkml:brush>
  </inkml:definitions>
  <inkml:trace contextRef="#ctx0" brushRef="#br0">15 17 0 0 0,'0'0'0'0'0,"-2"-2"256"0"0,-1-3 47 0 0,0 1 388 0 0,-1 0 396 0 0,2 2-470 0 0,2 6 256 0 0,5 7-168 0 0,7 9-151 0 0,7 11-80 0 0,10 10 157 0 0,8 13-313 0 0,11 15 188 0 0,10 12-185 0 0,8 10-82 0 0,12 14-148 0 0,9 9 66 0 0,9 7-174 0 0,10 9 119 0 0,6 4-115 0 0,3 1-6 0 0,5 4-121 0 0,-3-2-36 0 0,-3-5 67 0 0,-4-5-252 0 0,-8-13-58 0 0,-10-14 71 0 0,-9-14-635 0 0,-12-18-333 0 0,-12-17 845 0 0,-13-18-1539 0 0,-41-30 1980 0 0,0 0-1 0 0,0 0 1 0 0,0 0-1 0 0,7 1 1 0 0,-11-3 3 0 0,0-1-1 0 0,0 1 1 0 0,-1-1-1 0 0,1 0 1 0 0,0 0-1 0 0,0 0 1 0 0,0 0-1 0 0,0 0 1 0 0,0 0 0 0 0,0 0-1 0 0,0 0 1 0 0,0 0-1 0 0,0 0 1 0 0,0 0-1 0 0,0 0 1 0 0,0-1-1 0 0,0 1 1 0 0,1-1 0 0 0,-1 2-19 0 0,0-1 1 0 0,-1 0 0 0 0,1 0-1 0 0,-1-1 1 0 0,1 1 0 0 0,-1 0 0 0 0,1 0-1 0 0,-1-1 1 0 0,1 1 0 0 0,-1-1-1 0 0,1 1 1 0 0,-1 0 0 0 0,0-1 0 0 0,1 1-1 0 0,-1-1 1 0 0,0 1 0 0 0,1-1-1 0 0,-1 1 1 0 0,0-1 1 0 0,1 0-1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4.17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610.0697"/>
      <inkml:brushProperty name="anchorY" value="-80354.63281"/>
      <inkml:brushProperty name="scaleFactor" value="0.5"/>
    </inkml:brush>
  </inkml:definitions>
  <inkml:trace contextRef="#ctx0" brushRef="#br0">3 40 120 0 0,'0'0'0'0'0,"-1"-4"120"0"0,0-5 794 0 0,0-1-788 0 0,2 1 610 0 0,2 3 123 0 0,3 4-149 0 0,5 7-169 0 0,5 9-95 0 0,6 7 231 0 0,5 8-467 0 0,7 10 430 0 0,6 8-315 0 0,5 5-113 0 0,7 7-116 0 0,6 5 69 0 0,2 1-177 0 0,5 5 86 0 0,2 0-69 0 0,0 2-30 0 0,1 0-77 0 0,-1 0-47 0 0,-3-2 53 0 0,-1-1-293 0 0,-5-4-159 0 0,-5-5 58 0 0,-4-6-1470 0 0,-9-8 1700 0 0,-10-12-3036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4.33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307.82788"/>
      <inkml:brushProperty name="anchorY" value="-82098.59375"/>
      <inkml:brushProperty name="scaleFactor" value="0.5"/>
    </inkml:brush>
  </inkml:definitions>
  <inkml:trace contextRef="#ctx0" brushRef="#br0">1 1 240 0 0,'0'0'0'0'0,"2"2"424"0"0,4 6 962 0 0,4 3-1302 0 0,4 5 869 0 0,6 4-673 0 0,4 4 253 0 0,4 3-351 0 0,4 5 24 0 0,2 2-77 0 0,1 1-68 0 0,2 3-79 0 0,2 3 34 0 0,0 1-56 0 0,1 2-6 0 0,1 2-74 0 0,-1-2 0 0 0,-2 0-239 0 0,-2-4-262 0 0,-2-4 358 0 0,-3-6-673 0 0,-8-7-1239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4.49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4546.68018"/>
      <inkml:brushProperty name="anchorY" value="-83370.63281"/>
      <inkml:brushProperty name="scaleFactor" value="0.5"/>
    </inkml:brush>
  </inkml:definitions>
  <inkml:trace contextRef="#ctx0" brushRef="#br0">0 1 0 0 0,'0'0'0'0'0,"2"0"0"0"0,1 0 336 0 0,2 0-171 0 0,3 2 220 0 0,2 1 253 0 0,5 3 0 0 0,4 3-87 0 0,4 6 59 0 0,5 5 185 0 0,5 5-308 0 0,4 5 36 0 0,5 3-92 0 0,2 2-185 0 0,3 3 28 0 0,0 1 42 0 0,-2-1-162 0 0,-1 1 60 0 0,-2-1-98 0 0,-3-2-71 0 0,-1-1-77 0 0,-3-2-15 0 0,-3-2-5 0 0,-2-2-265 0 0,-3-3-206 0 0,-4-2 15 0 0,-5-6-5754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6.74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916.83545"/>
      <inkml:brushProperty name="anchorY" value="-84607.85156"/>
      <inkml:brushProperty name="scaleFactor" value="0.5"/>
    </inkml:brush>
  </inkml:definitions>
  <inkml:trace contextRef="#ctx0" brushRef="#br0">2206 79 88 0 0,'0'0'0'0'0,"1"-1"88"0"0,2-3 121 0 0,1-1-379 0 0,2-1 330 0 0,1-1-64 0 0,0-1 166 0 0,0 0 115 0 0,-1 0-219 0 0,-1 0 312 0 0,-1 1-152 0 0,-2 2-52 0 0,-1 0 21 0 0,0 2 87 0 0,-1 1-178 0 0,-1 0 494 0 0,0 2-467 0 0,-4 0-42 0 0,0 2 87 0 0,-1 0-153 0 0,-1 2 177 0 0,0 0-111 0 0,2 2-40 0 0,-2 2-42 0 0,1 2 71 0 0,-2 4-130 0 0,-1 2 197 0 0,-1 3-50 0 0,-3 4-27 0 0,-6 5 42 0 0,-3 5 61 0 0,-4 5-111 0 0,-6 6 215 0 0,-2 5-92 0 0,-4 5 14 0 0,-5 8-110 0 0,-5 4 131 0 0,-6 6-231 0 0,-7 9 142 0 0,-5 6-103 0 0,-5 6-67 0 0,-5 4-19 0 0,-1 2 34 0 0,-3-1-62 0 0,0 1 56 0 0,0-2-54 0 0,3 0-4 0 0,1-1-18 0 0,1-3 22 0 0,3-3-18 0 0,1-5 42 0 0,4-5-20 0 0,4-6-30 0 0,2-3 28 0 0,3-4-20 0 0,4-3 14 0 0,3-3-40 0 0,5-3 30 0 0,2-2-11 0 0,1-2-34 0 0,3-2-18 0 0,0-1 12 0 0,2-2-90 0 0,1-2 25 0 0,2-4-3 0 0,1-2-96 0 0,2-2 10 0 0,2-4-27 0 0,2-3-72 0 0,3-3-19 0 0,4-5-18 0 0,4-5-832 0 0,3-6 180 0 0,6-4-38 0 0,2-7 319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7.38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073.07471"/>
      <inkml:brushProperty name="anchorY" value="-86728.46875"/>
      <inkml:brushProperty name="scaleFactor" value="0.5"/>
    </inkml:brush>
  </inkml:definitions>
  <inkml:trace contextRef="#ctx0" brushRef="#br0">3420 10 56 0 0,'0'0'0'0'0,"-2"-2"240"0"0,-1 0-28 0 0,-3-1 596 0 0,-2 1-200 0 0,-2 1-66 0 0,0 4-71 0 0,-1 1 167 0 0,0 4-275 0 0,0 2 187 0 0,0 3-117 0 0,0 3-81 0 0,0 2-41 0 0,0 3 133 0 0,-1 2-233 0 0,-1 4 295 0 0,-1 2-117 0 0,-1 3-64 0 0,-3 1 63 0 0,-3 3 40 0 0,-2 2-125 0 0,-3 3 200 0 0,-1 1-99 0 0,-1 2-32 0 0,-4 2-71 0 0,-1 1 165 0 0,-1 1-261 0 0,-4 4 342 0 0,-1 1-170 0 0,-2 2-55 0 0,-4 3 22 0 0,0 0 114 0 0,-3 2-176 0 0,-4 2 189 0 0,0 1-86 0 0,-2 2-122 0 0,0 4 38 0 0,-1 3-11 0 0,2 1-69 0 0,0 1 58 0 0,2-2-39 0 0,2-3 10 0 0,1-2-86 0 0,5-5 34 0 0,2-3-72 0 0,3-4-37 0 0,1-3-12 0 0,2-2-30 0 0,1-1 42 0 0,1 0-14 0 0,2 0 33 0 0,0 0 10 0 0,2 0 0 0 0,0-2 48 0 0,0 0-106 0 0,-1-2 34 0 0,1-1-5 0 0,-1-1 82 0 0,0 0-70 0 0,1 0 7 0 0,-1 1 46 0 0,2 1-82 0 0,-1 0 128 0 0,1 0-160 0 0,-1 0 49 0 0,1-2-17 0 0,-1 0-56 0 0,0-1 44 0 0,1-2-35 0 0,1-1 113 0 0,1-2-61 0 0,0 0 79 0 0,1 0-132 0 0,-1-1 3 0 0,1-1 31 0 0,1 1 60 0 0,0 0-36 0 0,1-2-2 0 0,-1 0-16 0 0,0-1-16 0 0,-1-2 22 0 0,0 0-65 0 0,0 0-18 0 0,1-2 21 0 0,1 1 120 0 0,0-2-165 0 0,1 1 205 0 0,0-1-248 0 0,0-1 93 0 0,1 0-13 0 0,-1-1-3 0 0,1 2 59 0 0,-1-2-34 0 0,0 0 68 0 0,-1-2 1 0 0,1 2-91 0 0,-1 0 29 0 0,1 1 53 0 0,0 0-85 0 0,-1 1 66 0 0,1 0-49 0 0,-1-1 5 0 0,0 1 17 0 0,0 1-44 0 0,0 0 60 0 0,1 0-28 0 0,1 0-9 0 0,1-1-15 0 0,-1 1 68 0 0,1 0-68 0 0,-1 0 50 0 0,-1 1-79 0 0,0-1 60 0 0,0-1-39 0 0,0 1 10 0 0,-1-1 82 0 0,0 1-108 0 0,-1 3 111 0 0,0 0-108 0 0,0 2 31 0 0,0 1 18 0 0,0 1-64 0 0,0 0 48 0 0,2-2-16 0 0,2-2 32 0 0,2-2-36 0 0,1-2 12 0 0,2-2-4 0 0,2-1 0 0 0,1-3 19 0 0,2-2 41 0 0,1-3-57 0 0,1-3 19 0 0,1-1-43 0 0,2-4 10 0 0,1-1-51 0 0,1-3-6 0 0,1-2 101 0 0,0-1-88 0 0,1-1 22 0 0,0-2 4 0 0,1 1-89 0 0,-1 0 82 0 0,1-1-84 0 0,7-6-1948 0 0,-2 0 1677 0 0,1-4-418 0 0,3-3-24 0 0,1-5-112 0 0,1-6-1889 0 0,4-7 183 0 0,4-8 145 0 0,5-9-140 0 0,-3 7-2138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6.45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415 807 6553 0 0,'-146'-168'0'0'0,"111"135"0"0"0,-63-47 0 0 0,81 67 109 0 0,-1-1-1 0 0,-27-31 1 0 0,38 37-66 0 0,0 0 0 0 0,1 0 0 0 0,0-1 0 0 0,1 0 0 0 0,-1 0 0 0 0,2 0 0 0 0,-7-19 0 0 0,10 24-32 0 0,0 1 0 0 0,1-1 1 0 0,-1 0-1 0 0,1 1 0 0 0,0-1 1 0 0,0 0-1 0 0,0 1 0 0 0,1-1 0 0 0,-1 1 1 0 0,1-1-1 0 0,0 0 0 0 0,0 1 1 0 0,0-1-1 0 0,0 1 0 0 0,1 0 1 0 0,0-1-1 0 0,-1 1 0 0 0,1 0 1 0 0,0 0-1 0 0,3-4 0 0 0,4-2 86 0 0,-1-1 0 0 0,2 1 0 0 0,-1 1 0 0 0,17-13 0 0 0,-1 5 52 0 0,-1 1-1 0 0,2 0 1 0 0,36-13-1 0 0,85-23 509 0 0,-37 21-140 0 0,0 5 1 0 0,2 5 0 0 0,1 4-1 0 0,0 6 1 0 0,0 4 0 0 0,149 13-1 0 0,-177 2-47 0 0,-1 3 0 0 0,119 35-1 0 0,-167-37-304 0 0,1 2-1 0 0,-1 2 0 0 0,-1 1 1 0 0,-1 2-1 0 0,0 1 1 0 0,39 28-1 0 0,-55-32-64 0 0,0 1-1 0 0,0 0 1 0 0,-1 1-1 0 0,-1 1 1 0 0,-1 0 0 0 0,0 2-1 0 0,-2-1 1 0 0,0 2-1 0 0,-1 0 1 0 0,-1 0 0 0 0,15 36-1 0 0,-18-28 74 0 0,0 1-1 0 0,-1 0 0 0 0,-2 0 1 0 0,3 52-1 0 0,-7-41 51 0 0,-2-1 0 0 0,-1 0 0 0 0,-9 46 0 0 0,4-49-63 0 0,-1 0 1 0 0,-2-2-1 0 0,-1 1 0 0 0,-1-1 1 0 0,-3-1-1 0 0,0 0 0 0 0,-30 45 0 0 0,41-71-122 0 0,-14 19 249 0 0,-38 44 0 0 0,50-64-251 0 0,-1 1 0 0 0,1-1 0 0 0,-1-1-1 0 0,0 1 1 0 0,0-1 0 0 0,-1-1 0 0 0,1 1 0 0 0,-1-1 0 0 0,0-1 0 0 0,0 1 0 0 0,-14 3 0 0 0,8-4 84 0 0,-1-1 0 0 0,1 0 1 0 0,0 0-1 0 0,-1-2 1 0 0,-18 0-1 0 0,28-1-98 0 0,1 1-1 0 0,-1-1 1 0 0,0 0 0 0 0,1 0-1 0 0,-1-1 1 0 0,0 0 0 0 0,1 1-1 0 0,0-1 1 0 0,-1-1-1 0 0,1 1 1 0 0,0-1 0 0 0,0 1-1 0 0,1-1 1 0 0,-1 0-1 0 0,0-1 1 0 0,1 1 0 0 0,0 0-1 0 0,0-1 1 0 0,-4-6-1 0 0,3 4 26 0 0,0 0-1 0 0,1 0 0 0 0,0-1 1 0 0,1 1-1 0 0,-1-1 0 0 0,1 1 1 0 0,1-1-1 0 0,-1 0 0 0 0,1 0 0 0 0,0 0 1 0 0,0-7-1 0 0,1 10-57 0 0,1-1 0 0 0,-1 1 0 0 0,1-1-1 0 0,0 1 1 0 0,0-1 0 0 0,0 1 0 0 0,1 0 0 0 0,-1 0 0 0 0,1 0-1 0 0,0 0 1 0 0,0 0 0 0 0,1 0 0 0 0,-1 0 0 0 0,1 1-1 0 0,0-1 1 0 0,0 1 0 0 0,5-6 0 0 0,1 3 0 0 0,-1-1 0 0 0,1 1 0 0 0,0 1 0 0 0,0 0 0 0 0,1 0-1 0 0,16-5 1 0 0,62-14-67 0 0,-64 18 127 0 0,7 0-27 0 0,1 1-1 0 0,-1 1 1 0 0,0 2 0 0 0,48 2 0 0 0,-30 4 13 0 0,-1 2-1 0 0,60 15 1 0 0,-18-1 33 0 0,-22-5 3 0 0,87 31 1 0 0,-91-23-8 0 0,93 50 0 0 0,-132-58-42 0 0,-1 0 1 0 0,0 1-1 0 0,-1 2 0 0 0,-1 0 0 0 0,-1 1 0 0 0,28 33 0 0 0,-35-35-8 0 0,-1-1 1 0 0,-1 2 0 0 0,0 0 0 0 0,-2 0 0 0 0,0 1-1 0 0,-1 1 1 0 0,-1-1 0 0 0,-1 1 0 0 0,0 1-1 0 0,-2-1 1 0 0,0 1 0 0 0,-1 0 0 0 0,-1 0-1 0 0,-1 30 1 0 0,-1-14 16 0 0,-2 1-1 0 0,-2-1 0 0 0,-10 46 0 0 0,5-45 7 0 0,-3-1 0 0 0,-1-1-1 0 0,-26 55 1 0 0,29-71-25 0 0,-13 24 42 0 0,-48 73 0 0 0,24-55 17 0 0,-2-2 1 0 0,-75 71-1 0 0,87-97-23 0 0,-2-2 1 0 0,-63 41 0 0 0,74-56-41 0 0,3-1 18 0 0,0-1 0 0 0,-28 11 0 0 0,11-10 14 0 0,-55 15 1 0 0,74-29-33 0 0,17-3-8 0 0,4 2 0 0 0,1-1 0 0 0,0 0 1 0 0,0 0-1 0 0,0 0 0 0 0,0 0 0 0 0,0 0 0 0 0,-1 0 0 0 0,1 0 0 0 0,0 0 0 0 0,0 0 1 0 0,0 0-1 0 0,0 0 0 0 0,-1 0 0 0 0,1 0 0 0 0,0 0 0 0 0,0 0 0 0 0,0 0 1 0 0,0 0-1 0 0,0 0 0 0 0,-1 0 0 0 0,1 0 0 0 0,0 0 0 0 0,0 0 0 0 0,0 0 0 0 0,0 0 1 0 0,-1 0-1 0 0,1 0 0 0 0,0 0 0 0 0,0 0 0 0 0,0-1 0 0 0,0 1 0 0 0,0 0 1 0 0,0 0-1 0 0,-1 0 0 0 0,1 0 0 0 0,0 0 0 0 0,0 0 0 0 0,0-1 0 0 0,0 1 1 0 0,0 0-1 0 0,0 0 0 0 0,0 0 0 0 0,0 0 0 0 0,0 0 0 0 0,0-1 0 0 0,0 1 0 0 0,0 0 1 0 0,0 0-1 0 0,0 0 0 0 0,0 0 0 0 0,0-1 0 0 0,0 1 0 0 0,0 0 0 0 0,0 0 1 0 0,0 0-1 0 0,0 0 0 0 0,0-1 0 0 0,0 1 0 0 0,0 0 0 0 0,0 0 0 0 0,0 0 0 0 0,0 0 1 0 0,0 0-1 0 0,0-1 0 0 0,6-4 20 0 0,1 0-15 0 0,0 1 1 0 0,1 0-1 0 0,0 1 1 0 0,0 0-1 0 0,0 0 0 0 0,0 0 1 0 0,0 1-1 0 0,0 0 1 0 0,1 1-1 0 0,-1 0 0 0 0,1 0 1 0 0,16 2-1 0 0,-21-1-2 0 0,1 0 0 0 0,-1 1 0 0 0,1 0 0 0 0,-1 0 0 0 0,1 0 1 0 0,-1 1-1 0 0,1-1 0 0 0,-1 1 0 0 0,0 0 0 0 0,0 0 0 0 0,0 1 0 0 0,0-1 0 0 0,0 1 0 0 0,-1 0 0 0 0,1 0 0 0 0,-1 0 0 0 0,0 0 0 0 0,0 0 0 0 0,0 1 0 0 0,0 0 0 0 0,0 0 0 0 0,-1-1 0 0 0,0 1 0 0 0,0 1 0 0 0,2 4 1 0 0,0 1 5 0 0,-1 1 1 0 0,-1-1 0 0 0,0 1-1 0 0,0 0 1 0 0,-1 0 0 0 0,-1 0-1 0 0,0 0 1 0 0,0 0 0 0 0,-1-1-1 0 0,0 1 1 0 0,-1 0 0 0 0,-1 0-1 0 0,-5 17 1 0 0,-4 2 14 0 0,-1-1-1 0 0,-1 0 1 0 0,-26 38 0 0 0,-2-5 42 0 0,-66 72 0 0 0,49-68-34 0 0,-3-3 0 0 0,-3-2 0 0 0,-110 78 0 0 0,120-101-32 0 0,-2-2 0 0 0,-1-3 0 0 0,-83 34 0 0 0,93-48 0 0 0,-1-2 0 0 0,0-3 0 0 0,-2-1 0 0 0,-96 11 0 0 0,93-19 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6:58.76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855.07703"/>
      <inkml:brushProperty name="anchorY" value="-90593.45313"/>
      <inkml:brushProperty name="scaleFactor" value="0.5"/>
    </inkml:brush>
  </inkml:definitions>
  <inkml:trace contextRef="#ctx0" brushRef="#br0">43 91 88 0 0,'0'0'0'0'0,"-2"-3"0"0"0,-4-5 112 0 0,-1-2-172 0 0,-1-1 243 0 0,0-1 94 0 0,3 1-86 0 0,0 2 210 0 0,4 1-57 0 0,2 2-41 0 0,4 1 0 0 0,2 1 192 0 0,3 2-339 0 0,3 0 490 0 0,2 2-214 0 0,2 2-57 0 0,2 2 9 0 0,1 1 202 0 0,0 3-373 0 0,2 1 530 0 0,1 3-255 0 0,1 2-73 0 0,2 2-6 0 0,0 0 241 0 0,1 1-424 0 0,1 0 519 0 0,-1-1-272 0 0,2 0-90 0 0,-1 1 25 0 0,2-1 173 0 0,0 1-346 0 0,1-1 437 0 0,2-2-284 0 0,0 0-41 0 0,1-1-12 0 0,2 0 45 0 0,1-1-169 0 0,2 2 237 0 0,0 0-159 0 0,0 1-33 0 0,1 0-35 0 0,-1 1 40 0 0,-1-1-93 0 0,0 1 148 0 0,-1 0-130 0 0,0-1 5 0 0,2-1-11 0 0,0 1 7 0 0,4 0 33 0 0,2 0-65 0 0,3 2 11 0 0,2-1-32 0 0,1-1-69 0 0,2 0 111 0 0,1-1-112 0 0,-1-1 137 0 0,2 1-67 0 0,1 0-25 0 0,2 2 47 0 0,2 0 2 0 0,1 2 18 0 0,-1 0 44 0 0,0 1-58 0 0,-1 2-63 0 0,-2 0 64 0 0,-2 1 67 0 0,-1 1-75 0 0,0-1 48 0 0,-3 0-32 0 0,0-1-86 0 0,-1 1 43 0 0,-2 1 37 0 0,0 0-87 0 0,-1 0 75 0 0,-2 0-33 0 0,-1 0-19 0 0,0 1-67 0 0,-1 1 110 0 0,0 1-131 0 0,0 1 78 0 0,-1-2 31 0 0,-3 1-28 0 0,1-1 106 0 0,-1-1-57 0 0,-2-1-7 0 0,0-1-52 0 0,-2 0 49 0 0,0 0 47 0 0,1-1-191 0 0,-1 2 145 0 0,1-1-144 0 0,0 1 161 0 0,0 0-2 0 0,0 1-23 0 0,2 0-126 0 0,0-1 185 0 0,1 0-230 0 0,0-1 134 0 0,2 0-61 0 0,2-1 15 0 0,1 0 44 0 0,3 1-61 0 0,0 1 86 0 0,0 0-44 0 0,0 0-13 0 0,-2 1 24 0 0,-2 0 9 0 0,-1 0-87 0 0,-1 0 111 0 0,0 0-8 0 0,-1-1-24 0 0,1 0 12 0 0,2 0-4 0 0,0 0-103 0 0,1 0 133 0 0,1 1-148 0 0,-1 0 101 0 0,-1 0 16 0 0,-2-1-62 0 0,0-1 51 0 0,-3 1-63 0 0,-2-2 167 0 0,-2 1-96 0 0,-2-1 35 0 0,1-1-137 0 0,-1-1 139 0 0,2-2-150 0 0,0 1 118 0 0,0-1 95 0 0,-1 0-64 0 0,2 1-139 0 0,-1-1 183 0 0,-1 1-204 0 0,0-1 154 0 0,-2 0 27 0 0,-1 0-54 0 0,1-2-42 0 0,-1 0-16 0 0,0-2-1 0 0,-2 0 80 0 0,0-1-80 0 0,-1 0 94 0 0,0 0-121 0 0,0 1 8 0 0,0-1 23 0 0,0-1-40 0 0,-2 1 40 0 0,0 1-12 0 0,1-2 4 0 0,-2 1 0 0 0,1 0 1 0 0,-2 0 27 0 0,0 1-36 0 0,-1-1 21 0 0,0-1-44 0 0,-1 0 13 0 0,0 0-6 0 0,0-1 28 0 0,-2-1 48 0 0,0 0-12 0 0,0 0-76 0 0,-1-1 52 0 0,0 0-48 0 0,1-1 49 0 0,0-1-52 0 0,-1 1 17 0 0,2-1-44 0 0,0 1 86 0 0,1-1-101 0 0,-1 1-43 0 0,0 1-27 0 0,-2 0-46 0 0,0 0-347 0 0,-2 1-158 0 0,0 1 153 0 0,-2 1-989 0 0,-1-1-18 0 0,-1 1-111 0 0,12 13-4720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00.71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568.59424"/>
      <inkml:brushProperty name="anchorY" value="-93902.24219"/>
      <inkml:brushProperty name="scaleFactor" value="0.5"/>
    </inkml:brush>
  </inkml:definitions>
  <inkml:trace contextRef="#ctx0" brushRef="#br0">10 83 88 0 0,'0'0'0'0'0,"0"-1"88"0"0,-2-4 271 0 0,0-1-181 0 0,0-2 256 0 0,-1 0 62 0 0,2-1 167 0 0,1 0-238 0 0,2-1 178 0 0,1 1-122 0 0,2 2-98 0 0,-1 2-47 0 0,2 1 162 0 0,-1 2-253 0 0,2 2 303 0 0,1 2-129 0 0,1 2-79 0 0,-1 1-64 0 0,1 2 159 0 0,0 2-290 0 0,1 1 369 0 0,0 2-208 0 0,0 0-35 0 0,1 1-31 0 0,0 0 111 0 0,0 0-188 0 0,2 2 319 0 0,0 1-198 0 0,2 1-45 0 0,1 0 27 0 0,1 2 83 0 0,1 0-149 0 0,2 2 245 0 0,0 2-138 0 0,3 3-47 0 0,0 3 18 0 0,3 4 42 0 0,0 3-72 0 0,1 4 136 0 0,0 4-105 0 0,-1 3-3 0 0,-1 1-46 0 0,0 2 56 0 0,-2-1-105 0 0,-1 1 87 0 0,-1-3 0 0 0,1-1-46 0 0,1-2-86 0 0,1 0 153 0 0,1-2-201 0 0,0 0 192 0 0,2 0-68 0 0,1-2-16 0 0,0-1 10 0 0,1-1-72 0 0,0 1 85 0 0,1-1-66 0 0,-1-2-26 0 0,-1-1 17 0 0,-1-1 19 0 0,0 0-26 0 0,-1 1 47 0 0,-1-1-172 0 0,0 0 88 0 0,-1 0-52 0 0,0-1-54 0 0,1 1 136 0 0,0 0-164 0 0,2 0 191 0 0,-2 0-94 0 0,1-1 39 0 0,0 2-44 0 0,0-1-45 0 0,0 0 48 0 0,0 0-18 0 0,-1 0 5 0 0,-1-2 19 0 0,0 2-81 0 0,0 0 81 0 0,-1 0-83 0 0,-1 2 80 0 0,1-1-43 0 0,-2 0-5 0 0,0 0 3 0 0,0 1 72 0 0,-1 0-59 0 0,-1 1 114 0 0,-1 0-87 0 0,0-1-27 0 0,1 0 64 0 0,0 0-24 0 0,0 1 46 0 0,3-1-12 0 0,-1 1-31 0 0,1 0-46 0 0,-2 0 86 0 0,0 0-58 0 0,0 0 57 0 0,-1 1-72 0 0,0-1 32 0 0,-1 0 26 0 0,-1 0 18 0 0,-1 1-104 0 0,1-2 126 0 0,-1 2-116 0 0,-1-1 44 0 0,-1 0 42 0 0,-1 1-70 0 0,1 2 43 0 0,0 0-60 0 0,-1 1 25 0 0,1 1-37 0 0,-1 0 27 0 0,-1 0 85 0 0,0 0-71 0 0,-1 1 64 0 0,1-1-139 0 0,0-1 59 0 0,0 0-41 0 0,0-1 8 0 0,0 0 43 0 0,-1-1-59 0 0,0 0 38 0 0,1 0-2 0 0,0-1 37 0 0,0-1 37 0 0,2 0-119 0 0,0-2 112 0 0,0 0-64 0 0,-1-3-10 0 0,2-1 97 0 0,-1 0-68 0 0,0 1-78 0 0,0-1 80 0 0,0 0-41 0 0,-1-1 21 0 0,0 0 14 0 0,0 0 15 0 0,1-1 72 0 0,0 1-46 0 0,1 0 46 0 0,-1 1-59 0 0,0 0 18 0 0,1 1-16 0 0,-2 1-35 0 0,1 0 37 0 0,-1 0-22 0 0,0 0-31 0 0,0 0 46 0 0,0 1-34 0 0,0 0 39 0 0,0 0-11 0 0,0-2 4 0 0,0-1 28 0 0,0-2-83 0 0,1-1-30 0 0,1 0 164 0 0,0-1-231 0 0,0 0 166 0 0,0-2 5 0 0,0 1-50 0 0,0 0-34 0 0,1 0 9 0 0,-1 1-8 0 0,0 0 75 0 0,-2 0-50 0 0,0-1 0 0 0,-2 1 77 0 0,1 0-25 0 0,-2 1 11 0 0,1 0 0 0 0,0 0-75 0 0,-1-1 13 0 0,-1 1 28 0 0,1 1-95 0 0,1 0 113 0 0,0 3 11 0 0,1 1-58 0 0,1 2 33 0 0,1 0 7 0 0,0 0-50 0 0,2 2 62 0 0,1-1-122 0 0,1 0 63 0 0,1-1 6 0 0,-1 2-60 0 0,1-1 48 0 0,0-1-44 0 0,0 1 96 0 0,1-1-9 0 0,1 0-12 0 0,1 0 63 0 0,1-1-64 0 0,-1 2 39 0 0,0-1-124 0 0,0-1 63 0 0,-1 0 4 0 0,-1 0-32 0 0,0 2 124 0 0,0-1-148 0 0,0 0 76 0 0,-1-1-24 0 0,0 0-24 0 0,0 0 64 0 0,1-1-10 0 0,0 2 23 0 0,0 0 24 0 0,1 0-61 0 0,1 2-36 0 0,1-1 74 0 0,-1-1-37 0 0,1 1-16 0 0,-1-1 35 0 0,1-1 16 0 0,0-1-4 0 0,1-1-80 0 0,0 0 52 0 0,0 0-48 0 0,0-1 12 0 0,0 1 62 0 0,0-1-57 0 0,-1 1 20 0 0,2 1-5 0 0,-1 0-28 0 0,1 0 92 0 0,-1 0-55 0 0,0 0 19 0 0,1 1 5 0 0,-2 1-68 0 0,1 4 49 0 0,-1 2-46 0 0,1 4 68 0 0,-2 1 8 0 0,1 4-168 0 0,-1 0 164 0 0,1 0-140 0 0,-1 1 180 0 0,2-1-15 0 0,-1-2-112 0 0,1 0 106 0 0,0-1 1 0 0,1-1-39 0 0,1-2-86 0 0,0-2 33 0 0,-1-1-27 0 0,0 0 14 0 0,0 0 117 0 0,0 0-89 0 0,-1-1 61 0 0,0 0-82 0 0,0 0-42 0 0,1 0 75 0 0,-1 2-94 0 0,0 1 94 0 0,-1 2-196 0 0,-2 1 47 0 0,-1 2-105 0 0,0 1-33 0 0,-2 1-80 0 0,0 0-40 0 0,0 1-696 0 0,-1-1-406 0 0,-1 0-78 0 0,0-2-5597 0 0,0 0 7222 0 0,-3-10-15347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07.45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961.17188"/>
      <inkml:brushProperty name="anchorY" value="-103186.38281"/>
      <inkml:brushProperty name="scaleFactor" value="0.5"/>
    </inkml:brush>
  </inkml:definitions>
  <inkml:trace contextRef="#ctx0" brushRef="#br0">1935 377 88 0 0,'0'0'0'0'0,"0"-1"88"0"0,0-2 196 0 0,1-2-140 0 0,1 0 174 0 0,0 0 64 0 0,0-1 182 0 0,0 2-236 0 0,-1 0 159 0 0,1 1-115 0 0,-1-1 943 0 0,-1 3-1071 0 0,1 1-52 0 0,0-2-37 0 0,3-2 89 0 0,1 0-135 0 0,0 0 173 0 0,0 1-43 0 0,0 1-31 0 0,0 2 14 0 0,-2 1 134 0 0,0 2-217 0 0,-2 0 435 0 0,0 2-196 0 0,-1 0-40 0 0,0 2-16 0 0,-1 0 192 0 0,-1 1-333 0 0,-2-1 442 0 0,-1 1-210 0 0,1-1-51 0 0,-1 1-51 0 0,0 0 171 0 0,0 0-347 0 0,1 0 508 0 0,-1 0-296 0 0,0 1-43 0 0,0-1 10 0 0,0 1-16 0 0,-1 0-105 0 0,2 1 49 0 0,-1-1-2 0 0,0 1-12 0 0,1 0-107 0 0,0 0 22 0 0,-1 2-51 0 0,1-1 121 0 0,0 0-102 0 0,0 0 34 0 0,-2 0 1 0 0,1 2-50 0 0,-1 1 80 0 0,-1 1-44 0 0,0 0-14 0 0,0 1-3 0 0,-1 0-39 0 0,1 1 84 0 0,0 1-55 0 0,0 0 38 0 0,0 0-37 0 0,0 0-74 0 0,-1 0 38 0 0,1 1 40 0 0,0 0-61 0 0,-1 1 106 0 0,1 1-41 0 0,-1-1-3 0 0,-2 2-52 0 0,1 0 31 0 0,-1 0-31 0 0,0 0 110 0 0,-1 0-50 0 0,-1 0-8 0 0,0 0-23 0 0,-1 2 4 0 0,0 0-4 0 0,0 0-19 0 0,0 1-31 0 0,1 0 35 0 0,-1 0-41 0 0,0 1 31 0 0,0 0-1 0 0,1 0 38 0 0,0 0-18 0 0,0-1 7 0 0,0 0-29 0 0,1 0-39 0 0,1 0 19 0 0,-1 0 47 0 0,1-2-90 0 0,0-2 49 0 0,1-1 58 0 0,-1 0-56 0 0,-1-1 77 0 0,-1 0-152 0 0,-1 0 83 0 0,0 0-29 0 0,-2 0 61 0 0,1 1-16 0 0,-1 0-11 0 0,0 1-31 0 0,-1 0 7 0 0,0 0 14 0 0,0 1 13 0 0,-1-1-40 0 0,0 2 51 0 0,1 0-73 0 0,-1-1 41 0 0,1 1-14 0 0,-1 0-53 0 0,-1 1 91 0 0,0-1-123 0 0,0 1 112 0 0,0 0-35 0 0,0 0-26 0 0,1-1 66 0 0,0 1-39 0 0,1-1 31 0 0,1-1-64 0 0,2 0 19 0 0,-1-2 67 0 0,2-1-59 0 0,0-1-16 0 0,0 0 5 0 0,1-1-5 0 0,0-1 56 0 0,1 0 96 0 0,0-2-192 0 0,0 1 83 0 0,0-1-95 0 0,-1 0 180 0 0,0 0-111 0 0,-1-2 30 0 0,2 0-34 0 0,-2 1-11 0 0,1 0 38 0 0,-1 0-4 0 0,1 0-26 0 0,0 0 29 0 0,1-1-47 0 0,2-2 13 0 0,0 1-23 0 0,1-1 88 0 0,1 1-54 0 0,0-1 2 0 0,1 0-56 0 0,0 0 70 0 0,-1 0-42 0 0,1 0 12 0 0,-1 0 17 0 0,0 0-43 0 0,0 0 13 0 0,1 0 14 0 0,-1 0-6 0 0,1 0 41 0 0,-1 0-21 0 0,1-1 18 0 0,0 0 5 0 0,1-1-48 0 0,0-1 70 0 0,1 1-78 0 0,0 0 24 0 0,1 1-45 0 0,0-1 66 0 0,0 1-2 0 0,-1-2 30 0 0,0 1-70 0 0,-1-1 4 0 0,0 0 14 0 0,0 0-8 0 0,-2-1 22 0 0,1 1-6 0 0,0-1 50 0 0,-1 1-60 0 0,0 1 1 0 0,0-1-2 0 0,1 0 17 0 0,0 1 4 0 0,-1 0-29 0 0,0 0 10 0 0,0 0-4 0 0,-1 0-28 0 0,0 1-20 0 0,0 1 42 0 0,0 0 3 0 0,-1 1 0 0 0,0 0-25 0 0,1-1-20 0 0,0-1 116 0 0,1 0-110 0 0,1 0 74 0 0,0-1-12 0 0,1 0-54 0 0,0-1 46 0 0,1 0-53 0 0,1-1 70 0 0,0 0-21 0 0,0-1-10 0 0,0-1 32 0 0,1-1-84 0 0,1-1 71 0 0,-1-1-42 0 0,1-1 101 0 0,0 0-84 0 0,0 0 14 0 0,0-1-6 0 0,0 1 0 0 0,0 0-18 0 0,-1 1 23 0 0,1 1-36 0 0,-2 0 39 0 0,-1 1-12 0 0,0 0 4 0 0,-1-1 0 0 0,-1 2 47 0 0,-1 0-4 0 0,1 0-53 0 0,0 0 0 0 0,1-1-22 0 0,1 0 40 0 0,2-1 5 0 0,-1 0 19 0 0,2 0-96 0 0,0-1 85 0 0,0 0-113 0 0,0-1 116 0 0,1 1 48 0 0,0-1-77 0 0,0 0 12 0 0,1-1 33 0 0,1 0-70 0 0,-1-1 41 0 0,1 0-14 0 0,-1 1 87 0 0,-1-1-145 0 0,1 0 84 0 0,-2 1-75 0 0,0-1 112 0 0,-2 2-62 0 0,-1 2 4 0 0,-1 0-18 0 0,-1 2-7 0 0,-1 0 10 0 0,0 1 14 0 0,0-1 15 0 0,0 2-21 0 0,1-1 7 0 0,0 1-2 0 0,1 1-18 0 0,0-2 23 0 0,1 1 39 0 0,-1-1-1 0 0,2-1-34 0 0,-1-1-6 0 0,1 1-1 0 0,-1-1 26 0 0,1-1-36 0 0,1 1 50 0 0,-1-2-53 0 0,0 0 16 0 0,1 0-23 0 0,-1 1 4 0 0,-1 0 17 0 0,-2 3-6 0 0,-1 1 41 0 0,-3 1-49 0 0,-2 4 63 0 0,-3 2-131 0 0,-2 2 86 0 0,-2 4-11 0 0,-1 3 1 0 0,0 2 59 0 0,-1 3-90 0 0,1 2 47 0 0,1-1 3 0 0,1 1 26 0 0,-1-2-119 0 0,2-1 121 0 0,1-2-114 0 0,2-3 144 0 0,2-2-51 0 0,2-3-9 0 0,1-2 6 0 0,2-3-4 0 0,0-2 28 0 0,1-1-55 0 0,1-2 36 0 0,1 0-11 0 0,1-2-17 0 0,1-1 6 0 0,0-1-22 0 0,1 0 24 0 0,0-1 11 0 0,0 0 7 0 0,0 2-56 0 0,-2 1 45 0 0,-1 1-54 0 0,0 1 72 0 0,-2 1-41 0 0,0 1 14 0 0,-1 1 15 0 0,0 2 5 0 0,-1-1 9 0 0,1 2-39 0 0,0-1-6 0 0,-1 2-28 0 0,1-1 51 0 0,0 1 30 0 0,0-1-16 0 0,0 0-28 0 0,1-2 28 0 0,1-1-29 0 0,2-1-48 0 0,0-1 69 0 0,0-1-90 0 0,2-2 140 0 0,0-1-33 0 0,0-1-24 0 0,0-1-6 0 0,0 0 65 0 0,2-2-87 0 0,0-1 29 0 0,1-2 8 0 0,2 0-23 0 0,-1-2 26 0 0,1-2-26 0 0,0 0 8 0 0,0-2-3 0 0,1-1 0 0 0,0 0 0 0 0,0 0-19 0 0,1-2 24 0 0,0 1-26 0 0,0-2 26 0 0,0 0-7 0 0,2 0 2 0 0,-1-1 84 0 0,2 1-108 0 0,1-1 120 0 0,1-2-186 0 0,0-1 102 0 0,2-1-16 0 0,1-2 2 0 0,1-1 39 0 0,0-1-48 0 0,1-2 17 0 0,1-1-6 0 0,-1-2 0 0 0,2 0 74 0 0,-1-3-95 0 0,0-1 50 0 0,1-1-99 0 0,-2 0 44 0 0,2 0 77 0 0,0 0-99 0 0,0 1 63 0 0,0-2-57 0 0,-1 0 165 0 0,1 0-142 0 0,-1 0-17 0 0,0 1 34 0 0,2 0-46 0 0,-1 1 77 0 0,0-1-13 0 0,0 0-21 0 0,0 2 9 0 0,1-2 42 0 0,0 2-87 0 0,-1-2 121 0 0,1-1-103 0 0,1 0 33 0 0,-1-1-10 0 0,0 0-19 0 0,1 0 90 0 0,0 0-93 0 0,1 1 13 0 0,1 0 80 0 0,0 1-18 0 0,0 0-65 0 0,0 0 69 0 0,0-1-98 0 0,-1 1 9 0 0,0 0-24 0 0,-1 2-7 0 0,-1-1 103 0 0,-1 2-58 0 0,-1 1 40 0 0,0-1-46 0 0,-1 2 4 0 0,0-1 26 0 0,1 0 18 0 0,-1 1 33 0 0,0-1-44 0 0,0 1-11 0 0,0 0 67 0 0,-1 1 6 0 0,0 1-74 0 0,1 1 7 0 0,1-1-43 0 0,0 2 46 0 0,0-1-16 0 0,2 2 70 0 0,1-1-65 0 0,0 2 4 0 0,0 0-1 0 0,1 0-3 0 0,-1-1 0 0 0,0 0 28 0 0,0-2-36 0 0,-1 1 30 0 0,0-1-27 0 0,-1 0 8 0 0,-1 1-22 0 0,-1 0 24 0 0,-2 0 39 0 0,1 1-57 0 0,-2-1 85 0 0,1 1-44 0 0,0 0 33 0 0,-1 0-26 0 0,1 1 8 0 0,0 1 25 0 0,0 0-64 0 0,0-1 1 0 0,1 1 26 0 0,1 0 7 0 0,0-1-47 0 0,1 0 16 0 0,0-1-7 0 0,0-1 65 0 0,0-1-37 0 0,1 0 15 0 0,0-1-50 0 0,0 0 14 0 0,1-1-7 0 0,1 0 65 0 0,0-1-84 0 0,2 0 10 0 0,-1 0 14 0 0,1 0-35 0 0,-2 1 66 0 0,0 1-48 0 0,0 1 16 0 0,-3 0-4 0 0,0 1 65 0 0,-3-1-56 0 0,-1 1 39 0 0,-1 1 27 0 0,-2 1-111 0 0,1 1 53 0 0,-1 1 0 0 0,-1 1-23 0 0,1 0 84 0 0,-1 0-128 0 0,1 1 69 0 0,-2 0-23 0 0,0-1 4 0 0,-1 1 0 0 0,-1 0 0 0 0,-1 1-19 0 0,-1 1-50 0 0,-1-1 50 0 0,1 0-149 0 0,-2 0 71 0 0,-1 0-93 0 0,0 0-163 0 0,-1 1 25 0 0,-2 2-21 0 0,-1 0-480 0 0,-3 2-283 0 0,-1 1 80 0 0,-2 0-3046 0 0,-1 1-257 0 0,0 1 593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09.07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1882.07227"/>
      <inkml:brushProperty name="anchorY" value="-103438.61719"/>
      <inkml:brushProperty name="scaleFactor" value="0.5"/>
    </inkml:brush>
  </inkml:definitions>
  <inkml:trace contextRef="#ctx0" brushRef="#br0">2489 27 88 0 0,'0'0'0'0'0,"1"-1"88"0"0,1-1 103 0 0,0 0-95 0 0,1-2 164 0 0,1-12 6941 0 0,-6 15-6729 0 0,-3 0 26 0 0,-2 1 101 0 0,-2 1-294 0 0,-2 2 259 0 0,-1 3-65 0 0,-2 3-103 0 0,-1 3-37 0 0,0 2 218 0 0,-1 2-379 0 0,0 4 435 0 0,-1 1-199 0 0,0 3-86 0 0,-1 4-51 0 0,-1 3 87 0 0,0 4-251 0 0,-1 5 289 0 0,-1 2-121 0 0,0 2-45 0 0,-2 3-45 0 0,0 1 128 0 0,0 2-222 0 0,-2 3 190 0 0,-1 2-79 0 0,-1 1-52 0 0,-1 3 84 0 0,0 0-1 0 0,1 0-55 0 0,0 2 48 0 0,0-1-25 0 0,-1 2-13 0 0,0 0-116 0 0,-2 3 171 0 0,-1 0-197 0 0,-3 5 191 0 0,0 1-114 0 0,-2 4-2 0 0,-2 2-54 0 0,-2 2 30 0 0,-1 2-14 0 0,-2 1 97 0 0,1-1-84 0 0,-1 0 49 0 0,1 0-98 0 0,-1 0 111 0 0,0 2-120 0 0,2 1 64 0 0,0 1-10 0 0,1-1 10 0 0,1 1-151 0 0,0 1 166 0 0,0-2-178 0 0,0-2 155 0 0,1-4 0 0 0,1-5-110 0 0,0-2 47 0 0,3-5 10 0 0,0-5-82 0 0,2-4 72 0 0,1-5-70 0 0,1-4 57 0 0,1-4-8 0 0,1-3-44 0 0,0-4 80 0 0,1-3-44 0 0,2-3-32 0 0,0-3 11 0 0,2-2 114 0 0,1-3-156 0 0,2-1 146 0 0,3-1-138 0 0,1-2-6 0 0,3-2 18 0 0,2-3 45 0 0,1-1-24 0 0,1-3 40 0 0,1-2-76 0 0,2-2-32 0 0,1-2-13 0 0,1-1 72 0 0,1-3 14 0 0,1-1 9 0 0,1-2 87 0 0,1-1-70 0 0,0-2-40 0 0,0-2 41 0 0,1 1-46 0 0,0 0 12 0 0,0-1-4 0 0,0 2 0 0 0,-1-1 0 0 0,-1 1 18 0 0,0 1-42 0 0,-1 1 32 0 0,1 1-10 0 0,-1 0 2 0 0,0 0 46 0 0,1 0-40 0 0,0-1 42 0 0,0 0-59 0 0,2-1 46 0 0,1-2-25 0 0,0-2 17 0 0,2-2-79 0 0,3-2 69 0 0,1-2-51 0 0,1-2 116 0 0,3-3-23 0 0,2-4 21 0 0,2-3-141 0 0,4-5 87 0 0,2-5-116 0 0,5-5 226 0 0,2-5-162 0 0,3-5 37 0 0,4-5-74 0 0,4-6 17 0 0,4-5 8 0 0,3-4 42 0 0,2-3 36 0 0,2-3-81 0 0,3-3 37 0 0,2-2 5 0 0,-1-1-3 0 0,-1-2 20 0 0,-2 1 5 0 0,-3 1 37 0 0,-2 1-140 0 0,-3 0 80 0 0,-1 1-95 0 0,-4-1 146 0 0,-1-1-26 0 0,-2 0-15 0 0,0 0-28 0 0,-3-2-2 0 0,-1 2 7 0 0,-1 1 14 0 0,-2 2 15 0 0,-2 4-21 0 0,-1 3 36 0 0,0 2-39 0 0,-2 2 12 0 0,0 3-51 0 0,-1 4 60 0 0,0 2 46 0 0,-2 2-78 0 0,1 1-18 0 0,-2 3 4 0 0,0 1 39 0 0,-2 4-12 0 0,-2 2 52 0 0,-1 2-59 0 0,-1 2 20 0 0,-1 3-7 0 0,1 1 0 0 0,1 3 46 0 0,0 3-12 0 0,1 1 6 0 0,0 2-47 0 0,0 4 14 0 0,0 1-7 0 0,-1 3 0 0 0,-1 3 0 0 0,0 3 18 0 0,-1 1-42 0 0,0 3 32 0 0,-1 2 8 0 0,0 2-21 0 0,-1 1-11 0 0,-2 2 21 0 0,-1 2-7 0 0,-1 2 48 0 0,-2 0-59 0 0,-2 3 20 0 0,-1 3-7 0 0,-2 2 0 0 0,-2 3 0 0 0,-2 4 0 0 0,-3 2 0 0 0,-1 5-28 0 0,-3 4 64 0 0,-1 5-30 0 0,0 5 21 0 0,-2 6-14 0 0,-1 4 145 0 0,-2 4-61 0 0,-2 4 54 0 0,-3 5-67 0 0,-2 3 20 0 0,-3 5-27 0 0,-1 5-69 0 0,-3 3 47 0 0,-1 3 9 0 0,-2 3-4 0 0,-2 3 60 0 0,-1 2-72 0 0,-2 1 52 0 0,0 2 12 0 0,0 1-79 0 0,-2 4 45 0 0,-2 4 39 0 0,-2 4-97 0 0,-4 4 41 0 0,-2 3-23 0 0,-4 2-16 0 0,-2 2 108 0 0,-3 2-70 0 0,-4 3 62 0 0,-3 0-90 0 0,-1-1-29 0 0,-2-2 5 0 0,-2-2-8 0 0,2-2 47 0 0,0-3-4 0 0,0-3 22 0 0,2-6 24 0 0,1-5-5 0 0,2-2-98 0 0,3-4 168 0 0,1-2-194 0 0,4-2 154 0 0,4-4-85 0 0,5-4-32 0 0,3-4-45 0 0,4-5 92 0 0,5-6-88 0 0,4-4 140 0 0,3-6-96 0 0,5-7-52 0 0,4-5 16 0 0,2-7-21 0 0,4-6 12 0 0,3-6-61 0 0,3-5 0 0 0,2-6-4 0 0,1-3-273 0 0,2-5-165 0 0,4-4 31 0 0,4-7-1118 0 0,5-7-727 0 0,6-10 20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1.42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0563.91602"/>
      <inkml:brushProperty name="anchorY" value="-119954.42188"/>
      <inkml:brushProperty name="scaleFactor" value="0.5"/>
    </inkml:brush>
  </inkml:definitions>
  <inkml:trace contextRef="#ctx0" brushRef="#br0">26 12 88 0 0,'0'0'0'0'0,"0"-1"88"0"0,-2-1 56 0 0,-1 0-193 0 0,0-1 235 0 0,-1 1-75 0 0,1 0 100 0 0,0 2 81 0 0,0 0-37 0 0,1 1-37 0 0,1 1-14 0 0,0 3 94 0 0,1-1-153 0 0,2 3 245 0 0,0-1-84 0 0,3 0-43 0 0,0 0 10 0 0,1 0 161 0 0,1 1-227 0 0,1 2 382 0 0,0 2-160 0 0,1 1-35 0 0,3 3-9 0 0,1 3 163 0 0,2 4-266 0 0,4 5 327 0 0,2 3-202 0 0,4 3-67 0 0,2 4-80 0 0,4 3 160 0 0,3 4-262 0 0,4 4 303 0 0,2 3-149 0 0,1 1-73 0 0,4 4-67 0 0,0 1 131 0 0,2 0-198 0 0,2 3 238 0 0,2 0-138 0 0,1-1-58 0 0,1 1-46 0 0,-1 0 70 0 0,-1-1-122 0 0,-1-1 74 0 0,-3-2-34 0 0,-2-2-10 0 0,-3-1-34 0 0,-3-2 37 0 0,-1-3-42 0 0,-5-2 49 0 0,-1-3-5 0 0,-4-3-25 0 0,-4-4-57 0 0,-2-3 137 0 0,-2-4-147 0 0,-2-3 121 0 0,-4-4-35 0 0,-1-2-18 0 0,-3-4-58 0 0,-1-3 62 0 0,-3-2-78 0 0,-1-4 96 0 0,-2-3-38 0 0,-1-2-24 0 0,-1-1-186 0 0,-1-1 134 0 0,0-2-146 0 0,0-2 208 0 0,-2-2-100 0 0,0-2 26 0 0,0-2-58 0 0,-3-2 70 0 0,0-3-52 0 0,-3-2 72 0 0,-3-3 8 0 0,-2-2-10 0 0,-4-3 17 0 0,-3-3 33 0 0,-3-3-47 0 0,-3-2 17 0 0,-2-3 12 0 0,-2-1 5 0 0,-3-3-66 0 0,-2 0 49 0 0,-2-1-46 0 0,-1 0 77 0 0,-1 1-4 0 0,-1 0-33 0 0,1 1-80 0 0,-1 1 124 0 0,1 1-136 0 0,0 1 172 0 0,0 1-50 0 0,0 1-20 0 0,2 1-100 0 0,1 0 119 0 0,1 2-126 0 0,2 0 195 0 0,1 3-84 0 0,3 2-17 0 0,2 3-46 0 0,2 3 37 0 0,2 1-35 0 0,2 1 140 0 0,2 1-77 0 0,3 0 11 0 0,1 0-28 0 0,2 1 5 0 0,1 0-4 0 0,1 1 0 0 0,1 0 0 0 0,2 1 0 0 0,1 0-10 0 0,1 0 69 0 0,1 1-76 0 0,1 1 90 0 0,0 1-73 0 0,0 3-5 0 0,1 1 47 0 0,1 3-35 0 0,0 1 58 0 0,1 2-109 0 0,0 1 62 0 0,1 3 15 0 0,1 2-72 0 0,2 4 109 0 0,2 4-90 0 0,4 3 102 0 0,4 4 9 0 0,3 2-94 0 0,5 4 89 0 0,3 1 35 0 0,3 3-66 0 0,4 2 118 0 0,2 3-62 0 0,3 2 11 0 0,2 3-28 0 0,2 1-13 0 0,2 2 21 0 0,2 1-65 0 0,1 0 56 0 0,2-1-9 0 0,-1 1-100 0 0,1 0 152 0 0,-1 3-152 0 0,1 1 187 0 0,-2 2-111 0 0,-2 0-20 0 0,0 3-39 0 0,-2 1 43 0 0,0 0-36 0 0,-1 0 123 0 0,-4-1-35 0 0,-1-1 25 0 0,-3-2-105 0 0,-2-2 50 0 0,-3-3-77 0 0,-1-2 56 0 0,-2-1-55 0 0,-2-4 15 0 0,-2-1-5 0 0,-1-3-28 0 0,-1-1 27 0 0,-3-3-57 0 0,-1-2 26 0 0,-3-3-28 0 0,-2-3-58 0 0,-3-5-69 0 0,-2-4 24 0 0,-1-3-294 0 0,-1-4 99 0 0,-1-3-119 0 0,-2-13-1939 0 0,-2-4 1154 0 0,-3-7-951 0 0,1 2-5295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4.38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4046.30664"/>
      <inkml:brushProperty name="anchorY" value="-125037.70313"/>
      <inkml:brushProperty name="scaleFactor" value="0.5"/>
    </inkml:brush>
  </inkml:definitions>
  <inkml:trace contextRef="#ctx0" brushRef="#br0">1 87 32 0 0,'0'0'32'0'0,"0"-2"448"0"0,1 0-389 0 0,0 0 381 0 0,2 1 80 0 0,1 0-37 0 0,1 0-43 0 0,1 2-121 0 0,1-1 225 0 0,1 2-328 0 0,0 2 296 0 0,0 0-129 0 0,1 1-102 0 0,1 2-30 0 0,0 1 110 0 0,2 2-209 0 0,1 2 195 0 0,1 3-108 0 0,1 1-34 0 0,2 3-53 0 0,1 2 103 0 0,0 2-195 0 0,2 2 217 0 0,2 4-95 0 0,-1 2-54 0 0,2 4 48 0 0,1 4 83 0 0,1 3-138 0 0,2 4 196 0 0,2 4-114 0 0,3 3-19 0 0,2 7-104 0 0,4 6 136 0 0,1 3-207 0 0,3 7 268 0 0,1 0-139 0 0,0-1-66 0 0,3-2 15 0 0,-1-3 52 0 0,-1-5-123 0 0,-1-5 113 0 0,-4-6-82 0 0,-2-6-14 0 0,-3-5-42 0 0,-3-4 82 0 0,-3-3-65 0 0,-3-2 124 0 0,-2-3-53 0 0,-4-4-27 0 0,-3-2-92 0 0,-3-3 88 0 0,-3-4-89 0 0,-2-2 146 0 0,-2-3-70 0 0,-2-3-31 0 0,-2-3-63 0 0,0-2 116 0 0,0-3-133 0 0,-2 0 135 0 0,1-4-59 0 0,-2-2-37 0 0,-1-1-53 0 0,0-4 30 0 0,-3-1-42 0 0,-1-4 38 0 0,-4-1-3 0 0,-1-2-8 0 0,-4-3 14 0 0,-2-2 33 0 0,-2-3-28 0 0,-5-2 104 0 0,-1-3-48 0 0,-3-3 9 0 0,-2-1-55 0 0,0-3 60 0 0,0-1-58 0 0,0-2 74 0 0,1-1-50 0 0,0 0-40 0 0,0-2 40 0 0,1-1 30 0 0,-1-2-27 0 0,0-2 21 0 0,-1-1-5 0 0,0-3-9 0 0,1-2-15 0 0,-1 0 13 0 0,1-1-15 0 0,0 0-23 0 0,1 3 24 0 0,1 2-18 0 0,2 3 15 0 0,1 1 52 0 0,0 2-62 0 0,0 1 40 0 0,1 2-11 0 0,1 2-26 0 0,1 1 36 0 0,0 3-22 0 0,2 3 26 0 0,1 4-44 0 0,2 2 42 0 0,1 2-5 0 0,1 4 2 0 0,3 1 38 0 0,0 2-57 0 0,3 1 37 0 0,1 2-21 0 0,2 1 15 0 0,1 1-51 0 0,1 0 71 0 0,1 1-51 0 0,0 1 72 0 0,1 1-48 0 0,0 2-31 0 0,2 0 47 0 0,0 2 1 0 0,1 1-9 0 0,0-1 52 0 0,2 2-14 0 0,-1 1 15 0 0,2 0-49 0 0,0 2-13 0 0,1 3 10 0 0,2 1-53 0 0,3 5 62 0 0,0 3 26 0 0,3 5 2 0 0,1 4 61 0 0,2 5-62 0 0,1 5 153 0 0,3 4-54 0 0,2 4 30 0 0,2 5-115 0 0,2 4 89 0 0,1 4-78 0 0,1 3 114 0 0,2 1-80 0 0,2 3-20 0 0,1 2-40 0 0,3 3 16 0 0,3 5-28 0 0,1 3 81 0 0,1 3-70 0 0,-1 1 5 0 0,0 0-95 0 0,-1 0 80 0 0,-1-1-66 0 0,-1-2 84 0 0,-2-1-34 0 0,-3-3-6 0 0,-3-3-34 0 0,-2-2 102 0 0,-3-2-117 0 0,-3-4 76 0 0,-3-2-14 0 0,-1-3-63 0 0,-2-3 123 0 0,0-3-57 0 0,0-3 20 0 0,-2-3-69 0 0,-1-4 20 0 0,-1-2-20 0 0,-1-2-15 0 0,0-3 22 0 0,-1-2-17 0 0,-1-3 62 0 0,-1-1-37 0 0,-1-3-33 0 0,-1-1 151 0 0,-1-2-141 0 0,0-2 122 0 0,-2-2-156 0 0,1-3 46 0 0,-2-2 47 0 0,0-2-56 0 0,0-2-7 0 0,0-1 2 0 0,-1-2 14 0 0,-1-1-42 0 0,0 0 4 0 0,0-2-68 0 0,0-1 46 0 0,-1-2-28 0 0,-1-1 8 0 0,-2-3 54 0 0,-1-2-44 0 0,-2-3-3 0 0,0-4 11 0 0,-1-2-43 0 0,-2-2 13 0 0,0-3-25 0 0,-2-1 15 0 0,0-2 4 0 0,-2-3 26 0 0,-1-2 4 0 0,-2-1 19 0 0,-2-1 34 0 0,-4-1 10 0 0,-1-1-93 0 0,-3-2 85 0 0,-2-2-85 0 0,-2-3 99 0 0,-1-1-2 0 0,-1-1-43 0 0,-2-2 7 0 0,1-2 15 0 0,-2-2-44 0 0,1-1 79 0 0,0-1-34 0 0,0 0 31 0 0,1 1-100 0 0,0 0 67 0 0,1 2-71 0 0,2 2 140 0 0,0-1-107 0 0,2 3-10 0 0,0-1 125 0 0,1 0-116 0 0,0-1 132 0 0,1 1-159 0 0,2 1 58 0 0,1 2-2 0 0,3 2 43 0 0,2 3-48 0 0,2 3 36 0 0,2 2-104 0 0,2 4 57 0 0,2 1 26 0 0,1 2-47 0 0,2 0 64 0 0,1 2-47 0 0,1-1 71 0 0,0 2-1 0 0,1 0-7 0 0,0 2-32 0 0,0 1 9 0 0,0 2-33 0 0,1 1-1 0 0,0 3 17 0 0,2 2-44 0 0,0 3 69 0 0,1 2-39 0 0,1 3 22 0 0,0 1 4 0 0,1 3 8 0 0,0 1 36 0 0,3 3-84 0 0,1 4 54 0 0,0 3-46 0 0,3 4 12 0 0,1 2 52 0 0,1 5-44 0 0,1 4 26 0 0,2 4 2 0 0,3 4-20 0 0,4 2 53 0 0,2 2-53 0 0,4 3 64 0 0,4 3-28 0 0,4 2 19 0 0,3 5 5 0 0,4 2-20 0 0,2 3 53 0 0,3 2-34 0 0,2 1-45 0 0,1 1 108 0 0,0 0-148 0 0,1 1 186 0 0,0-2-158 0 0,-1-1 11 0 0,-1-1 81 0 0,-1-2-68 0 0,-2 0 98 0 0,-2 0-73 0 0,-4-1 14 0 0,-2-1-22 0 0,-4 0-15 0 0,-2-2-25 0 0,-2-2 33 0 0,-2 0 44 0 0,0-3-40 0 0,-1-3 53 0 0,0-1-126 0 0,1-2 55 0 0,-1-1-30 0 0,0-2 62 0 0,-1-2-18 0 0,-2-2-30 0 0,0-2 21 0 0,-2-2-27 0 0,-2-2 7 0 0,-2-1 15 0 0,-2-2-70 0 0,-3-1 68 0 0,-3-3-41 0 0,-2-2-110 0 0,-1-4 126 0 0,-3 0-72 0 0,-1-3-73 0 0,-2 0-23 0 0,-1-1-187 0 0,-2-1 46 0 0,-1-2-35 0 0,0-2-203 0 0,0-2-36 0 0,-1 0-59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5.69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6202.7002"/>
      <inkml:brushProperty name="anchorY" value="-127866.69531"/>
      <inkml:brushProperty name="scaleFactor" value="0.5"/>
    </inkml:brush>
  </inkml:definitions>
  <inkml:trace contextRef="#ctx0" brushRef="#br0">364 0 0 0 0,'0'0'0'0'0,"-3"1"0"0"0,-5 0 65 0 0,-4 1 57 0 0,-2 1-78 0 0,-3 1 421 0 0,-1 1-102 0 0,0 1-6 0 0,1-1-9 0 0,1 1 178 0 0,1-1-251 0 0,2 0 267 0 0,2 0-136 0 0,1-1-70 0 0,2-1-51 0 0,2 1 146 0 0,1-1-228 0 0,2-1 285 0 0,1 1-124 0 0,2-2-43 0 0,-1 1 94 0 0,3 0 97 0 0,2-1-157 0 0,2 0 270 0 0,3 2-126 0 0,1-1-31 0 0,4 1-4 0 0,3 1 126 0 0,2 1-237 0 0,4 1 215 0 0,3 2-133 0 0,3 0-27 0 0,4 0-93 0 0,2 1 141 0 0,4-1-236 0 0,3 0 201 0 0,1-1-110 0 0,1 0-108 0 0,2 1-4 0 0,1-1 18 0 0,1 1-97 0 0,2 0-47 0 0,-1-2 47 0 0,-2 0-21 0 0,-2 0-116 0 0,0-2 99 0 0,-1 0-100 0 0,0-1 158 0 0,-2-1-112 0 0,-2 0-28 0 0,1-1 9 0 0,-2 0-9 0 0,-2-2 28 0 0,-1 0 20 0 0,-2 0 24 0 0,-3 0 15 0 0,-1-1-76 0 0,-2 0 23 0 0,-2 0-38 0 0,-3 0 8 0 0,-1-1 24 0 0,-3 0 11 0 0,0 1-76 0 0,-3-1 23 0 0,0 1-38 0 0,-3 0 158 0 0,-1-1-141 0 0,-2 1 48 0 0,-2 0 34 0 0,-2 0-88 0 0,-2-1 111 0 0,-1 2-62 0 0,-4-1 30 0 0,-1 1 2 0 0,-2 0-132 0 0,-3 0 132 0 0,-1 0-120 0 0,-2-1 100 0 0,-2 1 26 0 0,-3-1-52 0 0,-3 0-45 0 0,-3-1 68 0 0,-3 1-118 0 0,-3-1 165 0 0,-5 0-88 0 0,-2 0 20 0 0,-3 0 7 0 0,-3 1-23 0 0,-1 0 25 0 0,-3 0-8 0 0,-2 1 3 0 0,-1 0 0 0 0,-1 1 0 0 0,-2-1-56 0 0,-3 1 63 0 0,-1 0-69 0 0,-1 1 49 0 0,0 0 13 0 0,-1 1-79 0 0,0 0 101 0 0,0-1-98 0 0,0 1 94 0 0,1 0 10 0 0,1-1-38 0 0,2 0-41 0 0,3 0 67 0 0,2-1-71 0 0,3-1 134 0 0,4 0-67 0 0,4 0-4 0 0,4 0-15 0 0,4-1 11 0 0,2 1-24 0 0,5 0 7 0 0,2 0 34 0 0,3 1 18 0 0,3 1-115 0 0,1-1 120 0 0,2 1-105 0 0,3 1 189 0 0,1 0-102 0 0,2 0-28 0 0,3 0-54 0 0,1 2 93 0 0,4-1-70 0 0,2 1 153 0 0,5 1-15 0 0,4-1-35 0 0,4 1-58 0 0,6 0 108 0 0,6 0-150 0 0,5 1 158 0 0,5 1-76 0 0,6 1-4 0 0,5 1 4 0 0,5 0 62 0 0,3 1-66 0 0,3-1 13 0 0,2 0 6 0 0,0-1-51 0 0,2-1 70 0 0,1-1-78 0 0,-1 0 71 0 0,-1-1-171 0 0,-1-1 68 0 0,-6 2-55 0 0,-2-1-91 0 0,-6 0 62 0 0,-6 0-100 0 0,-4 1-104 0 0,-6 0-67 0 0,-6 0-29 0 0,-5 0-507 0 0,-4 2-356 0 0,-4-1 153 0 0,-5 0-3455 0 0,-2 0 4389 0 0,-3 0-1764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6.55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7811.35547"/>
      <inkml:brushProperty name="anchorY" value="-128887.89844"/>
      <inkml:brushProperty name="scaleFactor" value="0.5"/>
    </inkml:brush>
  </inkml:definitions>
  <inkml:trace contextRef="#ctx0" brushRef="#br0">1466 247 0 0 0,'0'0'0'0'0,"0"0"0"0"0,2-3 19 0 0,1-1 115 0 0,-1 0-143 0 0,0-1 525 0 0,1 1-114 0 0,-1-1-9 0 0,-1 0 90 0 0,-2 1 214 0 0,-2 0-367 0 0,-3 2 514 0 0,-1 2-240 0 0,-3 3-69 0 0,-1 2-73 0 0,-2 4 215 0 0,-2 2-448 0 0,-1 2 547 0 0,-3 3-320 0 0,0 1-76 0 0,-4 3-26 0 0,-2 3 158 0 0,-3 2-317 0 0,-4 7 397 0 0,-4 4-216 0 0,-4 5-89 0 0,-6 8 31 0 0,-6 5 137 0 0,-5 6-307 0 0,-7 7 434 0 0,-3 7-284 0 0,-2 4-76 0 0,-2 8-49 0 0,-1 2 63 0 0,2 0-151 0 0,1 1 54 0 0,3-4-39 0 0,3-5-59 0 0,3-5-21 0 0,5-5 2 0 0,4-6-25 0 0,4-6 24 0 0,7-6-35 0 0,5-7-9 0 0,6-5 20 0 0,4-3-7 0 0,5-5 11 0 0,3-3-30 0 0,4-5 27 0 0,3-4-83 0 0,4-5 108 0 0,3-5-63 0 0,4-4 20 0 0,3-4-116 0 0,4-6 50 0 0,2-4 54 0 0,5-5-93 0 0,3-5 50 0 0,3-6-34 0 0,3-5 73 0 0,3-5-12 0 0,2-4-21 0 0,4-5-66 0 0,3-4 92 0 0,5-5-125 0 0,4-6 103 0 0,4-4-70 0 0,4-4-26 0 0,5-5 26 0 0,2-5-49 0 0,2-5 51 0 0,1-3-73 0 0,1-2 60 0 0,0 0 8 0 0,1 1 26 0 0,-2 2 24 0 0,-2 1-13 0 0,-4 2 118 0 0,-4 4-33 0 0,-5 5 16 0 0,-5 4-28 0 0,-4 6 55 0 0,-3 5-36 0 0,-4 5 95 0 0,-3 5-35 0 0,-4 5-14 0 0,-4 4 17 0 0,-3 6-17 0 0,-3 4 23 0 0,-4 5 77 0 0,-2 5-77 0 0,-4 5 47 0 0,-2 5 24 0 0,-3 4-18 0 0,-4 5 55 0 0,-4 5 13 0 0,-4 5-1 0 0,-4 6-5 0 0,-4 7 21 0 0,-6 8 3 0 0,-5 7 9 0 0,-5 7 73 0 0,-3 6-66 0 0,-4 7 5 0 0,-3 7-95 0 0,-4 4 81 0 0,-4 5-95 0 0,-2 4 17 0 0,-2 1 2 0 0,1 2-50 0 0,0 1-134 0 0,3 1 100 0 0,2 0-123 0 0,1-2 89 0 0,4-3-65 0 0,2-5-94 0 0,3-4 18 0 0,2-4-5 0 0,3-5-50 0 0,3-5-163 0 0,2-4-21 0 0,3-7-44 0 0,3-5-577 0 0,3-6-625 0 0,3-7 403 0 0,3-8-691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8.65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954.31055"/>
      <inkml:brushProperty name="anchorY" value="-129746.35938"/>
      <inkml:brushProperty name="scaleFactor" value="0.5"/>
    </inkml:brush>
  </inkml:definitions>
  <inkml:trace contextRef="#ctx0" brushRef="#br0">270 877 0 0 0,'0'0'0'0'0,"0"-4"0"0"0,-2-5 271 0 0,-1-4-143 0 0,0-3 160 0 0,-1-2 269 0 0,0 0-73 0 0,-1 3-49 0 0,1 2-57 0 0,-1 2 196 0 0,1 3-288 0 0,0 1 351 0 0,1 3-199 0 0,1 1 211 0 0,5 6-162 0 0,1 3-290 0 0,4 5 530 0 0,3 4-204 0 0,3 5-36 0 0,4 6-31 0 0,5 5 131 0 0,3 7-261 0 0,4 5 296 0 0,3 7-214 0 0,3 4-47 0 0,2 7-106 0 0,0 4 112 0 0,2 2-213 0 0,-1 2 193 0 0,-1-2-108 0 0,-1-2-90 0 0,-1-1-83 0 0,-3-5 107 0 0,-2-4-164 0 0,-2-3 179 0 0,-3-6-92 0 0,-3-7-36 0 0,-3-6-42 0 0,-3-7 62 0 0,-2-7-99 0 0,-4-6 216 0 0,-4-5-166 0 0,-2-4-19 0 0,-3-4-12 0 0,-1-2-15 0 0,-2-4 1 0 0,0-3-58 0 0,-2-3 34 0 0,0-3-68 0 0,-1-4 8 0 0,-3-2-4 0 0,-3-3-12 0 0,-1-4 78 0 0,-3-2-41 0 0,-2-4 62 0 0,-2-1 3 0 0,-4-4-8 0 0,-2-2 24 0 0,-3-2 3 0 0,-5-4 9 0 0,-3-1 8 0 0,-3-3-57 0 0,-4-2 82 0 0,-3-1-92 0 0,-2 0 57 0 0,1 2 0 0 0,1 3-38 0 0,3 4 4 0 0,2 3 7 0 0,5 6-23 0 0,3 4 100 0 0,4 4-76 0 0,2 5 27 0 0,3 3-17 0 0,2 4-6 0 0,1 3 11 0 0,2 3-4 0 0,1 1 10 0 0,1 2 26 0 0,2 1-82 0 0,0 1 72 0 0,2 1-51 0 0,0 1 88 0 0,1 1-24 0 0,1 0-46 0 0,2 1-40 0 0,0 1 26 0 0,2 0-12 0 0,1 0 132 0 0,2 0-74 0 0,0 0 58 0 0,1 0-89 0 0,1 0 54 0 0,1 0 9 0 0,0 2 8 0 0,0 0-42 0 0,0 1-22 0 0,0 1 90 0 0,0 2-96 0 0,1 0 78 0 0,1 2-41 0 0,2 0-35 0 0,1 1 39 0 0,1 2 3 0 0,3 1-19 0 0,1 2 26 0 0,1 2-35 0 0,3 0-9 0 0,0 2 20 0 0,3 1-26 0 0,1 2 45 0 0,3 3 24 0 0,1 1-5 0 0,-1 2 42 0 0,1 1-113 0 0,0 1 81 0 0,-1 0-83 0 0,-2 0 50 0 0,-3-1 30 0 0,-2-1-18 0 0,-3-1-56 0 0,-1-1 46 0 0,-3-2-65 0 0,-1-3 121 0 0,-2-3-74 0 0,-2-2 25 0 0,0-3-5 0 0,-2-4-28 0 0,0-2 45 0 0,-1-2-23 0 0,0-2 35 0 0,0-2 19 0 0,0-1-88 0 0,0-1 37 0 0,0-2-42 0 0,0-1 37 0 0,-1-1-40 0 0,0-1 12 0 0,0-2-4 0 0,0-1 0 0 0,0-1 0 0 0,-1-2 0 0 0,0-1 0 0 0,1-3 0 0 0,-1-1-75 0 0,1-1 50 0 0,-1-1-56 0 0,0-2 79 0 0,0-2-14 0 0,0-1-58 0 0,0-3 38 0 0,-1-2 41 0 0,-1-1-69 0 0,-1-3 99 0 0,-1 0-86 0 0,-2-1-1 0 0,0-1 65 0 0,0 0-69 0 0,-1-2 69 0 0,2 0-47 0 0,-1 2 32 0 0,2 2-8 0 0,1 2-36 0 0,1 2 30 0 0,2 2-29 0 0,1 2 36 0 0,2 1 7 0 0,1 2 0 0 0,3 1-73 0 0,1 2 96 0 0,2 1-106 0 0,1 2 153 0 0,0 0-45 0 0,1 2 17 0 0,0 0-47 0 0,0 1-14 0 0,0 1 19 0 0,0 0-8 0 0,0 0-8 0 0,0 0 4 0 0,-1 0 16 0 0,-1 0 52 0 0,0 0-42 0 0,0 0 16 0 0,0 0 5 0 0,-1 1-40 0 0,0 1-25 0 0,0 1 43 0 0,-1 1-44 0 0,0 2 115 0 0,0 0-70 0 0,-1 1-21 0 0,2 0 36 0 0,-1 1 13 0 0,0 1 15 0 0,0 0-49 0 0,0 1 45 0 0,0-1-15 0 0,-1 0-43 0 0,0-1 14 0 0,1-1-16 0 0,-1-1 30 0 0,0 1-9 0 0,1 0 4 0 0,1 0-9 0 0,0 2-7 0 0,0 0 20 0 0,0 0-26 0 0,1 2 28 0 0,-2 0 10 0 0,-1 0-40 0 0,0 2 13 0 0,0-1-5 0 0,0 1 84 0 0,-1 1-80 0 0,0-1 19 0 0,-1 0-25 0 0,1 0-14 0 0,-1 0 22 0 0,0 0 75 0 0,0 0-105 0 0,0 0 17 0 0,-1 1 41 0 0,0 0-17 0 0,-2 1 35 0 0,0 0-83 0 0,-1 2 54 0 0,-1 1-28 0 0,-2 1 6 0 0,-3 1-1 0 0,-1 3-28 0 0,-1 0 139 0 0,-1 3-89 0 0,-3 2 52 0 0,-1 2-78 0 0,-2 3 58 0 0,-1 4-28 0 0,-1 1 16 0 0,0 1 16 0 0,-1 1-42 0 0,-1 0-15 0 0,-1 1 22 0 0,0-1-29 0 0,-1 1 65 0 0,0-2-38 0 0,-1-1 5 0 0,2-1-29 0 0,0-3 35 0 0,2-1-31 0 0,0-3 1 0 0,3-2 27 0 0,1-3-18 0 0,2-2 15 0 0,2-2-3 0 0,2-2-18 0 0,2-2-41 0 0,2-1 11 0 0,2-2-16 0 0,1-1 49 0 0,0 0 4 0 0,2 0 10 0 0,1-2 1 0 0,1-1-46 0 0,2-2 14 0 0,1-1 30 0 0,3-2-10 0 0,2-1 33 0 0,1-3-73 0 0,3 0 50 0 0,2-2-17 0 0,1-1-71 0 0,4-3 134 0 0,2-3-155 0 0,2-2 113 0 0,2-2-53 0 0,1-1-50 0 0,2-1 6 0 0,1 0 96 0 0,-1-1-87 0 0,1 0 143 0 0,-2-1-40 0 0,-1 1-31 0 0,0 0-14 0 0,-3 1 10 0 0,-2 1-43 0 0,-3 1 58 0 0,-3 1 0 0 0,-2 2 10 0 0,-3 2-139 0 0,-1 1 144 0 0,-1 1-153 0 0,-3 3 241 0 0,-1 0-127 0 0,-1 2 7 0 0,-2 2 30 0 0,0 1-60 0 0,-1 1 65 0 0,-1 2-21 0 0,0 1-12 0 0,0 2-3 0 0,0 1-1 0 0,0 2 36 0 0,0 0-47 0 0,-1 1 52 0 0,1 0-24 0 0,0 1 44 0 0,0-1-76 0 0,0 0 23 0 0,0 1-9 0 0,-1 1 65 0 0,1 2-55 0 0,0 0-28 0 0,1 2 18 0 0,1 0 47 0 0,1 2-34 0 0,1 0 61 0 0,1 0-8 0 0,1 0-60 0 0,0-1-9 0 0,0 0 46 0 0,0 0-55 0 0,0 1 82 0 0,0 1-14 0 0,0 0-21 0 0,1 2 19 0 0,1 1 20 0 0,1 0-6 0 0,1 3 42 0 0,0 2-49 0 0,1-1-21 0 0,1 1-4 0 0,0 1 72 0 0,1 1-51 0 0,0 2 66 0 0,1 1-8 0 0,1 1-62 0 0,0 1-26 0 0,3-1 143 0 0,0 3-186 0 0,0-1 98 0 0,0 2 34 0 0,1 1-32 0 0,0 0-98 0 0,0 1 96 0 0,0 0-101 0 0,1 1 159 0 0,-1 0-93 0 0,0 0-24 0 0,1 1 9 0 0,-1-1 29 0 0,1 1-10 0 0,0-2-23 0 0,-1 1 54 0 0,0-1-54 0 0,0-2-20 0 0,0 0 62 0 0,-2-2-88 0 0,1-2 93 0 0,-2-1-47 0 0,-1-1-4 0 0,1-1 49 0 0,-2-2-25 0 0,0-1 0 0 0,-2-1-54 0 0,-1-2 14 0 0,-2-1 29 0 0,-2-2-20 0 0,-1-1 9 0 0,-2-3 44 0 0,-1-1 6 0 0,-2-3-8 0 0,0 0-22 0 0,-1-2 15 0 0,0-1-53 0 0,-2-2 33 0 0,0-2-39 0 0,0-1 75 0 0,-2-1 15 0 0,-1-3-113 0 0,-1-2 55 0 0,-1-1-39 0 0,-3-2 8 0 0,-1-1 15 0 0,-2-3-23 0 0,-2-2-30 0 0,-3-3 37 0 0,-2-3-80 0 0,-3-3 117 0 0,-1-3-55 0 0,-2-3 37 0 0,-3-2-129 0 0,-2-2 75 0 0,-1-1-47 0 0,-2-2 95 0 0,1 0-46 0 0,-1 1-1 0 0,2 0-63 0 0,1 1 110 0 0,2 1-92 0 0,1 2 47 0 0,1 2 34 0 0,3 2-38 0 0,0 2 14 0 0,2 0 33 0 0,1 2-48 0 0,1 1 45 0 0,2 3-14 0 0,0 3 4 0 0,0 2-19 0 0,1 2 15 0 0,1 2-15 0 0,1 0 42 0 0,3 2-22 0 0,1 1 46 0 0,2 2-68 0 0,2 1 58 0 0,1 2-65 0 0,1 1 56 0 0,2 0-36 0 0,2 3-8 0 0,0 0-35 0 0,2 2 46 0 0,1 0-44 0 0,1 1 106 0 0,0 1-58 0 0,2 0 2 0 0,2 2-17 0 0,2 2 21 0 0,2 1-7 0 0,2 2 76 0 0,1 2-48 0 0,3 2-29 0 0,1 2-46 0 0,3 4 74 0 0,2 1-45 0 0,3 5 108 0 0,1 1-67 0 0,1 3-31 0 0,2 2 75 0 0,1 1-82 0 0,1 3 109 0 0,1 0-116 0 0,1 2 36 0 0,0 0-12 0 0,0 2 0 0 0,-1 2 74 0 0,-2 2-95 0 0,-1 0 50 0 0,-1 0-25 0 0,-3-1 15 0 0,0 1-51 0 0,-1 1 43 0 0,0 0-53 0 0,-1 1 90 0 0,0-1-36 0 0,-1 1 23 0 0,-1-1-14 0 0,0 1-51 0 0,-1-1 60 0 0,-1 1-39 0 0,-2-2 21 0 0,-2-1 4 0 0,-2 0-1 0 0,-1-1 47 0 0,-2-3-78 0 0,0-2 26 0 0,-2-3-10 0 0,-2-4 56 0 0,0-2-138 0 0,-1-3 109 0 0,-1-2-111 0 0,-1-2 161 0 0,-1-3-75 0 0,-1-2-2 0 0,0-1-24 0 0,-1-2-6 0 0,0 0-10 0 0,0-2 151 0 0,-1-2-100 0 0,-1-1 55 0 0,0-1-143 0 0,-1-1 105 0 0,0-1-103 0 0,0-1 122 0 0,0-1-46 0 0,1 0-2 0 0,0 0-15 0 0,0-1-7 0 0,0-3 10 0 0,-1 0-42 0 0,0-1 41 0 0,0-1-52 0 0,1 1 81 0 0,1 0-43 0 0,-2 1 33 0 0,1 1 39 0 0,0 1-38 0 0,0 1 42 0 0,1 0-87 0 0,0 1 72 0 0,-1 0-79 0 0,-1 1 96 0 0,0-1-19 0 0,0 0-39 0 0,0 0 15 0 0,-1 1-7 0 0,1 0 0 0 0,-1 1 65 0 0,1 0-9 0 0,0 0-59 0 0,-1 0-82 0 0,-3 1 122 0 0,0 1-118 0 0,-1 0 222 0 0,0 1-101 0 0,-1 0-28 0 0,0 0 14 0 0,0 3 18 0 0,-1 0-8 0 0,0 1 51 0 0,-2 2 5 0 0,-2 2 10 0 0,-2 2-55 0 0,-2 2 73 0 0,-1 3-99 0 0,-4 2 58 0 0,0 3 9 0 0,-1 1-4 0 0,-1 3-15 0 0,-2 2 34 0 0,1-1-11 0 0,0 1 60 0 0,1-1-35 0 0,0 2 14 0 0,0-1-152 0 0,1 0 135 0 0,0 0-122 0 0,1-1 110 0 0,2-2 5 0 0,2-1-57 0 0,1-2-15 0 0,3 0 40 0 0,2-3-73 0 0,1-2 41 0 0,2-2-51 0 0,1-2 51 0 0,2-3-73 0 0,1-2 22 0 0,1-2 11 0 0,1-3 32 0 0,1-2-27 0 0,0-1-27 0 0,1-3-48 0 0,0-1 30 0 0,0-2-32 0 0,2-2-30 0 0,-1-2-11 0 0,2-2-18 0 0,2-1-34 0 0,0-2-49 0 0,1-3-8 0 0,2-1-207 0 0,0-2-39 0 0,2-1-11 0 0,-1 0-234 0 0,1-2-144 0 0,0 0 130 0 0,0 0-1030 0 0,0-1 190 0 0,0 1-147 0 0,0-1-1367 0 0,-1 1 38 0 0,-2-1 1147 0 0,-2 4-32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39.86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7249.76758"/>
      <inkml:brushProperty name="anchorY" value="-131416.46875"/>
      <inkml:brushProperty name="scaleFactor" value="0.5"/>
    </inkml:brush>
  </inkml:definitions>
  <inkml:trace contextRef="#ctx0" brushRef="#br0">48 35 80 0 0,'0'0'0'0'0,"0"-2"80"0"0,-3-2 523 0 0,-1-1-504 0 0,-2-1 381 0 0,-2 0 189 0 0,1 1-93 0 0,0 1-96 0 0,2 2 0 0 0,1 1 223 0 0,1 3-417 0 0,2 1 495 0 0,1 2-209 0 0,2 3-100 0 0,2 2-6 0 0,3 2 250 0 0,3 2-464 0 0,5 3 586 0 0,4 1-302 0 0,3 3-118 0 0,4 5-20 0 0,3 2 165 0 0,4 4-359 0 0,3 5 353 0 0,2 3-158 0 0,2 2-111 0 0,4 5 95 0 0,2 3 35 0 0,1 2-171 0 0,2 5 93 0 0,1 0-117 0 0,1 1-46 0 0,2 2-93 0 0,3 0 122 0 0,-1-2-194 0 0,2-1 253 0 0,-2-2-152 0 0,-3-3 3 0 0,-3-3-100 0 0,-3-2 126 0 0,-4-3-166 0 0,-2-4 86 0 0,-5-4 11 0 0,-4-4-72 0 0,-2-4 118 0 0,-3-3-65 0 0,-2-3 22 0 0,-1-4-60 0 0,-3-1 26 0 0,-1-3 54 0 0,-4-3-120 0 0,-1-3 94 0 0,-4-2-86 0 0,-2-3 164 0 0,-2-2-150 0 0,-2-2 2 0 0,-1-2-20 0 0,-2-2-2 0 0,0-1 26 0 0,-3-2 2 0 0,-2-2 10 0 0,-2-2 8 0 0,-5-2-104 0 0,-4-2 77 0 0,-4-2-65 0 0,-5-2 176 0 0,-4-2-60 0 0,-4-1 16 0 0,-4-4-73 0 0,-3-2 29 0 0,-4-4-23 0 0,-4-4-5 0 0,-2-2 11 0 0,-4-4 5 0 0,-2-3-95 0 0,-4-4 84 0 0,-1-2-85 0 0,0-2 99 0 0,1 0-20 0 0,2 1-67 0 0,2 4-43 0 0,4 3 167 0 0,3 3-157 0 0,3 5 191 0 0,4 3-82 0 0,3 5-56 0 0,3 3 20 0 0,4 4 26 0 0,1 2-2 0 0,4 2 68 0 0,1 3-74 0 0,3 0-2 0 0,2 1 10 0 0,2 2 2 0 0,2 0 17 0 0,2 1-22 0 0,2 0 45 0 0,2 1-32 0 0,1 1 29 0 0,2 0 11 0 0,1 2-49 0 0,2 2-13 0 0,1 1-26 0 0,2 1 4 0 0,1 3 24 0 0,3 2-36 0 0,2 3 50 0 0,2 2 22 0 0,2 3-15 0 0,3 4 46 0 0,3 3-50 0 0,3 4 35 0 0,5 3-11 0 0,4 3-25 0 0,4 4 8 0 0,4 1-4 0 0,5 5 0 0 0,4 3 75 0 0,5 5-87 0 0,4 3 188 0 0,1 4-111 0 0,2 2 39 0 0,2 2-73 0 0,0 1 28 0 0,-1 1-13 0 0,-1 0 30 0 0,-2-1-8 0 0,-2-2-24 0 0,-2-1 27 0 0,-2-2-47 0 0,-4-2 23 0 0,-2-3-74 0 0,-4-3 58 0 0,-3-2-2 0 0,-2-3-37 0 0,-3-2 41 0 0,-1-2-50 0 0,-2-2 24 0 0,-2-1-65 0 0,-2-1-56 0 0,-2-2 78 0 0,-4-3-142 0 0,-2-1 136 0 0,-3-2-380 0 0,-1-3 35 0 0,-2-4-73 0 0,1-3-380 0 0,0-3-280 0 0,1-4 148 0 0,1-2-2528 0 0,0-5-43 0 0,1-5 865 0 0,-1 0 1287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47.56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1982 249 6553 0 0,'-3'-19'60'0'0,"-10"-34"-1"0"0,10 46-46 0 0,1 0 0 0 0,-1 0 0 0 0,0 1 1 0 0,-1-1-1 0 0,0 1 0 0 0,0 0 0 0 0,0 0 0 0 0,-7-8 0 0 0,-2 2 22 0 0,-1-1 0 0 0,-28-19 0 0 0,34 27-17 0 0,0 0 0 0 0,0 1 0 0 0,0 0 0 0 0,-1 1 0 0 0,1 0 0 0 0,-1 0 0 0 0,0 1 0 0 0,-9-2 0 0 0,-108-7 454 0 0,63 6-282 0 0,-246 1 1332 0 0,222 9-1109 0 0,-117 23 0 0 0,168-21-260 0 0,0 2-1 0 0,0 2 0 0 0,1 1 1 0 0,1 2-1 0 0,0 1 0 0 0,1 2 1 0 0,1 1-1 0 0,0 1 1 0 0,1 2-1 0 0,2 1 0 0 0,-28 27 1 0 0,30-24-10 0 0,2 1 1 0 0,1 0 0 0 0,1 2 0 0 0,2 1 0 0 0,0 1 0 0 0,2 1 0 0 0,2 0 0 0 0,1 1 0 0 0,1 1 0 0 0,1 1-1 0 0,-11 47 1 0 0,15-38 63 0 0,2 0 0 0 0,1 1 0 0 0,3 0 0 0 0,2 0 0 0 0,1 0 0 0 0,2 0-1 0 0,9 47 1 0 0,-5-55-7 0 0,3-1 0 0 0,1 1-1 0 0,27 65 1 0 0,-16-58 54 0 0,1-1 0 0 0,44 62 1 0 0,-37-65 23 0 0,1-1 1 0 0,59 58 0 0 0,-61-71-104 0 0,0-2-1 0 0,2-1 1 0 0,0-2-1 0 0,41 23 1 0 0,-31-24 18 0 0,0-1 1 0 0,1-2 0 0 0,0-1 0 0 0,1-3-1 0 0,1-1 1 0 0,0-2 0 0 0,68 5-1 0 0,-72-11-11 0 0,0-3 0 0 0,0-1 0 0 0,0-2 0 0 0,0-2 0 0 0,-1-1 0 0 0,1-2-1 0 0,-1-1 1 0 0,64-27 0 0 0,-55 15-297 0 0,-1-2 0 0 0,-1-3-1 0 0,-1-1 1 0 0,-1-2 0 0 0,-2-2-1 0 0,-1-2 1 0 0,63-67 0 0 0,-61 53-131 0 0,-2-2 0 0 0,-2-1 1 0 0,-3-2-1 0 0,-1-1 0 0 0,-4-2 1 0 0,24-58-1 0 0,-35 64 28 0 0,-2 0-1 0 0,-2-1 1 0 0,-2 0-1 0 0,-3-1 1 0 0,-1 0-1 0 0,0-99 1 0 0,-8 125 122 0 0,-1 0 0 0 0,-2 0 1 0 0,0 1-1 0 0,-2-1 0 0 0,0 1 1 0 0,-10-25-1 0 0,8 32 25 0 0,0 1 1 0 0,0 0-1 0 0,-2 0 0 0 0,0 1 0 0 0,-1 0 0 0 0,-1 1 1 0 0,0 0-1 0 0,0 0 0 0 0,-18-15 0 0 0,9 12 0 0 0,0 2 0 0 0,-1-1 0 0 0,-1 2-1 0 0,0 1 1 0 0,-1 1 0 0 0,-33-13 0 0 0,25 14 93 0 0,0 1-1 0 0,-1 2 1 0 0,0 2 0 0 0,-51-5 0 0 0,29 8 123 0 0,-1 4 0 0 0,1 1 0 0 0,-1 3 0 0 0,1 2 0 0 0,-103 29 0 0 0,156-36-145 0 0,-194 57 386 0 0,139-37-188 0 0,-78 38 0 0 0,74-25-32 0 0,1 3-1 0 0,1 2 0 0 0,3 3 1 0 0,1 2-1 0 0,2 2 0 0 0,3 3 1 0 0,-88 107-1 0 0,83-81 49 0 0,2 3-1 0 0,4 3 1 0 0,3 1 0 0 0,4 2 0 0 0,-44 125-1 0 0,51-106 205 0 0,-42 201 0 0 0,68-249-290 0 0,1 0 0 0 0,3 0 0 0 0,3 1 0 0 0,1-1 0 0 0,14 92-1 0 0,-8-115-42 0 0,1-2-1 0 0,1 1 0 0 0,1-1 0 0 0,24 50 0 0 0,-22-57-22 0 0,2-1-1 0 0,0 0 1 0 0,1-1-1 0 0,1-1 0 0 0,1 0 1 0 0,29 26-1 0 0,-17-22 17 0 0,0-2 0 0 0,2 0 0 0 0,1-2 0 0 0,0-2 0 0 0,1 0 0 0 0,1-3 0 0 0,40 13 0 0 0,112 29 267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0.67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9257.93359"/>
      <inkml:brushProperty name="anchorY" value="-133652.04688"/>
      <inkml:brushProperty name="scaleFactor" value="0.5"/>
    </inkml:brush>
  </inkml:definitions>
  <inkml:trace contextRef="#ctx0" brushRef="#br0">872 2 0 0 0,'0'0'0'0'0,"-2"0"152"0"0,-3-1 0 0 0,-5 1 224 0 0,-5 2 263 0 0,-4 5-314 0 0,-7 4 428 0 0,-5 5-144 0 0,-5 7-109 0 0,-4 8 6 0 0,-5 9 155 0 0,-3 8-296 0 0,-3 11 150 0 0,-11 24 99 0 0,-4 10-558 0 0,1 5 161 0 0,1-1-109 0 0,4 1-65 0 0,5-7-3 0 0,8-6-24 0 0,7-5-63 0 0,8-10 26 0 0,8-8-22 0 0,8-8-61 0 0,7-9-95 0 0,6-10 14 0 0,3-31 88 0 0,0-1 0 0 0,1 1 0 0 0,-1 0 0 0 0,1-1 0 0 0,1 5 1 0 0,-2-7 44 0 0,1 0 0 0 0,0 0 0 0 0,-1 1 0 0 0,1-1 0 0 0,0 0 0 0 0,-1 0 0 0 0,1 0 0 0 0,0 0 0 0 0,0 0 1 0 0,0 0-1 0 0,2 2 0 0 0,-2-2 18 0 0,0 0 0 0 0,0-1 0 0 0,0 1 1 0 0,0-1-1 0 0,1 1 0 0 0,-1-1 0 0 0,0 1 1 0 0,0-1-1 0 0,0 0 0 0 0,1 0 0 0 0,-1 1 1 0 0,2-1-1 0 0,0-1-85 0 0,0 1 0 0 0,-1 0 0 0 0,1-1 0 0 0,0 1 0 0 0,0-1 0 0 0,4-2-1 0 0,23-13-790 0 0,7-9 224 0 0,-5 0-1488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0.85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7907.46094"/>
      <inkml:brushProperty name="anchorY" value="-134218.35938"/>
      <inkml:brushProperty name="scaleFactor" value="0.5"/>
    </inkml:brush>
  </inkml:definitions>
  <inkml:trace contextRef="#ctx0" brushRef="#br0">641 0 0 0 0,'0'0'160'0'0,"0"2"9"0"0,-1 2 353 0 0,0 4 217 0 0,-3 4-190 0 0,-2 5 275 0 0,-2 4-121 0 0,-4 5-119 0 0,-5 7-82 0 0,-4 6 151 0 0,-6 5-299 0 0,-7 8 135 0 0,-6 5-197 0 0,-4 5-63 0 0,-6 5-175 0 0,-2 3 83 0 0,-1 1-142 0 0,1 0 129 0 0,4-4-88 0 0,5-4-29 0 0,6-3-103 0 0,6-5-70 0 0,6-6 58 0 0,7-5-568 0 0,6-8-16 0 0,7-6 29 0 0,7-8-592 0 0,-1-21 1145 0 0,-1 1 0 0 0,1-1-1 0 0,-1 0 1 0 0,1 0 0 0 0,-1 0 0 0 0,1 1-1 0 0,0-1 1 0 0,0 0 0 0 0,0 0 0 0 0,-1 0-1 0 0,3 1 1 0 0,-2-1 25 0 0,0 0 0 0 0,1-1 1 0 0,-1 1-1 0 0,0 0 0 0 0,1 0 0 0 0,-1-1 0 0 0,0 1 0 0 0,1-1 0 0 0,-1 0 0 0 0,3 1 1 0 0,13 2-1146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04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6676.65039"/>
      <inkml:brushProperty name="anchorY" value="-134689.875"/>
      <inkml:brushProperty name="scaleFactor" value="0.5"/>
    </inkml:brush>
  </inkml:definitions>
  <inkml:trace contextRef="#ctx0" brushRef="#br0">1026 0 144 0 0,'0'0'0'0'0,"-4"2"480"0"0,-5 4 122 0 0,-8 7 1001 0 0,-6 7-214 0 0,-7 11-262 0 0,-8 9-233 0 0,-8 12 250 0 0,-6 11-492 0 0,-8 10 36 0 0,-19 29 264 0 0,-7 10-956 0 0,-2 6 334 0 0,2 2-286 0 0,2 0 68 0 0,9-4-83 0 0,7-5-37 0 0,9-3-132 0 0,10-9 23 0 0,12-10 1 0 0,12-9-408 0 0,22-65 313 0 0,0 1 1 0 0,-1 18 0 0 0,4-27 109 0 0,0-1 0 0 0,0 1 0 0 0,1 0 0 0 0,-1 0 0 0 0,4 9 0 0 0,-3-13 12 0 0,0 0-1 0 0,0-1 0 0 0,0 1 0 0 0,1 0 0 0 0,-1 0 0 0 0,1-1 1 0 0,-1 1-1 0 0,1-1 0 0 0,0 1 0 0 0,5 3 0 0 0,-5-4-7 0 0,0 0 0 0 0,0-1-1 0 0,1 1 1 0 0,-1-1 0 0 0,1 0 0 0 0,0 1-1 0 0,0-1 1 0 0,-1 0 0 0 0,1-1 0 0 0,0 1-1 0 0,4 0 1 0 0,-1 0 27 0 0,0-1 0 0 0,0 0-1 0 0,0 0 1 0 0,0-1 0 0 0,1 1-1 0 0,5-3 1 0 0,4-1-467 0 0,-1 0-1 0 0,19-9 1 0 0,40-25-438 0 0,10-13 144 0 0,-14 4-1328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21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419.76953"/>
      <inkml:brushProperty name="anchorY" value="-135532.5625"/>
      <inkml:brushProperty name="scaleFactor" value="0.5"/>
    </inkml:brush>
  </inkml:definitions>
  <inkml:trace contextRef="#ctx0" brushRef="#br0">688 55 0 0 0,'0'0'0'0'0,"2"-5"200"0"0,3-7 598 0 0,0-1-386 0 0,-3 0 1089 0 0,-3 4-766 0 0,-5 7 604 0 0,-5 7-676 0 0,-7 10 288 0 0,-4 11-194 0 0,-7 9-146 0 0,-4 11-175 0 0,-6 10 147 0 0,-3 10-324 0 0,-7 9 118 0 0,-5 7-166 0 0,-2 6-93 0 0,-4 7-54 0 0,0 2-25 0 0,3 0-12 0 0,4-3-39 0 0,7-7-66 0 0,12-9-2 0 0,12-9-369 0 0,19-57 255 0 0,1 0 0 0 0,-2 21 1 0 0,4-28 128 0 0,0 1 0 0 0,0-1 0 0 0,0 1 0 0 0,1 0 0 0 0,3 10 0 0 0,-3-13-57 0 0,0 0 0 0 0,0 0 0 0 0,1 0 0 0 0,-1-1 0 0 0,1 1 0 0 0,0 0 0 0 0,-1-1 0 0 0,1 1 0 0 0,4 3 0 0 0,-3-3 24 0 0,0-1 1 0 0,0 0-1 0 0,0 0 0 0 0,0 0 1 0 0,0 0-1 0 0,0-1 0 0 0,0 1 1 0 0,6 1-1 0 0,-4-2-38 0 0,1 1-1 0 0,0-1 1 0 0,0-1-1 0 0,-1 1 1 0 0,11-1-1 0 0,-4-1-81 0 0,-1-1 0 0 0,22-5-1 0 0,-14 1-254 0 0,27-12 0 0 0,27-20 162 0 0,8-14-712 0 0,-12 5-1921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3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4542.35547"/>
      <inkml:brushProperty name="anchorY" value="-135938.70313"/>
      <inkml:brushProperty name="scaleFactor" value="0.5"/>
    </inkml:brush>
  </inkml:definitions>
  <inkml:trace contextRef="#ctx0" brushRef="#br0">376 32 0 0 0,'0'0'0'0'0,"5"-4"120"0"0,7-6 280 0 0,6 0 555 0 0,-1 3-431 0 0,-2 6 314 0 0,-15 2-803 0 0,1-1 1 0 0,0 0 0 0 0,-1 0 0 0 0,1 0 0 0 0,-1 1-1 0 0,1-1 1 0 0,-1 0 0 0 0,1 1 0 0 0,-1-1-1 0 0,1 0 1 0 0,-1 1 0 0 0,1-1 0 0 0,-1 0 0 0 0,1 1-1 0 0,-1-1 1 0 0,0 1 0 0 0,1 0 0 0 0,0 0 24 0 0,-1 1 0 0 0,0-1-1 0 0,1 0 1 0 0,-1 0 0 0 0,0 1 0 0 0,0-1 0 0 0,0 0 0 0 0,0 0 0 0 0,0 1 0 0 0,0 1 0 0 0,-7 22 518 0 0,-8 9-76 0 0,-8 8-255 0 0,-7 6 101 0 0,-5 6-106 0 0,-4 4-90 0 0,-10 14 24 0 0,-2 1-305 0 0,2-2 26 0 0,5-4-90 0 0,5-7-653 0 0,8-8 13 0 0,6-7-159 0 0,8-12-2680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60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3532.26172"/>
      <inkml:brushProperty name="anchorY" value="-136028.78125"/>
      <inkml:brushProperty name="scaleFactor" value="0.5"/>
    </inkml:brush>
  </inkml:definitions>
  <inkml:trace contextRef="#ctx0" brushRef="#br0">2 14 0 0 0,'0'0'0'0'0,"-1"-3"400"0"0,1-2 178 0 0,2 1 443 0 0,2 2-349 0 0,5 7 773 0 0,6 6-244 0 0,6 8-143 0 0,9 11-421 0 0,9 8 394 0 0,9 10-740 0 0,11 12 508 0 0,9 10-282 0 0,10 11-84 0 0,13 13-44 0 0,9 9-21 0 0,8 7-90 0 0,7 5-99 0 0,0 1-24 0 0,-3-4-23 0 0,-4-2-123 0 0,-9-6 60 0 0,-10-7-81 0 0,-11-4 2 0 0,-12-9-69 0 0,-13-7-21 0 0,-11-8-400 0 0,-9-9-227 0 0,-10-12 300 0 0,-7-10-1261 0 0,-6-12 306 0 0,-4-9 144 0 0,-4-13-260 0 0,-3-11 874 0 0,-1-5-3169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7:41.74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5802.11035"/>
      <inkml:brushProperty name="anchorY" value="-138470.10938"/>
      <inkml:brushProperty name="scaleFactor" value="0.5"/>
    </inkml:brush>
  </inkml:definitions>
  <inkml:trace contextRef="#ctx0" brushRef="#br0">0 0 0 0 0,'0'0'0'0'0,"3"2"240"0"0,4 4 47 0 0,6 8 453 0 0,8 8 518 0 0,8 7-482 0 0,10 10 569 0 0,10 6-335 0 0,6 5-279 0 0,7 5-141 0 0,2 2 141 0 0,0 1-424 0 0,2 3 64 0 0,-1 1-166 0 0,-3-4-91 0 0,0 1-97 0 0,-4-4-60 0 0,-5-4 62 0 0,-2-4-737 0 0,-7-6-1067 0 0,-4-6 468 0 0,-11-9-4113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5:37.97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8537 0 512 0 0,'-16'43'481'0'0,"-25"51"0"0"0,32-76-90 0 0,-1-1 1 0 0,0-1-1 0 0,-2 0 0 0 0,0-1 1 0 0,-20 21-1 0 0,7-14 380 0 0,-49 33 0 0 0,61-45-635 0 0,-51 36 345 0 0,3 2 1 0 0,2 3-1 0 0,2 3 1 0 0,2 2-1 0 0,-56 77 0 0 0,25-12-470 0 0,-82 154 0 0 0,-51 147-100 0 0,195-373 68 0 0,-254 521-185 0 0,-132 261-109 0 0,-1057 1819-668 0 0,871-1668 714 0 0,425-705 259 0 0,-946 1416-38 0 0,603-980 17 0 0,-394 566-82 0 0,653-902 197 0 0,17-26 22 0 0,21-29 39 0 0,-395 557 268 0 0,536-770-344 0 0,-47 63 21 0 0,-165 246 168 0 0,267-385-258 0 0,2 0 0 0 0,1 1 0 0 0,2 2 1 0 0,-12 39-1 0 0,21-49 157 0 0,7-26-153 0 0,0 1 0 0 0,0-1 0 0 0,0 0-1 0 0,0 0 1 0 0,0 1 0 0 0,0-1 0 0 0,0 0 0 0 0,0 0-1 0 0,0 0 1 0 0,0 1 0 0 0,0-1 0 0 0,0 0 0 0 0,0 0-1 0 0,1 1 1 0 0,-1-1 0 0 0,0 0 0 0 0,0 0-1 0 0,0 0 1 0 0,0 0 0 0 0,0 1 0 0 0,0-1 0 0 0,0 0-1 0 0,1 0 1 0 0,-1 0 0 0 0,0 0 0 0 0,0 1 0 0 0,0-1-1 0 0,1 0 1 0 0,-1 0 0 0 0,0 0 0 0 0,0 0-1 0 0,0 0 1 0 0,1 0 0 0 0,-1 0 0 0 0,0 0 0 0 0,0 1-1 0 0,0-1 1 0 0,1 0 0 0 0,-1 0 0 0 0,0 0 0 0 0,0 0-1 0 0,1 0 1 0 0,-1 0 0 0 0,0 0 0 0 0,0 0-1 0 0,0 0 1 0 0,1-1 0 0 0,-1 1 0 0 0,0 0 0 0 0,0 0-1 0 0,0 0 1 0 0,1 0 0 0 0,-1 0 0 0 0,0 0 0 0 0,1-1-1 0 0,8-3 29 0 0,0-1-1 0 0,0 0 1 0 0,0-1-1 0 0,-1 0 1 0 0,0 0-1 0 0,8-8 1 0 0,3-2-2 0 0,233-217 127 0 0,-198 180-150 0 0,94-94-22 0 0,16-34-45 0 0,24-37-65 0 0,23-32 13 0 0,679-857-195 0 0,-442 541 126 0 0,-299 381 133 0 0,647-816-152 0 0,-7-18 133 0 0,298-438 46 0 0,-723 970 57 0 0,445-556-14 0 0,-193 252 37 0 0,256-351 320 0 0,-783 1025-319 0 0,1042-1259 587 0 0,-872 1085-318 0 0,-27 29-11 0 0,57-51-26 0 0,11 26-84 0 0,-133 147-110 0 0,12 2 11 0 0,-137 109-96 0 0,2 2 0 0 0,61-28 0 0 0,-93 50-25 0 0,0 0-1 0 0,0 0 0 0 0,1 1 0 0 0,0 0 0 0 0,0 2 1 0 0,0-1-1 0 0,0 1 0 0 0,23 1 0 0 0,-31 1 9 0 0,-1 0-1 0 0,1 1 1 0 0,-1 0-1 0 0,0 0 1 0 0,1 0 0 0 0,-1 0-1 0 0,0 1 1 0 0,0-1-1 0 0,0 1 1 0 0,0 0-1 0 0,0 1 1 0 0,0-1 0 0 0,0 1-1 0 0,-1-1 1 0 0,1 1-1 0 0,-1 0 1 0 0,0 1 0 0 0,0-1-1 0 0,0 0 1 0 0,0 1-1 0 0,0 0 1 0 0,-1-1-1 0 0,0 1 1 0 0,0 0 0 0 0,0 0-1 0 0,0 1 1 0 0,-1-1-1 0 0,1 0 1 0 0,0 5-1 0 0,1 4-4 0 0,-1 1 0 0 0,0-1 0 0 0,-1 0-1 0 0,0 1 1 0 0,-2 18 0 0 0,-2-3-29 0 0,-10 49-1 0 0,-34 80-46 0 0,-25 40 14 0 0,-31 40-2 0 0,-546 1019-151 0 0,-88-46 192 0 0,-149 176 16 0 0,-80 120 207 0 0,-8 0 63 0 0,11-14-180 0 0,452-629-36 0 0,32 5-67 0 0,281-497 4 0 0,28-43 55 0 0,27-50-15 0 0,-151 356-238 0 0,250-519 139 0 0,37-92 44 0 0,0 1 0 0 0,-5 36 0 0 0,11-54 9 0 0,1 0 0 0 0,-1 0 1 0 0,1 1-1 0 0,0-1 0 0 0,2 13 0 0 0,-1-19 22 0 0,-1 0 0 0 0,0 0 0 0 0,0 0 0 0 0,1 0 0 0 0,-1 0 0 0 0,0 0 0 0 0,1 0 0 0 0,-1-1 0 0 0,1 1 0 0 0,-1 0 0 0 0,1 0-1 0 0,-1 0 1 0 0,1-1 0 0 0,0 1 0 0 0,-1 0 0 0 0,1 0 0 0 0,0-1 0 0 0,0 1 0 0 0,-1-1 0 0 0,1 1 0 0 0,0-1 0 0 0,0 1 0 0 0,0-1 0 0 0,0 0 0 0 0,0 1 0 0 0,0-1 0 0 0,0 0 0 0 0,-1 1 0 0 0,1-1 0 0 0,2 0 0 0 0,3 0-30 0 0,-1 0 0 0 0,0-1 0 0 0,0 0-1 0 0,0 0 1 0 0,0 0 0 0 0,0 0 0 0 0,0-1 0 0 0,0 0 0 0 0,0 0 0 0 0,-1 0 0 0 0,9-6 0 0 0,7-5-113 0 0,27-23 1 0 0,54-57-168 0 0,22-39 183 0 0,22-37-15 0 0,24-44-21 0 0,23-41 45 0 0,21-34 1 0 0,19-37 66 0 0,23-35 41 0 0,21-27 16 0 0,25-29-6 0 0,28-36-22 0 0,412-536 50 0 0,-376 506 60 0 0,825-1093 127 0 0,-321 459-166 0 0,-418 570 10 0 0,420-478 71 0 0,-435 515-94 0 0,535-599 127 0 0,44 43 132 0 0,-667 725-167 0 0,-26 35 71 0 0,-34 41-4 0 0,-41 43 95 0 0,-44 49 15 0 0,-35 42-18 0 0,-36 42-4 0 0,-112 77-159 0 0,0 1-1 0 0,39-13 0 0 0,-52 20-74 0 0,0 1 0 0 0,-1 1 0 0 0,1 0 0 0 0,0 0 0 0 0,0 0 0 0 0,8 0 0 0 0,-13 1-23 0 0,0 1 0 0 0,-1-1 1 0 0,1 0-1 0 0,0 0 0 0 0,0 1 1 0 0,-1-1-1 0 0,1 1 0 0 0,0-1 1 0 0,-1 1-1 0 0,1 0 1 0 0,-1 0-1 0 0,1 0 0 0 0,-1 0 1 0 0,1 0-1 0 0,-1 0 0 0 0,1 0 1 0 0,-1 0-1 0 0,0 0 0 0 0,0 1 1 0 0,0-1-1 0 0,0 1 0 0 0,0-1 1 0 0,0 1-1 0 0,0-1 0 0 0,0 1 1 0 0,1 2-1 0 0,-1 2 26 0 0,0 0-1 0 0,0 0 0 0 0,0-1 1 0 0,-1 1-1 0 0,0 0 0 0 0,0 0 1 0 0,-1 0-1 0 0,-1 10 1 0 0,-3 7 54 0 0,0 0 1 0 0,-13 34 0 0 0,-50 98 166 0 0,-37 49 25 0 0,-34 42-36 0 0,-34 44-20 0 0,-32 34-33 0 0,-29 31-48 0 0,-34 45-63 0 0,-99 115 8 0 0,113-160-39 0 0,-308 435 100 0 0,-300 427 125 0 0,-303 433 438 0 0,579-823-277 0 0,-187 266-13 0 0,27 7-117 0 0,483-685-232 0 0,-123 237-47 0 0,132-220-69 0 0,81-144-17 0 0,30-41 7 0 0,35-50-2 0 0,47-82-155 0 0,-54 144 1 0 0,108-240 100 0 0,-5 21-1 0 0,12-39 88 0 0,-1 0 0 0 0,1 1 0 0 0,0-1 0 0 0,-1 1 0 0 0,1-1 0 0 0,0 0-1 0 0,0 1 1 0 0,0-1 0 0 0,0 1 0 0 0,0-1 0 0 0,0 1 0 0 0,0-1 0 0 0,0 0 0 0 0,1 1 0 0 0,-1-1 0 0 0,0 1 0 0 0,2 1 0 0 0,-2-3 6 0 0,0 0 1 0 0,1 1 0 0 0,-1-1 0 0 0,1 0 0 0 0,-1 0 0 0 0,0 0 0 0 0,1 0 0 0 0,-1 0 0 0 0,1 0 0 0 0,-1 0-1 0 0,0 0 1 0 0,1 0 0 0 0,-1 0 0 0 0,1 0 0 0 0,-1 0 0 0 0,0 0 0 0 0,1 0 0 0 0,-1 0 0 0 0,0 0 0 0 0,1 0 0 0 0,0-1-1 0 0,15-8-143 0 0,1-3 60 0 0,-2-1 1 0 0,0-1-1 0 0,0-1 0 0 0,-2 0 1 0 0,14-19-1 0 0,-9 12 34 0 0,80-98-146 0 0,23-37 35 0 0,583-846 154 0 0,-478 659 41 0 0,31-30 12 0 0,662-854 270 0 0,615-666-129 0 0,126 20-35 0 0,-358 587-103 0 0,-894 906-44 0 0,-24 21-18 0 0,-16 30 22 0 0,-21 35-1 0 0,-29 30 46 0 0,-36 44-4 0 0,-31 39-41 0 0,-27 32-42 0 0,-32 34 34 0 0,-35 39 10 0 0,-35 33 114 0 0,-109 40-87 0 0,-1 1 0 0 0,1 1 0 0 0,0 0 0 0 0,14-1 0 0 0,-24 3-24 0 0,-1 0-1 0 0,1 0 1 0 0,-1 0-1 0 0,1 1 1 0 0,-1-1 0 0 0,1 0-1 0 0,-1 1 1 0 0,1 0-1 0 0,-1 0 1 0 0,0-1-1 0 0,1 1 1 0 0,-1 1 0 0 0,0-1-1 0 0,0 0 1 0 0,0 0-1 0 0,0 1 1 0 0,0-1 0 0 0,0 1-1 0 0,0 0 1 0 0,0 0-1 0 0,0-1 1 0 0,-1 1 0 0 0,1 0-1 0 0,-1 0 1 0 0,0 1-1 0 0,1-1 1 0 0,-1 0 0 0 0,0 0-1 0 0,0 1 1 0 0,0-1-1 0 0,-1 0 1 0 0,1 1 0 0 0,0 3-1 0 0,0 4 19 0 0,0 1 0 0 0,-1-1 0 0 0,0 0 0 0 0,-1 0 1 0 0,0 0-1 0 0,-1 0 0 0 0,-4 14 0 0 0,-5 15 64 0 0,-19 41 1 0 0,-41 75 154 0 0,-34 33-14 0 0,-36 39-56 0 0,-42 46-74 0 0,-30 38-6 0 0,-30 33-16 0 0,-1968 2704 375 0 0,217-206-103 0 0,1266-1644-395 0 0,523-833 5 0 0,23-28-11 0 0,21-37-6 0 0,30-39-31 0 0,-2 31-83 0 0,28-1-103 0 0,92-251 160 0 0,3 1 0 0 0,1 0-1 0 0,-4 60 1 0 0,12-96 78 0 0,1 0 1 0 0,0 1-1 0 0,1-1 0 0 0,-1 0 1 0 0,1 0-1 0 0,0 1 1 0 0,2 5-1 0 0,-3-10 22 0 0,1 0-1 0 0,-1 1 1 0 0,1-1 0 0 0,0 0-1 0 0,0 0 1 0 0,-1 0-1 0 0,1 0 1 0 0,0 0 0 0 0,0 0-1 0 0,0 0 1 0 0,0 0 0 0 0,0 0-1 0 0,0 0 1 0 0,0 0 0 0 0,0-1-1 0 0,1 1 1 0 0,-1 0 0 0 0,0-1-1 0 0,0 1 1 0 0,1-1 0 0 0,-1 1-1 0 0,0-1 1 0 0,1 0 0 0 0,-1 0-1 0 0,0 1 1 0 0,1-1-1 0 0,-1 0 1 0 0,0 0 0 0 0,1 0-1 0 0,0-1 1 0 0,4 0-25 0 0,0 0 1 0 0,0-1-1 0 0,0 1 0 0 0,-1-1 0 0 0,1-1 1 0 0,-1 1-1 0 0,1-1 0 0 0,-1 0 0 0 0,5-4 1 0 0,13-9-137 0 0,37-36 0 0 0,50-61-122 0 0,23-41 147 0 0,23-34 67 0 0,27-40 28 0 0,33-51 41 0 0,23-46 38 0 0,29-42-2 0 0,1042-1349 164 0 0,-503 719-114 0 0,-733 908-68 0 0,1146-1366 102 0 0,-69 175-62 0 0,51 43 20 0 0,469-310-84 0 0,-1310 1244 82 0 0,-41 44 7 0 0,-31 34-52 0 0,-27 31-26 0 0,-26 33 65 0 0,-32 35-4 0 0,-40 34 133 0 0,-128 75-95 0 0,39-14 1 0 0,-56 25-45 0 0,-1 1 0 0 0,1 0 0 0 0,33-3-1 0 0,-46 8-32 0 0,-1-1 0 0 0,0 1 0 0 0,1 0 0 0 0,-1 1 0 0 0,0-1 0 0 0,1 1 0 0 0,-1 0 0 0 0,0 0 0 0 0,9 4 0 0 0,-11-3-2 0 0,1-1 1 0 0,-1 1-1 0 0,0 0 1 0 0,-1 1 0 0 0,1-1-1 0 0,0 1 1 0 0,-1-1-1 0 0,1 1 1 0 0,-1 0 0 0 0,0-1-1 0 0,0 1 1 0 0,0 1-1 0 0,0-1 1 0 0,2 6-1 0 0,1 3 14 0 0,-1 0-1 0 0,-1 0 1 0 0,0 0-1 0 0,-1 0 0 0 0,0 0 1 0 0,0 0-1 0 0,-2 1 1 0 0,1-1-1 0 0,-2 1 0 0 0,-3 23 1 0 0,-4 9 84 0 0,-25 73 0 0 0,32-115-107 0 0,-59 167 132 0 0,-36 35-59 0 0,-24 31 36 0 0,-367 601 144 0 0,476-819-252 0 0,-191 310 40 0 0,-27 32-27 0 0,-579 840 58 0 0,-660 919-32 0 0,1185-1701 31 0 0,279-412-72 0 0,-954 1458-4 0 0,771-1153-36 0 0,32-31 36 0 0,34-37-15 0 0,2 17-127 0 0,91-189-14 0 0,-31 118-1 0 0,52-164 50 0 0,2 1-1 0 0,1-1 1 0 0,1 1 0 0 0,1-1 0 0 0,2 41 0 0 0,0-63 72 0 0,0 0 0 0 0,1 1 0 0 0,-1-1 0 0 0,1 0 0 0 0,0 0 0 0 0,0 0 0 0 0,0 0 0 0 0,0 0 0 0 0,0 0 1 0 0,1 0-1 0 0,-1 0 0 0 0,1-1 0 0 0,2 4 0 0 0,-2-5 4 0 0,-1 1 0 0 0,1-1 0 0 0,0 0 0 0 0,0 0 0 0 0,0 0 1 0 0,0 0-1 0 0,0 0 0 0 0,0 0 0 0 0,0 0 0 0 0,1-1 0 0 0,-1 1 0 0 0,0-1 1 0 0,0 0-1 0 0,0 1 0 0 0,1-1 0 0 0,-1 0 0 0 0,0 0 0 0 0,3-1 0 0 0,5 0-72 0 0,0 0-1 0 0,0-1 0 0 0,0-1 1 0 0,-1 1-1 0 0,1-2 0 0 0,9-3 1 0 0,3-4-169 0 0,33-21 0 0 0,-6-1-1 0 0,-3-3-1 0 0,55-52 1 0 0,77-97-28 0 0,-19 7 143 0 0,213-267 83 0 0,-5-17 156 0 0,-66 80 48 0 0,-56 74-54 0 0,-122 152-46 0 0,583-726 311 0 0,867-873 599 0 0,-242 438-352 0 0,-861 895-412 0 0,573-394-1 0 0,-805 653-147 0 0,-21 32-45 0 0,-29 32 15 0 0,-137 76 36 0 0,1 2 1 0 0,0 2 0 0 0,91-19-1 0 0,-128 35-11 0 0,1 1-1 0 0,0 0 0 0 0,0 1 1 0 0,0 1-1 0 0,0 0 1 0 0,16 3-1 0 0,-27-2-13 0 0,0 0 1 0 0,0 0-1 0 0,0 0 0 0 0,0 1 0 0 0,0 0 1 0 0,0 0-1 0 0,0 0 0 0 0,-1 1 1 0 0,1 0-1 0 0,-1-1 0 0 0,1 2 1 0 0,-1-1-1 0 0,0 0 0 0 0,0 1 1 0 0,-1 0-1 0 0,1 0 0 0 0,-1 0 0 0 0,0 0 1 0 0,0 0-1 0 0,5 10 0 0 0,-4-5 8 0 0,-1 1 0 0 0,0 0 0 0 0,0 0 0 0 0,-1 0 0 0 0,0 0 0 0 0,-1 0 0 0 0,1 16 0 0 0,-3 2 40 0 0,-6 48-1 0 0,0-34 37 0 0,-19 62 0 0 0,-16 20 83 0 0,-110 224 1 0 0,-102 108 3 0 0,66-148-81 0 0,-533 778 172 0 0,-2-77-212 0 0,522-729-34 0 0,-674 946 180 0 0,-197 272-126 0 0,757-1066-29 0 0,96-132-12 0 0,-438 618-63 0 0,192-229 16 0 0,26 14 2 0 0,282-430-39 0 0,26-30-36 0 0,25-38 19 0 0,25-42-8 0 0,73-146 67 0 0,-34 75-16 0 0,35-74 12 0 0,1 0-1 0 0,1 0 0 0 0,-3 20 1 0 0,7-33-1 0 0,0-1 0 0 0,1 1 0 0 0,-1-1 0 0 0,1 0 0 0 0,0 1 0 0 0,1 6 1 0 0,0-10 4 0 0,-1 0 1 0 0,0-1 0 0 0,0 1 0 0 0,1 0 0 0 0,-1-1 0 0 0,0 1 0 0 0,1 0 0 0 0,-1-1 0 0 0,0 1-1 0 0,1-1 1 0 0,-1 1 0 0 0,1-1 0 0 0,-1 1 0 0 0,1-1 0 0 0,-1 1 0 0 0,1-1 0 0 0,-1 1-1 0 0,2 0 1 0 0,0-1-9 0 0,-1 0 1 0 0,0 1-1 0 0,0-1 0 0 0,1 0 0 0 0,-1 0 0 0 0,0 0 0 0 0,1 0 0 0 0,-1 0 0 0 0,0 0 0 0 0,1 0 0 0 0,-1 0 0 0 0,0-1 0 0 0,3 0 1 0 0,6-2-44 0 0,0-1 1 0 0,0-1 0 0 0,-1 0 0 0 0,1 0 0 0 0,15-12 0 0 0,49-45-193 0 0,37-48 85 0 0,22-35 21 0 0,29-39-20 0 0,25-48 9 0 0,28-35 49 0 0,336-437 34 0 0,-325 412 94 0 0,226-291-17 0 0,438-559 115 0 0,22 9 45 0 0,-689 863-142 0 0,532-639 128 0 0,19 13 112 0 0,224-191-24 0 0,-679 758-127 0 0,-17 23 46 0 0,-31 26-36 0 0,429-385 29 0 0,-501 511-101 0 0,-24 30 28 0 0,-93 70-54 0 0,2 4 0 0 0,111-48 0 0 0,-184 93-24 0 0,0 0 2 0 0,-1 1 0 0 0,17-5 1 0 0,-25 8-1 0 0,0 1 0 0 0,1-1 0 0 0,-1 1 0 0 0,0 0 0 0 0,1 0 0 0 0,-1 0 0 0 0,0 0 0 0 0,1 0 0 0 0,-1 0 0 0 0,0 0-1 0 0,1 1 1 0 0,-1 0 0 0 0,0-1 0 0 0,1 1 0 0 0,-1 0 0 0 0,0 0 0 0 0,2 1 0 0 0,-2-1 5 0 0,-1 1-1 0 0,1-1 0 0 0,-1 1 0 0 0,1-1 0 0 0,-1 1 1 0 0,0-1-1 0 0,1 1 0 0 0,-1 0 0 0 0,0 0 1 0 0,0 0-1 0 0,0-1 0 0 0,-1 1 0 0 0,1 0 1 0 0,0 0-1 0 0,-1 0 0 0 0,1 0 0 0 0,-1 0 1 0 0,0 0-1 0 0,0 0 0 0 0,1 0 0 0 0,-2 3 1 0 0,1 3 14 0 0,-1 1 0 0 0,0-1 0 0 0,0 0 0 0 0,-4 12 0 0 0,-3 3 16 0 0,0-1-1 0 0,-20 38 1 0 0,-35 48 26 0 0,-38 51 25 0 0,-34 43-10 0 0,-29 32 39 0 0,-33 40-14 0 0,-24 38-43 0 0,-29 36-46 0 0,-28 26 4 0 0,-17 25 3 0 0,177-241 4 0 0,-1053 1422 135 0 0,759-1017-82 0 0,-429 605 218 0 0,74 46-132 0 0,580-870-149 0 0,28-32-23 0 0,38-49-24 0 0,32-36-23 0 0,27-44-14 0 0,27-52 5 0 0,30-105 33 0 0,0 0 1 0 0,0 45 0 0 0,5-64 13 0 0,0 1 0 0 0,1-1-1 0 0,-1 1 1 0 0,1-1 0 0 0,4 13 0 0 0,-4-18 9 0 0,0 0 1 0 0,-1 0-1 0 0,1 0 1 0 0,0 0-1 0 0,0 0 1 0 0,1-1-1 0 0,-1 1 1 0 0,0 0-1 0 0,1-1 1 0 0,-1 1-1 0 0,0-1 0 0 0,1 1 1 0 0,0-1-1 0 0,-1 0 1 0 0,1 0-1 0 0,0 0 1 0 0,0 1-1 0 0,0-2 1 0 0,0 1-1 0 0,0 0 0 0 0,0 0 1 0 0,0-1-1 0 0,2 1 1 0 0,1 0-10 0 0,0-1 1 0 0,0 1-1 0 0,0-1 0 0 0,0-1 1 0 0,0 1-1 0 0,0-1 1 0 0,0 0-1 0 0,0 0 0 0 0,0 0 1 0 0,-1-1-1 0 0,1 0 1 0 0,0 0-1 0 0,4-2 0 0 0,11-8-77 0 0,32-22 0 0 0,-48 31 84 0 0,62-47-164 0 0,66-66-1 0 0,53-70 25 0 0,-163 163 146 0 0,157-174-72 0 0,12-45-12 0 0,27-43-13 0 0,24-35 56 0 0,1154-1583 59 0 0,-1012 1372-27 0 0,677-919 130 0 0,-112 219-120 0 0,32 39 126 0 0,-103 169 17 0 0,24 45-34 0 0,-590 663-64 0 0,-30 49 17 0 0,-26 35-10 0 0,-26 34-23 0 0,-30 44 18 0 0,-32 37-26 0 0,-53 54 14 0 0,-96 54-21 0 0,0 1 0 0 0,0 1-1 0 0,0 0 1 0 0,23-2 0 0 0,-37 7-9 0 0,1 0 1 0 0,0 0 0 0 0,0 1-1 0 0,-1 0 1 0 0,1 0-1 0 0,0 0 1 0 0,0 1 0 0 0,0 0-1 0 0,5 2 1 0 0,-8-2-3 0 0,0 0 1 0 0,0 1 0 0 0,0-1-1 0 0,0 1 1 0 0,0 0-1 0 0,-1 0 1 0 0,1 0-1 0 0,-1 0 1 0 0,1 1 0 0 0,-1-1-1 0 0,0 1 1 0 0,0-1-1 0 0,0 1 1 0 0,0 0 0 0 0,0-1-1 0 0,2 7 1 0 0,0 0 3 0 0,-1 0 0 0 0,0 1 1 0 0,0-1-1 0 0,-1 1 0 0 0,0-1 1 0 0,-1 1-1 0 0,0 17 1 0 0,-1-6 6 0 0,-2 0 1 0 0,-7 39 0 0 0,-3-9 51 0 0,-23 54 0 0 0,-43 89 71 0 0,-39 38-38 0 0,-40 42-72 0 0,-35 38 17 0 0,-33 37-21 0 0,-478 668 144 0 0,582-846-155 0 0,-203 281 14 0 0,-1161 1533 206 0 0,1089-1469-157 0 0,197-260-58 0 0,-1210 1587 89 0 0,1064-1379-41 0 0,-262 354 4 0 0,23 8-23 0 0,356-481-22 0 0,41-43-6 0 0,27-39-24 0 0,29-32-46 0 0,30-38 2 0 0,27-39-21 0 0,30-48 16 0 0,41-98 46 0 0,1 1 0 0 0,-1-1 0 0 0,2 0 0 0 0,-1 0 0 0 0,0 11 0 0 0,2-18 7 0 0,0 0 0 0 0,0 1 0 0 0,0-1 1 0 0,0 0-1 0 0,0 0 0 0 0,0 1 0 0 0,1-1 1 0 0,-1 0-1 0 0,1 0 0 0 0,-1 1 1 0 0,1-1-1 0 0,-1 0 0 0 0,2 2 0 0 0,-1-2 1 0 0,-1-1 0 0 0,1 1 0 0 0,-1-1 0 0 0,1 0 0 0 0,-1 1 0 0 0,1-1 0 0 0,0 1 0 0 0,-1-1 0 0 0,1 0 0 0 0,-1 1 0 0 0,1-1 0 0 0,0 0 0 0 0,-1 0 1 0 0,1 0-1 0 0,0 0 0 0 0,0 1 0 0 0,-1-1 0 0 0,2 0 0 0 0,2-1-13 0 0,0 0 1 0 0,-1 1 0 0 0,1-1 0 0 0,-1-1 0 0 0,0 1-1 0 0,1 0 1 0 0,-1-1 0 0 0,0 0 0 0 0,4-2 0 0 0,12-9-84 0 0,32-29 0 0 0,49-53-101 0 0,29-40 48 0 0,22-36 24 0 0,25-41 10 0 0,29-42 26 0 0,26-35 49 0 0,23-34 5 0 0,592-789 134 0 0,535-593 70 0 0,-761 978-113 0 0,779-895 68 0 0,75 62 71 0 0,83 91-91 0 0,-1175 1135-64 0 0,671-509-95 0 0,-747 619 39 0 0,-35 33 64 0 0,-49 44 6 0 0,-39 35-42 0 0,-29 33-28 0 0,-126 67 24 0 0,50-14 0 0 0,-67 23-2 0 0,0 1-1 0 0,0 0 1 0 0,1 1-1 0 0,-1 0 0 0 0,0 1 1 0 0,21 1-1 0 0,-30-1 2 0 0,1 1 0 0 0,-1-1-1 0 0,1 0 1 0 0,-1 1 0 0 0,0 0 0 0 0,1-1-1 0 0,-1 1 1 0 0,0 0 0 0 0,0 0-1 0 0,0 0 1 0 0,0 1 0 0 0,0-1 0 0 0,0 0-1 0 0,0 1 1 0 0,0-1 0 0 0,0 1 0 0 0,-1 0-1 0 0,1 0 1 0 0,0 0 0 0 0,-1 0 0 0 0,0 0-1 0 0,2 2 1 0 0,-1 1 4 0 0,-1 0 0 0 0,1 1-1 0 0,-1-1 1 0 0,0 0 0 0 0,-1 1 0 0 0,1-1 0 0 0,-1 1-1 0 0,-1 9 1 0 0,0 3 3 0 0,-1-1 0 0 0,-1 1 0 0 0,-1 0 0 0 0,-8 26 0 0 0,-3-5 9 0 0,-20 38-1 0 0,-58 94 55 0 0,-36 44-1 0 0,-30 29 28 0 0,-34 33-32 0 0,-39 41-34 0 0,-42 39-22 0 0,-36 40-3 0 0,-1898 2378 47 0 0,773-959 75 0 0,91 58-202 0 0,751-950-42 0 0,48 7-111 0 0,439-729 136 0 0,29-33-16 0 0,57-123 47 0 0,2 0 0 0 0,2 1 1 0 0,-11 56-1 0 0,24-89 23 0 0,2-1 0 0 0,-1 1 1 0 0,2 15-1 0 0,-1-27 26 0 0,1 0 0 0 0,0 0-1 0 0,1 0 1 0 0,-1 0 0 0 0,0-1 0 0 0,0 1-1 0 0,1 0 1 0 0,-1 0 0 0 0,1 0-1 0 0,0-1 1 0 0,-1 1 0 0 0,1 0 0 0 0,0-1-1 0 0,0 1 1 0 0,0-1 0 0 0,0 1 0 0 0,0-1-1 0 0,1 1 1 0 0,-1-1 0 0 0,2 2-1 0 0,0-2-3 0 0,-1 0 0 0 0,0 0 0 0 0,1-1 0 0 0,-1 1 0 0 0,1-1 0 0 0,-1 0 0 0 0,0 1 0 0 0,1-1 0 0 0,-1 0 0 0 0,1-1 0 0 0,-1 1 0 0 0,1 0 0 0 0,-1-1 0 0 0,0 1-1 0 0,5-2 1 0 0,8-3-46 0 0,-1 0-1 0 0,0-1 0 0 0,0 0 0 0 0,23-15 0 0 0,55-45-125 0 0,46-51 6 0 0,24-38 32 0 0,583-636 134 0 0,-35-40 60 0 0,175-189 193 0 0,23 17-51 0 0,-880 972-183 0 0,1227-1324 340 0 0,51 48-166 0 0,-16 140 31 0 0,-604 581-177 0 0,-587 503-38 0 0,-69 57 4 0 0,310-257 8 0 0,-55 58-8 0 0,-216 171 3 0 0,261-204 53 0 0,-28 38 9 0 0,-22 31-33 0 0,-26 29-25 0 0,-35 35 4 0 0,-37 37 4 0 0,-34 31 22 0 0,-117 48-28 0 0,33-7 1 0 0,-54 14-9 0 0,1 1-1 0 0,-1 0 0 0 0,1 1 0 0 0,-1 0 1 0 0,1 0-1 0 0,15 3 0 0 0,-23-2 1 0 0,0 0 0 0 0,0-1-1 0 0,0 1 1 0 0,0 0 0 0 0,0 1 0 0 0,0-1-1 0 0,0 0 1 0 0,0 1 0 0 0,0 0 0 0 0,-1-1-1 0 0,1 1 1 0 0,-1 0 0 0 0,1 1 0 0 0,-1-1-1 0 0,0 0 1 0 0,0 1 0 0 0,0-1 0 0 0,0 1-1 0 0,0-1 1 0 0,-1 1 0 0 0,1 0 0 0 0,-1 0-1 0 0,0 0 1 0 0,1 0 0 0 0,-2 0 0 0 0,1 0-1 0 0,0 0 1 0 0,0 0 0 0 0,-1 5 0 0 0,1 4 7 0 0,-1 0 1 0 0,-1 0-1 0 0,0-1 1 0 0,0 1 0 0 0,-1 0-1 0 0,-1 0 1 0 0,-4 12 0 0 0,-4 7 25 0 0,-1-1 0 0 0,-16 30 0 0 0,-64 101 69 0 0,-35 41-28 0 0,-40 46-47 0 0,-40 38 31 0 0,-41 33-16 0 0,-449 540 186 0 0,153-191-172 0 0,-68 82 22 0 0,136-168 48 0 0,189-229-39 0 0,-647 806 139 0 0,42 17-79 0 0,-398 764-245 0 0,1088-1608 103 0 0,37-43 3 0 0,27-38-43 0 0,25-33-54 0 0,21-37 38 0 0,29-38-29 0 0,58-132 73 0 0,-25 68-10 0 0,27-71 10 0 0,1 1 1 0 0,0-1-1 0 0,1 1 1 0 0,0-1-1 0 0,0 1 1 0 0,1 12-1 0 0,0-20 2 0 0,0 0-1 0 0,-1 0 1 0 0,1-1-1 0 0,1 1 1 0 0,-1 0-1 0 0,0 0 1 0 0,0 0-1 0 0,0 0 1 0 0,0 0-1 0 0,1 0 1 0 0,-1-1-1 0 0,0 1 1 0 0,1 0-1 0 0,-1 0 1 0 0,0 0-1 0 0,1-1 1 0 0,-1 1-1 0 0,1 0 1 0 0,-1-1-1 0 0,1 1 1 0 0,0 0-1 0 0,-1-1 1 0 0,1 1-1 0 0,0-1 1 0 0,-1 1 0 0 0,1-1-1 0 0,0 1 1 0 0,0-1-1 0 0,-1 1 1 0 0,1-1-1 0 0,0 0 1 0 0,0 1-1 0 0,0-1 1 0 0,0 0-1 0 0,1 0 1 0 0,1 0-15 0 0,1-1-1 0 0,-1 1 1 0 0,1-1 0 0 0,-1 0 0 0 0,0 0 0 0 0,1 0 0 0 0,-1 0 0 0 0,5-4 0 0 0,10-4-56 0 0,-1-2-1 0 0,30-24 1 0 0,38-41-92 0 0,38-47 70 0 0,22-34 28 0 0,24-37-16 0 0,25-42-12 0 0,29-33 51 0 0,20-36-3 0 0,311-424 115 0 0,17-21 6 0 0,832-1003 100 0 0,-90 196-52 0 0,60 50 47 0 0,56 87 62 0 0,-1133 1140-185 0 0,174-140 20 0 0,23 38 10 0 0,-310 261-27 0 0,-38 43-12 0 0,-48 36-29 0 0,-84 38-7 0 0,0 0 1 0 0,0 0-1 0 0,1 1 1 0 0,24-2-1 0 0,-34 5 1 0 0,-1 0 0 0 0,0 0-1 0 0,1 0 1 0 0,-1 0 0 0 0,1 1-1 0 0,-1-1 1 0 0,0 1-1 0 0,0 0 1 0 0,1 0 0 0 0,-1 0-1 0 0,4 2 1 0 0,-6-1 0 0 0,1-1 1 0 0,0 0-1 0 0,0 1 0 0 0,0-1 1 0 0,-1 1-1 0 0,1 0 1 0 0,0-1-1 0 0,-1 1 0 0 0,0 0 1 0 0,1 0-1 0 0,-1 0 0 0 0,0 0 1 0 0,1 3-1 0 0,0 2 8 0 0,0 0 0 0 0,-1 1 0 0 0,0-1 0 0 0,0 0 1 0 0,0 1-1 0 0,-1-1 0 0 0,-1 1 0 0 0,1-1 0 0 0,-3 12 0 0 0,-1 3 17 0 0,-1 1 1 0 0,-1-1-1 0 0,-14 35 1 0 0,-42 72 35 0 0,-51 69-15 0 0,-48 50 13 0 0,-37 42-6 0 0,-32 42 26 0 0,-25 27-25 0 0,-23 35-51 0 0,-712 943-49 0 0,62-172 245 0 0,755-953-190 0 0,-34 43-4 0 0,-720 901 124 0 0,584-710-31 0 0,28-32-12 0 0,-751 1011 3 0 0,862-1136-88 0 0,32-42-10 0 0,23-35-22 0 0,25-32-47 0 0,-39 77-39 0 0,157-248 112 0 0,-3 6-1 0 0,0 1 0 0 0,1 0 0 0 0,0 0-1 0 0,2 0 1 0 0,-7 21 0 0 0,12-26-28 0 0,1-11 31 0 0,0 0 0 0 0,0 0 1 0 0,0 0-1 0 0,1 0 1 0 0,-1 0-1 0 0,0 1 1 0 0,0-1-1 0 0,0 0 1 0 0,0 0-1 0 0,0 0 0 0 0,0 0 1 0 0,0 0-1 0 0,0 0 1 0 0,1 0-1 0 0,-1 1 1 0 0,0-1-1 0 0,0 0 0 0 0,0 0 1 0 0,0 0-1 0 0,0 0 1 0 0,1 0-1 0 0,-1 0 1 0 0,0 0-1 0 0,0 0 0 0 0,0 0 1 0 0,0 0-1 0 0,1 0 1 0 0,-1 0-1 0 0,0 0 1 0 0,0 0-1 0 0,0 0 0 0 0,0 0 1 0 0,1 0-1 0 0,-1 0 1 0 0,0 0-1 0 0,0 0 1 0 0,0 0-1 0 0,4-1-18 0 0,0 0 1 0 0,-1-1-1 0 0,1 1 0 0 0,-1-1 0 0 0,1 0 1 0 0,-1 0-1 0 0,0 0 0 0 0,0 0 1 0 0,6-5-1 0 0,31-33-80 0 0,-28 27 69 0 0,192-213-118 0 0,209-304 0 0 0,-125 122 123 0 0,236-325 125 0 0,-279 405-90 0 0,339-448 25 0 0,16 10 80 0 0,-259 350-45 0 0,1215-1354-33 0 0,-1160 1338 15 0 0,1490-1393 86 0 0,-1552 1534-86 0 0,-38 39-14 0 0,173-132-46 0 0,14 32 32 0 0,-300 239 46 0 0,-163 101-59 0 0,146-79 59 0 0,-141 80-60 0 0,1 0-1 0 0,0 2 1 0 0,1 1 0 0 0,42-8 0 0 0,-59 15-2 0 0,-1-1 0 0 0,1 2 0 0 0,0-1 0 0 0,0 1 0 0 0,-1 1 0 0 0,20 2 0 0 0,-26-2-2 0 0,0 0 0 0 0,-1 0 1 0 0,1 0-1 0 0,0 0 0 0 0,-1 0 0 0 0,1 0 0 0 0,-1 1 0 0 0,0-1 1 0 0,1 1-1 0 0,-1 0 0 0 0,0-1 0 0 0,0 1 0 0 0,0 0 1 0 0,0 1-1 0 0,0-1 0 0 0,0 0 0 0 0,-1 0 0 0 0,1 1 1 0 0,-1-1-1 0 0,0 1 0 0 0,1-1 0 0 0,-1 1 0 0 0,0 0 0 0 0,-1-1 1 0 0,1 1-1 0 0,0 5 0 0 0,1 9 16 0 0,-1 1 0 0 0,-1 0 0 0 0,0 0 0 0 0,-2-1 0 0 0,0 1 0 0 0,-1-1 0 0 0,-9 33 0 0 0,-41 96 36 0 0,-31 36 13 0 0,-34 37-13 0 0,-36 35 8 0 0,-28 29-13 0 0,-33 38-32 0 0,-37 44-17 0 0,-23 34-3 0 0,-409 561 17 0 0,-22-10 14 0 0,115-156-15 0 0,420-562-13 0 0,-656 902 50 0 0,-272 429-105 0 0,871-1229 55 0 0,33-33-10 0 0,32-32-42 0 0,26-26-38 0 0,29-32 18 0 0,21-36-2 0 0,64-128 40 0 0,2 0 1 0 0,-28 97-1 0 0,47-137 12 0 0,0 1 0 0 0,1-1 0 0 0,0 1 0 0 0,0 0 0 0 0,1-1 0 0 0,0 1 0 0 0,0 0 0 0 0,2 8 0 0 0,-2-15 10 0 0,0 1 0 0 0,1-1 0 0 0,-1 1 0 0 0,1-1 0 0 0,0 0 0 0 0,-1 1 0 0 0,1-1 0 0 0,0 0 0 0 0,0 1 0 0 0,0-1 0 0 0,0 0-1 0 0,0 0 1 0 0,0 0 0 0 0,0 0 0 0 0,0 0 0 0 0,0 0 0 0 0,2 1 0 0 0,-1-1-3 0 0,1 0 1 0 0,-1-1-1 0 0,0 1 0 0 0,0-1 1 0 0,1 1-1 0 0,-1-1 0 0 0,0 0 0 0 0,1 0 1 0 0,-1 0-1 0 0,0 0 0 0 0,1 0 1 0 0,-1-1-1 0 0,0 1 0 0 0,4-1 1 0 0,4-2-28 0 0,0-1 0 0 0,0 1 1 0 0,0-2-1 0 0,0 1 0 0 0,16-11 1 0 0,45-38-81 0 0,-61 45 106 0 0,108-93-103 0 0,22-38 24 0 0,32-41 34 0 0,24-37 27 0 0,26-35 13 0 0,22-39 46 0 0,611-733 4 0 0,-731 873-28 0 0,787-948 77 0 0,262-255 59 0 0,-729 845-137 0 0,2121-2210 141 0 0,-2156 2327-140 0 0,-31 33 28 0 0,-43 44 7 0 0,-29 40-13 0 0,-26 32-23 0 0,-30 38 6 0 0,-30 41 3 0 0,-39 44 32 0 0,-173 114-41 0 0,-2 3-1 0 0,126-80 46 0 0,-97 63-30 0 0,58-23 1 0 0,-76 36-18 0 0,1 1 0 0 0,25-6 0 0 0,-38 11 2 0 0,0 0-1 0 0,0 1 0 0 0,0-1 0 0 0,1 1 1 0 0,-1 0-1 0 0,0 0 0 0 0,0 1 1 0 0,0 0-1 0 0,0 0 0 0 0,0 0 0 0 0,0 0 1 0 0,6 3-1 0 0,-9-3 0 0 0,1 1 1 0 0,-1-1-1 0 0,1 1 1 0 0,-1 0-1 0 0,0 0 1 0 0,0 0-1 0 0,0 0 0 0 0,0 0 1 0 0,0 0-1 0 0,0 0 1 0 0,0 1-1 0 0,-1-1 1 0 0,1 1-1 0 0,-1-1 0 0 0,0 1 1 0 0,0 0-1 0 0,0 0 1 0 0,0-1-1 0 0,0 1 1 0 0,0 3-1 0 0,1 4 19 0 0,-1 0 0 0 0,-1 0 0 0 0,0 0 0 0 0,-2 17 0 0 0,0-8 10 0 0,-2 0 1 0 0,0-1-1 0 0,-13 35 0 0 0,-49 94 53 0 0,-37 49-41 0 0,-14-4 5 0 0,88-144-37 0 0,-149 238 47 0 0,-38 42 42 0 0,-28 30-21 0 0,-32 37-47 0 0,-35 38-37 0 0,-30 24 2 0 0,275-369 3 0 0,-227 301 8 0 0,-322 394 71 0 0,84-107-13 0 0,331-419-53 0 0,-475 618 32 0 0,14 7 27 0 0,-80 143-48 0 0,497-687-64 0 0,-81 109 7 0 0,-471 674 38 0 0,374-457-57 0 0,21 3-19 0 0,281-465 43 0 0,91-153 20 0 0,-72 128-91 0 0,92-158 66 0 0,-9 25 0 0 0,17-40 22 0 0,0-1 1 0 0,0 0-1 0 0,0 0 1 0 0,0 1-1 0 0,1-1 1 0 0,-1 0-1 0 0,1 6 1 0 0,0-9 9 0 0,0 0-1 0 0,0 0 1 0 0,0 0 0 0 0,0 0 0 0 0,0 1-1 0 0,0-1 1 0 0,0 0 0 0 0,0 0 0 0 0,0 0-1 0 0,0 0 1 0 0,0 0 0 0 0,0 1 0 0 0,0-1 0 0 0,0 0-1 0 0,1 0 1 0 0,-1 0 0 0 0,0 0 0 0 0,0 0-1 0 0,0 0 1 0 0,0 1 0 0 0,0-1 0 0 0,0 0-1 0 0,1 0 1 0 0,-1 0 0 0 0,0 0 0 0 0,0 0-1 0 0,0 0 1 0 0,0 0 0 0 0,0 0 0 0 0,1 0 0 0 0,-1 0-1 0 0,0 0 1 0 0,0 0 0 0 0,0 0 0 0 0,0 0-1 0 0,1 0 1 0 0,-1 0 0 0 0,10-5-47 0 0,108-108-185 0 0,-19 3 99 0 0,23-36 32 0 0,30-39 14 0 0,18-35 102 0 0,25-36 32 0 0,31-39-9 0 0,36-41-12 0 0,35-37 11 0 0,582-709 57 0 0,-752 928-76 0 0,238-290 17 0 0,860-994 53 0 0,1439-1369 97 0 0,-2228 2391-124 0 0,807-661-11 0 0,-849 760-57 0 0,-24 28 4 0 0,-36 30 32 0 0,-35 39-8 0 0,154-94-47 0 0,10 41 34 0 0,-341 217 44 0 0,-100 48-38 0 0,0 0-1 0 0,1 2 0 0 0,27-5 0 0 0,-43 10-11 0 0,0 0 0 0 0,0 1 0 0 0,0 0 0 0 0,0 0 0 0 0,8 1 0 0 0,-12 0 0 0 0,0-1 1 0 0,0 1-1 0 0,0 0 0 0 0,0 0 0 0 0,0 0 0 0 0,0 0 0 0 0,0 1 0 0 0,-1-1 1 0 0,1 1-1 0 0,3 2 0 0 0,-4-2 1 0 0,0 0 0 0 0,0 0 0 0 0,0 0 0 0 0,-1 0 0 0 0,1 0 0 0 0,-1 1 1 0 0,1-1-1 0 0,-1 0 0 0 0,0 1 0 0 0,0-1 0 0 0,2 6 0 0 0,-2-3 4 0 0,0 1 1 0 0,0-1-1 0 0,-1 1 0 0 0,0-1 1 0 0,0 1-1 0 0,-1 10 0 0 0,-3 5 21 0 0,0 1 0 0 0,-12 29-1 0 0,-36 81 89 0 0,-35 35-13 0 0,-39 36-37 0 0,-42 45-24 0 0,-39 38 9 0 0,-41 35-9 0 0,-551 692 19 0 0,-24-8-44 0 0,-1110 1348 0 0 0,443-450-3 0 0,293-251-183 0 0,965-1304 136 0 0,27-41 18 0 0,29-38-16 0 0,27-31-16 0 0,31-33 6 0 0,30-35-24 0 0,65-122 15 0 0,2 2 0 0 0,-23 83 0 0 0,41-124 29 0 0,2 0 1 0 0,-1 0-1 0 0,1 0 0 0 0,0 15 1 0 0,1-23 15 0 0,0 0 1 0 0,0 0-1 0 0,0-1 1 0 0,0 1-1 0 0,0 0 0 0 0,0 0 1 0 0,1 0-1 0 0,-1 0 1 0 0,0-1-1 0 0,0 1 1 0 0,0 0-1 0 0,1 0 0 0 0,-1 0 1 0 0,1-1-1 0 0,-1 1 1 0 0,0 0-1 0 0,1-1 1 0 0,-1 1-1 0 0,1 0 0 0 0,0-1 1 0 0,-1 1-1 0 0,1-1 1 0 0,-1 1-1 0 0,1 0 1 0 0,0-1-1 0 0,0 0 0 0 0,-1 1 1 0 0,1-1-1 0 0,0 1 1 0 0,0-1-1 0 0,-1 0 1 0 0,1 0-1 0 0,1 1 0 0 0,2-1-11 0 0,0 0 0 0 0,0 0 0 0 0,0 0 0 0 0,0 0 0 0 0,0-1-1 0 0,0 1 1 0 0,0-1 0 0 0,0 0 0 0 0,0 0 0 0 0,0-1-1 0 0,-1 1 1 0 0,1-1 0 0 0,6-4 0 0 0,8-5-64 0 0,26-21 1 0 0,56-54-75 0 0,25-30 55 0 0,26-44 31 0 0,28-34 17 0 0,21-37 40 0 0,234-308 40 0 0,-168 205 45 0 0,11-5-23 0 0,1060-1228 78 0 0,-436 555-3 0 0,40 38-29 0 0,-564 611-51 0 0,655-570-27 0 0,-362 373 0 0 0,28 44 70 0 0,-493 382-97 0 0,-26 33 9 0 0,-138 79 4 0 0,1 2-1 0 0,1 2 0 0 0,1 1 1 0 0,54-12-1 0 0,-87 27 0 0 0,0 0-1 0 0,0 0 0 0 0,-1 1 0 0 0,1 0 0 0 0,0 1 0 0 0,0 0 0 0 0,16 3 0 0 0,-24-2-2 0 0,0 0 0 0 0,1 0 1 0 0,-1 0-1 0 0,0 0 0 0 0,0 1 0 0 0,0-1 0 0 0,0 1 0 0 0,0 0 0 0 0,0 0 0 0 0,-1 0 1 0 0,1 0-1 0 0,-1 0 0 0 0,1 1 0 0 0,-1-1 0 0 0,0 1 0 0 0,0 0 0 0 0,0-1 0 0 0,0 1 0 0 0,0 0 1 0 0,-1 0-1 0 0,1 0 0 0 0,-1 0 0 0 0,0 0 0 0 0,0 1 0 0 0,0-1 0 0 0,1 7 0 0 0,0 1 2 0 0,-1 0-1 0 0,-1 0 0 0 0,0 1 1 0 0,0-1-1 0 0,-1 1 0 0 0,-2 10 1 0 0,-3 7 8 0 0,-13 40 0 0 0,-1-15 18 0 0,-2 0 0 0 0,-48 84 1 0 0,-79 99 18 0 0,134-214-46 0 0,-145 212-8 0 0,-29 27 30 0 0,-28 27-18 0 0,-322 394 102 0 0,-12-10-104 0 0,-434 495 137 0 0,364-437 15 0 0,12 22-94 0 0,109-98 6 0 0,20 15-30 0 0,445-619-44 0 0,-332 498-84 0 0,33 16 90 0 0,251-396-43 0 0,72-142 23 0 0,1 1 1 0 0,2 1-1 0 0,0 0 0 0 0,-3 32 0 0 0,9-52 6 0 0,2 0 0 0 0,-1 0 0 0 0,2 15 0 0 0,-1-22 13 0 0,0 0 0 0 0,0 0 0 0 0,1 0 0 0 0,-1-1 0 0 0,0 1 0 0 0,1 0 0 0 0,0 0 0 0 0,-1 0 0 0 0,1-1 0 0 0,0 1 0 0 0,0 0 0 0 0,0-1 0 0 0,0 1 0 0 0,0-1 0 0 0,1 1 0 0 0,-1-1 0 0 0,0 1 0 0 0,1-1 0 0 0,-1 0 0 0 0,1 0 0 0 0,1 2 0 0 0,1-2-2 0 0,0 0-1 0 0,0 0 1 0 0,-1 0-1 0 0,1 0 1 0 0,0-1-1 0 0,0 1 1 0 0,0-1-1 0 0,0 0 1 0 0,0 0 0 0 0,0-1-1 0 0,7-1 1 0 0,4-1-17 0 0,-1-1 0 0 0,17-6 0 0 0,13-9-15 0 0,-1-2 1 0 0,-1-2-1 0 0,53-39 0 0 0,270-225-27 0 0,-18-38 52 0 0,-117 94 3 0 0,21-34 22 0 0,940-977 76 0 0,-1127 1177-93 0 0,900-924 22 0 0,30-28 74 0 0,21 25-50 0 0,-698 694-5 0 0,-23 25-6 0 0,104-81-12 0 0,-267 238-16 0 0,96-82 18 0 0,-24 35-6 0 0,-33 32 35 0 0,-7 13-7 0 0,-120 89-32 0 0,83-38 0 0 0,-120 64-9 0 0,0 0 1 0 0,1 1-1 0 0,-1-1 1 0 0,1 1 0 0 0,0 1-1 0 0,0-1 1 0 0,13 0 0 0 0,-19 2-2 0 0,0 0-1 0 0,1 0 1 0 0,-1 0 0 0 0,1 1 0 0 0,-1-1 0 0 0,1 0 0 0 0,-1 1-1 0 0,0-1 1 0 0,1 1 0 0 0,-1 0 0 0 0,0-1 0 0 0,1 1 0 0 0,-1 0-1 0 0,0 0 1 0 0,0 0 0 0 0,2 1 0 0 0,-2 0 1 0 0,0 0 1 0 0,1 0-1 0 0,-1 0 1 0 0,0 0-1 0 0,0 0 1 0 0,0 0-1 0 0,-1 0 1 0 0,1 1-1 0 0,0-1 1 0 0,-1 0-1 0 0,0 0 1 0 0,1 1-1 0 0,-1 2 1 0 0,0 4 6 0 0,0 0 0 0 0,-1 0 0 0 0,0 0 0 0 0,0 0 0 0 0,-1 0-1 0 0,-5 15 1 0 0,-27 56 40 0 0,-35 51 3 0 0,-29 31 6 0 0,-26 34-9 0 0,-21 37-6 0 0,-24 24-20 0 0,-24 24-21 0 0,-764 1018 53 0 0,171-280 20 0 0,20 2-8 0 0,674-893-39 0 0,-338 475-3 0 0,19 3-80 0 0,283-409 77 0 0,-105 195-82 0 0,219-365 38 0 0,2 0-1 0 0,1 0 0 0 0,-8 33 1 0 0,18-58 19 0 0,1 0 1 0 0,-1 0 0 0 0,1 0 0 0 0,0 0 0 0 0,0 0 0 0 0,0 1 0 0 0,0-1-1 0 0,0 0 1 0 0,1 2 0 0 0,-1-3 1 0 0,0-1-1 0 0,0 1 1 0 0,0-1 0 0 0,0 1-1 0 0,1-1 1 0 0,-1 1 0 0 0,0-1-1 0 0,0 1 1 0 0,1-1 0 0 0,-1 0-1 0 0,0 1 1 0 0,1-1 0 0 0,-1 0-1 0 0,1 1 1 0 0,-1-1 0 0 0,0 0-1 0 0,1 1 1 0 0,-1-1 0 0 0,1 0-1 0 0,-1 0 1 0 0,1 1 0 0 0,-1-1-1 0 0,1 0 1 0 0,0 0 0 0 0,1 0-3 0 0,0 0-1 0 0,1 0 1 0 0,-1-1 0 0 0,0 1-1 0 0,0-1 1 0 0,0 1 0 0 0,1-1 0 0 0,-1 0-1 0 0,0 0 1 0 0,0 0 0 0 0,0 0 0 0 0,0 0-1 0 0,0 0 1 0 0,-1-1 0 0 0,3-1 0 0 0,23-20-63 0 0,30-33 1 0 0,-20 17 30 0 0,448-513-109 0 0,-282 293 85 0 0,-49 60 38 0 0,339-403 3 0 0,16 5 46 0 0,-302 357-48 0 0,1888-2011-11 0 0,-1226 1432 83 0 0,-325 343-108 0 0,-373 341 68 0 0,241-144 0 0 0,-340 237 11 0 0,152-63-1 0 0,-124 72-47 0 0,-85 30 26 0 0,0 0-1 0 0,0 1 0 0 0,1 0 0 0 0,22 1 0 0 0,-30 1 0 0 0,0 1 1 0 0,0 0-1 0 0,0 0 0 0 0,0 1 0 0 0,9 3 1 0 0,-14-4 3 0 0,0 0 1 0 0,0 1-1 0 0,0-1 1 0 0,0 1-1 0 0,0 0 1 0 0,0 0-1 0 0,-1 0 1 0 0,1 0-1 0 0,-1 0 1 0 0,1 1-1 0 0,-1-1 1 0 0,0 1-1 0 0,0-1 1 0 0,0 1-1 0 0,2 3 1 0 0,-1 1 6 0 0,-1-1-1 0 0,1 1 1 0 0,-1 0 0 0 0,0 0 0 0 0,-1 0 0 0 0,0 0 0 0 0,0 1 0 0 0,0 6 0 0 0,-1 2 3 0 0,0 0-1 0 0,-1 0 1 0 0,-4 16 0 0 0,-4 5 8 0 0,-16 46 0 0 0,-34 72 37 0 0,-27 33-13 0 0,-198 340 76 0 0,-31-10-100 0 0,-49 57 21 0 0,88-142 18 0 0,-300 460 58 0 0,35-56-51 0 0,332-504-37 0 0,-275 477-12 0 0,43 9-42 0 0,409-754 39 0 0,-91 189 6 0 0,97-191-46 0 0,2 0-1 0 0,-15 68 1 0 0,38-129 23 0 0,-12 60-26 0 0,12-56 23 0 0,0 1-1 0 0,1 0 0 0 0,0 0 0 0 0,0-1 0 0 0,0 1 1 0 0,2 8-1 0 0,-2-14 3 0 0,1-1 1 0 0,-1 1-1 0 0,0 0 1 0 0,0 0-1 0 0,0-1 1 0 0,1 1 0 0 0,-1 0-1 0 0,0 0 1 0 0,1-1-1 0 0,-1 1 1 0 0,1 0-1 0 0,-1-1 1 0 0,1 1-1 0 0,-1-1 1 0 0,1 1-1 0 0,0-1 1 0 0,-1 1-1 0 0,1-1 1 0 0,-1 1 0 0 0,1-1-1 0 0,0 1 1 0 0,0-1-1 0 0,-1 0 1 0 0,1 1-1 0 0,0-1 1 0 0,0 0-1 0 0,-1 0 1 0 0,1 0-1 0 0,0 1 1 0 0,0-1 0 0 0,-1 0-1 0 0,1 0 1 0 0,2 0-1 0 0,1-1-5 0 0,0 0 0 0 0,1 0 0 0 0,-1 0 0 0 0,0 0 1 0 0,5-2-1 0 0,-8 2 3 0 0,20-9-23 0 0,0-1-1 0 0,-2 0 1 0 0,1-2 0 0 0,-1 0-1 0 0,25-24 1 0 0,221-214-95 0 0,-12-27 74 0 0,-239 263 42 0 0,176-203-53 0 0,18-32 22 0 0,515-647 72 0 0,-707 877-34 0 0,838-1015-31 0 0,34 28-21 0 0,-870 988 49 0 0,850-891-100 0 0,-595 641 83 0 0,-22 21 43 0 0,-21 29 19 0 0,338-279-46 0 0,-425 390-14 0 0,-105 81 38 0 0,1 2 0 0 0,1 1 1 0 0,44-19-1 0 0,-74 38-20 0 0,0 1 0 0 0,1 1 0 0 0,0-1 1 0 0,-1 2-1 0 0,14-2 0 0 0,-22 3 0 0 0,0 1-1 0 0,0 0 1 0 0,0 0 0 0 0,1 0-1 0 0,-1 0 1 0 0,0 0 0 0 0,0 1-1 0 0,0-1 1 0 0,0 1 0 0 0,1-1-1 0 0,-1 1 1 0 0,0 0 0 0 0,0 0-1 0 0,0 0 1 0 0,0 0 0 0 0,-1 0-1 0 0,1 0 1 0 0,0 1 0 0 0,0-1-1 0 0,-1 0 1 0 0,1 1 0 0 0,-1-1 0 0 0,1 1-1 0 0,-1 0 1 0 0,0 0 0 0 0,1-1-1 0 0,-1 1 1 0 0,0 0 0 0 0,0 0-1 0 0,1 4 1 0 0,0 1 3 0 0,0 1 0 0 0,0-1-1 0 0,-1 0 1 0 0,0 1 0 0 0,-1-1 0 0 0,0 11 0 0 0,-1 4 30 0 0,-6 26 0 0 0,-5 3 17 0 0,-2-1 1 0 0,-24 57 0 0 0,29-82-42 0 0,-51 135 37 0 0,-74 125 58 0 0,-20-2-21 0 0,127-235-64 0 0,-356 620 87 0 0,148-264-91 0 0,-295 516 90 0 0,400-694-80 0 0,-276 470 4 0 0,320-553-28 0 0,-440 762-13 0 0,255-417 8 0 0,226-407 1 0 0,-49 96-17 0 0,61-112 10 0 0,-30 76-70 0 0,53-113 42 0 0,10-28 36 0 0,-1 0 0 0 0,1 0-1 0 0,0 1 1 0 0,0-1 0 0 0,0 0 0 0 0,0 0 0 0 0,0 0 0 0 0,0 1 0 0 0,0-1 0 0 0,0 0 0 0 0,0 0 0 0 0,0 0 0 0 0,0 1-1 0 0,0-1 1 0 0,0 0 0 0 0,0 0 0 0 0,0 0 0 0 0,0 1 0 0 0,1-1 0 0 0,-1 0 0 0 0,0 0 0 0 0,0 0 0 0 0,0 1 0 0 0,0-1-1 0 0,0 0 1 0 0,0 0 0 0 0,0 0 0 0 0,1 0 0 0 0,-1 1 0 0 0,0-1 0 0 0,0 0 0 0 0,0 0 0 0 0,0 0 0 0 0,1 0 0 0 0,-1 0-1 0 0,0 0 1 0 0,0 0 0 0 0,0 0 0 0 0,1 1 0 0 0,-1-1 0 0 0,0 0 0 0 0,0 0 0 0 0,0 0 0 0 0,1 0 0 0 0,-1 0 0 0 0,0 0 0 0 0,0 0-1 0 0,0 0 1 0 0,1 0 0 0 0,-1 0 0 0 0,0 0 0 0 0,0 0 0 0 0,0-1 0 0 0,1 1 0 0 0,-1 0 0 0 0,0 0 0 0 0,0 0 0 0 0,0 0-1 0 0,1 0 1 0 0,-1 0 0 0 0,0 0 0 0 0,0 0 0 0 0,0-1 0 0 0,0 1 0 0 0,0 0 0 0 0,1 0 0 0 0,-1 0 0 0 0,0-1 0 0 0,17-10-16 0 0,5-12-9 0 0,0-1 0 0 0,22-31 0 0 0,248-358-189 0 0,-192 267 178 0 0,-47 67 22 0 0,774-1091-143 0 0,-377 573 194 0 0,17 11-69 0 0,274-248 7 0 0,-199 307 3 0 0,31 49-54 0 0,-400 352 124 0 0,-140 103-34 0 0,125-86 39 0 0,-129 92-47 0 0,1 1-1 0 0,0 1 0 0 0,48-16 1 0 0,-66 27-5 0 0,-1 1 1 0 0,0 0 0 0 0,1 1 0 0 0,-1 1 0 0 0,1-1-1 0 0,15 2 1 0 0,-23 0 0 0 0,-1 0 0 0 0,0 0 0 0 0,1 1 0 0 0,-1-1 1 0 0,0 1-1 0 0,0 0 0 0 0,1 0 0 0 0,-1 0 0 0 0,0 0 0 0 0,0 1 0 0 0,0-1 0 0 0,0 1 0 0 0,-1 0 0 0 0,1 0 0 0 0,0 0 0 0 0,-1 0 0 0 0,1 0 0 0 0,-1 1 0 0 0,0-1 1 0 0,1 1-1 0 0,-1-1 0 0 0,-1 1 0 0 0,1 0 0 0 0,0 0 0 0 0,1 3 0 0 0,0 2 4 0 0,-1 0 0 0 0,0 0 1 0 0,0 0-1 0 0,-1 0 0 0 0,0 1 0 0 0,-1-1 1 0 0,0 12-1 0 0,-2 3 12 0 0,-7 40 0 0 0,-10 10 36 0 0,-45 114 0 0 0,56-168-44 0 0,-243 540 206 0 0,-47-21-128 0 0,-218 266 71 0 0,-187 219 78 0 0,259-362-143 0 0,222-318-80 0 0,119-182-21 0 0,-111 197-41 0 0,197-327 10 0 0,14-22 19 0 0,4-9 4 0 0,8-16-14 0 0,79-133-79 0 0,-50 91 68 0 0,147-225-57 0 0,-63 92 76 0 0,542-769 103 0 0,-637 922-84 0 0,530-706-22 0 0,26 14-6 0 0,-165 207-45 0 0,413-466-32 0 0,-39 125 26 0 0,-786 857 81 0 0,237-256-35 0 0,436-389 65 0 0,-488 480-34 0 0,275-236-59 0 0,-453 397 62 0 0,49-41 21 0 0,119-75 0 0 0,-173 122-26 0 0,27-13-21 0 0,-33 16 25 0 0,0 1 1 0 0,0 1-1 0 0,1-1 1 0 0,-1 0-1 0 0,1 0 1 0 0,-1 1-1 0 0,1-1 1 0 0,-1 1-1 0 0,0 0 1 0 0,6 0-1 0 0,-8 0 2 0 0,1 0 0 0 0,-1 0 1 0 0,0 1-1 0 0,1-1 0 0 0,-1 0 0 0 0,1 0 0 0 0,-1 0 0 0 0,0 1 0 0 0,1-1 0 0 0,-1 0 0 0 0,1 0 0 0 0,-1 1 0 0 0,0-1 0 0 0,1 0 0 0 0,-1 1 1 0 0,0-1-1 0 0,0 0 0 0 0,1 1 0 0 0,-1-1 0 0 0,0 0 0 0 0,0 1 0 0 0,0-1 0 0 0,1 1 0 0 0,-1-1 0 0 0,0 0 0 0 0,0 1 0 0 0,0-1 0 0 0,0 1 0 0 0,0-1 1 0 0,0 1-1 0 0,0-1 0 0 0,0 1 0 0 0,0-1 0 0 0,0 0 0 0 0,0 2 0 0 0,-1 6 9 0 0,-1 0 0 0 0,0 0 0 0 0,0 0 1 0 0,0 0-1 0 0,-1 0 0 0 0,-1 0 0 0 0,1-1 0 0 0,-1 1 0 0 0,-6 8 0 0 0,-124 188 96 0 0,-18-5-41 0 0,145-190-60 0 0,-404 488 166 0 0,255-314-181 0 0,-366 456 135 0 0,-134 185 42 0 0,425-545-142 0 0,-61 79-33 0 0,241-292-8 0 0,-137 160-16 0 0,175-211 41 0 0,-1-1 0 0 0,-1-1-1 0 0,-29 21 1 0 0,26-26-23 0 0,17-8 15 0 0,1 0 0 0 0,0 0 0 0 0,-1 0 1 0 0,1 0-1 0 0,-1 0 0 0 0,1 0 0 0 0,0 0 1 0 0,-1 0-1 0 0,1 0 0 0 0,-1 0 0 0 0,1 0 0 0 0,0 0 1 0 0,-1 0-1 0 0,1-1 0 0 0,-1 1 0 0 0,1 0 1 0 0,0 0-1 0 0,-1 0 0 0 0,1-1 0 0 0,0 1 0 0 0,-1 0 1 0 0,1 0-1 0 0,0-1 0 0 0,-1 1 0 0 0,1 0 1 0 0,0-1-1 0 0,0 1 0 0 0,-1 0 0 0 0,1-1 0 0 0,0 1 1 0 0,0 0-1 0 0,0-1 0 0 0,-1 1 0 0 0,1 0 1 0 0,0-1-1 0 0,0 1 0 0 0,0-1 0 0 0,0 0 0 0 0,0-2-1 0 0,0-1-1 0 0,0 1 0 0 0,0-1 0 0 0,0 1 1 0 0,1-1-1 0 0,0 1 0 0 0,0-1 0 0 0,0 1 0 0 0,1-4 1 0 0,18-35-23 0 0,54-86-32 0 0,-49 87 37 0 0,94-145-76 0 0,-65 104 65 0 0,333-479-62 0 0,119-170-15 0 0,-120 170 41 0 0,201-271 142 0 0,-228 309-112 0 0,-25 34 6 0 0,15 14-9 0 0,-190 273 15 0 0,185-245 57 0 0,-118 166 10 0 0,-226 280-39 0 0,1 0 0 0 0,0 0 1 0 0,0 0-1 0 0,-1 0 0 0 0,1 0 0 0 0,0 0 0 0 0,0 0 0 0 0,0 0 0 0 0,0 0 0 0 0,0 1 0 0 0,0-1 0 0 0,0 0 0 0 0,0 1 0 0 0,0-1 0 0 0,3 0 1 0 0,-5 2 0 0 0,1 1 1 0 0,-1 0 0 0 0,1 0 0 0 0,-1 0-1 0 0,0-1 1 0 0,0 1 0 0 0,0-1-1 0 0,0 1 1 0 0,0 0 0 0 0,-2 1 0 0 0,-120 156 79 0 0,21-30-39 0 0,-207 272 69 0 0,-220 303-11 0 0,72-18-35 0 0,119-175-50 0 0,190-291-54 0 0,136-200 46 0 0,11-20-10 0 0,1 0-1 0 0,0 0 0 0 0,0 0 0 0 0,0 0 0 0 0,0 1 1 0 0,0-1-1 0 0,0 0 0 0 0,-1 0 0 0 0,1 0 0 0 0,0 0 0 0 0,0 1 1 0 0,0-1-1 0 0,0 0 0 0 0,0 0 0 0 0,0 0 0 0 0,0 1 0 0 0,0-1 1 0 0,0 0-1 0 0,0 0 0 0 0,0 0 0 0 0,0 1 0 0 0,0-1 0 0 0,0 0 1 0 0,0 0-1 0 0,0 0 0 0 0,0 1 0 0 0,0-1 0 0 0,0 0 1 0 0,0 0-1 0 0,0 0 0 0 0,0 0 0 0 0,1 1 0 0 0,-1-1 0 0 0,0 0 1 0 0,0 0-1 0 0,8-2-14 0 0,10-10 14 0 0,3-8 30 0 0,-1-2-1 0 0,30-41 1 0 0,-23 27-11 0 0,302-379-66 0 0,-86 98 54 0 0,159-193-64 0 0,101-53 22 0 0,17 16-51 0 0,-128 157-5 0 0,32 38-80 0 0,-306 275 118 0 0,-93 63 64 0 0,0 2 1 0 0,50-17 0 0 0,-69 26-15 0 0,0 1 1 0 0,1 1 0 0 0,0-1-1 0 0,-1 1 1 0 0,1 0 0 0 0,0 1-1 0 0,-1-1 1 0 0,1 1 0 0 0,0 1-1 0 0,0-1 1 0 0,12 4 0 0 0,-16-3 1 0 0,1 1 0 0 0,-1-1 0 0 0,0 1 0 0 0,0 0 0 0 0,0 0 0 0 0,0 0 0 0 0,0 0 0 0 0,-1 1 0 0 0,1-1 0 0 0,-1 1 0 0 0,1-1 0 0 0,-1 1 0 0 0,0 0 1 0 0,0 0-1 0 0,0 0 0 0 0,0 0 0 0 0,-1 1 0 0 0,1-1 0 0 0,-1 0 0 0 0,0 1 0 0 0,0-1 0 0 0,0 1 0 0 0,0 6 0 0 0,2 7 11 0 0,-2 0 0 0 0,0 0 0 0 0,-1 0 0 0 0,-1 0 0 0 0,0 0 0 0 0,-2 0 0 0 0,0-1 0 0 0,-5 18 0 0 0,-51 135 6 0 0,-280 536 25 0 0,-65-27 23 0 0,212-373-37 0 0,-464 713 113 0 0,-124 120-46 0 0,769-1122-92 0 0,-585 833 44 0 0,41-119-25 0 0,-297 407-106 0 0,550-683 41 0 0,259-382 17 0 0,-132 241-353 0 0,161-283-422 0 0,0 0 0 0 0,2 2 0 0 0,-11 44 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0.38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4704 6 6553 0 0,'-22'-3'95'0'0,"-1"2"0"0"0,0 0 0 0 0,1 1 0 0 0,-1 1 0 0 0,1 1 0 0 0,-1 1 0 0 0,1 2 0 0 0,0 0 0 0 0,0 1 0 0 0,-26 11 0 0 0,-254 119 1128 0 0,170-72-542 0 0,-27 17 445 0 0,-191 131 0 0 0,-12 47 496 0 0,254-173-693 0 0,-112 113 1 0 0,-73 121 711 0 0,-32 53 279 0 0,-38 46 176 0 0,27 21-27 0 0,235-294-1301 0 0,-109 161 35 0 0,17 9-760 0 0,107-158-43 0 0,-79 136 0 0 0,23-37 0 0 0,23-41 0 0 0,-12-11 0 0 0,96-161 0 0 0,-2-1 0 0 0,-1-2 0 0 0,-64 53 0 0 0,88-83 0 0 0,0 0 0 0 0,-1-2 0 0 0,0 1 0 0 0,-22 9 0 0 0,9-7 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6.13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129 1135 88 0 0,'-9'-1'84'0'0,"0"0"0"0"0,0 0 0 0 0,0-1 0 0 0,0 0 0 0 0,-9-4 0 0 0,10 3 188 0 0,-1 0 0 0 0,1 1 0 0 0,-1 0 0 0 0,-23 1 3032 0 0,53 2-2101 0 0,-7-5-558 0 0,0-1 0 0 0,15-8 1 0 0,-4 2-71 0 0,84-27 1288 0 0,152-30 1 0 0,-60 17-631 0 0,153-58 483 0 0,-152 45-1092 0 0,594-169 1525 0 0,231-20-392 0 0,46 86-853 0 0,-22 94-419 0 0,556 50 48 0 0,-746 58-1396 0 0,-818-32 507 0 0,-7-1-704 0 0,50 10 1 0 0,-82-11 829 0 0,-1 0 0 0 0,0 0-1 0 0,0 0 1 0 0,0 0 0 0 0,0 0 0 0 0,0 0 0 0 0,0 1 0 0 0,3 2 0 0 0,-129 65-11794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6.4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306 320 336 0 0,'-23'-3'321'0'0,"1"-1"0"0"0,-1-1 0 0 0,1-1 0 0 0,0 0 0 0 0,1-2 0 0 0,-1-1 0 0 0,1 0 0 0 0,1-2 0 0 0,-23-15 0 0 0,37 22-121 0 0,1 0 0 0 0,0 0 0 0 0,0-1 0 0 0,1 1 0 0 0,-1-1 0 0 0,1 0 0 0 0,0-1-1 0 0,1 1 1 0 0,-1-1 0 0 0,1 0 0 0 0,0 1 0 0 0,0-1 0 0 0,1-1 0 0 0,-1 1 0 0 0,2 0 0 0 0,-1 0 0 0 0,1-1 0 0 0,0 1 0 0 0,0-1 0 0 0,0 0-1 0 0,1 1 1 0 0,0-1 0 0 0,0 1 0 0 0,1-1 0 0 0,0 1 0 0 0,0-1 0 0 0,1 1 0 0 0,0-1 0 0 0,0 1 0 0 0,0 0 0 0 0,0 0 0 0 0,5-6 0 0 0,-6 9-84 0 0,0 1 0 0 0,0 0 1 0 0,1 0-1 0 0,-1 0 0 0 0,1 0 1 0 0,0 0-1 0 0,-1 0 0 0 0,1 0 1 0 0,0 1-1 0 0,0-1 0 0 0,0 1 1 0 0,0-1-1 0 0,0 1 0 0 0,1 0 1 0 0,-1 0-1 0 0,0 0 0 0 0,1 0 1 0 0,-1 0-1 0 0,0 0 0 0 0,1 1 1 0 0,-1-1-1 0 0,1 1 0 0 0,-1 0 1 0 0,1 0-1 0 0,-1-1 0 0 0,1 2 1 0 0,0-1-1 0 0,-1 0 0 0 0,1 0 1 0 0,-1 1-1 0 0,1 0 0 0 0,-1-1 1 0 0,0 1-1 0 0,1 0 0 0 0,-1 0 1 0 0,0 0-1 0 0,0 0 0 0 0,1 1 1 0 0,-1-1-1 0 0,0 1 0 0 0,0-1 1 0 0,2 3-1 0 0,5 6 351 0 0,1 0 0 0 0,-1 0-1 0 0,-1 1 1 0 0,12 19 0 0 0,23 51 1156 0 0,-33-60-1190 0 0,32 68 918 0 0,-4 2 0 0 0,45 163 0 0 0,-53-126-368 0 0,22 213 1 0 0,-24 173 75 0 0,-24 5-313 0 0,-4-469-696 0 0,0 79 118 0 0,5 579 464 0 0,24-129-265 0 0,-16-356-191 0 0,-9-141-118 0 0,31 454 225 0 0,30-9-118 0 0,-23-310-702 0 0,17-10-2430 0 0,-52-189 1993 0 0,0 1-1 0 0,1-1 1 0 0,1 0-1 0 0,15 22 1 0 0,-20-35 530 0 0,0 0 0 0 0,0-1 0 0 0,0 0 0 0 0,0 1 0 0 0,1-1 0 0 0,-1-1 0 0 0,1 1 0 0 0,7 3 0 0 0,-9-5 36 0 0,1-1 0 0 0,0 1 0 0 0,0-1 0 0 0,0 0 0 0 0,0 0 0 0 0,0 0 0 0 0,0 0 0 0 0,0-1 0 0 0,0 1 0 0 0,0-1 0 0 0,0 0 0 0 0,0-1 0 0 0,6 0 0 0 0,44-13-2870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7.1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997 1015 88 0 0,'-20'-10'452'0'0,"-1"1"-1"0"0,0 1 1 0 0,0 1-1 0 0,0 1 1 0 0,-1 1 0 0 0,0 0-1 0 0,-26-1 1 0 0,31 5 80 0 0,0 1 0 0 0,-1 0 0 0 0,1 1 0 0 0,0 1 0 0 0,0 0 0 0 0,0 2 1 0 0,0 0-1 0 0,1 0 0 0 0,-26 12 0 0 0,22-5-86 0 0,0 0 0 0 0,1 2-1 0 0,0 0 1 0 0,-22 21 0 0 0,-60 69 830 0 0,54-46-822 0 0,2 1 0 0 0,2 3-1 0 0,3 1 1 0 0,3 2 0 0 0,3 1 0 0 0,3 2 0 0 0,-32 99 0 0 0,50-121-264 0 0,3 1 0 0 0,1 1-1 0 0,3 0 1 0 0,1 0 0 0 0,3 1 0 0 0,3 51-1 0 0,3-43-15 0 0,3-1 0 0 0,2 0 0 0 0,22 71-1 0 0,64 150 333 0 0,-86-252-452 0 0,59 149 451 0 0,126 231 0 0 0,-151-328-422 0 0,2-3 1 0 0,5-2-1 0 0,2-1 0 0 0,3-3 1 0 0,115 107-1 0 0,-121-130-35 0 0,2-3 0 0 0,1-2 0 0 0,2-2 1 0 0,2-3-1 0 0,1-2 0 0 0,1-3 0 0 0,2-2 0 0 0,80 24 0 0 0,-75-32 12 0 0,88 15-1 0 0,-59-21-10 0 0,1-5 0 0 0,0-4 0 0 0,117-10-1 0 0,-111-3 11 0 0,0-4 0 0 0,185-50 0 0 0,-196 33-15 0 0,-1-3 1 0 0,-2-4-1 0 0,-2-4 0 0 0,-2-4 0 0 0,89-62 1 0 0,-106 59-33 0 0,-2-2 0 0 0,-3-2 0 0 0,-1-4 0 0 0,-4-2 0 0 0,-1-2 0 0 0,-4-3 0 0 0,-2-1 1 0 0,-3-3-1 0 0,-3-2 0 0 0,56-122 0 0 0,-38 52 25 0 0,-7-3 1 0 0,45-177-1 0 0,-78 228 1 0 0,-4 0-1 0 0,-3 0 0 0 0,-5-1 0 0 0,-5-181 1 0 0,-13 172 99 0 0,-4 0 1 0 0,-5 1 0 0 0,-4 1-1 0 0,-5 0 1 0 0,-4 2-1 0 0,-4 2 1 0 0,-4 1 0 0 0,-4 2-1 0 0,-100-157 1 0 0,97 182 46 0 0,-3 2 1 0 0,-4 2-1 0 0,-1 3 1 0 0,-91-78-1 0 0,92 94-16 0 0,-3 3-1 0 0,-1 2 1 0 0,-2 2 0 0 0,-1 3 0 0 0,-103-41-1 0 0,118 58-54 0 0,-2 3-1 0 0,1 1 1 0 0,-1 3-1 0 0,-61-6 1 0 0,46 12 7 0 0,0 2 1 0 0,-113 11-1 0 0,70 7-48 0 0,0 4 0 0 0,2 5 0 0 0,-166 63-1 0 0,158-44-81 0 0,2 5-1 0 0,-128 79 0 0 0,151-74-62 0 0,2 4 0 0 0,3 4 0 0 0,-73 72 0 0 0,60-39-167 0 0,3 5-1 0 0,-100 143 1 0 0,93-98-954 0 0,-103 204 1 0 0,166-279 104 0 0,2 2 0 0 0,4 1 0 0 0,-36 138 0 0 0,56-169 60 0 0,1 1 1 0 0,3-1-1 0 0,1 2 0 0 0,3-1 0 0 0,1 0 0 0 0,2 0 0 0 0,2 0 1 0 0,14 67-1 0 0,15 10-1647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7.4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0 187 448 0 0,'52'-187'14861'0'0,"-51"188"-14771"0"0,7 17 1369 0 0,-7-16-1303 0 0,6 19 695 0 0,-2-1-1 0 0,5 35 0 0 0,1 47 768 0 0,-3 124 929 0 0,-8-158-1992 0 0,-11 280 1777 0 0,6-261-1918 0 0,-30 720 2071 0 0,52 349-1655 0 0,2-949-993 0 0,-12-156-419 0 0,27 94 1 0 0,-30-133 135 0 0,0 0 0 0 0,1 0 1 0 0,0 0-1 0 0,1 0 0 0 0,0-1 1 0 0,11 16-1 0 0,22-3-4351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7.71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183 144 760 0 0,'-47'-39'1408'0'0,"21"16"1139"0"0,-1 2-1 0 0,-54-37 3614 0 0,80 56-6003 0 0,1 13 516 0 0,1 1 1 0 0,0 0-1 0 0,1 0 1 0 0,5 14 0 0 0,-4-15-831 0 0,1 0 0 0 0,0 0 1 0 0,1 0-1 0 0,0-1 0 0 0,1 0 0 0 0,0 0 1 0 0,0 0-1 0 0,14 15 0 0 0,-8-12-750 0 0,1 0 0 0 0,1-1 0 0 0,0 0 0 0 0,1-1 0 0 0,0-1 0 0 0,0-1 0 0 0,1 0 0 0 0,31 13 0 0 0,12-3-480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8.2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181 520 88 0 0,'-77'-19'436'0'0,"-27"-32"7441"0"0,106 51-7768 0 0,4 0 372 0 0,21-3 560 0 0,-1 2 0 0 0,1 0 0 0 0,28 4 0 0 0,16 0-110 0 0,27-6 544 0 0,105-16 1 0 0,100-32 474 0 0,-264 44-1750 0 0,915-138 3718 0 0,-121 41-1960 0 0,80 15-781 0 0,26 56-434 0 0,-852 33-711 0 0,458 10 422 0 0,-381 3-497 0 0,89 3-1057 0 0,-252-16 1074 0 0,0 0-53 0 0,0 1-1 0 0,0-1 0 0 0,0 0 1 0 0,1 0-1 0 0,-1 0 0 0 0,0 0 1 0 0,0 0-1 0 0,0-1 0 0 0,0 1 1 0 0,1 0-1 0 0,-1 0 0 0 0,0-1 1 0 0,0 1-1 0 0,0-1 0 0 0,0 1 1 0 0,0-1-1 0 0,0 1 0 0 0,0-1 1 0 0,0 0-1 0 0,0 1 0 0 0,0-1 1 0 0,1-1-1 0 0,-81-13-7619 0 0,46 12 5296 0 0,-8 0-722 0 0,-9 2 62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8.51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219 43 104 0 0,'-25'-8'148'0'0,"2"0"343"0"0,0 0 0 0 0,-1 2-1 0 0,-41-6 1 0 0,62 11-374 0 0,0 1 0 0 0,0 0 0 0 0,-1 0 0 0 0,1 0-1 0 0,0 1 1 0 0,0-1 0 0 0,0 1 0 0 0,0 0 0 0 0,0 0 0 0 0,-3 1 0 0 0,5-1-39 0 0,-1-1 0 0 0,1 1 0 0 0,0 0 1 0 0,0 0-1 0 0,-1 0 0 0 0,1 0 1 0 0,0 0-1 0 0,0 0 0 0 0,0 0 0 0 0,0 1 1 0 0,0-1-1 0 0,1 0 0 0 0,-1 1 1 0 0,0-1-1 0 0,0 0 0 0 0,1 1 0 0 0,-1-1 1 0 0,1 1-1 0 0,0-1 0 0 0,-1 1 1 0 0,1-1-1 0 0,0 3 0 0 0,-2 20 925 0 0,2 0-1 0 0,4 41 1 0 0,13 48 1184 0 0,-15-105-2022 0 0,140 1064 8449 0 0,-99 76-4825 0 0,-72-144-2176 0 0,6-565-958 0 0,15-289-524 0 0,-26 438 188 0 0,13-66-1341 0 0,24-338-360 0 0,0-150 363 0 0,1 0-1 0 0,2 0 0 0 0,9 32 0 0 0,-10-53 86 0 0,-1 0 0 0 0,2-1 0 0 0,8 15 0 0 0,16 23-2626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9.12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 29 88 0 0,'0'-3'109'0'0,"0"1"0"0"0,0-1 0 0 0,0 0 0 0 0,-1 1 0 0 0,1-1 0 0 0,0 1 0 0 0,-6-9 1109 0 0,5 16-844 0 0,1 9 336 0 0,6 32 1538 0 0,17 64 1 0 0,-5-33-865 0 0,53 365 2999 0 0,-25 4-1950 0 0,-25-221-1721 0 0,9 258 235 0 0,5 47-284 0 0,-29-452-586 0 0,53 872 23 0 0,-58-938-124 0 0,2 274-808 0 0,-15-3-914 0 0,11-275 1630 0 0,0 4-168 0 0,0 1 0 0 0,0-1 0 0 0,-2 1 0 0 0,1-1 0 0 0,-2 0 0 0 0,-6 17 0 0 0,2-18-650 0 0,-31-82-6126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19.5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223 1906 656 0 0,'-55'-80'2408'0'0,"23"37"-1050"0"0,2-2 0 0 0,-42-86 0 0 0,66 116-1116 0 0,0 0 0 0 0,1-1 0 0 0,1 1 0 0 0,0-1 0 0 0,1 0 0 0 0,0 0 0 0 0,2 0 0 0 0,0 0 0 0 0,0 0 0 0 0,2-1 0 0 0,0 1 0 0 0,1 0 0 0 0,0 0 0 0 0,8-23 0 0 0,4-6 202 0 0,3 0 0 0 0,1 1 0 0 0,46-78 0 0 0,95-112 1048 0 0,-109 171-1157 0 0,3 3 0 0 0,2 1 0 0 0,3 3-1 0 0,2 3 1 0 0,3 3 0 0 0,1 2 0 0 0,3 3-1 0 0,1 3 1 0 0,97-43 0 0 0,-37 31 11 0 0,3 6 1 0 0,1 6-1 0 0,162-30 0 0 0,195 2 169 0 0,-361 62-233 0 0,238 14 0 0 0,-287 4-143 0 0,-1 3 1 0 0,0 3-1 0 0,-1 4 0 0 0,-1 3 0 0 0,87 40 0 0 0,-109-39-18 0 0,-1 3 0 0 0,-2 2 0 0 0,-1 2 0 0 0,-1 3 0 0 0,-2 1 0 0 0,53 53 0 0 0,-69-57 0 0 0,-3 1 1 0 0,0 1-1 0 0,-2 2 1 0 0,-2 1-1 0 0,-1 1 1 0 0,33 73-1 0 0,-37-64 26 0 0,-3 1 0 0 0,-1 1 0 0 0,-3 1 0 0 0,-1-1 0 0 0,6 85 0 0 0,-14-61 76 0 0,-2 0 0 0 0,-4 0 0 0 0,-3-1 0 0 0,-2 1 0 0 0,-28 101 0 0 0,3-62-75 0 0,-5-2 0 0 0,-5-1 0 0 0,-5-2 0 0 0,-4-3 0 0 0,-4-2 0 0 0,-103 138 0 0 0,-157 151-40 0 0,-37-39-385 0 0,283-292 168 0 0,-3-3 0 0 0,-2-3 0 0 0,-104 55 1 0 0,129-82 28 0 0,-1-3 1 0 0,-1-2 0 0 0,-2-2 0 0 0,0-2 0 0 0,0-3-1 0 0,-81 11 1 0 0,113-22 21 0 0,-1-2-1 0 0,0 0 1 0 0,1-2 0 0 0,-1 0-1 0 0,1-2 1 0 0,-1 0-1 0 0,1-2 1 0 0,-39-12-1 0 0,49 13 15 0 0,1-1 0 0 0,0-1 0 0 0,0 1 0 0 0,0-2-1 0 0,1 1 1 0 0,0-2 0 0 0,0 1 0 0 0,1-1 0 0 0,-1-1-1 0 0,2 0 1 0 0,0 0 0 0 0,0 0 0 0 0,0-1-1 0 0,1 0 1 0 0,1-1 0 0 0,0 0 0 0 0,-6-14 0 0 0,7 12 6 0 0,1 0 1 0 0,1 0 0 0 0,0 0-1 0 0,0 0 1 0 0,2 0 0 0 0,0-1 0 0 0,0 1-1 0 0,1 0 1 0 0,1-1 0 0 0,0 1-1 0 0,1-1 1 0 0,0 1 0 0 0,1 0 0 0 0,9-24-1 0 0,-3 14 22 0 0,1 0-1 0 0,1 1 1 0 0,1 1 0 0 0,1 0-1 0 0,1 1 1 0 0,1 0-1 0 0,21-21 1 0 0,-12 17 31 0 0,1 1 1 0 0,1 1-1 0 0,1 1 1 0 0,1 1-1 0 0,0 2 0 0 0,2 1 1 0 0,0 1-1 0 0,1 2 1 0 0,0 1-1 0 0,38-11 1 0 0,-19 11 17 0 0,0 2 0 0 0,0 2 0 0 0,1 2 0 0 0,1 3 0 0 0,-1 2 0 0 0,54 4 0 0 0,-52 3 31 0 0,1 2 0 0 0,-2 3 0 0 0,85 26-1 0 0,148 75 446 0 0,-156-48-183 0 0,140 94 1 0 0,207 189 833 0 0,-29 41 273 0 0,77 139-252 0 0,-332-295-801 0 0,250 394 0 0 0,-389-539-471 0 0,203 311-6 0 0,-179-291-997 0 0,144 156-1 0 0,-6-65-2653 0 0,-58-84-2300 0 0,-124-92 2423 0 0,59 26 1 0 0,34-3-2330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20.1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138 417 88 0 0,'3'-126'603'0'0,"-4"109"88"0"0,-1 0 0 0 0,0 1 0 0 0,-1-1 0 0 0,-1 1 0 0 0,-13-27 2909 0 0,16 52-3038 0 0,-52 467 5364 0 0,-5 250-3132 0 0,89-66-1601 0 0,90 116-271 0 0,7-283-486 0 0,-97-405-341 0 0,4-2-1 0 0,3 0 1 0 0,69 108 0 0 0,-56-113 17 0 0,4-3 0 0 0,4-3 0 0 0,2-1 1 0 0,93 83-1 0 0,-109-115-44 0 0,2-3-1 0 0,1-2 1 0 0,2-2 0 0 0,2-2-1 0 0,1-2 1 0 0,59 24-1 0 0,-76-41 12 0 0,0-1-1 0 0,1-2 1 0 0,0-1-1 0 0,1-3 1 0 0,-1 0-1 0 0,66 1 1 0 0,-51-8 30 0 0,-1-2 0 0 0,1-3-1 0 0,-1-2 1 0 0,79-21 0 0 0,-35 0 45 0 0,-2-4 1 0 0,134-67-1 0 0,-124 46-15 0 0,177-124-1 0 0,-212 126-96 0 0,-3-3 0 0 0,-1-3 0 0 0,-4-2 0 0 0,-2-4 0 0 0,-3-1 0 0 0,-2-3 0 0 0,-4-2 0 0 0,50-92 0 0 0,-43 52 15 0 0,79-218 1 0 0,-5-134-4 0 0,-97 291-105 0 0,21-326 1 0 0,-50 349-126 0 0,-7 1-1 0 0,-26-173 1 0 0,-89-276-1241 0 0,-12 166-1101 0 0,80 306 1186 0 0,39 99 627 0 0,-2 0 1 0 0,-29-40-1 0 0,39 60 383 0 0,-1-1 0 0 0,0 0 0 0 0,0 1-1 0 0,0 0 1 0 0,0 0 0 0 0,0 0 0 0 0,-1 0 0 0 0,0 0 0 0 0,0 1 0 0 0,0 0 0 0 0,0 0 0 0 0,-8-2-1 0 0,8 4-150 0 0,1 0 1 0 0,-1 0-1 0 0,0 1 0 0 0,-6 0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0.78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3643 13 6553 0 0,'-1'-1'2'0'0,"0"0"0"0"0,0 0 0 0 0,0 0 0 0 0,0 0 0 0 0,0 0 0 0 0,-1 0 0 0 0,1 1 0 0 0,0-1 0 0 0,-1 0 0 0 0,1 1-1 0 0,0-1 1 0 0,-1 0 0 0 0,1 1 0 0 0,-1 0 0 0 0,1-1 0 0 0,0 1 0 0 0,-1 0 0 0 0,1 0 0 0 0,-1 0 0 0 0,1 0 0 0 0,-4 0-1 0 0,-1 0 39 0 0,-1 1 0 0 0,0 0-1 0 0,-11 2 1 0 0,9 0 1 0 0,0 1 1 0 0,0 0 0 0 0,0 0 0 0 0,1 1 0 0 0,-1 0-1 0 0,1 0 1 0 0,0 1 0 0 0,-13 13 0 0 0,-3 5 208 0 0,-26 33 1 0 0,-258 287 1513 0 0,126-147-662 0 0,-405 484 2299 0 0,362-389-1931 0 0,-109 131 654 0 0,39-88-393 0 0,18-26-96 0 0,-45 76 284 0 0,185-206-1020 0 0,-147 252 0 0 0,249-371-899 0 0,-2 2 0 0 0,-45 104 0 0 0,71-141 0 0 0,-1 9 0 0 0,-2-2 0 0 0,-1 0 0 0 0,-29 46 0 0 0,9-31 0 0 0,-68 71 0 0 0,86-97 0 0 0,15-18 0 0 0,0 0 0 0 0,0 0 0 0 0,0 0 0 0 0,0 0 0 0 0,-1-1 0 0 0,1 1 0 0 0,-1-1 0 0 0,0 1 0 0 0,0-1 0 0 0,0 0 0 0 0,0 0 0 0 0,0 0 0 0 0,-5 2 0 0 0,7-4 0 0 0,1 0 0 0 0,-1 0 0 0 0,1 0 0 0 0,-1 0 0 0 0,1 0 0 0 0,0 0 0 0 0,-1 0 0 0 0,1 0 0 0 0,-1 0 0 0 0,1 0 0 0 0,0 0 0 0 0,-1 0 0 0 0,1 0 0 0 0,-1 0 0 0 0,1 0 0 0 0,-1 0 0 0 0,1-1 0 0 0,0 1 0 0 0,-1 0 0 0 0,-1-9 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0.77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69 120 88 0 0,'0'-6'120'0'0,"-1"0"0"0"0,0 0 0 0 0,-1 1 0 0 0,1-1 0 0 0,-1 0 0 0 0,0 1 0 0 0,0-1 0 0 0,-1 1 0 0 0,1 0 0 0 0,-1 0 0 0 0,-46-54 6871 0 0,82 162-3327 0 0,9 142-972 0 0,-17 2-1378 0 0,-21-206-1124 0 0,18 439 1443 0 0,-24 4-329 0 0,2-454-1237 0 0,-13 471 698 0 0,8-363-543 0 0,-2 120 131 0 0,-7 200 162 0 0,-8 70-256 0 0,21-508-350 0 0,-4 74-659 0 0,4-80-7 0 0,-1 1 0 0 0,-1-1 0 0 0,-1 0-1 0 0,-5 17 1 0 0,-4-105-6262 0 0,15 22 4075 0 0,8-56-1 0 0,-9 104 2929 0 0,7-77-1530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1.02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231 132 496 0 0,'-16'-24'1063'0'0,"-49"-56"5096"0"0,59 74-5386 0 0,-18-10 488 0 0,22 15-1017 0 0,0 0 0 0 0,0 0-1 0 0,-1 1 1 0 0,1-1 0 0 0,0 1-1 0 0,0-1 1 0 0,0 1 0 0 0,0 0 0 0 0,-1 0-1 0 0,1 0 1 0 0,0 0 0 0 0,-29 14 3655 0 0,27-10-3655 0 0,-3 3 83 0 0,2 1-1 0 0,-1-1 1 0 0,1 1 0 0 0,0 0-1 0 0,-7 16 1 0 0,9-16-262 0 0,0 1 0 0 0,0 0 0 0 0,0 0 0 0 0,1 0 0 0 0,1 0 0 0 0,-2 17 1 0 0,3-22-121 0 0,0 1 0 0 0,0 0 0 0 0,0-1 0 0 0,1 1 0 0 0,-1-1 0 0 0,1 1 0 0 0,1 0 0 0 0,-1-1 0 0 0,0 0 0 0 0,1 1 0 0 0,0-1 0 0 0,0 0 0 0 0,0 0 0 0 0,1 0 0 0 0,3 5 0 0 0,0-3-226 0 0,0-1 1 0 0,0 0-1 0 0,0 0 0 0 0,0 0 1 0 0,1-1-1 0 0,0 0 0 0 0,0 0 1 0 0,0-1-1 0 0,0 0 1 0 0,0 0-1 0 0,9 2 0 0 0,5-1-1577 0 0,0 0 0 0 0,40 2 0 0 0,16-2-1467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2.10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95 1396 88 0 0,'0'-3'63'0'0,"0"-1"1"0"0,-1 1-1 0 0,1 0 0 0 0,-1 0 1 0 0,0 0-1 0 0,0 0 0 0 0,0-1 1 0 0,0 1-1 0 0,-3-4 0 0 0,3 5 128 0 0,0 1 0 0 0,0-1 1 0 0,-1 0-1 0 0,1 0 0 0 0,0 1 0 0 0,-1-1 0 0 0,1 1 0 0 0,-1-1 0 0 0,-35 5 4469 0 0,36-1-4560 0 0,-1 5 229 0 0,0-1 0 0 0,1 0-1 0 0,-2 9 1 0 0,1-5 32 0 0,-7 44 1486 0 0,-6 98 0 0 0,16-7-599 0 0,28 212 0 0 0,3-120-714 0 0,12 106-117 0 0,1 240 109 0 0,11 369 308 0 0,-47-834-679 0 0,0-22 74 0 0,-6 113 0 0 0,-3-202-213 0 0,-1 0 0 0 0,0 0 0 0 0,0 0 1 0 0,-4 13-1 0 0,5-20-19 0 0,0 0 0 0 0,0 0 0 0 0,0 0 1 0 0,0 0-1 0 0,0 1 0 0 0,0-1 0 0 0,0 0 0 0 0,0 0 1 0 0,0 0-1 0 0,0 0 0 0 0,0 0 0 0 0,0 1 0 0 0,0-1 0 0 0,0 0 1 0 0,0 0-1 0 0,0 0 0 0 0,0 0 0 0 0,-1 0 0 0 0,1 0 1 0 0,0 0-1 0 0,0 1 0 0 0,0-1 0 0 0,0 0 0 0 0,0 0 1 0 0,0 0-1 0 0,0 0 0 0 0,0 0 0 0 0,-1 0 0 0 0,1 0 0 0 0,0 0 1 0 0,0 0-1 0 0,0 0 0 0 0,0 0 0 0 0,0 0 0 0 0,-1 1 1 0 0,1-1-1 0 0,0 0 0 0 0,0 0 0 0 0,0 0 0 0 0,0 0 1 0 0,0 0-1 0 0,-1 0 0 0 0,1-1 0 0 0,0 1 0 0 0,0 0 0 0 0,0 0 1 0 0,-4-8-123 0 0,-1-13-65 0 0,-14-252-139 0 0,21-5 463 0 0,-1 231-168 0 0,3-169 4 0 0,-1-372-88 0 0,-39 80-2 0 0,4 68-10 0 0,23-82 69 0 0,5 117 56 0 0,4 109 230 0 0,11 173-57 0 0,-5 60 100 0 0,-5 57-205 0 0,0 1 0 0 0,0 0 0 0 0,1-1 0 0 0,-1 1 0 0 0,5-9 0 0 0,6-6 1134 0 0,-12 20-1185 0 0,6 11 458 0 0,6 16 121 0 0,-11-25-540 0 0,35 108 1408 0 0,-3-9-628 0 0,-32-98-815 0 0,13 35 413 0 0,38 69 0 0 0,185 301 855 0 0,-41-105-978 0 0,19-11 174 0 0,-80-112-413 0 0,-2-1 29 0 0,80 109 2 0 0,-111-142-27 0 0,152 207 17 0 0,4-37 84 0 0,31-26 62 0 0,-275-277-218 0 0,169 142 142 0 0,-132-116-121 0 0,99 58-1 0 0,-85-62 29 0 0,1-2-1 0 0,138 46 1 0 0,-175-71-50 0 0,-1-1 0 0 0,1-1 0 0 0,0-2 1 0 0,0 0-1 0 0,1-2 0 0 0,-1-2 0 0 0,0 0 1 0 0,1-2-1 0 0,-1-1 0 0 0,43-11 0 0 0,-60 11-11 0 0,0-1 0 0 0,0 0-1 0 0,-1-1 1 0 0,1-1 0 0 0,-1 1-1 0 0,0-2 1 0 0,-1 0 0 0 0,0 0-1 0 0,0-1 1 0 0,10-9-1 0 0,-8 4 10 0 0,0-1 0 0 0,-1 0-1 0 0,0-1 1 0 0,-1-1-1 0 0,0 0 1 0 0,10-24-1 0 0,6-22 158 0 0,-2-2 0 0 0,25-108 0 0 0,-31 93-40 0 0,37-189 161 0 0,5-502 284 0 0,-60-5-478 0 0,-3 173-126 0 0,7-51-294 0 0,-4 568 205 0 0,-5 1-1 0 0,-3-1 1 0 0,-3 1 0 0 0,-4 1-1 0 0,-28-87 1 0 0,33 142-179 0 0,-1 0 0 0 0,-1 1 0 0 0,-18-29 0 0 0,16 33-1616 0 0,-30-37 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2.86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126 1005 88 0 0,'-4'-25'97'0'0,"-17"-148"3093"0"0,20 164-2714 0 0,1 1 0 0 0,0 0-1 0 0,1-1 1 0 0,2-14-1 0 0,-2 21-354 0 0,-1 0-1 0 0,1 0 1 0 0,-1 0-1 0 0,1 0 1 0 0,0 0-1 0 0,-1 1 1 0 0,1-1-1 0 0,0 0 1 0 0,0 0-1 0 0,0 0 1 0 0,1 1-1 0 0,-1-1 1 0 0,0 1-1 0 0,1-1 1 0 0,-1 1-1 0 0,1 0 1 0 0,-1-1-1 0 0,1 1 1 0 0,0 0-1 0 0,-1 0 1 0 0,1 0-1 0 0,0 0 1 0 0,0 0-1 0 0,3-1 1 0 0,-4 2-68 0 0,0 0-1 0 0,0 1 1 0 0,0-1 0 0 0,0 0 0 0 0,0 0-1 0 0,0 0 1 0 0,0 1 0 0 0,-1-1 0 0 0,1 0-1 0 0,0 1 1 0 0,0-1 0 0 0,0 1 0 0 0,0-1 0 0 0,-1 1-1 0 0,1-1 1 0 0,0 1 0 0 0,0-1 0 0 0,-1 1-1 0 0,1 0 1 0 0,0 0 0 0 0,-1-1 0 0 0,1 1-1 0 0,-1 0 1 0 0,1 0 0 0 0,0 0 0 0 0,12 26 644 0 0,-12-23-508 0 0,18 44 797 0 0,-3 0 0 0 0,16 76 0 0 0,5 103 371 0 0,6 323 442 0 0,-42-527-1751 0 0,7 962 1130 0 0,-26-283-989 0 0,15-298-31 0 0,3-389-190 0 0,-1-6-16 0 0,1 1 1 0 0,1-1-1 0 0,0 0 1 0 0,2 13-1 0 0,-3-22 38 0 0,0 1 0 0 0,0-1 0 0 0,0 0-1 0 0,0 0 1 0 0,0 0 0 0 0,0 1 0 0 0,0-1 0 0 0,0 0 0 0 0,0 0-1 0 0,0 0 1 0 0,0 1 0 0 0,0-1 0 0 0,0 0 0 0 0,0 0-1 0 0,0 0 1 0 0,0 1 0 0 0,1-1 0 0 0,-1 0 0 0 0,0 0-1 0 0,0 0 1 0 0,0 0 0 0 0,0 1 0 0 0,0-1 0 0 0,0 0-1 0 0,0 0 1 0 0,1 0 0 0 0,-1 0 0 0 0,0 0 0 0 0,0 0-1 0 0,0 1 1 0 0,0-1 0 0 0,1 0 0 0 0,-1 0 0 0 0,0 0-1 0 0,0 0 1 0 0,0 0 0 0 0,1 0 0 0 0,-1 0 0 0 0,0 0-1 0 0,0 0 1 0 0,0 0 0 0 0,1 0 0 0 0,-1 0 0 0 0,0 0 0 0 0,0 0-1 0 0,0 0 1 0 0,1 0 0 0 0,-1 0 0 0 0,0 0 0 0 0,0 0-1 0 0,0 0 1 0 0,1 0 0 0 0,5-11-370 0 0,-2-1 151 0 0,-1 0 1 0 0,4-23-1 0 0,-2 5 48 0 0,131-888-1600 0 0,-125 744 1570 0 0,-7 1 0 0 0,-22-201 1 0 0,-86-341 16 0 0,-43-119 193 0 0,73 480 389 0 0,68 331-265 0 0,-2 0-1 0 0,0 1 1 0 0,-1 0 0 0 0,-1 1 0 0 0,-1 0 0 0 0,-1 0 0 0 0,-16-21 0 0 0,22 36 49 0 0,0 0 1 0 0,0 0 0 0 0,-10-7-1 0 0,-10-9 1213 0 0,31 23-1250 0 0,-1 0 0 0 0,1-1 1 0 0,-1 2-1 0 0,1-1 0 0 0,5 3 1 0 0,6 1 96 0 0,40 10 431 0 0,1-3 1 0 0,1-2-1 0 0,83 4 1 0 0,684-44 2439 0 0,-520 11-2556 0 0,-187 13-406 0 0,1164-30 1296 0 0,-1015 44-1064 0 0,-250-8-321 0 0,17 0 97 0 0,45-6 0 0 0,14 0-118 0 0,-62 4-375 0 0,-1-1-1 0 0,42-9 0 0 0,-64 11-223 0 0,-5 0 382 0 0,-1 1 0 0 0,1 0 0 0 0,-1-1 0 0 0,1 0 0 0 0,-1 0 0 0 0,0 0 0 0 0,4-1 0 0 0,-166 153-19199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3.09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321 0 424 0 0,'-133'33'2166'0'0,"95"-26"-956"0"0,1 2 0 0 0,-44 16 0 0 0,50 4 2534 0 0,31-29-3710 0 0,14 2 665 0 0,-11-2-504 0 0,67 5 1682 0 0,127-6 0 0 0,70-24-160 0 0,-215 19-1422 0 0,403-37 1643 0 0,1 26-1181 0 0,-427 17-745 0 0,199 3 66 0 0,-155 1-344 0 0,82 15 0 0 0,-134-15-9 0 0,0 1 0 0 0,0 1-1 0 0,-1 0 1 0 0,26 13 0 0 0,-34-12-78 0 0,1 0 0 0 0,-1 0 0 0 0,0 1 0 0 0,-1 1 0 0 0,0 0 0 0 0,0 0 0 0 0,13 16 0 0 0,-20-20 32 0 0,0 0 1 0 0,-1 0-1 0 0,0 0 0 0 0,1 1 0 0 0,-2-1 1 0 0,1 1-1 0 0,-1 0 0 0 0,1 0 0 0 0,-2 0 0 0 0,1 0 1 0 0,-1 0-1 0 0,0 0 0 0 0,0 0 0 0 0,0 1 1 0 0,-1-1-1 0 0,0 0 0 0 0,0 1 0 0 0,-1-1 1 0 0,0 0-1 0 0,-2 8 0 0 0,-8 24-869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3.3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290 0 296 0 0,'-11'15'381'0'0,"-1"-1"1"0"0,-1 0-1 0 0,-21 16 0 0 0,24-22-8 0 0,-1-1 0 0 0,0 0-1 0 0,0 0 1 0 0,-1-2-1 0 0,-22 9 1 0 0,18-8 209 0 0,0 0 1 0 0,0 0 0 0 0,-16 11-1 0 0,29-15-421 0 0,-1 1-1 0 0,0-1 0 0 0,1 1 0 0 0,-1 0 1 0 0,1 0-1 0 0,0 0 0 0 0,0 1 1 0 0,0-1-1 0 0,0 1 0 0 0,1-1 1 0 0,-1 1-1 0 0,1 0 0 0 0,0 0 1 0 0,0 0-1 0 0,0 1 0 0 0,-1 5 1 0 0,2-7-34 0 0,1 0 1 0 0,0-1 0 0 0,0 1 0 0 0,0 0 0 0 0,0 0-1 0 0,0-1 1 0 0,0 1 0 0 0,1 0 0 0 0,-1-1 0 0 0,1 1-1 0 0,0-1 1 0 0,0 1 0 0 0,0-1 0 0 0,0 1 0 0 0,0-1-1 0 0,1 1 1 0 0,-1-1 0 0 0,1 0 0 0 0,-1 0 0 0 0,5 4-1 0 0,1 2 247 0 0,1-1 0 0 0,0 0 0 0 0,17 10 1 0 0,-24-17-352 0 0,25 17 475 0 0,0-1 0 0 0,0-1 0 0 0,2-2 0 0 0,0-1 0 0 0,0-1 0 0 0,56 13 0 0 0,33-2 503 0 0,1-6 0 0 0,129 1 1 0 0,180-15 977 0 0,-386-3-1827 0 0,304-15 1048 0 0,-1-14-291 0 0,-333 30-893 0 0,544-49 867 0 0,-213 17-407 0 0,107-8-216 0 0,-194 25-1169 0 0,-86 12-3224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0:34.12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3025 834 88 0 0,'14'-41'262'0'0,"-8"24"167"0"0,-1 0 0 0 0,5-25 1 0 0,-7 18 719 0 0,-1 1 1 0 0,-1-47 0 0 0,-2 56-718 0 0,-1 1 0 0 0,0 0-1 0 0,-1-1 1 0 0,-1 1 0 0 0,0 0 0 0 0,-9-19 0 0 0,3 13 133 0 0,-1 1 0 0 0,0 1 1 0 0,-1-1-1 0 0,-1 2 0 0 0,-25-26 1 0 0,0 6 484 0 0,-44-32 1 0 0,-105-57 1192 0 0,154 107-1893 0 0,-2 0 0 0 0,0 2 0 0 0,-1 2-1 0 0,-60-16 1 0 0,48 20-37 0 0,1 1-1 0 0,-2 3 1 0 0,-59-1-1 0 0,37 8-71 0 0,0 3-1 0 0,1 3 1 0 0,0 4-1 0 0,1 2 1 0 0,-81 27-1 0 0,77-17-77 0 0,2 4 0 0 0,1 3 0 0 0,-82 47-1 0 0,102-46-120 0 0,1 1-1 0 0,2 2 1 0 0,2 3 0 0 0,-78 80-1 0 0,78-68 24 0 0,2 3 0 0 0,2 1 0 0 0,-39 69 0 0 0,63-91-30 0 0,1 0-1 0 0,2 1 0 0 0,1 1 0 0 0,1 0 0 0 0,2 1 0 0 0,1 0 0 0 0,-7 66 1 0 0,14-61 13 0 0,1 1-1 0 0,3-1 1 0 0,1 0 0 0 0,1 0 0 0 0,3 0 0 0 0,1-1 0 0 0,2 0 0 0 0,1-1 0 0 0,2 0 0 0 0,2 0 0 0 0,1-2 0 0 0,2 0 0 0 0,1 0 0 0 0,2-2 0 0 0,26 32-1 0 0,-2-8 20 0 0,3-3-1 0 0,2-1 0 0 0,58 46 0 0 0,-62-62-26 0 0,2-2 0 0 0,1-2 0 0 0,2-2 0 0 0,64 28 0 0 0,462 165 451 0 0,14-37-169 0 0,-60-20-115 0 0,-223-50 23 0 0,-233-83-34 0 0,137 87 1 0 0,-190-106-122 0 0,-1 1 1 0 0,-1 1-1 0 0,-1 1 1 0 0,0 0-1 0 0,-1 1 1 0 0,-1 2 0 0 0,15 21-1 0 0,-21-25 7 0 0,-1 1 0 0 0,-1 0 0 0 0,0 0 1 0 0,-1 1-1 0 0,-1 0 0 0 0,0 0 0 0 0,-2 1 0 0 0,0 0 0 0 0,3 33 0 0 0,-6-18 106 0 0,-1 0 0 0 0,-2 0-1 0 0,-1 0 1 0 0,-1 0 0 0 0,-3 0 0 0 0,-13 50-1 0 0,11-60-15 0 0,-1-1 0 0 0,-1 0 1 0 0,-1 0-1 0 0,-1-1 0 0 0,-1 0 0 0 0,-1-1 0 0 0,-1-1 0 0 0,-1 0 0 0 0,-27 27 1 0 0,-1-6 311 0 0,-3-2 0 0 0,-1-3 0 0 0,-1-1 1 0 0,-2-3-1 0 0,-2-2 0 0 0,-91 40 1 0 0,-214 61-214 0 0,-12-34-181 0 0,272-75-90 0 0,-305 62 0 0 0,-115-11 0 0 0,477-70 0 0 0,-294 18 0 0 0,58-32 0 0 0,190 2 0 0 0,-98-22 0 0 0,-51-26-2160 0 0,9-18-1961 0 0,137 32-3969 0 0,-13-29-4337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6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58502.3125"/>
      <inkml:brushProperty name="anchorY" value="-339652.625"/>
      <inkml:brushProperty name="scaleFactor" value="0.5"/>
    </inkml:brush>
  </inkml:definitions>
  <inkml:trace contextRef="#ctx0" brushRef="#br0">1755 73 88 0 0,'0'0'0'0'0,"0"-1"88"0"0,-1-1-37 0 0,-1-2-139 0 0,-2 1 214 0 0,-1 1-99 0 0,2-1 164 0 0,-1 3 89 0 0,1 0-65 0 0,-1 2-34 0 0,0-1-16 0 0,1 1 55 0 0,-2-1-94 0 0,-1-1 122 0 0,0 0-28 0 0,-2 2-55 0 0,-4-1 21 0 0,-2-1 148 0 0,-1-1-203 0 0,0-4 348 0 0,-4 1-131 0 0,1-4-27 0 0,-5 0 18 0 0,-3 2 120 0 0,-3 0-197 0 0,-2 0 289 0 0,-8 0 296 0 0,-6 0-638 0 0,-2 1 290 0 0,-4 2-251 0 0,-1 0 203 0 0,0 5-176 0 0,-1-1 6 0 0,-4 5-133 0 0,-2 2 134 0 0,-1 3-198 0 0,-3 2 206 0 0,-1 1-91 0 0,1 1-83 0 0,-4-1-47 0 0,0 1 34 0 0,1-1-94 0 0,0-2 45 0 0,5 1-54 0 0,6-4 4 0 0,4-2-106 0 0,4-2 38 0 0,3-2-26 0 0,2-1-44 0 0,6-4-34 0 0,-1-2-21 0 0,6-4-270 0 0,1-4-150 0 0,5-4 6 0 0,2-4-1670 0 0,5-2 2092 0 0,4-4-914 0 0,5 3-3337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8293"/>
      <inkml:brushProperty name="anchorY" value="-396194.59375"/>
      <inkml:brushProperty name="scaleFactor" value="0.5"/>
    </inkml:brush>
  </inkml:definitions>
  <inkml:trace contextRef="#ctx0" brushRef="#br0">42 309 88 0 0,'0'0'0'0'0,"-1"0"88"0"0,-2 0-47 0 0,-3 2 23 0 0,-1-1-93 0 0,1 1 249 0 0,-1-1 195 0 0,2 1-288 0 0,2-2 443 0 0,0 0 1012 0 0,3 1-1413 0 0,0 1 402 0 0,0 2-171 0 0,0-1-66 0 0,2-1-10 0 0,5 2 199 0 0,2 0-354 0 0,5-4 364 0 0,3 0-197 0 0,1 0-70 0 0,5-4-31 0 0,0 3 165 0 0,3-4-327 0 0,0 2 456 0 0,3-1-242 0 0,-1-2-32 0 0,1 1-39 0 0,0 2 131 0 0,-2-2-261 0 0,1 2 389 0 0,1 0-222 0 0,0 3-38 0 0,0 0-76 0 0,2 3 160 0 0,2 0-253 0 0,3 0 284 0 0,5-1-144 0 0,0-1-122 0 0,4 1 59 0 0,-1-2 101 0 0,-1 0-184 0 0,1-2 174 0 0,-4-1-73 0 0,1-1-34 0 0,-3-4-118 0 0,4 2 132 0 0,-1-3-131 0 0,2 1 178 0 0,1 1-99 0 0,1 0 6 0 0,0 0-9 0 0,0-1 84 0 0,1 0-73 0 0,0 4 91 0 0,-1-2-16 0 0,0 1-77 0 0,-2 2-3 0 0,1 2 99 0 0,0-1-137 0 0,1 2 148 0 0,-2 2-54 0 0,2-1-11 0 0,1 1 26 0 0,-1-1-57 0 0,1 1 64 0 0,-2-2-58 0 0,2 1 17 0 0,-2-2-5 0 0,2-2-103 0 0,-2-2 86 0 0,1 0-78 0 0,-1 1 172 0 0,2-4-88 0 0,-2 1-24 0 0,1-1 2 0 0,1 0 13 0 0,-2-2-25 0 0,0 0 45 0 0,-1 1-70 0 0,-3 2 4 0 0,0 0 43 0 0,-1 3-72 0 0,0-2 107 0 0,-3 1-41 0 0,-3 1-4 0 0,0 2 22 0 0,-4-1-101 0 0,0 0 48 0 0,2 3-19 0 0,-4 1 106 0 0,6-1-123 0 0,-4 4 4 0 0,3-1 109 0 0,1-2-55 0 0,1 1 67 0 0,1 1-146 0 0,0 0 81 0 0,-1-2-57 0 0,0 1 134 0 0,1-2-104 0 0,0-3 65 0 0,0-2-102 0 0,4 1-10 0 0,-3-4-28 0 0,2 0 39 0 0,4-1-5 0 0,-2-2 31 0 0,1 1 123 0 0,-1-1-116 0 0,-4 2 14 0 0,-4 0-51 0 0,1 1-9 0 0,-6 2 17 0 0,1 3 39 0 0,-4 1-38 0 0,-1 2 23 0 0,0 0 31 0 0,1 0-47 0 0,1 0 54 0 0,-1 2-35 0 0,1 1-27 0 0,-1-2 18 0 0,1 2 20 0 0,2 1-26 0 0,-1-1 47 0 0,2 1-32 0 0,-1-2-8 0 0,2 2-25 0 0,2-1 5 0 0,0-1 61 0 0,1-1-46 0 0,3 1-21 0 0,2-2 8 0 0,-1 0 31 0 0,3-2-104 0 0,0 1 89 0 0,1-2-77 0 0,0 0 171 0 0,0-2-49 0 0,-1 2-35 0 0,0-1-50 0 0,-1-3 12 0 0,0 3-38 0 0,-1-2 73 0 0,-2 3-13 0 0,-1-2 35 0 0,-2 4-45 0 0,-3-1 25 0 0,-2 4 1 0 0,3 1 64 0 0,-4 1-55 0 0,0 2 58 0 0,1 2-166 0 0,1 1 77 0 0,-1-1-96 0 0,1-1 136 0 0,-1 0-33 0 0,2-3 14 0 0,0 2 47 0 0,0-3-152 0 0,2 0 158 0 0,0 2-108 0 0,-1-4-6 0 0,1 3 79 0 0,-1-3-37 0 0,1-1-24 0 0,-2 3 28 0 0,2-1-30 0 0,-2-1 28 0 0,0 1 56 0 0,0-4-90 0 0,-2 1 40 0 0,1-2-32 0 0,-1 1 16 0 0,2-1-5 0 0,-1 0-18 0 0,1 3 43 0 0,-1-2-32 0 0,-1 2 39 0 0,-1 0-20 0 0,0 2-13 0 0,0-1 5 0 0,0 1 81 0 0,0 0-108 0 0,0-1 101 0 0,0-1-95 0 0,-1 0-20 0 0,1 3 5 0 0,0-1 49 0 0,1-1 12 0 0,2 1 9 0 0,0-1-26 0 0,0 2 9 0 0,2-1-4 0 0,-2 1-19 0 0,2 0 25 0 0,-1-2-28 0 0,1 1 56 0 0,1 0-26 0 0,-3-2-10 0 0,3 1-70 0 0,0-1 94 0 0,-1 0-70 0 0,-1-1 58 0 0,2 1 13 0 0,1 0-50 0 0,-1 0 93 0 0,1 0-85 0 0,1 0 74 0 0,0-2-87 0 0,-2 0 25 0 0,0-1 19 0 0,0 0-45 0 0,2-1 23 0 0,-1 1-44 0 0,1-2 86 0 0,-2 1-64 0 0,-3-1 30 0 0,0 2 40 0 0,-3-2-88 0 0,-1 1 85 0 0,-1-1-64 0 0,1 2-1 0 0,-1-2 20 0 0,2 2-93 0 0,-1 0 55 0 0,-1 2-67 0 0,-1-1-75 0 0,-5 1-75 0 0,-1 1-23 0 0,0 1-404 0 0,-2 4-460 0 0,-1-1 86 0 0,-2 4-4621 0 0,-4 4 5561 0 0,-5 4-2400 0 0,-3-4-4773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1680.6875"/>
      <inkml:brushProperty name="anchorY" value="-410183.59375"/>
      <inkml:brushProperty name="scaleFactor" value="0.5"/>
    </inkml:brush>
  </inkml:definitions>
  <inkml:trace contextRef="#ctx0" brushRef="#br0">1251 375 88 0 0,'0'0'0'0'0,"0"0"88"0"0,-3 1 103 0 0,0 1-422 0 0,0 1 276 0 0,-1-3-89 0 0,3 1 131 0 0,-1 1 791 0 0,5-2-781 0 0,2-2-38 0 0,4-1 21 0 0,0 2 37 0 0,2-2-68 0 0,1 1 145 0 0,-1-2-62 0 0,0 1-15 0 0,-2 0-1 0 0,-4-1 81 0 0,1 1-118 0 0,-3 0 207 0 0,0 2-90 0 0,-2-1-34 0 0,-1 2 238 0 0,2 3-313 0 0,-2 2 276 0 0,-2 1-102 0 0,-2 2-37 0 0,-2-1-37 0 0,-5 6 108 0 0,-1 2-187 0 0,-5 0 234 0 0,-2 4-108 0 0,-2-1-49 0 0,-3 2-27 0 0,-2 3 112 0 0,-2 1-168 0 0,-3 2 136 0 0,1 3-60 0 0,-4 0-30 0 0,1 3-55 0 0,-4 1 59 0 0,0 0-69 0 0,-1 4 85 0 0,-2 1-44 0 0,-1 2-41 0 0,1 0-53 0 0,-1 1 68 0 0,-1 0-92 0 0,3 1 84 0 0,-3 0-54 0 0,1 4-3 0 0,1 3-73 0 0,-3 3 84 0 0,-1 0-76 0 0,1 2 97 0 0,-1-5-27 0 0,1-2-46 0 0,0 1 16 0 0,4-4-8 0 0,-1-1 0 0 0,3-2 28 0 0,3-3-8 0 0,2-4 4 0 0,3-3-56 0 0,6-4 72 0 0,3-4-71 0 0,5-6 106 0 0,3-2-31 0 0,3-4-16 0 0,4-3-58 0 0,2-2 81 0 0,3-5-75 0 0,0 1 97 0 0,6-5-18 0 0,0-5-20 0 0,5-3-85 0 0,0-1 89 0 0,5-5-88 0 0,3-3 127 0 0,4-1-27 0 0,3-4-35 0 0,3-5-41 0 0,3-2 37 0 0,3-7-35 0 0,5-2 47 0 0,3-5 5 0 0,4-3-37 0 0,2-4-33 0 0,3-2 45 0 0,2-5-64 0 0,1-1 103 0 0,1 0-41 0 0,1 0-3 0 0,1-1-62 0 0,0 4 82 0 0,2 2-94 0 0,-1 1 122 0 0,0 3-8 0 0,-1 3-42 0 0,-2 3-10 0 0,-4 1 19 0 0,-3 6-36 0 0,-3 0 38 0 0,-5 7-12 0 0,-4 5 22 0 0,-6 1-4 0 0,-2 1-17 0 0,-5 2 34 0 0,-2 3-39 0 0,-5 4 21 0 0,-5 2-6 0 0,-5 3-27 0 0,-2 5 64 0 0,-3 3-58 0 0,-2 1 94 0 0,0 2-26 0 0,0 0-46 0 0,-4 2-12 0 0,1 1 46 0 0,0 3-54 0 0,-1 0 102 0 0,-2 3-30 0 0,-4 2-44 0 0,1 0 25 0 0,-1-2-19 0 0,0 2 12 0 0,1-4-12 0 0,0 3 3 0 0,1-1-20 0 0,-1-3-41 0 0,2 0 95 0 0,-4 0-87 0 0,2 3 121 0 0,-2-1-62 0 0,-1 1-44 0 0,0 2 5 0 0,1-1 12 0 0,-3 3-7 0 0,-1-1 59 0 0,-1-1-35 0 0,0-1-5 0 0,-1 1 3 0 0,0 0-22 0 0,5-2 25 0 0,-2 2 19 0 0,2-4-42 0 0,1 2 33 0 0,3-2-58 0 0,1-1 26 0 0,2-3-18 0 0,1-2 22 0 0,2-1-7 0 0,0 0 3 0 0,2 0-47 0 0,2-3 51 0 0,3-4-45 0 0,1-1 97 0 0,4-4-56 0 0,3-1-8 0 0,0-3 13 0 0,4-3-25 0 0,0-2 26 0 0,3-2-56 0 0,1-2 45 0 0,-1 1-6 0 0,-1 0-45 0 0,-1-1 62 0 0,-1-1-58 0 0,-2 3 82 0 0,-1 2 5 0 0,-3 2-46 0 0,1 1-47 0 0,-3 3 86 0 0,2-1-96 0 0,-4 4 141 0 0,-1 0-60 0 0,2 3-15 0 0,-3 0-30 0 0,1 1 42 0 0,-2 0-24 0 0,3 2 44 0 0,-1 0-11 0 0,0 0-23 0 0,0 0-11 0 0,0-2 39 0 0,2 0-41 0 0,-1 1 22 0 0,1-2-15 0 0,0-1-34 0 0,-1 1 9 0 0,2 2 42 0 0,1-1-14 0 0,0-1 54 0 0,-1-2-23 0 0,1-1-28 0 0,-1 1-38 0 0,0 2 56 0 0,0 1-58 0 0,-3 1 101 0 0,0 1-38 0 0,-1-2-23 0 0,0 2-10 0 0,-4 1 20 0 0,1 2-28 0 0,-2 2 56 0 0,0 1-17 0 0,0-2-12 0 0,0 4-50 0 0,-2-4 60 0 0,4 1-41 0 0,-1-1 60 0 0,1-1 2 0 0,-1 0-46 0 0,1 0-20 0 0,-2 0 40 0 0,1 0-62 0 0,-1 1 103 0 0,0 1-40 0 0,2-1 5 0 0,-1 2-46 0 0,1-1 13 0 0,-1-1-26 0 0,1-1 25 0 0,1 2 0 0 0,-1-1-18 0 0,1 4-58 0 0,0 1 80 0 0,-2-2-102 0 0,1 1 31 0 0,-1 1-39 0 0,1 0-58 0 0,-2 4-395 0 0,0 1-406 0 0,-2 1 154 0 0,-1 0-606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1.32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892 0 6553 0 0,'-42'23'273'0'0,"24"-14"-136"0"0,1 1 0 0 0,-1 0 0 0 0,-29 26 0 0 0,31-21-32 0 0,2 0 1 0 0,-1 1-1 0 0,2 1 0 0 0,0 1 1 0 0,1 0-1 0 0,-10 21 1 0 0,9-13 18 0 0,2 0 1 0 0,0 1-1 0 0,2 0 1 0 0,-7 32-1 0 0,8-25-43 0 0,3-14 70 0 0,-3 25 1 0 0,7-40-133 0 0,0 1 1 0 0,1 0 0 0 0,0 0 0 0 0,1 0-1 0 0,-1 0 1 0 0,1-1 0 0 0,0 1-1 0 0,3 10 1 0 0,-2-12 0 0 0,0 0 0 0 0,0-1-1 0 0,0 1 1 0 0,0 0 0 0 0,0-1 0 0 0,1 0-1 0 0,0 0 1 0 0,-1 0 0 0 0,1 0 0 0 0,0 0 0 0 0,0 0-1 0 0,1-1 1 0 0,3 3 0 0 0,6 2 123 0 0,0 0-1 0 0,21 7 1 0 0,-20-9-71 0 0,0 1 0 0 0,17 10 0 0 0,-27-13-51 0 0,1 0 0 0 0,-1 1 1 0 0,0 0-1 0 0,0-1 0 0 0,0 1 0 0 0,0 1 0 0 0,-1-1 1 0 0,0 0-1 0 0,0 1 0 0 0,0 0 0 0 0,0 0 0 0 0,-1 0 1 0 0,0 0-1 0 0,0 0 0 0 0,0 0 0 0 0,-1 0 0 0 0,1 1 0 0 0,-1-1 1 0 0,-1 1-1 0 0,1-1 0 0 0,-1 9 0 0 0,0 0 56 0 0,-1 0-1 0 0,-1 0 0 0 0,0 0 1 0 0,-1-1-1 0 0,0 1 1 0 0,-1-1-1 0 0,-8 20 0 0 0,-141 270 1272 0 0,15-33-95 0 0,101-188-885 0 0,-42 96 408 0 0,-48 116 473 0 0,-15 37 184 0 0,124-285-1208 0 0,3 0 1 0 0,1 1-1 0 0,3 0 0 0 0,1 1 0 0 0,-3 58 0 0 0,13-94-160 0 0,0 1 0 0 0,0-1 0 0 0,1 0 0 0 0,1 0 0 0 0,5 21 0 0 0,-5-25-31 0 0,1-1 0 0 0,0 0 0 0 0,0 0 0 0 0,1 0 0 0 0,0 0 0 0 0,0 0 0 0 0,0-1 0 0 0,1 0 0 0 0,0 0 0 0 0,9 8 0 0 0,-4-5 30 0 0,2 0 0 0 0,-1-1 0 0 0,1-1 1 0 0,0 0-1 0 0,1 0 0 0 0,0-1 0 0 0,15 5 1 0 0,-8-5 15 0 0,-1 0 1 0 0,1-2-1 0 0,1 0 1 0 0,30 1 0 0 0,6-4 119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30410.5"/>
      <inkml:brushProperty name="anchorY" value="-410380.96875"/>
      <inkml:brushProperty name="scaleFactor" value="0.5"/>
    </inkml:brush>
  </inkml:definitions>
  <inkml:trace contextRef="#ctx0" brushRef="#br0">1 7 88 0 0,'0'0'88'0'0,"2"-1"131"0"0,1-1-253 0 0,3 1 333 0 0,1-1 19 0 0,3 2 19 0 0,0 3 236 0 0,4 2-98 0 0,1 1-79 0 0,4 0-45 0 0,1 0 200 0 0,4-1-357 0 0,4 1 383 0 0,1 0-195 0 0,3-2-98 0 0,1 3-2 0 0,3 0 90 0 0,0-1-212 0 0,3 3 252 0 0,-1 1-163 0 0,2-4-51 0 0,1 0-58 0 0,3-3 147 0 0,1 0-266 0 0,5 0 315 0 0,4 0-163 0 0,2 0-69 0 0,7 0 16 0 0,3-1 32 0 0,2-1-80 0 0,7-1 110 0 0,5 3-100 0 0,3 0 13 0 0,5 2-41 0 0,6 3 54 0 0,2 1-84 0 0,8 0 137 0 0,3 2-69 0 0,6 1-13 0 0,7-1-59 0 0,6-2 88 0 0,9 0-134 0 0,4 0 200 0 0,-1 2-89 0 0,-2-2-25 0 0,-1 2-63 0 0,2-2 98 0 0,3 2-119 0 0,6 1 157 0 0,3-1-65 0 0,1 1-14 0 0,3 0-30 0 0,4 0 33 0 0,4 2-50 0 0,5 1 79 0 0,3 2-32 0 0,2 0-17 0 0,3-2-40 0 0,-2 2 113 0 0,1-2-130 0 0,-2 4 191 0 0,-3-2-57 0 0,2 3-34 0 0,-3-1-58 0 0,-1 1 115 0 0,3-1-124 0 0,-1-1 161 0 0,2-4-57 0 0,3 1-36 0 0,4 0-31 0 0,8 2 79 0 0,9 0-93 0 0,5-2 113 0 0,9-1-42 0 0,3 1-23 0 0,10 1-75 0 0,5-3 57 0 0,5 1-61 0 0,4 0 101 0 0,-1-2-40 0 0,-1 2-31 0 0,-1 0-35 0 0,-1 1 72 0 0,-1 0-81 0 0,-5 2 81 0 0,-3-2-43 0 0,-4 2-14 0 0,3 2 5 0 0,0-1 33 0 0,7 0-48 0 0,5 2 54 0 0,2-1-7 0 0,2 0-7 0 0,0 1-14 0 0,4-1-24 0 0,2 1 42 0 0,2-2 4 0 0,-2 2 29 0 0,3-3 3 0 0,2-1-129 0 0,-2 0 188 0 0,2-2-183 0 0,-3-2 141 0 0,1 0-24 0 0,-1-3-58 0 0,2-1-16 0 0,10-2 86 0 0,11-3-114 0 0,9-1 185 0 0,7-2-110 0 0,4-2-1 0 0,4-1-52 0 0,2 0 10 0 0,1-2 1 0 0,0 1 110 0 0,-3 1-50 0 0,-7-2-34 0 0,-8 2 4 0 0,-8 0-25 0 0,-9-2 24 0 0,-6 4 47 0 0,-6-2-13 0 0,-4 3 55 0 0,4-2-98 0 0,0 4 59 0 0,6-1-48 0 0,3 2 21 0 0,0 2 22 0 0,0-2-44 0 0,-2 5-42 0 0,-1-1 142 0 0,2 4-177 0 0,-4 0 132 0 0,-3 1-13 0 0,-4 0-53 0 0,-3-1-64 0 0,-2 0 72 0 0,2 1-103 0 0,1-1 123 0 0,5-2-46 0 0,4 0-4 0 0,6 0 24 0 0,6 0-18 0 0,5-1 5 0 0,2 1 74 0 0,-1-3-41 0 0,-4 0 36 0 0,1 2-84 0 0,-4 1 81 0 0,-2 0-92 0 0,-5 4 64 0 0,-7-1-2 0 0,-9 2-9 0 0,-7 1-23 0 0,-2 2-2 0 0,-3 1-20 0 0,2 3 31 0 0,3 1-38 0 0,4-1 12 0 0,3 2 24 0 0,6 0-36 0 0,1 0 50 0 0,1 2 22 0 0,-2-2-43 0 0,-3 1 35 0 0,-3 0-151 0 0,-1 1 127 0 0,-2-1-109 0 0,-3 1 189 0 0,-3-1-73 0 0,-5 1-10 0 0,1-2-29 0 0,-1 0-4 0 0,0 0 7 0 0,4-2 61 0 0,-1 1-8 0 0,5-3-3 0 0,5 0-61 0 0,6-2 73 0 0,2-4-81 0 0,3 1 99 0 0,-2 0-67 0 0,-5-2 40 0 0,-2-1-1 0 0,1 0-10 0 0,-5-4 14 0 0,-1 1 5 0 0,-8-4-39 0 0,-7-1-25 0 0,-3 2 61 0 0,-7-3-30 0 0,-2 1 29 0 0,-1-3-25 0 0,-1 1-2 0 0,1-2-9 0 0,3-1 39 0 0,5-1-78 0 0,7 0 80 0 0,5 0-15 0 0,-2-2 33 0 0,-1 2-7 0 0,-3 2-90 0 0,-3-1 149 0 0,-5 1-170 0 0,-2 1 109 0 0,-2 0-6 0 0,-5 3-84 0 0,-2-2-10 0 0,-2 1 84 0 0,-6-2-77 0 0,0 1 110 0 0,-6-1-13 0 0,0 0-48 0 0,0 0-38 0 0,-1 0 73 0 0,4 0-101 0 0,0-1 96 0 0,3-2-11 0 0,2-2-42 0 0,2-1 6 0 0,1-2 53 0 0,0 1-65 0 0,2-2 78 0 0,-4 1-23 0 0,-3-1-2 0 0,0 1 32 0 0,-6 0-66 0 0,0 2 66 0 0,-4 2-39 0 0,-6-1-54 0 0,-5 2 54 0 0,-6 0 45 0 0,-6 2-97 0 0,-3-1 117 0 0,-3-1-111 0 0,-1 1 62 0 0,-2 1 46 0 0,3-1-154 0 0,3 1 114 0 0,2 1-113 0 0,1 0 143 0 0,1 0-24 0 0,4 0-9 0 0,0 0-75 0 0,4 0 30 0 0,1-2-51 0 0,-3-2 20 0 0,-4-2 12 0 0,-4-4-5 0 0,-3 1 3 0 0,-5-3-19 0 0,-2-2 25 0 0,-1-1 10 0 0,-5-2-40 0 0,-3 2 4 0 0,-1-2 109 0 0,-6 2-192 0 0,-5-1 221 0 0,-5 3-237 0 0,-7 2 43 0 0,-6-1 12 0 0,-5 1-208 0 0,-6 0 106 0 0,-6 4-124 0 0,-5-1-204 0 0,-8 3-243 0 0,-8 1-70 0 0,-7 2-3229 0 0,-7 1-422 0 0,-8 1 1767 0 0,-12 0-1408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9653.5"/>
      <inkml:brushProperty name="anchorY" value="-385226.59375"/>
      <inkml:brushProperty name="scaleFactor" value="0.5"/>
    </inkml:brush>
  </inkml:definitions>
  <inkml:trace contextRef="#ctx0" brushRef="#br0">1910 73 88 0 0,'0'0'0'0'0,"0"-6"88"0"0,0-6 327 0 0,0-2-327 0 0,-2 1 235 0 0,-1 0 221 0 0,-1 4-290 0 0,-4 3 303 0 0,-3 9-117 0 0,-4 5-48 0 0,-6 7-36 0 0,-2 8 191 0 0,-5 6-305 0 0,-4 8 405 0 0,-5 6-179 0 0,-5 7-98 0 0,-7 10 8 0 0,-8 10 89 0 0,-6 13-202 0 0,-9 10 157 0 0,-6 14-107 0 0,-9 8-83 0 0,-9 13-79 0 0,-8 5 79 0 0,-3 5-155 0 0,-6 4 73 0 0,1 0-73 0 0,3 1-38 0 0,5-3-122 0 0,8-3 67 0 0,9-6-104 0 0,7-2-67 0 0,11-9-217 0 0,11-6-58 0 0,11-10-124 0 0,9-13-681 0 0,10-14 930 0 0,10-17-1948 0 0,7-19-788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4154.5"/>
      <inkml:brushProperty name="anchorY" value="-358416.84375"/>
      <inkml:brushProperty name="scaleFactor" value="0.5"/>
    </inkml:brush>
  </inkml:definitions>
  <inkml:trace contextRef="#ctx0" brushRef="#br0">0 1125 88 0 0,'0'0'0'0'0,"0"-1"88"0"0,0-8-47 0 0,2-5-135 0 0,1-5 82 0 0,6-7-109 0 0,1-6 148 0 0,7-6-44 0 0,5-6 26 0 0,2-7-11 0 0,5-5 3 0 0,5-7-1 0 0,3-1-8 0 0,2-4 9 0 0,0 1-2 0 0,-1 4 1 0 0,-3 1 0 0 0,-1 2 0 0 0,-5 3 0 0 0,-3 7 0 0 0,-2-1 0 0 0,-5 7 0 0 0,-1 3 0 0 0,2-1 0 0 0,-2 4 0 0 0,1 2 0 0 0,-3 8 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585155.9375"/>
      <inkml:brushProperty name="anchorY" value="-358316.40625"/>
      <inkml:brushProperty name="scaleFactor" value="0.5"/>
    </inkml:brush>
  </inkml:definitions>
  <inkml:trace contextRef="#ctx0" brushRef="#br0">7611 1098 0 0 0,'0'0'0'0'0,"1"-3"0"0"0,4-5 0 0 0,4-6 28 0 0,2-3-36 0 0,3-6 161 0 0,2-6-74 0 0,4-1 38 0 0,5-5-71 0 0,5-2 19 0 0,2-3-46 0 0,4 0 29 0 0,0-1-11 0 0,-1 0-16 0 0,4-2 62 0 0,-6 0 37 0 0,0 2-54 0 0,-1 1 207 0 0,-3 3-41 0 0,-2 2 21 0 0,-1 2-34 0 0,-1 0 141 0 0,-1 3-201 0 0,2-1 232 0 0,0 4-137 0 0,0-1-50 0 0,2 1-48 0 0,-2-1 62 0 0,0 2-129 0 0,3 0 150 0 0,-5 2-94 0 0,-1-1-35 0 0,0 5-36 0 0,-1 0 70 0 0,-3 2-109 0 0,-3 0 126 0 0,-1 1-75 0 0,-1 3-14 0 0,-3 2-42 0 0,1 1 65 0 0,-2 2-98 0 0,1 3 170 0 0,-2 0-70 0 0,-1 1-2 0 0,0 2 24 0 0,-4 0 37 0 0,-1 3-20 0 0,-1 0 131 0 0,-1 0-27 0 0,-2 3-14 0 0,-4 2-8 0 0,-1 4 103 0 0,-3 3-97 0 0,-2 5 164 0 0,-1 3-46 0 0,-5 1-20 0 0,-1 2-72 0 0,-2 2 111 0 0,0 1-131 0 0,-1 1 76 0 0,-1 1-4 0 0,-1-1-20 0 0,0 2-47 0 0,-1 2 107 0 0,-4 3-101 0 0,-1 2 135 0 0,-1 4-95 0 0,-4 1 13 0 0,-3 5-59 0 0,-4 2 59 0 0,-3 5-58 0 0,-1 2 64 0 0,-2 3-84 0 0,-1 4-30 0 0,-1 2 43 0 0,-1 2-9 0 0,-2 1 59 0 0,-2 3-24 0 0,-1 2 10 0 0,2 1-57 0 0,-1 1-59 0 0,1-1 117 0 0,-1 1-125 0 0,-1 1 95 0 0,0 0-65 0 0,-1 1-38 0 0,-1 2-7 0 0,0 2 34 0 0,1-1-42 0 0,-4 4 24 0 0,0-2 11 0 0,-2 0 25 0 0,-3 3-72 0 0,0-1 33 0 0,-4 2-40 0 0,2 3 46 0 0,-1 2-14 0 0,4 2-33 0 0,-2-1-82 0 0,0 4 152 0 0,1 2-181 0 0,-4 0 168 0 0,2 3-61 0 0,-2 1-55 0 0,0 1-8 0 0,0-1 43 0 0,-1 3-63 0 0,-4-1 67 0 0,1-2-30 0 0,-2 0-10 0 0,2 1 42 0 0,-4 2-13 0 0,1 2 14 0 0,-2 2-67 0 0,3 1 56 0 0,-2-2-28 0 0,2 5 16 0 0,2-1-3 0 0,-1 4 10 0 0,1 1-30 0 0,3-3 37 0 0,2 1-12 0 0,-1-4 4 0 0,1-2-37 0 0,-4-2 47 0 0,-2 1-15 0 0,1-3 5 0 0,-1-3 37 0 0,1 0-141 0 0,-2-3 80 0 0,0-2-66 0 0,0-1 164 0 0,2-3-84 0 0,-2 0 50 0 0,1-2-86 0 0,1 5 6 0 0,0-1-5 0 0,-1 4-78 0 0,2 0 59 0 0,-1-1-58 0 0,-2 1 71 0 0,0-1-21 0 0,-2 3 8 0 0,1 1 75 0 0,-2 0-22 0 0,1 0-7 0 0,2 0-71 0 0,2-2 58 0 0,1-1-60 0 0,0 1 35 0 0,2 1-11 0 0,0-1-16 0 0,-4 1 25 0 0,-1 1 29 0 0,-1 0-9 0 0,-1 3 44 0 0,1 0 7 0 0,-1 3-37 0 0,2 0-43 0 0,-1 4 86 0 0,1 4-86 0 0,0 1 9 0 0,2 1 15 0 0,1-1-64 0 0,1-1 57 0 0,1 1-1 0 0,0-3 0 0 0,-1 0-34 0 0,-1-3-8 0 0,0-1-1 0 0,-1 0 110 0 0,0 1-69 0 0,1-2 82 0 0,0 1-151 0 0,1-4 63 0 0,4 1 32 0 0,0 1-162 0 0,1 0 106 0 0,2 5-130 0 0,1 2 146 0 0,3 0-101 0 0,2-1 13 0 0,0-1-207 0 0,3-5 18 0 0,-3-3-66 0 0,0-3-318 0 0,-2-10-371 0 0,2-3-121 0 0,1-10-4572 0 0,-1-8 5775 0 0,14-17-11375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44183.25"/>
      <inkml:brushProperty name="anchorY" value="-396697.59375"/>
      <inkml:brushProperty name="scaleFactor" value="0.5"/>
    </inkml:brush>
  </inkml:definitions>
  <inkml:trace contextRef="#ctx0" brushRef="#br0">818 38 0 0 0,'0'0'0'0'0,"0"-3"24"0"0,0-3 196 0 0,-2-1-149 0 0,-2 1 250 0 0,-2 0 109 0 0,-4 0-182 0 0,-3 3 182 0 0,-6 3-100 0 0,-1 5-84 0 0,-4 5-85 0 0,-5 9 108 0 0,-3 7-192 0 0,-3 9 94 0 0,-5 8-70 0 0,-2 6-77 0 0,-6 9-34 0 0,-3 4 20 0 0,-4 4-40 0 0,-2 6 0 0 0,1 0-75 0 0,2 0 10 0 0,1 1-91 0 0,4-1-137 0 0,3-3 201 0 0,5 0-639 0 0,10-14-858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7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860.1875"/>
      <inkml:brushProperty name="anchorY" value="-399968.375"/>
      <inkml:brushProperty name="scaleFactor" value="0.5"/>
    </inkml:brush>
  </inkml:definitions>
  <inkml:trace contextRef="#ctx0" brushRef="#br0">69 50 88 0 0,'0'0'0'0'0,"-2"0"88"0"0,-1 2-47 0 0,-1 1-98 0 0,-2 0-68 0 0,-2 0 122 0 0,2-1 11 0 0,0 1 0 0 0,3-3 17 0 0,1 1-2 0 0,1-1-27 0 0,2-1-20 0 0,1-4 13 0 0,1-1-34 0 0,0-2 74 0 0,1-1-41 0 0,1 0 15 0 0,-1 0-22 0 0,1 4 25 0 0,-2-1-18 0 0,-1 3 14 0 0,-1 0 6 0 0,-1 2-1 0 0,0-1-8 0 0,-1 2 21 0 0,-1 2-26 0 0,-4 4 93 0 0,-3 3-36 0 0,1 2 5 0 0,1-2-18 0 0,0 1 80 0 0,3 0-100 0 0,1-1 98 0 0,1 0-57 0 0,1-1-20 0 0,-1-1-22 0 0,1-1 22 0 0,-1-1-47 0 0,1-2 13 0 0,1 0 4 0 0,0-3-30 0 0,-2 2 9 0 0,2-2 5 0 0,0-2-21 0 0,0 2 7 0 0,2 0-3 0 0,-2 0 9 0 0,0 2-67 0 0,0-1 38 0 0,0 1-34 0 0,0-1 9 0 0,0-1-3 0 0,0 3-37 0 0,0-1 85 0 0,-2 2-27 0 0,-1-1 30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17180.5625"/>
      <inkml:brushProperty name="anchorY" value="-399382.3125"/>
      <inkml:brushProperty name="scaleFactor" value="0.5"/>
    </inkml:brush>
  </inkml:definitions>
  <inkml:trace contextRef="#ctx0" brushRef="#br0">1 1228 0 0 0,'0'0'0'0'0,"0"-2"88"0"0,0-1-65 0 0,0-1 335 0 0,0-3-62 0 0,0 3-21 0 0,0-4 12 0 0,2-1 125 0 0,1-2-244 0 0,3-1 245 0 0,3-3-170 0 0,5-4-43 0 0,4-4-24 0 0,2-3 128 0 0,3-3-201 0 0,4-4 297 0 0,2-5-145 0 0,2 1-72 0 0,4-6-11 0 0,0-1 68 0 0,5-4-148 0 0,3-5 101 0 0,4-2-89 0 0,2-4-51 0 0,5 0-61 0 0,2-1 76 0 0,0 1-113 0 0,2 2 98 0 0,-3 0-49 0 0,-2 7-41 0 0,-2-2-52 0 0,-2 1 19 0 0,-3 4-11 0 0,-2 1-148 0 0,-3 5-322 0 0,-1 3 92 0 0,-9 10-3647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02312.1875"/>
      <inkml:brushProperty name="anchorY" value="-478973.96875"/>
      <inkml:brushProperty name="scaleFactor" value="0.5"/>
    </inkml:brush>
  </inkml:definitions>
  <inkml:trace contextRef="#ctx0" brushRef="#br0">1 16056 88 0 0,'0'0'279'0'0,"0"7"3588"0"0,2-7-3708 0 0,2-3 160 0 0,4-1-241 0 0,7-7 310 0 0,3-4-121 0 0,7-10-71 0 0,7-12 0 0 0,9-11 95 0 0,11-17-174 0 0,11-19 186 0 0,14-20-67 0 0,8-17-53 0 0,13-19-8 0 0,12-13 53 0 0,10-11-142 0 0,10-12 184 0 0,7-6-68 0 0,4-6-4 0 0,10-8-41 0 0,5-6 112 0 0,8-4-166 0 0,13-13 211 0 0,10-10-121 0 0,10-10-36 0 0,13-12-70 0 0,3-3 106 0 0,5-4-150 0 0,1-2 166 0 0,3-2-78 0 0,-2-6-12 0 0,0-7 16 0 0,7-9 10 0 0,4-12-4 0 0,10-10 22 0 0,10-12-6 0 0,14-14-15 0 0,15-18-52 0 0,13-19 108 0 0,19-16-120 0 0,13-11 169 0 0,8-2-59 0 0,2 5-6 0 0,-4 8-88 0 0,-12 16 136 0 0,-16 16-130 0 0,-17 21 208 0 0,-20 17-42 0 0,-21 18-55 0 0,-16 12-4 0 0,-11 5 53 0 0,-9 8-39 0 0,-4-2 70 0 0,-6 5-19 0 0,-5 4-39 0 0,-2 2-70 0 0,-4 3 129 0 0,-5 5-156 0 0,-5 7 30 0 0,-7 16-30 0 0,-6 13-63 0 0,-6 19-12 0 0,-4 11 18 0 0,-8 15-84 0 0,-8 10 14 0 0,-9 8-17 0 0,-8 11 20 0 0,-1 4-44 0 0,-3 5 13 0 0,0 3-33 0 0,1 0-94 0 0,2 4-69 0 0,0 4-72 0 0,-1 6-176 0 0,1 7-219 0 0,-1 11 159 0 0,-6 12-1040 0 0,-5 14 452 0 0,-5 14-203 0 0,-25 20-9399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810216.0625"/>
      <inkml:brushProperty name="anchorY" value="-468599.25"/>
      <inkml:brushProperty name="scaleFactor" value="0.5"/>
    </inkml:brush>
  </inkml:definitions>
  <inkml:trace contextRef="#ctx0" brushRef="#br0">28 0 0 0 0,'0'0'0'0'0,"-2"0"16"0"0,-3 0-9 0 0,-2 0 161 0 0,1 0-56 0 0,1 2 44 0 0,2 1-54 0 0,6 3 73 0 0,2 0-107 0 0,5 3 154 0 0,4 3-66 0 0,4 4-24 0 0,8 2-27 0 0,5 0 42 0 0,6-1-82 0 0,7 0 80 0 0,8-2-53 0 0,6-3-12 0 0,13-1-14 0 0,4 0 38 0 0,6-2-79 0 0,4 2 108 0 0,2-2-32 0 0,1 0-27 0 0,2 0 30 0 0,3-3 46 0 0,4-1-108 0 0,10 0 129 0 0,6-4-87 0 0,8-2 8 0 0,13-3-20 0 0,10-2 21 0 0,9-3-45 0 0,11 0 98 0 0,4 0-58 0 0,5-2-18 0 0,12 2-30 0 0,5 3 80 0 0,2 0-129 0 0,6 4 189 0 0,-3 4-94 0 0,-3 4-25 0 0,-1 3-8 0 0,-8 2 7 0 0,-5 2-33 0 0,-7 1 46 0 0,-4 0-33 0 0,-5 0 11 0 0,0 1-59 0 0,3-1 63 0 0,7 0-69 0 0,4-2 124 0 0,6 0-65 0 0,4-4-14 0 0,5-2-22 0 0,8-2 59 0 0,6-2-57 0 0,8-2 83 0 0,6 0-32 0 0,2 0-36 0 0,6-2-34 0 0,2-4 54 0 0,2 0-58 0 0,2-4 120 0 0,-7-1-54 0 0,-3 0 2 0 0,-2 0-81 0 0,-4 2 86 0 0,-2 0-86 0 0,4 0 137 0 0,1 3-59 0 0,2 0-25 0 0,3 1-17 0 0,5 0 10 0 0,2 4-6 0 0,2 1 20 0 0,0 3-15 0 0,-4 2-4 0 0,-3 2-74 0 0,0 2 105 0 0,-2 2-91 0 0,-2 4 131 0 0,-3 2-47 0 0,-4-1-20 0 0,-5 0-19 0 0,-5 0 31 0 0,3 0-40 0 0,-5 0 50 0 0,1 1-16 0 0,3-4-3 0 0,8 3-26 0 0,6-3 17 0 0,9 3-17 0 0,9-1 51 0 0,3-1-15 0 0,2-2-2 0 0,6 2-35 0 0,0-4 37 0 0,1 3-41 0 0,4 0 50 0 0,-3 0-34 0 0,0-1 1 0 0,-5 2-74 0 0,-2 1 113 0 0,-6 0-103 0 0,-6 1 182 0 0,-6 0-90 0 0,-3 0-24 0 0,1 1-45 0 0,2-1 64 0 0,3 1-61 0 0,6 0 121 0 0,6 3-53 0 0,1 1-37 0 0,3 2-4 0 0,1-1 34 0 0,0-1-42 0 0,-2 1 61 0 0,-1-3-36 0 0,-3 0-17 0 0,-2 1-3 0 0,-3-2 17 0 0,-3 2-16 0 0,-2 0 43 0 0,-2 0-3 0 0,-4 3-26 0 0,4 1-46 0 0,4 1 68 0 0,4 1-80 0 0,7-4 127 0 0,0 3-66 0 0,3-2-14 0 0,-1-2 25 0 0,3 1-29 0 0,-1 1 45 0 0,0 0-14 0 0,-4 1-12 0 0,-5 1 4 0 0,-1 1-39 0 0,-5 0 48 0 0,-5 0-35 0 0,-2-2 66 0 0,-6 1-18 0 0,3-1-29 0 0,2 0-8 0 0,5-1 27 0 0,8 0-28 0 0,4-3 74 0 0,5-3-40 0 0,1 0-14 0 0,0-2-12 0 0,2-1 10 0 0,3 1-15 0 0,0 1 60 0 0,-5 0-35 0 0,-1 3 3 0 0,-5-1-56 0 0,-4 0 71 0 0,0 1-61 0 0,-4-1 102 0 0,-1 1-47 0 0,-1-4-21 0 0,4 0-66 0 0,5-3 90 0 0,5-1-78 0 0,9 1 136 0 0,2-3-58 0 0,1 2-16 0 0,1-3-47 0 0,1-2 47 0 0,-1 3-56 0 0,-1 0 110 0 0,-7 4-60 0 0,-5 0-17 0 0,-9 3-11 0 0,-5-1 28 0 0,-5 2-30 0 0,-5 1 75 0 0,-6 0-31 0 0,-1-1-25 0 0,1-1 10 0 0,6-3 3 0 0,7 3-12 0 0,7-4 14 0 0,3 0-14 0 0,3 0 14 0 0,3-3-42 0 0,4-1 41 0 0,1 0-33 0 0,-2-4 56 0 0,-3 2-34 0 0,-3-1-16 0 0,-6 0-5 0 0,-2 1 37 0 0,-6 1-31 0 0,-4 4 85 0 0,-3-2-61 0 0,-2 2-16 0 0,2 0-4 0 0,1-1 16 0 0,3 1-6 0 0,5 0 58 0 0,2-2-35 0 0,1 0-5 0 0,3 0-44 0 0,0-1 29 0 0,2 1-21 0 0,-1-1 80 0 0,-1 0-41 0 0,-4-1-3 0 0,-2 2-35 0 0,-5-1 27 0 0,-7 0-29 0 0,-6 1 36 0 0,-10-3 7 0 0,-6 0-19 0 0,-1 0-58 0 0,0 0 82 0 0,4-3-84 0 0,5 2 90 0 0,2-2-26 0 0,4-1-29 0 0,4-2-44 0 0,7 0 94 0 0,2-2-70 0 0,2-1 89 0 0,-3 0-24 0 0,-2 0-38 0 0,-4-2-14 0 0,-3 2 38 0 0,-3 2-42 0 0,-8-1 87 0 0,-4 2-34 0 0,-6-1-14 0 0,-3 2-22 0 0,-7 2 4 0 0,-1 0-4 0 0,-3 2 46 0 0,-4 1-12 0 0,-1 0-22 0 0,-1-1 8 0 0,4 1-4 0 0,4-2 0 0 0,5 1-10 0 0,2 0 4 0 0,2-1-12 0 0,1 1-6 0 0,2-1 39 0 0,-2-2-40 0 0,0-1 60 0 0,-4-1-9 0 0,-5-3-42 0 0,0 0-4 0 0,0-3 27 0 0,-1 3-39 0 0,-2-3 77 0 0,-5 1-22 0 0,-3-1 0 0 0,-6 2-63 0 0,-1-1 82 0 0,-3 0-83 0 0,-1 1 100 0 0,1-1-30 0 0,-2 1-17 0 0,3-2-29 0 0,-3-1 43 0 0,2 1-52 0 0,-1 0 80 0 0,-4 2-32 0 0,-4-1-8 0 0,-1 4-79 0 0,-2-1 77 0 0,-2 0-75 0 0,-2 1 143 0 0,-3-1-69 0 0,0-1-12 0 0,-1-1-22 0 0,-2-2 31 0 0,0-2-40 0 0,-4-1 40 0 0,0 0 7 0 0,-4 1-21 0 0,4 0-38 0 0,-2 1 30 0 0,-2-2-32 0 0,-2-1 74 0 0,-5 0-30 0 0,-6-3-8 0 0,-2 0-60 0 0,-1-1 62 0 0,-4 0-60 0 0,1-1 82 0 0,-2 1-88 0 0,-4 2-1 0 0,1 1-543 0 0,-5 2-26 0 0,1 6-36 0 0,-2 4-741 0 0,-4 7 1137 0 0,-3 10-370 0 0,-21 2-4925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5237 8957 6553 0 0,'-41'-118'111'0'0,"26"69"16"0"0,13 48-127 0 0,-5-30-1 0 0,5 29 1 0 0,2 1 0 0 0,0-1 0 0 0,0 1 0 0 0,0-1 0 0 0,0 1 0 0 0,0-1 0 0 0,0 2 0 0 0,0-1 0 0 0,0-1 0 0 0,0 1 0 0 0,0-1 0 0 0,0 1 0 0 0,0-1 0 0 0,2 1 0 0 0,-2 1 0 0 0,0-2 0 0 0,1-1 0 0 0,1 1 0 0 0,-2 2 0 0 0,0 0 0 0 0,0 0-1 0 0,0 0 1 0 0,1 0 0 0 0,-1 0 0 0 0,0 0-1 0 0,0 0 1 0 0,2 0 0 0 0,-2 0-1 0 0,0 0 1 0 0,1 0 0 0 0,-1 0 0 0 0,0 0-1 0 0,0 0 1 0 0,2 0 0 0 0,-2 0-1 0 0,0 0 1 0 0,0 0 0 0 0,0 2 0 0 0,1-2-1 0 0,-1 0 1 0 0,0 0 0 0 0,0 0-1 0 0,2 0 1 0 0,-2 0 0 0 0,0 1 0 0 0,0-1-1 0 0,0 0 1 0 0,0 0 0 0 0,1 0-1 0 0,-1 2 1 0 0,0-2 0 0 0,0 0 0 0 0,10 14 49 0 0,8 39 260 0 0,-9-22-183 0 0,8 30 78 0 0,-3 2 0 0 0,-2-2 0 0 0,3 86 0 0 0,-10 191 640 0 0,-14-144-29 0 0,-48 277-1 0 0,17-241 106 0 0,-91 284-1 0 0,92-395-476 0 0,-5-1 1 0 0,-5-2-1 0 0,-119 205 1 0 0,120-247-190 0 0,0-3 0 0 0,-6-2 1 0 0,-1-1-1 0 0,-5-4 0 0 0,-1-3 0 0 0,-3-1 1 0 0,-74 51-1 0 0,112-92-162 0 0,0-1 0 0 0,-1-1 1 0 0,-2-2-1 0 0,-1 0 0 0 0,1-2 1 0 0,-35 11-1 0 0,52-21-40 0 0,0 0 0 0 0,-2-1 0 0 0,2 1 0 0 0,-2-3 1 0 0,0 1-1 0 0,2-1 0 0 0,-26-3 0 0 0,29 2-17 0 0,-1-1-1 0 0,1-1 1 0 0,2 0-1 0 0,-3 0 1 0 0,3 0 0 0 0,-2-2-1 0 0,1 1 1 0 0,0-1-1 0 0,1 1 1 0 0,-1-1-1 0 0,0-1 1 0 0,-9-9 0 0 0,5-1-34 0 0,0 1 0 0 0,1 0 0 0 0,1 0 1 0 0,-1-2-1 0 0,2 0 0 0 0,1 0 1 0 0,0 0-1 0 0,1-1 0 0 0,1 0 0 0 0,-7-31 1 0 0,1-22-225 0 0,-6-105 1 0 0,18 175 219 0 0,-6-125-251 0 0,4 1 1 0 0,8 0 0 0 0,5-1-1 0 0,4 1 1 0 0,51-190-1 0 0,12 45-490 0 0,156-360 1 0 0,-141 407 398 0 0,92-209-428 0 0,34 19 29 0 0,-202 386 670 0 0,3 1 0 0 0,0 0 0 0 0,0 1 0 0 0,3 1 0 0 0,36-33 0 0 0,-45 47 66 0 0,0-1 0 0 0,0 2-1 0 0,1 0 1 0 0,-1 1 0 0 0,1-1 0 0 0,0 3-1 0 0,2 0 1 0 0,-2-1 0 0 0,2 3 0 0 0,0-1-1 0 0,0 2 1 0 0,23-3 0 0 0,-19 5 62 0 0,0 1 0 0 0,1 0 0 0 0,-1 1 0 0 0,1 2 1 0 0,-2 0-1 0 0,1 2 0 0 0,-1 1 0 0 0,0 0 0 0 0,1 0 1 0 0,-2 2-1 0 0,0 1 0 0 0,0 0 0 0 0,31 22 0 0 0,-21-10 27 0 0,0 2-1 0 0,-1 2 0 0 0,-2 1 1 0 0,0 0-1 0 0,-3 3 1 0 0,0-2-1 0 0,23 39 1 0 0,-20-20 45 0 0,0 1 1 0 0,-3 1 0 0 0,-4 1-1 0 0,23 70 1 0 0,-21-32 185 0 0,24 167 0 0 0,-24 81 306 0 0,-23-216-307 0 0,-4-1-1 0 0,-33 193 1 0 0,0-134 205 0 0,-60 176 1 0 0,61-241-215 0 0,-4-2 1 0 0,-5-3-1 0 0,-97 162 0 0 0,109-212-161 0 0,-5-2 0 0 0,0-1-1 0 0,-4-2 1 0 0,0-3-1 0 0,-4 0 1 0 0,-2-5-1 0 0,-95 69 1 0 0,105-87-43 0 0,-2-3 1 0 0,0 0 0 0 0,-1-3 0 0 0,-2-3-1 0 0,1 0 1 0 0,-2-4 0 0 0,0 0-1 0 0,0-3 1 0 0,-1-2 0 0 0,1-2 0 0 0,-1-1-1 0 0,-1-4 1 0 0,1-1 0 0 0,-1-3-1 0 0,1 0 1 0 0,0-5 0 0 0,-90-21 0 0 0,66 3-35 0 0,0-1 1 0 0,2-5 0 0 0,-102-62 0 0 0,-178-150-950 0 0,204 124 211 0 0,-188-199 0 0 0,-87-174-740 0 0,313 346 883 0 0,6-4-1 0 0,-93-184 1 0 0,131 206 162 0 0,7-2-1 0 0,5-2 1 0 0,-42-172 0 0 0,52 126-280 0 0,6-1-1 0 0,-20-354 1 0 0,53 413 324 0 0,5 0 0 0 0,5-1 1 0 0,5 3-1 0 0,7-2 0 0 0,49-170 0 0 0,-50 233 169 0 0,2 2-1 0 0,2 0 0 0 0,43-71 0 0 0,-45 89 27 0 0,4 2 1 0 0,1 0-1 0 0,1 1 0 0 0,2 3 0 0 0,48-44 0 0 0,-35 39-21 0 0,3 2-1 0 0,1 1 1 0 0,1 2-1 0 0,1 3 0 0 0,63-28 1 0 0,-88 48 173 0 0,2 0 0 0 0,-1 0 0 0 0,1 3 1 0 0,1-1-1 0 0,0 3 0 0 0,-2-1 0 0 0,2 4 1 0 0,0-1-1 0 0,0 2 0 0 0,0 0 0 0 0,0 3 0 0 0,0 0 1 0 0,43 11-1 0 0,-46-6 41 0 0,0-1 1 0 0,-2 3-1 0 0,1 0 1 0 0,-1 1-1 0 0,23 17 1 0 0,94 76 337 0 0,-120-89-347 0 0,39 32 159 0 0,-3 4-1 0 0,-2 1 1 0 0,-4 1 0 0 0,-2 4-1 0 0,-1 1 1 0 0,71 124 0 0 0,-87-124-40 0 0,-1 2 0 0 0,-4-1 1 0 0,-1 4-1 0 0,-3-2 1 0 0,-3 4-1 0 0,-4-3 0 0 0,-2 3 1 0 0,4 69-1 0 0,-11-56 29 0 0,-6 0 0 0 0,-1 0-1 0 0,-5 0 1 0 0,-2 0 0 0 0,-4-1 0 0 0,-3-1 0 0 0,-4-1-1 0 0,-38 90 1 0 0,38-111-54 0 0,-3-4 0 0 0,-4 2-1 0 0,-1-3 1 0 0,-3 0 0 0 0,0-3-1 0 0,-3 0 1 0 0,-4-3 0 0 0,1 0-1 0 0,-3-4 1 0 0,-2 0 0 0 0,-89 62 0 0 0,103-83-64 0 0,2-3 1 0 0,-4 2 0 0 0,2-3-1 0 0,-1-2 1 0 0,-3 0 0 0 0,3-2-1 0 0,-2-1 1 0 0,-2-2 0 0 0,2-2-1 0 0,-60 4 1 0 0,48-9 50 0 0,1-1-1 0 0,0-4 1 0 0,0 0-1 0 0,2-2 1 0 0,-2-2-1 0 0,2-2 1 0 0,-42-17 0 0 0,28 5-85 0 0,0-3 1 0 0,2-3-1 0 0,1 0 1 0 0,-65-52-1 0 0,32 14-233 0 0,-123-126 0 0 0,-51-93-595 0 0,-253-370-711 0 0,432 547 1246 0 0,-204-299-580 0 0,216 298 366 0 0,-97-224 0 0 0,141 267 323 0 0,2 0 0 0 0,2-1 0 0 0,5 0 0 0 0,1-3 1 0 0,5 1-1 0 0,2 0 0 0 0,2-93 0 0 0,10 73-57 0 0,2 0 0 0 0,4 1 0 0 0,4-1 0 0 0,5 3 0 0 0,38-112 1 0 0,58-98-359 0 0,-80 222 271 0 0,80-128 1 0 0,-44 99-2 0 0,4 3 0 0 0,5 3-1 0 0,108-99 1 0 0,-118 131 54 0 0,3 5-1 0 0,2 1 1 0 0,4 5-1 0 0,148-78 1 0 0,-147 92 67 0 0,1 4 0 0 0,3 5 0 0 0,103-28 0 0 0,-149 51 223 0 0,1 1-1 0 0,2 2 1 0 0,66 2 0 0 0,-79 4 44 0 0,-1 1 1 0 0,1 4-1 0 0,-2-2 1 0 0,1 3-1 0 0,-1 1 1 0 0,30 12-1 0 0,-17-2 25 0 0,-4-1-1 0 0,3 4 0 0 0,-4 2 1 0 0,0 1-1 0 0,61 50 0 0 0,-56-36 38 0 0,-2 1 1 0 0,-1 2-1 0 0,-2 1 0 0 0,33 51 0 0 0,108 191 621 0 0,-137-211-510 0 0,-2 1 1 0 0,26 82 0 0 0,-56-134-192 0 0,1 2 0 0 0,-2 2 0 0 0,-1-3 0 0 0,-2 1 0 0 0,0 2 0 0 0,0 24-1 0 0,-5-38-53 0 0,2-1 0 0 0,0-1 0 0 0,-1 2 0 0 0,-2 0 0 0 0,1 0 0 0 0,-1-2-1 0 0,0 1 1 0 0,0 0 0 0 0,-2-1 0 0 0,1 0 0 0 0,-1 0 0 0 0,1 0 0 0 0,-2 1-1 0 0,-1-1 1 0 0,-11 12 0 0 0,7-10 7 0 0,1-2 0 0 0,-3 0 0 0 0,1 0 0 0 0,0 1 0 0 0,0-3 0 0 0,0-1 0 0 0,-2 2 1 0 0,0-2-1 0 0,0-1 0 0 0,0-1 0 0 0,1 1 0 0 0,-1-2 0 0 0,-1 0 0 0 0,1 0 0 0 0,-1-1 0 0 0,-1-1 0 0 0,3-1 0 0 0,-21-1 0 0 0,6-3 42 0 0,2 0 0 0 0,-1-2-1 0 0,1 0 1 0 0,-2-4 0 0 0,4 1 0 0 0,-2 0-1 0 0,1-3 1 0 0,1 0 0 0 0,-25-17 0 0 0,-11-10-83 0 0,1-2 0 0 0,2-3 0 0 0,3-2 0 0 0,1-3 0 0 0,2-2 0 0 0,4-2 0 0 0,1-2 0 0 0,-44-69 0 0 0,38 38-244 0 0,-67-155 0 0 0,-18-104-237 0 0,-113-409-485 0 0,230 670 794 0 0,3 0 0 0 0,-8-119-1 0 0,22 138 41 0 0,3 1-1 0 0,3 0 0 0 0,20-120 0 0 0,-1 88-47 0 0,2 0 1 0 0,5 1-1 0 0,5 1 0 0 0,87-167 1 0 0,-83 192 60 0 0,3 2 1 0 0,4 1 0 0 0,2 2-1 0 0,4 3 1 0 0,1 2 0 0 0,101-87-1 0 0,-80 87-77 0 0,2 6 1 0 0,3 2-1 0 0,1 4 0 0 0,171-74 0 0 0,-146 81 162 0 0,1 5-1 0 0,2 5 1 0 0,202-32-1 0 0,104 23 906 0 0,-342 37-636 0 0,1 4 0 0 0,0 2-1 0 0,123 24 1 0 0,-138-16-48 0 0,-1 5 1 0 0,67 24 0 0 0,-96-29-99 0 0,-1 1 0 0 0,0 2 0 0 0,0 0 0 0 0,-1 1 0 0 0,-1 2-1 0 0,31 28 1 0 0,-24-16 15 0 0,-2 3-1 0 0,-1-1 1 0 0,-2 3-1 0 0,-2 0 1 0 0,1 2-1 0 0,-4-1 1 0 0,19 49-1 0 0,-17-30 59 0 0,-5 0 0 0 0,-1 1 0 0 0,-2 1 0 0 0,13 103 0 0 0,-21-62 86 0 0,-4 0 1 0 0,-4 0-1 0 0,-5 0 1 0 0,-3 0-1 0 0,-5 0 1 0 0,-31 104-1 0 0,15-92 198 0 0,-62 147 0 0 0,72-211-285 0 0,-1 0-1 0 0,-4-2 0 0 0,-44 63 1 0 0,50-79-54 0 0,-3-4 0 0 0,1 2 0 0 0,-2-3 0 0 0,-2 0 0 0 0,1-2 0 0 0,-39 27 0 0 0,54-44-71 0 0,0 2-1 0 0,0-1 0 0 0,-1-2 0 0 0,0 2 1 0 0,1-2-1 0 0,-2 0 0 0 0,0-2 0 0 0,2 1 0 0 0,-14 1 1 0 0,18-3-36 0 0,1 0 0 0 0,-1 0 1 0 0,1 0-1 0 0,1 0 1 0 0,-2-2-1 0 0,0 2 0 0 0,1-1 1 0 0,1-1-1 0 0,-2 1 0 0 0,1-1 1 0 0,1 1-1 0 0,-2-1 0 0 0,2-1 1 0 0,-6-1-1 0 0,3-3 27 0 0,-1 3 0 0 0,1-2 1 0 0,0 0-1 0 0,2 0 0 0 0,-2-1 0 0 0,1 1 0 0 0,-4-7 0 0 0,-3-10 22 0 0,1 0 0 0 0,0-2 0 0 0,-13-44 0 0 0,10 13-215 0 0,0-2 1 0 0,5-1-1 0 0,-5-112 1 0 0,22-182-433 0 0,-5 287 479 0 0,6-130-573 0 0,72-383 0 0 0,-49 439 333 0 0,8 3-1 0 0,73-178 0 0 0,-36 148-196 0 0,128-209 0 0 0,-138 272 203 0 0,3 3 0 0 0,161-173 1 0 0,-166 213 166 0 0,2 1 0 0 0,2 3 0 0 0,3 4 0 0 0,1 4 0 0 0,3 2 0 0 0,2 4 0 0 0,2 3 0 0 0,1 3 1 0 0,152-45-1 0 0,-157 62 132 0 0,2 3 0 0 0,81-8-1 0 0,161 4 725 0 0,-268 21-562 0 0,0 2 0 0 0,0 1-1 0 0,-2 3 1 0 0,2 1-1 0 0,-1 4 1 0 0,-1 1 0 0 0,1 4-1 0 0,50 20 1 0 0,-69-20-33 0 0,1 0-1 0 0,-2 1 1 0 0,0 3 0 0 0,-1 0 0 0 0,-1 3 0 0 0,-1 0 0 0 0,-1 1 0 0 0,-1 1 0 0 0,-1 2-1 0 0,-2 1 1 0 0,0-1 0 0 0,27 48 0 0 0,-24-24 70 0 0,-1-1 0 0 0,-2 4-1 0 0,-3-2 1 0 0,-4 3 0 0 0,0-1 0 0 0,13 92 0 0 0,-16-31 150 0 0,-3 0 0 0 0,-10 149 0 0 0,-11-74 233 0 0,-10 0 0 0 0,-61 256 0 0 0,-159 356 1100 0 0,115-489-473 0 0,-224 412 1 0 0,338-702-1101 0 0,6-10-26 0 0,0 0 0 0 0,0 0 0 0 0,-2-1 0 0 0,-1 0 0 0 0,1-1 0 0 0,-1 1 0 0 0,-2-1 0 0 0,2-2 0 0 0,-20 17 1 0 0,27-24-32 0 0,2-2 1 0 0,-1 1 0 0 0,-1-1 0 0 0,2 0-1 0 0,-1 2 1 0 0,-1-2 0 0 0,2 0 0 0 0,-1 1-1 0 0,-1-1 1 0 0,2 0 0 0 0,-1 0 0 0 0,-1 2-1 0 0,1-2 1 0 0,1 0 0 0 0,-2 0 0 0 0,1 0-1 0 0,-1 0 1 0 0,0 0 0 0 0,2 0 0 0 0,-1 0-1 0 0,-1-2 1 0 0,1 2 0 0 0,1 0 0 0 0,-2 0-1 0 0,1 0 1 0 0,-1-1 0 0 0,2 1 0 0 0,-1 0-1 0 0,-1-2 1 0 0,2 2 0 0 0,-1-1 0 0 0,1 1-1 0 0,-2-2 1 0 0,1 2 0 0 0,1-2 0 0 0,-2 2-1 0 0,2-1 1 0 0,-1-1 0 0 0,1 2 0 0 0,0-1-1 0 0,-2-1 1 0 0,2 2 0 0 0,0-1 0 0 0,-1-2-1 0 0,-3-5 25 0 0,1-1-1 0 0,0 1 1 0 0,2-1-1 0 0,-4-14 1 0 0,5 20-19 0 0,-15-141-282 0 0,6-253-1 0 0,9 273 90 0 0,1-23-313 0 0,8 0 0 0 0,45-238-1 0 0,-33 285 196 0 0,5 4 0 0 0,5-1-1 0 0,3 3 1 0 0,85-163-1 0 0,-43 125-110 0 0,6 2-1 0 0,6 5 1 0 0,4 2-1 0 0,6 7 0 0 0,179-167 1 0 0,-210 223 345 0 0,2 4-1 0 0,3 4 1 0 0,1 1 0 0 0,4 4 0 0 0,1 4-1 0 0,1 3 1 0 0,2 4 0 0 0,3 3 0 0 0,1 4-1 0 0,0 3 1 0 0,1 5 0 0 0,1 3 0 0 0,2 4-1 0 0,113-3 1 0 0,-146 15 179 0 0,-1 4-1 0 0,0 1 1 0 0,1 3-1 0 0,-1 3 1 0 0,67 19-1 0 0,-95-20-57 0 0,-1 1-1 0 0,0 1 0 0 0,0 3 0 0 0,0-1 1 0 0,-1 2-1 0 0,-1 1 0 0 0,-1 0 1 0 0,0 2-1 0 0,0 1 0 0 0,-1 2 1 0 0,-2-1-1 0 0,19 27 0 0 0,-20-23 6 0 0,-2 3 1 0 0,-1-2-1 0 0,-2 2 0 0 0,0 2 0 0 0,-2-1 0 0 0,0 1 0 0 0,-2-1 0 0 0,-1 2 1 0 0,-2 0-1 0 0,-1 0 0 0 0,4 40 0 0 0,-4 2 71 0 0,-3-1 1 0 0,-3-1-1 0 0,-3 1 0 0 0,-3 0 0 0 0,-19 86 1 0 0,-103 290 547 0 0,-34-14 74 0 0,-57 44 78 0 0,159-367-577 0 0,-3-2-1 0 0,-80 99 1 0 0,143-204-249 0 0,-19 21 92 0 0,1 0-1 0 0,-43 39 0 0 0,55-55-73 0 0,1-3 0 0 0,-1 1-1 0 0,0-1 1 0 0,0-1-1 0 0,0 2 1 0 0,-2-2-1 0 0,2 0 1 0 0,0 0 0 0 0,-2-1-1 0 0,0 1 1 0 0,2-2-1 0 0,-1 1 1 0 0,-1-1 0 0 0,2 1-1 0 0,-2-2 1 0 0,1 0-1 0 0,-10 0 1 0 0,11-2-4 0 0,0 1 0 0 0,-1-1 1 0 0,3-1-1 0 0,-2 0 0 0 0,1 2 0 0 0,-1-2 1 0 0,1 0-1 0 0,1-1 0 0 0,-1 0 0 0 0,1 1 1 0 0,-1-2-1 0 0,0 1 0 0 0,1 1 0 0 0,-5-10 1 0 0,-7-7 43 0 0,3 1 1 0 0,-15-27-1 0 0,4 0-138 0 0,1 1-1 0 0,-23-71 0 0 0,37 87 7 0 0,1-1 0 0 0,0 0 0 0 0,4 0 0 0 0,-1-1 0 0 0,1-42 0 0 0,4 50 27 0 0,0-15-48 0 0,1 1 0 0 0,1-1 0 0 0,8-39 0 0 0,7 16-77 0 0,1 0 0 0 0,4 1 1 0 0,2 1-1 0 0,2 0 0 0 0,3 3 0 0 0,4 1 0 0 0,72-98 1 0 0,-31 61-155 0 0,4 3 0 0 0,4 4 0 0 0,129-105 0 0 0,536-351-1525 0 0,-469 365 1191 0 0,-130 82 332 0 0,10-4-176 0 0,4 5 1 0 0,3 9-1 0 0,196-71 0 0 0,17 32-291 0 0,6 37 643 0 0,-297 75 396 0 0,-1 4-1 0 0,171 8 1 0 0,-233 1-188 0 0,-1 1 0 0 0,2 1 1 0 0,-2 1-1 0 0,0 1 0 0 0,0 0 0 0 0,0 2 1 0 0,41 21-1 0 0,-49-20-21 0 0,0 0 0 0 0,1 2 0 0 0,-3 0 0 0 0,1 1 0 0 0,0-1 1 0 0,-2 2-1 0 0,0 0 0 0 0,1 0 0 0 0,-3 3 0 0 0,0-3 0 0 0,11 21 0 0 0,-6-2 59 0 0,1 0 0 0 0,-3 2 0 0 0,0 0 0 0 0,9 53-1 0 0,-8-12 143 0 0,6 85 0 0 0,-17-97-67 0 0,-3-2 0 0 0,-3 2 0 0 0,-1 0 0 0 0,-26 109 0 0 0,3-61 249 0 0,-77 190-1 0 0,61-205-72 0 0,-99 166 0 0 0,-85 67 472 0 0,154-239-467 0 0,-3-1 1 0 0,-160 139-1 0 0,187-187-216 0 0,0-3 0 0 0,-1-1 0 0 0,-4-3-1 0 0,1-2 1 0 0,-99 40 0 0 0,119-59-53 0 0,-3-2 0 0 0,3-2 0 0 0,-3 0 0 0 0,-57 5-1 0 0,69-12-25 0 0,-2-2 0 0 0,0 0-1 0 0,0-2 1 0 0,0-1-1 0 0,0 0 1 0 0,0-2 0 0 0,-25-8-1 0 0,36 8-9 0 0,1-1 0 0 0,0 0-1 0 0,1 0 1 0 0,-1-2 0 0 0,2 0-1 0 0,-2 1 1 0 0,2-2 0 0 0,-22-19-1 0 0,28 20-48 0 0,-2 1 0 0 0,2-2 0 0 0,0 1-1 0 0,0-1 1 0 0,0 1 0 0 0,1-1 0 0 0,1 0-1 0 0,-1 0 1 0 0,2-2 0 0 0,0 2 0 0 0,0-2-1 0 0,0 2 1 0 0,-2-22 0 0 0,4 13-31 0 0,1 1 0 0 0,1-1 0 0 0,1-1-1 0 0,-1 1 1 0 0,2 1 0 0 0,2-1 0 0 0,-1 1 0 0 0,3 0 0 0 0,-1 0 0 0 0,0 0 0 0 0,1 1 0 0 0,3-1-1 0 0,11-17 1 0 0,13-15-161 0 0,2 0-1 0 0,73-70 0 0 0,-31 42-109 0 0,3 4 0 0 0,2 4 0 0 0,129-82-1 0 0,-88 77-85 0 0,2 6 0 0 0,152-61-1 0 0,-96 56 383 0 0,5 7 0 0 0,2 8-1 0 0,214-36 1 0 0,118 36 626 0 0,-385 54-317 0 0,259 25 1 0 0,-36 43 109 0 0,-294-48-305 0 0,-1 4 1 0 0,-1 1-1 0 0,88 46 1 0 0,-130-56-69 0 0,1 1 1 0 0,-2 2-1 0 0,0 0 0 0 0,0 1 1 0 0,-2 2-1 0 0,0 0 1 0 0,-1 0-1 0 0,0 1 0 0 0,-2 2 1 0 0,22 30-1 0 0,-23-22 4 0 0,-1-2-1 0 0,1 1 1 0 0,-3 2-1 0 0,0 0 1 0 0,-2 1-1 0 0,-3-1 1 0 0,2 0-1 0 0,1 36 1 0 0,-5-16 19 0 0,-1 0 1 0 0,-3 2 0 0 0,-1-2 0 0 0,-2 0 0 0 0,-3 0 0 0 0,-2 0 0 0 0,-3-2 0 0 0,-25 80 0 0 0,-1-32 72 0 0,-4-2 1 0 0,-4-3 0 0 0,-4-1-1 0 0,-3-2 1 0 0,-4-3-1 0 0,-4-3 1 0 0,-104 111-1 0 0,-232 192 501 0 0,315-309-514 0 0,6-8 50 0 0,-1-3-1 0 0,-86 54 0 0 0,139-104-137 0 0,0-1 0 0 0,0 0 0 0 0,-2-3 0 0 0,1 1 1 0 0,-1-2-1 0 0,-37 8 0 0 0,52-14-13 0 0,0-1 1 0 0,-1-1-1 0 0,2-1 0 0 0,-2 2 1 0 0,0-2-1 0 0,2-2 0 0 0,-1 2 1 0 0,-1-1-1 0 0,2-1 1 0 0,-2-1-1 0 0,2 1 0 0 0,-2-1 1 0 0,2-1-1 0 0,0 1 0 0 0,-1-2 1 0 0,1 1-1 0 0,0-3 0 0 0,-14-8 1 0 0,14 8-1 0 0,0-1 0 0 0,1-1 0 0 0,-1 0 0 0 0,1-1 0 0 0,2 1 0 0 0,-1-2 0 0 0,0 1 0 0 0,1-1 0 0 0,2 0 0 0 0,-2 1 0 0 0,1-1 0 0 0,2-1 0 0 0,-2 1 0 0 0,2-1 0 0 0,2 0 0 0 0,-2-1 0 0 0,1-19 0 0 0,2 28-24 0 0,0-3 0 0 0,0 3 0 0 0,0-1 0 0 0,2 1 0 0 0,-1-2-1 0 0,-1 1 1 0 0,2 0 0 0 0,-1 1 0 0 0,2-1 0 0 0,-1 1 0 0 0,-1-1 0 0 0,3 0-1 0 0,-1 1 1 0 0,-2 1 0 0 0,10-9 0 0 0,-7 7-13 0 0,3 0 0 0 0,-3 1 0 0 0,2-1 0 0 0,0 2 0 0 0,0-1 0 0 0,1 1 0 0 0,0-1 0 0 0,-1 1 0 0 0,14-3 0 0 0,5 0-23 0 0,-2 3-1 0 0,1-1 0 0 0,1 2 0 0 0,-2 0 1 0 0,38 6-1 0 0,5 0 71 0 0,108 27 1 0 0,61 28 12 0 0,-198-48-32 0 0,1262 385 270 0 0,-894-247-194 0 0,-282-99-43 0 0,140 85 0 0 0,-219-109-30 0 0,0 1 0 0 0,-2 4-1 0 0,-1 1 1 0 0,-3 2 0 0 0,49 51 0 0 0,-67-62-6 0 0,-1 0-1 0 0,-1 0 1 0 0,-3 2 0 0 0,1 1 0 0 0,-1 0-1 0 0,-3 0 1 0 0,0 1 0 0 0,-1 1 0 0 0,-2 1-1 0 0,11 49 1 0 0,-14-26 6 0 0,-1 0-1 0 0,-2-2 0 0 0,-3 2 1 0 0,-2 0-1 0 0,-2 0 0 0 0,-4 0 1 0 0,-18 75-1 0 0,0-34 13 0 0,-5 1 1 0 0,-4-4-1 0 0,-49 92 0 0 0,15-55 18 0 0,-4-3 0 0 0,-135 168-1 0 0,108-174 5 0 0,-2-3-1 0 0,-173 145 1 0 0,-267 163 88 0 0,206-195-62 0 0,278-196-72 0 0,-2-1 1 0 0,0-2 0 0 0,-1-5 0 0 0,-69 21-1 0 0,99-36-1 0 0,-1-3 0 0 0,-58 5 0 0 0,78-10 0 0 0,-2-1 0 0 0,2 0 0 0 0,-2-1 0 0 0,2-1 0 0 0,-2 1 0 0 0,2-2 0 0 0,0 0 0 0 0,-1 0 0 0 0,-19-10 0 0 0,26 10-1 0 0,-2-1 0 0 0,2-1 0 0 0,2 0 0 0 0,-2 1-1 0 0,0-2 1 0 0,1 1 0 0 0,-1-1 0 0 0,1 0 0 0 0,1 0-1 0 0,1 0 1 0 0,-2 0 0 0 0,0-1 0 0 0,2 0 0 0 0,0 1-1 0 0,0-2 1 0 0,2 2 0 0 0,-2-2 0 0 0,1 1 0 0 0,1-1 0 0 0,-1 2-1 0 0,2-2 1 0 0,-1-10 0 0 0,1 3-44 0 0,0 1 0 0 0,0 0 0 0 0,1 0 0 0 0,1-1-1 0 0,1 1 1 0 0,0 0 0 0 0,0 1 0 0 0,1-1 0 0 0,1 2 0 0 0,13-27 0 0 0,-2 17-35 0 0,0-1-1 0 0,1 0 1 0 0,2 1 0 0 0,-1 2 0 0 0,31-24 0 0 0,116-78-499 0 0,-90 74 264 0 0,3 4 1 0 0,147-62-1 0 0,-112 65 293 0 0,184-43 0 0 0,-230 70 55 0 0,0 5 0 0 0,2 1 0 0 0,83 4 1 0 0,204 28 100 0 0,-299-18-107 0 0,-1 3 0 0 0,-1 4 0 0 0,0 0 0 0 0,0 4-1 0 0,-1 2 1 0 0,0 2 0 0 0,-2 2 0 0 0,68 44 0 0 0,-98-53-16 0 0,-2 1 0 0 0,0 1 1 0 0,-2 0-1 0 0,0 1 0 0 0,-1 2 1 0 0,26 33-1 0 0,-34-39-3 0 0,0 3 0 0 0,-1-3 0 0 0,0 3 0 0 0,-1-1 1 0 0,-1 0-1 0 0,0 1 0 0 0,-1-1 0 0 0,0 2 0 0 0,-2-2 0 0 0,3 32 1 0 0,-6-37-9 0 0,3 22 13 0 0,-2 1 0 0 0,-1 0 0 0 0,-1 0 0 0 0,-2-1 0 0 0,-14 65 0 0 0,-18 5 57 0 0,-5-1 1 0 0,-73 135-1 0 0,39-105 3 0 0,-5-2-1 0 0,-7-4 1 0 0,-4-4 0 0 0,-5-5-1 0 0,-154 147 1 0 0,128-154 8 0 0,-4-5-1 0 0,-5-6 1 0 0,-172 99 0 0 0,221-151-37 0 0,-1-2 0 0 0,-3-4 0 0 0,-2-3 0 0 0,0-5 0 0 0,-124 29 0 0 0,159-50-13 0 0,-2-2 0 0 0,1-3 0 0 0,-109 0 0 0 0,140-6-21 0 0,-1-1 0 0 0,2-2 1 0 0,-2 0-1 0 0,2-2 0 0 0,-1-1 0 0 0,1 0 0 0 0,-1-2 1 0 0,1 1-1 0 0,1-3 0 0 0,0 0 0 0 0,0-1 0 0 0,-19-15 1 0 0,29 18-25 0 0,1 1 1 0 0,0-1 0 0 0,1-1 0 0 0,1 1-1 0 0,-1-1 1 0 0,0-2 0 0 0,2 2 0 0 0,0-2-1 0 0,0 2 1 0 0,1-1 0 0 0,-1-1 0 0 0,3 0-1 0 0,-1-1 1 0 0,1 1 0 0 0,0 0 0 0 0,0-1 0 0 0,1 0-1 0 0,0 1 1 0 0,2-1 0 0 0,0 0 0 0 0,0 1-1 0 0,0-1 1 0 0,2 0 0 0 0,0 1 0 0 0,-1-1-1 0 0,2 1 1 0 0,0-1 0 0 0,2 1 0 0 0,-1 0-1 0 0,1 1 1 0 0,6-12 0 0 0,1 4-52 0 0,0-1 1 0 0,2 3-1 0 0,0-1 1 0 0,1 2-1 0 0,0-1 0 0 0,2 1 1 0 0,21-14-1 0 0,140-78-456 0 0,-164 99 468 0 0,33-16 18 0 0,0 4 0 0 0,2 0 0 0 0,2 3-1 0 0,-1 2 1 0 0,1 3 0 0 0,70-10 0 0 0,13 8 118 0 0,166 5 1 0 0,411 70 133 0 0,-625-48-193 0 0,246 45 74 0 0,-305-54-86 0 0,-1 4 0 0 0,2 0 1 0 0,-2 1-1 0 0,0 2 0 0 0,-2-1 1 0 0,41 25-1 0 0,-58-28-9 0 0,2-1 1 0 0,-1 0-1 0 0,0 0 1 0 0,-1 2-1 0 0,1-2 1 0 0,-2 1-1 0 0,0 1 1 0 0,0 1-1 0 0,0-1 0 0 0,1 1 1 0 0,-3-1-1 0 0,1 1 1 0 0,-1 0-1 0 0,-1 2 1 0 0,0-2-1 0 0,1 0 1 0 0,-1 2-1 0 0,-2-2 1 0 0,1 2-1 0 0,-1-2 1 0 0,1 14-1 0 0,-4-5 3 0 0,1-1-1 0 0,-2 0 1 0 0,0 0-1 0 0,-1-1 1 0 0,-2 0-1 0 0,2 1 1 0 0,-2-2-1 0 0,-10 18 1 0 0,-2 3 15 0 0,-2-3 0 0 0,-35 47 0 0 0,15-31 6 0 0,-3-3 0 0 0,1 0 1 0 0,-84 64-1 0 0,-169 93 83 0 0,134-110-45 0 0,-2-7 0 0 0,-6-8 0 0 0,-2-6 0 0 0,-3-9 0 0 0,-2-7 0 0 0,-3-8 0 0 0,-229 31 0 0 0,268-60-10 0 0,3-9-1 0 0,-165-5 1 0 0,188-11 1 0 0,-1-6 0 0 0,-225-53 0 0 0,215 30-324 0 0,-1-6 0 0 0,4-5 0 0 0,-191-102 0 0 0,213 91-101 0 0,4-3 0 0 0,2-5 1 0 0,4-4-1 0 0,-124-121 0 0 0,182 156 232 0 0,0-1-1 0 0,3-2 0 0 0,0 1 0 0 0,3-4 0 0 0,1 0 0 0 0,2-1 0 0 0,2 0 0 0 0,-22-60 0 0 0,32 67 49 0 0,2 0-1 0 0,1 1 1 0 0,1-1-1 0 0,2 0 1 0 0,2 1-1 0 0,2-2 1 0 0,-1 1-1 0 0,4-1 0 0 0,-1 0 1 0 0,4 1-1 0 0,1 0 1 0 0,9-38-1 0 0,2 22-65 0 0,1-1 0 0 0,4 3 0 0 0,1-1 0 0 0,1 1 0 0 0,4 2 0 0 0,1 0 0 0 0,1 2 0 0 0,4 3 0 0 0,0-1 0 0 0,2 3 0 0 0,3 2 0 0 0,0 0 0 0 0,3 4 0 0 0,54-38 0 0 0,-24 24-76 0 0,0 1 1 0 0,4 5-1 0 0,1 2 1 0 0,90-31-1 0 0,-102 49 331 0 0,1 2 0 0 0,1 4 0 0 0,1 1 0 0 0,1 5 0 0 0,-1 3-1 0 0,102 1 1 0 0,-155 7-73 0 0,2-1-1 0 0,-1 1 1 0 0,0 1-1 0 0,0 2 0 0 0,-1-2 1 0 0,0 3-1 0 0,1-2 1 0 0,-1 2-1 0 0,0 2 0 0 0,-1 0 1 0 0,0-1-1 0 0,18 15 1 0 0,-23-13-6 0 0,0-1 1 0 0,0 1-1 0 0,1 0 0 0 0,-3 0 1 0 0,1 2-1 0 0,-1 0 1 0 0,0-2-1 0 0,-1 3 1 0 0,0-1-1 0 0,0-1 1 0 0,-1 3-1 0 0,-1-3 1 0 0,-1 3-1 0 0,0-1 1 0 0,0 0-1 0 0,2 22 0 0 0,-2 5 38 0 0,-2 1 0 0 0,-2 0-1 0 0,-2 1 1 0 0,-2-1 0 0 0,-1 0-1 0 0,-1-2 1 0 0,-16 46 0 0 0,-10 8 186 0 0,-78 157 0 0 0,89-207-166 0 0,-2-1 1 0 0,-2-1-1 0 0,-2-1 1 0 0,-1-2-1 0 0,-36 40 1 0 0,55-70-55 0 0,3 2 0 0 0,-2-1 0 0 0,-1 0 0 0 0,1-1 0 0 0,0 1 0 0 0,-2-2-1 0 0,2 0 1 0 0,-2-1 0 0 0,1 1 0 0 0,-3-1 0 0 0,3-2 0 0 0,-21 6 0 0 0,5-6 17 0 0,0-2 0 0 0,-1-1 0 0 0,1-1 0 0 0,0-1 0 0 0,-2-2 1 0 0,-33-9-1 0 0,-156-52 291 0 0,-8-32-15 0 0,28 10 25 0 0,-345-132 390 0 0,466 187-597 0 0,10 6 4 0 0,-67-38-1 0 0,111 49-119 0 0,18 6 82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1.74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0 458 6553 0 0,'196'-31'721'0'0,"-178"28"-603"0"0,0 0 0 0 0,25 0 1 0 0,-36 3-79 0 0,1 1 1 0 0,0 0 0 0 0,0 0 0 0 0,0 0 0 0 0,-1 1-1 0 0,1 1 1 0 0,7 2 0 0 0,15 9 148 0 0,-1 2 0 0 0,38 26 1 0 0,33 18 359 0 0,-56-38-311 0 0,1-2 0 0 0,1-2 0 0 0,1-2-1 0 0,0-2 1 0 0,1-2 0 0 0,67 7 0 0 0,8-11 352 0 0,1-5 1 0 0,0-6 0 0 0,133-20 0 0 0,603-122 2860 0 0,-718 115-3144 0 0,498-102-534 0 0,-257 50 918 0 0,213-38 414 0 0,106 45 78 0 0,-512 59-806 0 0,664-36 1068 0 0,-735 47-1222 0 0,442-7 727 0 0,-383 17-440 0 0,206 34 0 0 0,-186-5-35 0 0,333 102 0 0 0,469 186-475 0 0,-710-229 0 0 0,87 28 0 0 0,31-10 0 0 0,46-37 0 0 0,328-43 0 0 0,4-73 0 0 0,-163-22 0 0 0,-573 58 0 0 0,255-33 0 0 0,-93 10 0 0 0,445-66 0 0 0,-222 21 0 0 0,-301 52 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6402 4287 6553 0 0,'-16'-18'68'0'0,"-1"1"-1"0"0,-2 0 1 0 0,1 0-1 0 0,0 2 1 0 0,-2 1-1 0 0,-2 0 1 0 0,1 2-1 0 0,0 0 1 0 0,-1 3-1 0 0,-1-2 1 0 0,0 3-1 0 0,-29-9 0 0 0,9 7 94 0 0,1 1 0 0 0,-3 1 0 0 0,1 3-1 0 0,-80 1 1 0 0,112 4-120 0 0,-2 3 0 0 0,2-2 0 0 0,-1 2 0 0 0,0 0 0 0 0,0 2 0 0 0,1 0 0 0 0,2-1 0 0 0,-3 2 0 0 0,1 0 0 0 0,1 1 0 0 0,1 0 0 0 0,-1 1 0 0 0,0 0 0 0 0,-9 10 0 0 0,-3 6 92 0 0,0 1-1 0 0,4 1 1 0 0,-1 1-1 0 0,-22 39 1 0 0,-120 180 661 0 0,113-177-585 0 0,-46 64 273 0 0,-5-4 0 0 0,-6-5 0 0 0,-6-5 0 0 0,-4-4 0 0 0,-165 123 0 0 0,201-178-181 0 0,-3-6 0 0 0,-1-2 0 0 0,-1-5 0 0 0,-4-3 0 0 0,-95 33 0 0 0,109-53-65 0 0,1-2-1 0 0,-3-4 1 0 0,-1-3-1 0 0,0-2 1 0 0,0-6-1 0 0,-151-2 1 0 0,169-8-39 0 0,0-3 1 0 0,1-4 0 0 0,0-2 0 0 0,1-2 0 0 0,0-1 0 0 0,-90-41 0 0 0,91 30-228 0 0,2-4 0 0 0,0-2 0 0 0,3 0 0 0 0,0-4 1 0 0,3-3-1 0 0,-75-72 0 0 0,98 85-47 0 0,2-3 0 0 0,1-1 0 0 0,0 0 1 0 0,1-1-1 0 0,4-1 0 0 0,0 0 0 0 0,1-2 0 0 0,2-1 0 0 0,1 2 1 0 0,2-4-1 0 0,1 2 0 0 0,-9-57 0 0 0,12 38-27 0 0,4 1-1 0 0,2-1 0 0 0,1 1 1 0 0,4-1-1 0 0,8-53 0 0 0,-2 29-82 0 0,0 61 56 0 0,-9 17 130 0 0,0 0 1 0 0,0-1 0 0 0,0 1 0 0 0,1 0-1 0 0,-1 0 1 0 0,0 0 0 0 0,0 0 0 0 0,0 0 0 0 0,2-2-1 0 0,-2 2 1 0 0,0 0 0 0 0,0 0 0 0 0,1 0-1 0 0,-1 0 1 0 0,0 0 0 0 0,2 0 0 0 0,-2 0-1 0 0,0 0 1 0 0,0 0 0 0 0,2 0 0 0 0,-2 0 0 0 0,0 0-1 0 0,0 0 1 0 0,1 0 0 0 0,-1 0 0 0 0,0 0-1 0 0,2 0 1 0 0,-2 0 0 0 0,0 0 0 0 0,0 2-1 0 0,1-2 1 0 0,-1 0 0 0 0,0 0 0 0 0,0 0 0 0 0,0 0-1 0 0,2 1 1 0 0,-2-1 0 0 0,0 0 0 0 0,0 0-1 0 0,0 0 1 0 0,1 2 0 0 0,-1-2 0 0 0,0 0-1 0 0,0 0 1 0 0,0 1 0 0 0,0-1 0 0 0,5 6 12 0 0,-2 1 0 0 0,0-1 0 0 0,0 0 0 0 0,-2 2 0 0 0,3-2 0 0 0,-3 0 1 0 0,1 1-1 0 0,-1 0 0 0 0,1 0 0 0 0,-2 10 0 0 0,0 84 106 0 0,-2-52-48 0 0,-1 41 127 0 0,-28 170 0 0 0,-42 89 255 0 0,-95 240 252 0 0,101-403-319 0 0,-102 197 0 0 0,157-357-350 0 0,-205 391 543 0 0,150-302-304 0 0,-123 160 0 0 0,184-264-252 0 0,-2-2 0 0 0,-1 1 0 0 0,1-3 0 0 0,-1 2 0 0 0,0-1 0 0 0,-17 10 0 0 0,20-15-14 0 0,0 0 1 0 0,0 1 0 0 0,-1-1-1 0 0,1-2 1 0 0,-1 1-1 0 0,1-1 1 0 0,-2 1 0 0 0,2-1-1 0 0,-2-1 1 0 0,2 0 0 0 0,-2 0-1 0 0,-8 0 1 0 0,3-3 6 0 0,1 2-1 0 0,1-2 1 0 0,-1-2-1 0 0,1 2 1 0 0,1-2-1 0 0,-3-1 1 0 0,3 2 0 0 0,1-2-1 0 0,-2-1 1 0 0,2 0-1 0 0,-2-1 1 0 0,2 0-1 0 0,0 1 1 0 0,-8-10 0 0 0,-6-11 16 0 0,-2 1 1 0 0,4-2-1 0 0,-26-43 1 0 0,-2-20-377 0 0,-51-125 0 0 0,65 136 178 0 0,-49-121-495 0 0,7-3 1 0 0,-73-320-1 0 0,59-83-546 0 0,80 445 642 0 0,17-288-1 0 0,11 317 192 0 0,4-1 0 0 0,7 2-1 0 0,67-194 1 0 0,-59 220 108 0 0,7-1 0 0 0,3 4 0 0 0,6 4 0 0 0,66-101 0 0 0,-71 132 88 0 0,4 2-1 0 0,2 1 0 0 0,4 4 1 0 0,1 2-1 0 0,5 2 0 0 0,74-54 1 0 0,-97 85 44 0 0,0 1 0 0 0,3 1 0 0 0,0 2-1 0 0,62-23 1 0 0,-74 36 166 0 0,1-1-1 0 0,0 3 0 0 0,0 1 1 0 0,0 0-1 0 0,2 4 0 0 0,-2 0 0 0 0,49 3 1 0 0,-72 0-4 0 0,2 2 1 0 0,-2-1-1 0 0,2 1 1 0 0,-2-1 0 0 0,0 2-1 0 0,0 1 1 0 0,1 0 0 0 0,-1-1-1 0 0,0 2 1 0 0,0-1-1 0 0,0 1 1 0 0,-1 1 0 0 0,0 0-1 0 0,-1 0 1 0 0,1 0-1 0 0,0 2 1 0 0,-1-2 0 0 0,-1 2-1 0 0,0-1 1 0 0,1 3-1 0 0,-1-3 1 0 0,-2 2 0 0 0,1-1-1 0 0,-1 1 1 0 0,1 0 0 0 0,-2 1-1 0 0,0-1 1 0 0,0 2-1 0 0,0-2 1 0 0,-1 0 0 0 0,1 15-1 0 0,0 15 56 0 0,-2 0 0 0 0,-1 0 1 0 0,-3-1-1 0 0,0 0 0 0 0,-3-1 0 0 0,0 1 0 0 0,-14 37 0 0 0,-26 93 522 0 0,-79 189-1 0 0,-68 74 358 0 0,138-325-497 0 0,-133 192 0 0 0,4-73 160 0 0,161-201-539 0 0,-1-1 0 0 0,-2-2 0 0 0,0 1 0 0 0,-2-2 0 0 0,1-2-1 0 0,-48 25 1 0 0,66-38-54 0 0,0-2 0 0 0,-1 1 1 0 0,0-1-1 0 0,1 0 0 0 0,-2-1 0 0 0,2-1 0 0 0,-14 2 0 0 0,18-3-14 0 0,1 0-1 0 0,-1 0 0 0 0,0-1 1 0 0,1 1-1 0 0,-1-2 1 0 0,1 1-1 0 0,-1 1 0 0 0,0-3 1 0 0,1 1-1 0 0,-1 1 1 0 0,1-1-1 0 0,-1-1 0 0 0,0 0 1 0 0,2 2-1 0 0,-1-3 1 0 0,1 1-1 0 0,-6-4 0 0 0,1-2 10 0 0,0-2-1 0 0,1 2 0 0 0,-1-2 0 0 0,2 0 0 0 0,0 1 0 0 0,-8-23 1 0 0,-23-75-58 0 0,19 39-104 0 0,4-1 0 0 0,2-1-1 0 0,-2-82 1 0 0,17-215-389 0 0,5 281 361 0 0,3-1 0 0 0,4 3 0 0 0,3-1 0 0 0,5 2 0 0 0,3 0 0 0 0,5 1-1 0 0,2 4 1 0 0,4-1 0 0 0,85-137 0 0 0,-24 76-173 0 0,6 7 0 0 0,5 2 0 0 0,7 5 1 0 0,193-164-1 0 0,-37 70-572 0 0,351-217 1 0 0,-329 256 84 0 0,393-180-1 0 0,-460 268 813 0 0,-193 85 61 0 0,-2 0-1 0 0,2 1 0 0 0,0 1 1 0 0,1 2-1 0 0,38 1 0 0 0,-59 4-13 0 0,0 1 0 0 0,-1 1-1 0 0,1-1 1 0 0,-2 2-1 0 0,2 0 1 0 0,-2 0 0 0 0,2 2-1 0 0,-2-1 1 0 0,1 3-1 0 0,-1-3 1 0 0,0 4 0 0 0,-1-2-1 0 0,1 2 1 0 0,-1-1-1 0 0,-1 2 1 0 0,1-1-1 0 0,-2 3 1 0 0,1-2 0 0 0,14 20-1 0 0,5 12 115 0 0,0 1 1 0 0,-3 0-1 0 0,-1 3 0 0 0,-4 1 0 0 0,33 87 1 0 0,45 249 700 0 0,-62-181 51 0 0,24 409 1 0 0,-64-463-390 0 0,-34 249 1 0 0,34-376-428 0 0,-2 0 0 0 0,1 0 0 0 0,-1-1 1 0 0,-10 23-1 0 0,15-41-77 0 0,-2 1 0 0 0,2-2 1 0 0,0 1-1 0 0,0-1 1 0 0,0 2-1 0 0,-1-2 0 0 0,1 1 1 0 0,0-1-1 0 0,-2 2 1 0 0,2-2-1 0 0,0 1 0 0 0,-1-1 1 0 0,1 2-1 0 0,0-2 0 0 0,-2 0 1 0 0,2 1-1 0 0,-1-1 1 0 0,-1 2-1 0 0,1-2-4 0 0,1 0-1 0 0,0 0 1 0 0,0 0-1 0 0,-2-2 1 0 0,2 2-1 0 0,0 0 1 0 0,-1 0-1 0 0,1 0 1 0 0,0 0-1 0 0,0-1 1 0 0,-2 1-1 0 0,2 0 1 0 0,0 0-1 0 0,0 0 1 0 0,0-2-1 0 0,-1 2 1 0 0,1 0-1 0 0,0 0 1 0 0,0-1-1 0 0,0 1 1 0 0,0 0-1 0 0,0-2 1 0 0,-2 2-1 0 0,2 0 1 0 0,0-1-1 0 0,-11-47 94 0 0,8 32-94 0 0,-18-88-94 0 0,-10-130 1 0 0,11 55-236 0 0,-33-161-101 0 0,-14-101-199 0 0,54 322 413 0 0,7-2-1 0 0,9-122 1 0 0,2 185 121 0 0,3 1 1 0 0,2 1 0 0 0,2-1 0 0 0,4 2 0 0 0,39-99 0 0 0,-26 86-70 0 0,5 3 1 0 0,2 0 0 0 0,88-118 0 0 0,-79 128 30 0 0,2 4-1 0 0,2 1 1 0 0,1 2 0 0 0,109-77 0 0 0,-90 81-59 0 0,2 1 1 0 0,1 4 0 0 0,139-54 0 0 0,-138 69 271 0 0,0 1 0 0 0,2 4 1 0 0,0 4-1 0 0,133-11 1 0 0,-142 22 86 0 0,0 2 0 0 0,0 2 0 0 0,102 15 1 0 0,-116-4-37 0 0,2 1-1 0 0,-2 2 1 0 0,0 3 0 0 0,-2 3 0 0 0,-1 1 0 0 0,69 39-1 0 0,-10 9 360 0 0,197 163 0 0 0,-262-192-354 0 0,-1 1 0 0 0,-2 2 0 0 0,-3 3 0 0 0,0 0 0 0 0,-4 3 0 0 0,47 82 0 0 0,-59-85-2 0 0,1 3 1 0 0,-4-1 0 0 0,20 82-1 0 0,-32-108-85 0 0,-1 1 0 0 0,-2 2 0 0 0,-2-2 0 0 0,1 0 1 0 0,-2 1-1 0 0,0-1 0 0 0,-3 2 0 0 0,0-2 0 0 0,0 0 0 0 0,-11 29 0 0 0,2-14 45 0 0,-3-3 1 0 0,-1 2-1 0 0,-2-4 1 0 0,-2 3-1 0 0,0-4 0 0 0,-3 1 1 0 0,-43 48-1 0 0,42-58-24 0 0,-1 0 0 0 0,1-1-1 0 0,-2-2 1 0 0,-2-2 0 0 0,1 0-1 0 0,-2-2 1 0 0,0-1 0 0 0,-52 20-1 0 0,55-26-2 0 0,-2-1-1 0 0,2-2 0 0 0,-1 0 0 0 0,-1-1 0 0 0,1-2 0 0 0,-1 0 0 0 0,1-3 1 0 0,-1 0-1 0 0,0-2 0 0 0,-48-8 0 0 0,61 7-33 0 0,-1-2-1 0 0,3 0 1 0 0,-3 1 0 0 0,1-2 0 0 0,1-2-1 0 0,0 2 1 0 0,1-3 0 0 0,-1 1 0 0 0,2-1-1 0 0,-1 0 1 0 0,1-2 0 0 0,0 0-1 0 0,1 1 1 0 0,1-3 0 0 0,0 1 0 0 0,0 0-1 0 0,1 0 1 0 0,1-2 0 0 0,0 0 0 0 0,1 0-1 0 0,-7-18 1 0 0,5 3-102 0 0,-1-1-1 0 0,4 0 1 0 0,0 0 0 0 0,3-1-1 0 0,0 2 1 0 0,2-1 0 0 0,-1-1-1 0 0,4 0 1 0 0,8-54 0 0 0,-4 51-12 0 0,4 1-1 0 0,0-1 1 0 0,1 0 0 0 0,3 2 0 0 0,0 0 0 0 0,1 1 0 0 0,2 1 0 0 0,30-42 0 0 0,-13 26-45 0 0,2 3 0 0 0,3 0 0 0 0,0 4 1 0 0,3 0-1 0 0,1 3 0 0 0,2 0 1 0 0,61-35-1 0 0,-63 46 111 0 0,0 4 0 0 0,1 1 1 0 0,0 1-1 0 0,2 3 0 0 0,2 2 1 0 0,-1 0-1 0 0,1 5 0 0 0,86-9 0 0 0,-80 16 78 0 0,-1 0 0 0 0,1 4-1 0 0,-1 3 1 0 0,1 1 0 0 0,-1 3 0 0 0,-1 2-1 0 0,0 2 1 0 0,0 3 0 0 0,-1 2-1 0 0,-2 2 1 0 0,0 3 0 0 0,-2 1-1 0 0,75 51 1 0 0,-45-17 68 0 0,-4 4 0 0 0,-2 2 0 0 0,-4 3 0 0 0,-1 3 0 0 0,59 87 0 0 0,-103-130-85 0 0,-2 2 1 0 0,-2 0-1 0 0,-1 2 0 0 0,0-1 1 0 0,-4 2-1 0 0,1 1 0 0 0,-2-1 1 0 0,-2 1-1 0 0,8 42 0 0 0,-10-14 29 0 0,-2 1-1 0 0,-3-1 0 0 0,-3 0 0 0 0,-9 83 1 0 0,1-95-9 0 0,-1 0 0 0 0,-2 0 1 0 0,-3 0-1 0 0,-1-2 0 0 0,-40 83 0 0 0,0-27 170 0 0,-3-4-1 0 0,-138 176 1 0 0,148-220-109 0 0,-4-3 0 0 0,0-1 0 0 0,-105 74 1 0 0,125-102-46 0 0,-72 40 0 0 0,87-55-60 0 0,2-1 0 0 0,-2-1 0 0 0,0 0 0 0 0,0-1 0 0 0,0 0 0 0 0,-1-2 0 0 0,-17 3 0 0 0,16-5 0 0 0,0-1 1 0 0,0 2-1 0 0,1-4 1 0 0,-2 1 0 0 0,2-1-1 0 0,-1-1 1 0 0,1-1-1 0 0,0-1 1 0 0,-19-7-1 0 0,-4-8 42 0 0,1 0 0 0 0,2-3-1 0 0,-1-1 1 0 0,3-2-1 0 0,-61-54 1 0 0,30 13-267 0 0,-101-126-1 0 0,139 156 28 0 0,3-1-1 0 0,-29-49 0 0 0,45 67 101 0 0,1 0 0 0 0,0 0 0 0 0,1-1 0 0 0,2 1 0 0 0,0-1 0 0 0,-5-44 0 0 0,8 41 20 0 0,3-1-1 0 0,0 1 1 0 0,2-1-1 0 0,1 1 1 0 0,0-1-1 0 0,2 1 0 0 0,1 0 1 0 0,11-32-1 0 0,21-26-196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1779 2978 6553 0 0,'-141'34'563'0'0,"-154"16"-1"0"0,99-21 132 0 0,29 2-464 0 0,-183 26 678 0 0,307-53-754 0 0,-1-1-1 0 0,-80-3 1 0 0,101-3-75 0 0,0 0 1 0 0,-1-2 0 0 0,1-1-1 0 0,0 0 1 0 0,0-1-1 0 0,-37-19 1 0 0,45 16-47 0 0,0 3 0 0 0,1-4-1 0 0,-1 0 1 0 0,2 1 0 0 0,0-1-1 0 0,0-1 1 0 0,1-1 0 0 0,0 0 0 0 0,1-1-1 0 0,0 0 1 0 0,2-1 0 0 0,0 1-1 0 0,0-1 1 0 0,1-2 0 0 0,2 2 0 0 0,-1-2-1 0 0,2 2 1 0 0,-1-2 0 0 0,3-2-1 0 0,-5-19 1 0 0,5-5-60 0 0,0 0 0 0 0,3 1 0 0 0,2-3-1 0 0,2 2 1 0 0,1 1 0 0 0,12-44 0 0 0,9-13-107 0 0,53-132 1 0 0,-24 93 17 0 0,5 5-1 0 0,6 1 1 0 0,4 4 0 0 0,6 4 0 0 0,132-164-1 0 0,-119 183 3 0 0,4 5 0 0 0,4 4 0 0 0,4 4 0 0 0,4 5 0 0 0,4 4 0 0 0,4 5 0 0 0,3 5 0 0 0,239-111 0 0 0,-205 125 12 0 0,3 5 0 0 0,3 7 0 0 0,205-34-1 0 0,-183 52 613 0 0,2 7 0 0 0,-1 9 0 0 0,225 11 0 0 0,-317 7-100 0 0,170 33 1 0 0,-211-27-266 0 0,-2 1 1 0 0,1 2-1 0 0,-1 2 1 0 0,-1 3 0 0 0,64 36-1 0 0,-81-38-64 0 0,0 2 0 0 0,0 1-1 0 0,-3 2 1 0 0,1-1 0 0 0,-2 2-1 0 0,-1 2 1 0 0,-1 1 0 0 0,32 50-1 0 0,-26-28 98 0 0,-2 0-1 0 0,-1 1 0 0 0,-3 2 1 0 0,20 80-1 0 0,-9 50 242 0 0,-2-8-1 0 0,-28-169-396 0 0,1 2 0 0 0,-1 1 0 0 0,1-3 0 0 0,-1 2 0 0 0,2-1 0 0 0,0 1 0 0 0,1-1 0 0 0,-1 1 0 0 0,0-2 0 0 0,0 1 0 0 0,1-1 0 0 0,4 4 0 0 0,-5-5-9 0 0,0 0-1 0 0,2-1 1 0 0,-2-1 0 0 0,0 2 0 0 0,1-1-1 0 0,-1-1 1 0 0,2 1 0 0 0,-2-1 0 0 0,2-1 0 0 0,-2 2-1 0 0,1-2 1 0 0,1 2 0 0 0,-2-2 0 0 0,2 0 0 0 0,-1 0-1 0 0,1 0 1 0 0,4-2 0 0 0,-1 0 17 0 0,-2 1-1 0 0,1-1 1 0 0,-1 1-1 0 0,1-1 1 0 0,-1-1 0 0 0,1 0-1 0 0,-1 0 1 0 0,11-6 0 0 0,43-40 100 0 0,-42 34-45 0 0,316-322-278 0 0,59-48-578 0 0,-349 347 690 0 0,4 2 0 0 0,1 3 0 0 0,1 2-1 0 0,0 2 1 0 0,2 2 0 0 0,2 2 0 0 0,71-21 0 0 0,-56 26 210 0 0,2 5-1 0 0,-1 3 1 0 0,0 3 0 0 0,140-2 0 0 0,-106 12 76 0 0,0 4-1 0 0,-2 4 1 0 0,1 5 0 0 0,169 46 0 0 0,-183-33 45 0 0,0 5 1 0 0,158 81-1 0 0,-193-82-66 0 0,87 62-1 0 0,-115-73-141 0 0,-2 3-1 0 0,1-1 0 0 0,-2 2 0 0 0,-2 1 0 0 0,20 28 1 0 0,-22-27 30 0 0,-3 0 0 0 0,0 2 0 0 0,-2-1 0 0 0,-2 2 0 0 0,0 0 0 0 0,9 42 0 0 0,-14-45-17 0 0,-3-2 1 0 0,-1 1-1 0 0,-1 1 0 0 0,-1 0 0 0 0,-1-2 0 0 0,-1 2 0 0 0,-2-1 1 0 0,-7 34-1 0 0,-3-13 61 0 0,-3-2 1 0 0,0-1 0 0 0,-44 81-1 0 0,14-44 42 0 0,-1-2 0 0 0,-5-3 0 0 0,-3-2 1 0 0,-2-3-1 0 0,-4-2 0 0 0,-3-2 0 0 0,-94 73 0 0 0,144-129-113 0 0,2 0 0 0 0,-2-1 0 0 0,0 0 0 0 0,1 0 0 0 0,-3-1 0 0 0,3-2 0 0 0,-3 0 0 0 0,-27 8 0 0 0,40-13-41 0 0,0-1 1 0 0,0 0-1 0 0,-1 0 0 0 0,1 2 1 0 0,0-2-1 0 0,0 0 1 0 0,-1-2-1 0 0,1 2 0 0 0,0 0 1 0 0,0-1-1 0 0,0 1 1 0 0,0-2-1 0 0,0 2 1 0 0,0-1-1 0 0,0-1 0 0 0,0 1 1 0 0,0-1-1 0 0,0 1 1 0 0,0-1-1 0 0,1-1 0 0 0,-1 1 1 0 0,0 1-1 0 0,2-2 1 0 0,-6-5-1 0 0,1 1 15 0 0,0-3 0 0 0,2 3 0 0 0,-1-2 0 0 0,0-2 0 0 0,1 2 0 0 0,-4-14 0 0 0,1 0-49 0 0,2 0-1 0 0,-1 0 1 0 0,3-2-1 0 0,0 3 1 0 0,1-3-1 0 0,2 1 1 0 0,0 1-1 0 0,2-2 1 0 0,8-42-1 0 0,-3 35-55 0 0,2 0 0 0 0,1-1 0 0 0,3 3 1 0 0,-1-1-1 0 0,2 1 0 0 0,29-44 0 0 0,-8 22-100 0 0,1 2 1 0 0,4 1 0 0 0,2 1 0 0 0,88-77-1 0 0,-92 94 114 0 0,0 2-1 0 0,2 2 1 0 0,1 2-1 0 0,0 1 1 0 0,4 2-1 0 0,82-31 1 0 0,-86 42 121 0 0,2 1 1 0 0,-2 2 0 0 0,2 2-1 0 0,64-2 1 0 0,-32 10 92 0 0,128 16 1 0 0,-30 14 123 0 0,230 77 0 0 0,-223-57-120 0 0,253 81 284 0 0,-17 34-13 0 0,-382-152-370 0 0,-1 3 0 0 0,1 2-1 0 0,-2 0 1 0 0,-1 1-1 0 0,31 31 1 0 0,-48-38-27 0 0,0 0 0 0 0,0 1 0 0 0,-2 2 0 0 0,0-2 0 0 0,-1 2 1 0 0,-2 0-1 0 0,2 1 0 0 0,-4 1 0 0 0,3-1 0 0 0,-4 0 0 0 0,7 27 0 0 0,-5-10 22 0 0,-2 0-1 0 0,0 0 0 0 0,-3 0 1 0 0,-1 2-1 0 0,-2-2 0 0 0,-8 63 1 0 0,-1-44 41 0 0,-3 1 1 0 0,-2-2 0 0 0,-32 84-1 0 0,5-37 94 0 0,-89 165-1 0 0,-208 229 330 0 0,20-79 17 0 0,191-249-323 0 0,82-104-115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2396 650 6553 0 0,'-104'-324'0'0'0,"54"180"0"0"0,47 133 1 0 0,-2 1-1 0 0,2 0 0 0 0,-3 0 0 0 0,1 1 1 0 0,-1-1-1 0 0,2 1 0 0 0,-4 0 0 0 0,2 1 1 0 0,-2 1-1 0 0,1-2 0 0 0,-1 1 1 0 0,0 2-1 0 0,1-2 0 0 0,-2 2 0 0 0,-1 0 1 0 0,1 0-1 0 0,0 1 0 0 0,-2 1 0 0 0,2-1 1 0 0,-2 0-1 0 0,-10-1 0 0 0,0 2 45 0 0,1-1-1 0 0,-2 2 1 0 0,2 2 0 0 0,-1-1 0 0 0,0 2-1 0 0,-1 2 1 0 0,2-1 0 0 0,-1 2-1 0 0,1 0 1 0 0,-26 8 0 0 0,-53 23 315 0 0,1 2 0 0 0,3 4 0 0 0,-142 84 0 0 0,124-52 112 0 0,3 4-1 0 0,-128 115 1 0 0,150-109-121 0 0,2 2 1 0 0,5 4-1 0 0,5 4 0 0 0,2 3 1 0 0,5 3-1 0 0,4 3 1 0 0,5 3-1 0 0,5 1 0 0 0,-54 146 1 0 0,95-216-240 0 0,2 2 0 0 0,3 0 1 0 0,0 1-1 0 0,3-1 0 0 0,0 1 1 0 0,3 0-1 0 0,1 1 0 0 0,5 54 1 0 0,-1-69-40 0 0,2 1 0 0 0,1-1 1 0 0,1-1-1 0 0,2 2 1 0 0,-1-2-1 0 0,2 0 1 0 0,2 0-1 0 0,0-1 1 0 0,1 0-1 0 0,28 36 1 0 0,-22-34 18 0 0,2-1 1 0 0,1-1-1 0 0,1-1 1 0 0,-1-1-1 0 0,4 0 1 0 0,-2-2-1 0 0,3-1 1 0 0,39 21-1 0 0,-34-24 34 0 0,0-2 0 0 0,1-1-1 0 0,0 0 1 0 0,0-4 0 0 0,0 0-1 0 0,64 5 1 0 0,-40-11 59 0 0,-3-1 1 0 0,2-1-1 0 0,75-14 1 0 0,-72 1 69 0 0,0-2 0 0 0,1-2 0 0 0,100-48 0 0 0,-121 50-166 0 0,-3-3-1 0 0,0-1 0 0 0,0-1 0 0 0,56-46 0 0 0,-75 51-123 0 0,1-1-1 0 0,0 1 1 0 0,-2-1 0 0 0,-1-2-1 0 0,0 1 1 0 0,0-2 0 0 0,-2 0-1 0 0,-1 0 1 0 0,15-39 0 0 0,-23 53 17 0 0,-2-2 1 0 0,2 2 0 0 0,-1-2 0 0 0,-1 1 0 0 0,-1-1-1 0 0,2 2 1 0 0,-2-2 0 0 0,0 1 0 0 0,0-1 0 0 0,-2 0-1 0 0,2 1 1 0 0,-1 0 0 0 0,-1 0 0 0 0,1-1 0 0 0,-2 2-1 0 0,1-2 1 0 0,-1 2 0 0 0,0-1 0 0 0,0 1-1 0 0,-2-1 1 0 0,2 1 0 0 0,-1 0 0 0 0,-1 0 0 0 0,1 0-1 0 0,-1 1 1 0 0,-1-1 0 0 0,-5-3 0 0 0,-13-8 18 0 0,-1 0 0 0 0,-1 2 0 0 0,0 1 1 0 0,-1 2-1 0 0,-31-11 0 0 0,3 6 95 0 0,-2 4-1 0 0,-113-13 1 0 0,110 18-33 0 0,-1 5 1 0 0,0 1 0 0 0,-63 7-1 0 0,88 0-22 0 0,0-1 1 0 0,0 4-1 0 0,0-1 0 0 0,1 4 1 0 0,2 0-1 0 0,-48 24 0 0 0,45-18 7 0 0,3 1-1 0 0,1 4 0 0 0,-1-1 0 0 0,3 2 1 0 0,-48 46-1 0 0,63-52-22 0 0,1-2 0 0 0,0 2 0 0 0,0 0 0 0 0,4 1 1 0 0,-3 0-1 0 0,3 2 0 0 0,0-1 0 0 0,1 0 0 0 0,2 1 0 0 0,0 2 0 0 0,-8 36 0 0 0,9-26 12 0 0,3 0-1 0 0,0 2 1 0 0,1-2-1 0 0,2 1 0 0 0,2 0 1 0 0,3-1-1 0 0,-1 0 1 0 0,1 0-1 0 0,2 0 1 0 0,3 0-1 0 0,20 51 0 0 0,4-8 47 0 0,3 0 1 0 0,2-2-1 0 0,4-3 0 0 0,3-1 0 0 0,3-1 0 0 0,3-4 0 0 0,3-1 0 0 0,3-4 1 0 0,2-1-1 0 0,3-4 0 0 0,1-2 0 0 0,107 64 0 0 0,-111-84-5 0 0,-1-1 0 0 0,4-5 0 0 0,0-2-1 0 0,79 19 1 0 0,-29-17 104 0 0,186 20 0 0 0,-221-40-84 0 0,0-3 1 0 0,0-3-1 0 0,1-4 1 0 0,143-25-1 0 0,-164 15-45 0 0,-1-1 0 0 0,-1-2-1 0 0,-1-3 1 0 0,0-3 0 0 0,-1-2 0 0 0,-1-2 0 0 0,50-34 0 0 0,-59 29-193 0 0,1-4 0 0 0,-4 0 0 0 0,0-3 0 0 0,-3 0 1 0 0,53-70-1 0 0,-53 57-71 0 0,-3-3 1 0 0,-1-2-1 0 0,-4-1 1 0 0,35-87-1 0 0,-53 111 130 0 0,0-1 0 0 0,-3 0 0 0 0,-1-2-1 0 0,-2 2 1 0 0,0-2 0 0 0,-3 1 0 0 0,-1-1 0 0 0,-2 0 0 0 0,-2 2-1 0 0,-7-48 1 0 0,7 73 45 0 0,-1-1-1 0 0,0 0 0 0 0,0 2 1 0 0,0-2-1 0 0,-1 2 1 0 0,-1-1-1 0 0,0 0 1 0 0,-1 1-1 0 0,2 0 0 0 0,-2 0 1 0 0,-14-13-1 0 0,11 13-36 0 0,-1 2 0 0 0,-19-13 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634 1234 6553 0 0,'-223'-257'0'0'0,"169"207"0"0"0,-96-72 0 0 0,124 102 109 0 0,-1-2-1 0 0,-42-47 1 0 0,58 57-66 0 0,1 0 0 0 0,1 0 0 0 0,-1-2 0 0 0,3 0 0 0 0,-2 0 0 0 0,2 1 0 0 0,-9-30 0 0 0,14 37-32 0 0,1 1 0 0 0,1-1 1 0 0,-2 0-1 0 0,2 1 0 0 0,0-1 1 0 0,0 0-1 0 0,0 1 0 0 0,2-1 0 0 0,-2 2 1 0 0,1-2-1 0 0,1 0 0 0 0,-1 1 1 0 0,1-1-1 0 0,-1 1 0 0 0,2 1 1 0 0,0-2-1 0 0,-1 1 0 0 0,1 0 1 0 0,0 1-1 0 0,5-7 0 0 0,5-3 86 0 0,0-1 0 0 0,2 1 0 0 0,-1 2 0 0 0,25-20 0 0 0,0 7 52 0 0,-3 2-1 0 0,4 1 1 0 0,55-21-1 0 0,130-35 509 0 0,-57 32-140 0 0,0 8 1 0 0,4 7 0 0 0,1 6-1 0 0,-1 10 1 0 0,1 6 0 0 0,228 20-1 0 0,-271 2-47 0 0,-2 6 0 0 0,183 53-1 0 0,-256-57-304 0 0,2 3-1 0 0,-2 4 0 0 0,-2 1 1 0 0,-1 3-1 0 0,0 1 1 0 0,60 44-1 0 0,-85-50-64 0 0,1 2-1 0 0,-1 0 1 0 0,-1 1-1 0 0,-1 2 1 0 0,-2 0 0 0 0,0 3-1 0 0,-3-1 1 0 0,0 3-1 0 0,-2-1 1 0 0,-1 1 0 0 0,23 54-1 0 0,-28-42 74 0 0,0 2-1 0 0,-1-1 0 0 0,-4 0 1 0 0,6 80-1 0 0,-12-63 51 0 0,-2-1 0 0 0,-2 0 0 0 0,-14 70 0 0 0,6-75-63 0 0,-1 0 1 0 0,-3-3-1 0 0,-2 1 0 0 0,-2-1 1 0 0,-4-1-1 0 0,0-1 0 0 0,-45 70 0 0 0,61-110-122 0 0,-20 30 249 0 0,-59 67 0 0 0,77-98-251 0 0,-2 2 0 0 0,2-2 0 0 0,-1-1-1 0 0,-1 1 1 0 0,0-1 0 0 0,0-2 0 0 0,-1 2 0 0 0,0-2 0 0 0,0-2 0 0 0,-1 2 0 0 0,-20 5 0 0 0,11-6 84 0 0,-1-2 0 0 0,2 0 1 0 0,0 0-1 0 0,-2-3 1 0 0,-28 0-1 0 0,44-2-98 0 0,0 2-1 0 0,0-1 1 0 0,-1-1 0 0 0,2 1-1 0 0,-2-2 1 0 0,1 0 0 0 0,1 1-1 0 0,-1-1 1 0 0,0-2-1 0 0,1 2 1 0 0,0-1 0 0 0,-1 1-1 0 0,3-2 1 0 0,-2 1-1 0 0,0-3 1 0 0,1 3 0 0 0,0-1-1 0 0,1-1 1 0 0,-7-9-1 0 0,5 6 26 0 0,0-1-1 0 0,1 1 0 0 0,1-1 1 0 0,1 0-1 0 0,-2 0 0 0 0,2 1 1 0 0,2-2-1 0 0,-3 0 0 0 0,3 0 0 0 0,-1 1 1 0 0,1-12-1 0 0,1 16-57 0 0,1-1 0 0 0,-1 0 0 0 0,2 0-1 0 0,-1 1 1 0 0,1-2 0 0 0,0 2 0 0 0,1 0 0 0 0,-2 0 0 0 0,2 0-1 0 0,0-1 1 0 0,0 1 0 0 0,2 0 0 0 0,-2 0 0 0 0,2 1-1 0 0,-1-1 1 0 0,1 2 0 0 0,7-10 0 0 0,2 5 0 0 0,-2-2 0 0 0,2 2 0 0 0,-1 1 0 0 0,1 1 0 0 0,2-1-1 0 0,23-7 1 0 0,96-22-67 0 0,-98 28 127 0 0,10 0-27 0 0,2 1-1 0 0,-2 2 1 0 0,1 3 0 0 0,74 3 0 0 0,-48 6 13 0 0,-1 3-1 0 0,92 23 1 0 0,-27-1 33 0 0,-34-8 3 0 0,133 47 1 0 0,-139-35-8 0 0,142 77 0 0 0,-202-89-42 0 0,-1 0 1 0 0,0 1-1 0 0,-2 4 0 0 0,-1-1 0 0 0,-2 2 0 0 0,43 51 0 0 0,-54-54-8 0 0,-1-2 1 0 0,-2 4 0 0 0,1 0 0 0 0,-4-1 0 0 0,0 2-1 0 0,-1 2 1 0 0,-2-2 0 0 0,-1 1 0 0 0,0 2-1 0 0,-4-1 1 0 0,1 1 0 0 0,-2 0 0 0 0,-1 0-1 0 0,-2 46 1 0 0,-2-21 16 0 0,-2 1-1 0 0,-4-1 0 0 0,-15 70 0 0 0,8-69 7 0 0,-5-2 0 0 0,-1-1-1 0 0,-40 85 1 0 0,44-110-25 0 0,-20 38 42 0 0,-73 111 0 0 0,37-85 17 0 0,-4-2 1 0 0,-114 109-1 0 0,133-149-23 0 0,-3-4 1 0 0,-96 64 0 0 0,112-86-41 0 0,6-1 18 0 0,-1-2 0 0 0,-43 16 0 0 0,18-14 14 0 0,-85 22 1 0 0,113-44-33 0 0,26-4-8 0 0,7 2 0 0 0,1-1 0 0 0,0 0 1 0 0,0 0-1 0 0,0 0 0 0 0,0 0 0 0 0,0 0 0 0 0,-2 0 0 0 0,2 0 0 0 0,0 0 0 0 0,0 0 1 0 0,0 0-1 0 0,0 0 0 0 0,-1 0 0 0 0,1 0 0 0 0,0 0 0 0 0,0 0 0 0 0,0 0 1 0 0,0 0-1 0 0,0 0 0 0 0,-2 0 0 0 0,2 0 0 0 0,0 0 0 0 0,0 0 0 0 0,0 0 0 0 0,0 0 1 0 0,-1 0-1 0 0,1 0 0 0 0,0 0 0 0 0,0 0 0 0 0,0-1 0 0 0,0 1 0 0 0,0 0 1 0 0,0 0-1 0 0,-2 0 0 0 0,2 0 0 0 0,0 0 0 0 0,0 0 0 0 0,0-2 0 0 0,0 2 1 0 0,0 0-1 0 0,0 0 0 0 0,0 0 0 0 0,0 0 0 0 0,0 0 0 0 0,0-1 0 0 0,0 1 0 0 0,0 0 1 0 0,0 0-1 0 0,0 0 0 0 0,0 0 0 0 0,0-2 0 0 0,0 2 0 0 0,0 0 0 0 0,0 0 1 0 0,0 0-1 0 0,0 0 0 0 0,0-1 0 0 0,0 1 0 0 0,0 0 0 0 0,0 0 0 0 0,0 0 0 0 0,0 0 1 0 0,0 0-1 0 0,0-2 0 0 0,9-6 20 0 0,2 1-15 0 0,0 1 1 0 0,1 0-1 0 0,0 1 1 0 0,1 0-1 0 0,-1 1 0 0 0,0-1 1 0 0,0 2-1 0 0,1 0 1 0 0,0 2-1 0 0,0-1 0 0 0,0 1 1 0 0,26 2-1 0 0,-33-1-2 0 0,1 0 0 0 0,-1 2 0 0 0,2-1 0 0 0,-2 1 0 0 0,2-1 1 0 0,-2 2-1 0 0,2-1 0 0 0,-2 1 0 0 0,0 0 0 0 0,0 0 0 0 0,0 2 0 0 0,0-2 0 0 0,0 1 0 0 0,-1 1 0 0 0,1-1 0 0 0,-1 1 0 0 0,-1 0 0 0 0,1-1 0 0 0,-1 2 0 0 0,1 0 0 0 0,0 0 0 0 0,-2-1 0 0 0,0 1 0 0 0,0 2 0 0 0,3 6 1 0 0,0 1 5 0 0,-1 2 1 0 0,-2-2 0 0 0,0 2-1 0 0,0 0 1 0 0,-2-1 0 0 0,-1 1-1 0 0,0 0 1 0 0,0 0 0 0 0,-1-2-1 0 0,-1 2 1 0 0,-1 0 0 0 0,-1 0-1 0 0,-9 26 1 0 0,-5 2 14 0 0,-2 0-1 0 0,-1-1 1 0 0,-40 59 0 0 0,-4-9 42 0 0,-100 111 0 0 0,75-104-34 0 0,-5-4 0 0 0,-4-4 0 0 0,-169 120 0 0 0,184-155-32 0 0,-3-3 0 0 0,-2-5 0 0 0,-127 53 0 0 0,143-74 0 0 0,-2-3 0 0 0,0-5 0 0 0,-3-1 0 0 0,-147 17 0 0 0,142-29 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8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3031 380 6553 0 0,'-4'-29'60'0'0,"-16"-52"-1"0"0,15 71-46 0 0,2-1 0 0 0,-2 0 0 0 0,1 2 1 0 0,-2-2-1 0 0,0 2 0 0 0,-1 0 0 0 0,1 0 0 0 0,-10-13 0 0 0,-4 4 22 0 0,-2-2 0 0 0,-42-29 0 0 0,52 41-17 0 0,0 1 0 0 0,-1 1 0 0 0,1 0 0 0 0,-2 1 0 0 0,2 0 0 0 0,-2 1 0 0 0,1 1 0 0 0,-15-3 0 0 0,-165-11 454 0 0,97 9-282 0 0,-377 2 1332 0 0,340 14-1109 0 0,-179 34 0 0 0,257-31-260 0 0,0 3-1 0 0,0 3 0 0 0,1 1 1 0 0,2 4-1 0 0,0 0 0 0 0,2 4 1 0 0,1 2-1 0 0,0 1 1 0 0,2 3-1 0 0,2 2 0 0 0,-42 41 1 0 0,46-37-10 0 0,3 2 1 0 0,1 0 0 0 0,2 2 0 0 0,2 3 0 0 0,1 1 0 0 0,3 1 0 0 0,3 0 0 0 0,2 2 0 0 0,1 2 0 0 0,1 1-1 0 0,-16 72 1 0 0,23-58 63 0 0,3-1 0 0 0,1 3 0 0 0,5-1 0 0 0,3 0 0 0 0,1 1 0 0 0,4-1-1 0 0,13 72 1 0 0,-7-84-7 0 0,4-1 0 0 0,2 1-1 0 0,41 99 1 0 0,-25-88 54 0 0,3-2 0 0 0,66 95 1 0 0,-56-99 23 0 0,1-2 1 0 0,91 89 0 0 0,-94-109-104 0 0,0-3-1 0 0,4-1 1 0 0,-1-3-1 0 0,63 34 1 0 0,-47-36 18 0 0,-1-1 1 0 0,3-4 0 0 0,-1-1 0 0 0,2-4-1 0 0,1-2 1 0 0,0-4 0 0 0,104 9-1 0 0,-110-18-11 0 0,1-4 0 0 0,-1-1 0 0 0,0-4 0 0 0,0-2 0 0 0,-2-3 0 0 0,3-2-1 0 0,-3-2 1 0 0,99-41 0 0 0,-85 23-297 0 0,-1-3 0 0 0,-2-5-1 0 0,-1-1 1 0 0,-2-3 0 0 0,-3-4-1 0 0,-1-2 1 0 0,96-103 0 0 0,-93 81-131 0 0,-4-3 0 0 0,-2-2 1 0 0,-5-2-1 0 0,-1-2 0 0 0,-7-3 1 0 0,37-89-1 0 0,-54 98 28 0 0,-2 0-1 0 0,-4-2 1 0 0,-2 1-1 0 0,-6-2 1 0 0,0 0-1 0 0,-1-151 1 0 0,-12 190 122 0 0,-2 1 0 0 0,-2 0 1 0 0,-1 1-1 0 0,-2-1 0 0 0,-1 1 1 0 0,-15-38-1 0 0,12 49 25 0 0,1 2 1 0 0,-1-1-1 0 0,-3 1 0 0 0,0 1 0 0 0,-1 0 0 0 0,-2 1 1 0 0,0 1-1 0 0,1 0 0 0 0,-29-24 0 0 0,15 19 0 0 0,-1 3 0 0 0,-1-1 0 0 0,-2 2-1 0 0,1 3 1 0 0,-3 0 0 0 0,-49-19 0 0 0,37 21 93 0 0,1 2-1 0 0,-2 3 1 0 0,0 2 0 0 0,-78-6 0 0 0,44 11 123 0 0,-1 7 0 0 0,2 1 0 0 0,-2 4 0 0 0,1 4 0 0 0,-157 44 0 0 0,238-55-145 0 0,-296 87 386 0 0,212-56-188 0 0,-119 58 0 0 0,114-39-32 0 0,0 5-1 0 0,3 3 0 0 0,4 5 1 0 0,1 3-1 0 0,3 3 0 0 0,6 4 1 0 0,-136 164-1 0 0,127-124 49 0 0,4 5-1 0 0,5 4 1 0 0,6 2 0 0 0,5 3 0 0 0,-67 191-1 0 0,78-162 205 0 0,-64 308 0 0 0,103-382-290 0 0,3 1 0 0 0,4 0 0 0 0,4 1 0 0 0,2-2 0 0 0,21 142-1 0 0,-11-177-42 0 0,0-3-1 0 0,3 2 0 0 0,0-1 0 0 0,38 76 0 0 0,-34-88-22 0 0,2-1-1 0 0,1 0 1 0 0,2-1-1 0 0,1-2 0 0 0,1 0 1 0 0,45 40-1 0 0,-26-34 17 0 0,0-3 0 0 0,3 0 0 0 0,1-3 0 0 0,0-3 0 0 0,2 0 0 0 0,2-4 0 0 0,61 19 0 0 0,170 45 267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489 1 88 0 0,'0'0'0'0'0,"-7"0"88"0"0,-8 0 84 0 0,-10 3 181 0 0,-2 5-186 0 0,-6 5 107 0 0,-2 4-256 0 0,-1 6 80 0 0,0 3-64 0 0,-2 8-8 0 0,3 3-28 0 0,-2 2-12 0 0,4 7-37 0 0,0 3-20 0 0,4-1 31 0 0,5-1-86 0 0,4-3-32 0 0,5-4 6 0 0,4-8-642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15 906 0 0 0,'0'0'0'0'0,"0"-2"0"0"0,0-1 121 0 0,-2-2 22 0 0,1-1 132 0 0,-2-1 92 0 0,0 0 179 0 0,0 3-262 0 0,1-1 438 0 0,2 4-197 0 0,5-7-81 0 0,2-1 34 0 0,7-2 165 0 0,7-3-325 0 0,5-1 432 0 0,7 1-235 0 0,5-1-111 0 0,6 1 20 0 0,5 4 184 0 0,5-1-369 0 0,5 0 434 0 0,6 5-237 0 0,3-2-121 0 0,7 2-15 0 0,6 0 91 0 0,3-1-253 0 0,10-1 217 0 0,5-6-164 0 0,8-1-84 0 0,10-8-70 0 0,6-5 83 0 0,6-5-147 0 0,9-6 99 0 0,2-6-88 0 0,7-3-13 0 0,8-4-250 0 0,4-1-185 0 0,-2-2 279 0 0,1 1-853 0 0,-8 2 389 0 0,-13 5 58 0 0,-13 5-953 0 0,-15 6-167 0 0,-17 3 466 0 0,-27 9-2204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74 2946 0 0 0,'0'0'0'0'0,"-3"0"0"0"0,-7-2 485 0 0,-4-4-315 0 0,-1 2 390 0 0,1-2 243 0 0,3-2-116 0 0,5-1-197 0 0,9-2 12 0 0,8-6 249 0 0,7-1-450 0 0,8-8 554 0 0,9-3-300 0 0,5-5-129 0 0,7-2-47 0 0,5-6 125 0 0,7 1-321 0 0,6-7 310 0 0,9-4-202 0 0,7-6-61 0 0,14-15-18 0 0,10-14 40 0 0,13-19-150 0 0,14-21 138 0 0,7-17-148 0 0,6-13-32 0 0,7-16-77 0 0,-1-4-43 0 0,-1-1 41 0 0,0-1-223 0 0,-8 8-2 0 0,-7 10-11 0 0,-7 11-112 0 0,-7 16-157 0 0,-11 13 347 0 0,-7 11-834 0 0,-10 12-899 0 0,-9 11 646 0 0,-21 21-2599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55 5952 88 0 0,'0'0'0'0'0,"-5"6"88"0"0,-6 8 616 0 0,-3 2-568 0 0,2 3 443 0 0,3 1 173 0 0,6-7-116 0 0,8-5-134 0 0,11-13 18 0 0,9-14 213 0 0,7-15-425 0 0,12-23 406 0 0,7-22-213 0 0,7-24-123 0 0,11-30 41 0 0,6-26 75 0 0,6-23-243 0 0,8-29 225 0 0,1-17-176 0 0,0-18-42 0 0,2-20-110 0 0,-3-14 12 0 0,1-8-90 0 0,0-12-54 0 0,0-2-54 0 0,-1 0-21 0 0,-2-1-141 0 0,-6 11 45 0 0,-7 12-22 0 0,-9 11 19 0 0,-6 18-14 0 0,-11 22-13 0 0,-8 15-90 0 0,-5 18-22 0 0,-7 14 84 0 0,-8 4-508 0 0,-5 10-364 0 0,-4 4 143 0 0,-5 36-4198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5668 0 0 0,'0'0'0'0'0,"2"6"0"0"0,5 3 103 0 0,2 1 7 0 0,7-9-23 0 0,2-13 321 0 0,3-20-138 0 0,7-25-46 0 0,3-33-34 0 0,5-34 96 0 0,1-35-148 0 0,3-41 177 0 0,0-37-81 0 0,-1-31-49 0 0,3-30-20 0 0,-1-11 75 0 0,-4-2-148 0 0,-1 5 130 0 0,-2 14-126 0 0,-7 20-67 0 0,-1 13-48 0 0,-4 18 42 0 0,-5 16-67 0 0,-5 8 75 0 0,-3 10-23 0 0,-4 10-30 0 0,-5 7 12 0 0,-5 14 12 0 0,-1 16-32 0 0,-2 11 47 0 0,-1 16-14 0 0,0 15-5 0 0,0 14-15 0 0,3 14 22 0 0,0 14-35 0 0,3 10 94 0 0,-1 15-38 0 0,4 15 6 0 0,0 13-26 0 0,2 15 52 0 0,1 13-72 0 0,3 13 171 0 0,-1 9-78 0 0,1 12 19 0 0,0 7-84 0 0,2 10 106 0 0,-1 7-101 0 0,-1 7 142 0 0,1 2-50 0 0,-3 2-29 0 0,1-1 32 0 0,1-3 34 0 0,0-2-48 0 0,0-4 73 0 0,-1-3-30 0 0,-1-1-9 0 0,2-2-14 0 0,-3 0 68 0 0,2 0-67 0 0,-2 3 152 0 0,0 5-44 0 0,0 3-18 0 0,-3 7-18 0 0,0 7 69 0 0,-3 7-61 0 0,-3 10 114 0 0,-2 5-60 0 0,-1 7 30 0 0,0 4-34 0 0,-3 6 37 0 0,0 8 7 0 0,-2 5 73 0 0,-2 4-38 0 0,0 4 26 0 0,-1 6-61 0 0,-2 9 55 0 0,0 12-29 0 0,-3 13 55 0 0,-1 18-136 0 0,0 19 13 0 0,-1 23-130 0 0,1 22 87 0 0,-5 21-81 0 0,2 14 3 0 0,0 6-76 0 0,0 1-37 0 0,0-1 23 0 0,2-6-50 0 0,1-7 51 0 0,1-11-166 0 0,3-18 30 0 0,3-14-44 0 0,1-15-248 0 0,0-14 116 0 0,2-12-124 0 0,1-16-47 0 0,3-14-65 0 0,4-19-53 0 0,7-19-1225 0 0,4-17-274 0 0,5-20 468 0 0,0-27-2686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2.16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9467 1 6553 0 0,'-23'23'169'0'0,"-1"-1"0"0"0,-1-1 0 0 0,0-1 0 0 0,-47 26 0 0 0,-4-8 191 0 0,-19 10 140 0 0,52-21-228 0 0,1 2-1 0 0,1 2 1 0 0,-65 65-1 0 0,56-43 115 0 0,3 2 0 0 0,-45 67-1 0 0,53-66 44 0 0,-4-2 0 0 0,-54 54 0 0 0,59-66-256 0 0,21-23-33 0 0,-24 21 1 0 0,-17 11 264 0 0,-187 153 873 0 0,177-155-860 0 0,-2-2 1 0 0,-2-4-1 0 0,-2-3 0 0 0,-1-3 0 0 0,-2-3 0 0 0,-1-4 1 0 0,-141 34-1 0 0,-154 13 1080 0 0,-3-17 12 0 0,292-47-1231 0 0,-356 46 1431 0 0,47-7-193 0 0,-809 65-727 0 0,447-114-790 0 0,559-15 0 0 0,-359-69 0 0 0,294 20 0 0 0,-291-108 0 0 0,311 83-382 0 0,-202-76-867 0 0,319 112 792 0 0,-542-224-1531 0 0,343 131 789 0 0,251 109 806 0 0,1-3 0 0 0,-99-68 1 0 0,72 31-72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1 139 128 0 0,'0'0'0'0'0,"3"-12"136"0"0,0-13 840 0 0,0-4-828 0 0,0 0 652 0 0,2 5 93 0 0,-1 9-141 0 0,1 10-245 0 0,3 19 65 0 0,-4 15 237 0 0,2 17-454 0 0,0 27 566 0 0,-1 22-284 0 0,1 26-143 0 0,0 33 33 0 0,0 25 168 0 0,2 25-386 0 0,1 30 440 0 0,3 21-325 0 0,1 17-107 0 0,4 28-98 0 0,1 12 82 0 0,3 11-170 0 0,1 24 113 0 0,-2 14-131 0 0,-2 20-57 0 0,-4 35-98 0 0,-5 17 46 0 0,-1 6-90 0 0,-2 2 24 0 0,1-28-216 0 0,3-34 22 0 0,3-38-504 0 0,4-44-156 0 0,1-46 414 0 0,5-39-762 0 0,0-44-638 0 0,-1-41 675 0 0,-5-42-4265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98 84 312 0 0,'0'0'0'0'0,"-2"-8"632"0"0,-5-10 682 0 0,-4-2-270 0 0,-3 2-21 0 0,-1 4-316 0 0,3 8-211 0 0,3 11 248 0 0,1 11-439 0 0,5 18 510 0 0,-2 20-251 0 0,4 17-96 0 0,-2 29-65 0 0,0 21 125 0 0,1 19-245 0 0,1 24 223 0 0,-1 15-118 0 0,4 12-59 0 0,1 17-73 0 0,1 11 163 0 0,2 12-243 0 0,2 26 345 0 0,1 21-187 0 0,2 30-4 0 0,1 38-114 0 0,2 31 147 0 0,4 26-248 0 0,4 23 250 0 0,5 1-134 0 0,5-6-52 0 0,8-8-141 0 0,9-22 98 0 0,8-19-172 0 0,8-17 234 0 0,9-22-148 0 0,8-18 2 0 0,7-13-53 0 0,7-16 9 0 0,4-15-27 0 0,5-11 25 0 0,4-16-9 0 0,3-14-25 0 0,-1-16-179 0 0,-1-17 78 0 0,-4-16-138 0 0,-2-16-41 0 0,-5-17-2 0 0,-2-18-19 0 0,-2-15-165 0 0,-4-19-29 0 0,-2-19-21 0 0,-64-60-109 0 0,36 21 0 0 0,-43-27 190 0 0,2-2-1 0 0,21 8 0 0 0,-25-13 76 0 0,-1 1-1 0 0,-1-2 1 0 0,16 3 0 0 0,-17-4-273 0 0,-3-2 1 0 0,1 0-1 0 0,1 0 1 0 0,11-2 0 0 0,-15 0 615 0 0,-1 1 1 0 0,1-2 0 0 0,0 1 0 0 0,-1-1-1 0 0,13-6 1 0 0,-14 8-1023 0 0,2-2-1 0 0,0-2 0 0 0,12-9 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55 43 232 0 0,'0'0'0'0'0,"-6"-6"496"0"0,-5-5 392 0 0,-1 0 187 0 0,-2 1 820 0 0,4 5-1591 0 0,8 10 743 0 0,11 8-552 0 0,13 15 348 0 0,8 10-220 0 0,15 11-103 0 0,13 15-164 0 0,12 13 172 0 0,13 10-320 0 0,11 12 204 0 0,10 5-170 0 0,7 7-114 0 0,8 3-44 0 0,2 4 26 0 0,0 3-92 0 0,-1 6-32 0 0,-3 0-87 0 0,-7 1 0 0 0,-5-1-196 0 0,-5-7-116 0 0,-5-10 152 0 0,-7-9-1061 0 0,-11-14-993 0 0,-13-15 601 0 0,-17-22-2578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23 268 168 0 0,'0'0'0'0'0,"-3"-16"168"0"0,-3-20 859 0 0,-2-12-936 0 0,2-1 627 0 0,6 0-27 0 0,9 11-113 0 0,-7 37-534 0 0,-2-2 0 0 0,1-1 1 0 0,1 1-1 0 0,-1 2 0 0 0,1-2 1 0 0,-1 0-1 0 0,1 1 0 0 0,2-4 0 0 0,0 8-16 0 0,-3-4-1 0 0,1 1 1 0 0,-2 1 0 0 0,1-2-1 0 0,2 2 1 0 0,-1 0-1 0 0,-1-1 1 0 0,1 1-1 0 0,-1 0 1 0 0,1 0-1 0 0,-1-2 1 0 0,1 2-1 0 0,-1 0 1 0 0,1 0-1 0 0,3 0 1 0 0,-2 3 47 0 0,1-3 1 0 0,-1 2 0 0 0,2-1-1 0 0,-1 1 1 0 0,-1 1 0 0 0,1-2-1 0 0,6 5 1 0 0,-1 4 12 0 0,1-3 0 0 0,-1 2 0 0 0,8 11 0 0 0,-1 3 303 0 0,18 34 0 0 0,20 58 235 0 0,-4 39-72 0 0,2 48-51 0 0,-4 41 173 0 0,-4 34-321 0 0,-6 43 210 0 0,-4 28-162 0 0,-8 30-135 0 0,-9 52-84 0 0,-8 46 103 0 0,-11 44-203 0 0,-8 49 217 0 0,-9 15-198 0 0,-5-1-34 0 0,-4-5-76 0 0,2-27 21 0 0,2-36-53 0 0,2-28-240 0 0,7-39-91 0 0,4-40-39 0 0,8-36-456 0 0,5-42-66 0 0,7-42 307 0 0,8-40-622 0 0,6-42-697 0 0,3-38 648 0 0,-3-50-1948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79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593 6 200 0 0,'0'0'0'0'0,"-9"-1"232"0"0,-15-1 840 0 0,-7-1-1089 0 0,-5 5 624 0 0,-1 4-178 0 0,5 9-23 0 0,7 6-132 0 0,22-15-210 0 0,0-1 0 0 0,0 1 0 0 0,2-1-1 0 0,-6 12 1 0 0,-5 33 418 0 0,6 17-305 0 0,3 25 472 0 0,1 27-226 0 0,4 33-72 0 0,-2 54-35 0 0,-3 48 184 0 0,-2 52-361 0 0,-7 58 364 0 0,-8 43-265 0 0,-6 32-70 0 0,-7 38-53 0 0,-4 16-19 0 0,-3 4-52 0 0,-3 9-83 0 0,5-13-35 0 0,1-25-17 0 0,7-23-226 0 0,8-43-117 0 0,9-44 215 0 0,11-47-1173 0 0,13-56 1301 0 0,9-53-486 0 0,1-63-4588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1766 5127 0 0 0,'0'0'0'0'0,"-3"-10"0"0"0,-3-23 373 0 0,-3-13-265 0 0,-2-16 323 0 0,0-18 72 0 0,1-10-60 0 0,1-14-58 0 0,2-14-147 0 0,1-13 108 0 0,2-15-203 0 0,-1-14 84 0 0,2-15-50 0 0,0-7-46 0 0,1-7-6 0 0,2-1 119 0 0,4 5-168 0 0,-1 7 251 0 0,3 13-75 0 0,-2 14-47 0 0,2 13 3 0 0,1 14 107 0 0,-3 14-175 0 0,-1 11 168 0 0,-1 13-126 0 0,-1 10-57 0 0,-1 11-30 0 0,-3 9 37 0 0,-3 8-64 0 0,-2 10 74 0 0,-1 11-59 0 0,0 8 0 0 0,-3 10-94 0 0,1 9 52 0 0,-1 9-67 0 0,0 10 35 0 0,-1 10-30 0 0,0 7-39 0 0,0 12-55 0 0,4 7 12 0 0,0 6 1 0 0,1 8-69 0 0,5-2 30 0 0,5-1-22 0 0,4-5-136 0 0,5-4 39 0 0,2-7-57 0 0,4-7-130 0 0,2-8 63 0 0,-3-7-56 0 0,3-8 189 0 0,-5-11 2 0 0,-4-6 55 0 0,-2-6 220 0 0,-3-3-58 0 0,-9-4 32 0 0,-2 0-19 0 0,-4-4 71 0 0,-7 0-68 0 0,0-3 144 0 0,-3 2-23 0 0,-1-2-25 0 0,-4 0 32 0 0,2 2 36 0 0,0 3-20 0 0,0 0 112 0 0,-1-1-49 0 0,1 3 1 0 0,0 1-25 0 0,0-1 5 0 0,3 0-13 0 0,0-1-26 0 0,3 0-12 0 0,5 1-17 0 0,5-3-128 0 0,0 0 100 0 0,3-1-121 0 0,1-3 117 0 0,3-3-64 0 0,1-3-36 0 0,2-3-53 0 0,0-3 47 0 0,4-8-47 0 0,-3-1 50 0 0,2-6-23 0 0,-1-4-12 0 0,-2-5-42 0 0,-3-7 67 0 0,-5-1-70 0 0,-4-3 78 0 0,-8-2-4 0 0,-6-3-17 0 0,-9-3 28 0 0,-6-4 0 0 0,-6-5 1 0 0,-8-5 38 0 0,-5 0-10 0 0,-3-1 14 0 0,-2 2-86 0 0,-6-3 100 0 0,-3 3-109 0 0,-1-1 154 0 0,-2 0-82 0 0,2-1-1 0 0,2 3-128 0 0,3 1 25 0 0,-1 5-45 0 0,4 5-245 0 0,0 7-26 0 0,3 4-74 0 0,1 3-331 0 0,0 3 97 0 0,7 4 125 0 0,10 9 213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2993 4184 0 0 0,'0'0'0'0'0,"-1"-1"0"0"0,-5-4 224 0 0,-2-1-83 0 0,-3-4 103 0 0,-4 0 381 0 0,-3-3-97 0 0,-2-6-20 0 0,-3-1-33 0 0,-2-6 135 0 0,-4-3-240 0 0,-1-7 93 0 0,-2-6-118 0 0,-2-7-76 0 0,-4-10-131 0 0,-2-10 74 0 0,-3-9-147 0 0,-6-12 39 0 0,-4-11-44 0 0,-5-11-20 0 0,-13-12-43 0 0,-7-6 66 0 0,-6-6-79 0 0,-8-8 80 0 0,-3-1-24 0 0,-2-4-38 0 0,-4-7-53 0 0,-3-3 59 0 0,-3-3-88 0 0,-8-5 137 0 0,-1 2-69 0 0,-2 5 6 0 0,-5 2-47 0 0,3 8 49 0 0,0 13-45 0 0,6 8 106 0 0,5 17-49 0 0,8 16-9 0 0,5 9-51 0 0,8 10 68 0 0,9 7-61 0 0,10 4 65 0 0,8 7-28 0 0,9 4-38 0 0,8 4-6 0 0,10 2 27 0 0,6 3-39 0 0,8 3 49 0 0,8 1-14 0 0,5 3-23 0 0,2 1 55 0 0,7 6-27 0 0,2 6 28 0 0,8 5-26 0 0,4 5 18 0 0,5 7 4 0 0,4 6-20 0 0,2 8 63 0 0,4 7-56 0 0,4 12 83 0 0,2 10-23 0 0,5 10-38 0 0,6 10 14 0 0,8 12 2 0 0,10 7-11 0 0,8 11 31 0 0,7 6-28 0 0,7 7 10 0 0,9 7-31 0 0,7 7 36 0 0,6 12-40 0 0,5 10 31 0 0,4 9-29 0 0,2 8 0 0 0,4 9-113 0 0,5 12 96 0 0,6 13-90 0 0,8 10 81 0 0,8 7-99 0 0,7 5-54 0 0,7 7-500 0 0,6 4-118 0 0,2 6 73 0 0,0 10-75 0 0,-33-45-1095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2322 10480 56 0 0,'0'0'0'0'0,"8"-4"136"0"0,5-13 261 0 0,4-11-270 0 0,0-8 299 0 0,-3-12-181 0 0,-4-8 280 0 0,-5-10-357 0 0,-10-8 458 0 0,-5-5-307 0 0,-10-8-81 0 0,-6-8-178 0 0,-6-6 71 0 0,-5-9-152 0 0,-3-11 93 0 0,-4-8-70 0 0,-2-4-18 0 0,0-10-22 0 0,0-9-8 0 0,-1-8 9 0 0,-4-15-14 0 0,-1-14-5 0 0,-1-13 2 0 0,-7-22-40 0 0,-4-16 68 0 0,-3-14-60 0 0,-8-21 132 0 0,-3-10-57 0 0,-5-8 12 0 0,-7-4 1 0 0,-3 9 16 0 0,-2 21-14 0 0,-5 16 118 0 0,1 21-53 0 0,2 25 3 0 0,3 14 12 0 0,5 15 41 0 0,8 14-58 0 0,6 5 169 0 0,11 4-49 0 0,7 3-16 0 0,8 1 1 0 0,9 9 100 0 0,5 2-152 0 0,6 3 161 0 0,3 1-40 0 0,5-4-23 0 0,-1 1-17 0 0,1-7 97 0 0,1-3-97 0 0,0-1 116 0 0,0-5-70 0 0,0 0-15 0 0,0-2-78 0 0,2 1 36 0 0,4 4-44 0 0,5 6-65 0 0,3 9-29 0 0,6 8-44 0 0,6 8-12 0 0,6 4-1 0 0,4 7-3 0 0,0 1 28 0 0,1 3-36 0 0,2 6-16 0 0,1 3-43 0 0,1 3 10 0 0,0 6-7 0 0,1 4-66 0 0,1 5 10 0 0,-2 6-53 0 0,2 2-213 0 0,2 0 2 0 0,-2 3-62 0 0,-2-1-799 0 0,0 4 56 0 0,1 2-49 0 0,-5 15-859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94 9611 0 0 0,'0'0'0'0'0,"-4"4"0"0"0,-12 3 233 0 0,0-1-103 0 0,-3 0 108 0 0,4-6 192 0 0,1-9-109 0 0,7-9-93 0 0,5-16-5 0 0,5-12 93 0 0,6-10-156 0 0,5-13 330 0 0,7-8-136 0 0,2-7 5 0 0,6-7-48 0 0,4-4 84 0 0,3-3-170 0 0,2-6 219 0 0,2-3-96 0 0,2-6-24 0 0,-3-10-53 0 0,0-7 160 0 0,-4-9-258 0 0,-5-9 220 0 0,-4-2-115 0 0,-4 0-70 0 0,-7-3-52 0 0,-6 1 203 0 0,-3 7-301 0 0,-3 0 450 0 0,-4 7-209 0 0,-1 7-77 0 0,-1-4-44 0 0,2 0 113 0 0,4-2-239 0 0,6-15 305 0 0,5-8-159 0 0,6-10-52 0 0,7-18-16 0 0,8-8 135 0 0,7-9-231 0 0,2-5 306 0 0,5 7-215 0 0,0 7-44 0 0,1 10-13 0 0,1 7-36 0 0,-1 7 14 0 0,2 4 39 0 0,0 4-58 0 0,-1 8 19 0 0,-1 2-43 0 0,-2 7 1 0 0,-2 5 16 0 0,-4 3 40 0 0,0 4-29 0 0,-4 5 30 0 0,0-3-82 0 0,-1 0 33 0 0,1-2-23 0 0,-3-1 23 0 0,4-2 21 0 0,-3 5-33 0 0,-1 2-72 0 0,-1 5 188 0 0,1 2-209 0 0,1 8 206 0 0,0 5-89 0 0,1 5-28 0 0,1 8 12 0 0,3 5-64 0 0,2 4 72 0 0,3 5-33 0 0,2 3-18 0 0,4 6 35 0 0,1 3-40 0 0,4 2 3 0 0,2 1 8 0 0,3 3-61 0 0,-1 6 46 0 0,-3 2-53 0 0,-5 5-88 0 0,-1 2 61 0 0,-6 4-82 0 0,-4-1 41 0 0,-6 6-23 0 0,-4 0-4 0 0,-4 3-270 0 0,-4 0 12 0 0,-2 1-86 0 0,-4 1-1018 0 0,-4 2 4 0 0,-2 0-113 0 0,-4 9-2695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6801 0 0 0,'0'0'0'0'0,"5"3"168"0"0,2-3 616 0 0,2-6-484 0 0,8-16 634 0 0,6-18 245 0 0,9-16-587 0 0,14-28 511 0 0,9-25-283 0 0,10-21-212 0 0,8-28 47 0 0,10-16 281 0 0,2-16-551 0 0,8-15 672 0 0,4-10-394 0 0,5-7-157 0 0,8-9-123 0 0,8 0 141 0 0,8 3-380 0 0,8-7 156 0 0,7 2-133 0 0,3 4-56 0 0,6-8-71 0 0,3 3 2 0 0,0 3-46 0 0,1 3 10 0 0,-4 12-6 0 0,-6 16 0 0 0,-5 8-112 0 0,-6 15 60 0 0,-4 12-52 0 0,-3 7 40 0 0,-2 16-50 0 0,-1 9-3 0 0,2 9 93 0 0,-2 5-170 0 0,-4 5 241 0 0,3 3-344 0 0,-1 5 169 0 0,0 7-20 0 0,-2 6-39 0 0,-6 10 7 0 0,-4 8 35 0 0,-7 8-22 0 0,-8 7-1 0 0,-7 5 10 0 0,-4 6-22 0 0,-5 3 16 0 0,-5 3-14 0 0,-4 2 22 0 0,-5 4 2 0 0,-6 4 1 0 0,-1 2-83 0 0,-5 4-23 0 0,-3 1-8 0 0,-8 6-302 0 0,-4 3-56 0 0,-7 5-78 0 0,-4 7-550 0 0,-4 8-67 0 0,-8 8 244 0 0,-11 10 81 0 0,-3-1-939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2.55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10168 0 6553 0 0,'-1'1'5'0'0,"1"-1"0"0"0,0 1 0 0 0,0-1 0 0 0,0 1 0 0 0,0 0 0 0 0,-1-1 0 0 0,1 1 0 0 0,0-1-1 0 0,-1 1 1 0 0,1-1 0 0 0,0 0 0 0 0,-1 1 0 0 0,1-1 0 0 0,0 1 0 0 0,-1-1 0 0 0,1 1 0 0 0,-1-1 0 0 0,1 0-1 0 0,-1 1 1 0 0,1-1 0 0 0,-1 0 0 0 0,1 0 0 0 0,-1 1 0 0 0,0-1 0 0 0,1 0 0 0 0,-1 0 0 0 0,1 0-1 0 0,-1 0 1 0 0,1 0 0 0 0,-1 0 0 0 0,0 0 0 0 0,0 0 0 0 0,-28 0 100 0 0,17 0-91 0 0,1 0 35 0 0,0 1 0 0 0,1 0 1 0 0,-1 1-1 0 0,0 0 0 0 0,1 0 0 0 0,-1 2 1 0 0,1-1-1 0 0,0 1 0 0 0,0 0 0 0 0,1 1 1 0 0,-1 0-1 0 0,1 1 0 0 0,0 0 0 0 0,0 1 1 0 0,1-1-1 0 0,0 1 0 0 0,0 1 0 0 0,1 0 1 0 0,-1 0-1 0 0,-6 11 0 0 0,-9 17 183 0 0,0 1-1 0 0,3 1 1 0 0,-21 53 0 0 0,-13 24 285 0 0,24-58-197 0 0,-3-2-1 0 0,-2-2 1 0 0,-2-1 0 0 0,-60 64 0 0 0,26-43 184 0 0,-3-3 0 0 0,-3-4 0 0 0,-112 75-1 0 0,-330 143 1707 0 0,-129-5 385 0 0,-248 18 1130 0 0,414-175-1835 0 0,-1-20-671 0 0,-582 73-1209 0 0,734-129-10 0 0,-244 36 0 0 0,-66-15 0 0 0,-4-49 0 0 0,551-18 0 0 0,-527-12 0 0 0,212-18 0 0 0,-409-29 0 0 0,711 53 0 0 0,-438-37 0 0 0,439 34 0 0 0,-12-2 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3372 224 0 0,'0'0'0'0'0,"9"0"400"0"0,5-4 1148 0 0,4-4-1392 0 0,7-6 814 0 0,5-1 94 0 0,10-5-497 0 0,11-3 448 0 0,10-9-179 0 0,12-6-165 0 0,13-10-47 0 0,7-5 195 0 0,10-7-398 0 0,8-4 440 0 0,7-3-223 0 0,8-2-88 0 0,7-6-126 0 0,4-2 200 0 0,6-2-381 0 0,8-5 355 0 0,3-2-131 0 0,4-1-119 0 0,6-2-88 0 0,1 3 174 0 0,-3 2-345 0 0,2 3 374 0 0,-7 2-258 0 0,-7 4-23 0 0,-6 3-76 0 0,-8 0 76 0 0,-12 0-125 0 0,-6-1 148 0 0,-10 1-101 0 0,-7 1-23 0 0,-1 1 7 0 0,-5 1-18 0 0,-2 3-6 0 0,-1-1-26 0 0,-1 1-32 0 0,1 1-2 0 0,0-1 44 0 0,-3 2-70 0 0,-2 4 31 0 0,-5 2-104 0 0,-7 4 103 0 0,-4 5-16 0 0,-9 3-50 0 0,-5 2 55 0 0,-6 1-112 0 0,-9 0-33 0 0,-5 2-4 0 0,-6-2-44 0 0,-7 0-37 0 0,-6 1-86 0 0,-1 0 48 0 0,-6 1-469 0 0,-3 0-279 0 0,-7-2-58 0 0,-5 0-2604 0 0,-7-1-176 0 0,-7-5 1606 0 0,-1 9-218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86 1080 112 0 0,'0'0'0'0'0,"-8"4"200"0"0,-7 4 551 0 0,-7 4 356 0 0,1 1-582 0 0,7-3 529 0 0,8-2-610 0 0,12-2 760 0 0,8-4-381 0 0,9-9-98 0 0,6-8-96 0 0,8-3 287 0 0,5-5-455 0 0,7-5 459 0 0,3 1-290 0 0,7-1-127 0 0,3 1-119 0 0,6 1 183 0 0,6 0-333 0 0,12 0 296 0 0,6 3-160 0 0,10 1-55 0 0,13 4-101 0 0,9 1 196 0 0,8 5-300 0 0,7 4 334 0 0,3 4-196 0 0,2 2-32 0 0,6 5-15 0 0,1 3 42 0 0,-3 1-111 0 0,2 2 127 0 0,-6-3-87 0 0,-8 0 8 0 0,-4-3-86 0 0,-11 0 60 0 0,-10-6-107 0 0,-8-6 197 0 0,-8-5-163 0 0,-5-7 35 0 0,-7-7-112 0 0,-5-4-20 0 0,-7-2-11 0 0,-5-5-41 0 0,-5-1-37 0 0,-4-2-11 0 0,-4 3-188 0 0,-2-1-6 0 0,-1 0 9 0 0,-2 2-154 0 0,-1-2-32 0 0,-1 0 30 0 0,0-1-131 0 0,0-3-132 0 0,1-2 106 0 0,-1-5-1463 0 0,-1-1-155 0 0,-6-1-85 0 0,-8 10-4026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1928 3859 136 0 0,'0'0'0'0'0,"-4"0"144"0"0,-15 0 840 0 0,-4 0-846 0 0,-6 0 656 0 0,-1 1 156 0 0,-4 1-84 0 0,0-2-118 0 0,1-2-104 0 0,-2-4 251 0 0,1-3-406 0 0,-3-6 321 0 0,-1-8-186 0 0,-3-8-135 0 0,-4-12-98 0 0,1-9 144 0 0,-5-10-301 0 0,-3-13 136 0 0,-1-10-133 0 0,-6-8-71 0 0,1-14 16 0 0,2-11-4 0 0,-1-7-60 0 0,4-13-38 0 0,-1-6-20 0 0,2-4-28 0 0,0-8-14 0 0,-2-3 10 0 0,-2-3-24 0 0,-8-6-3 0 0,-5-2-37 0 0,-3-5 0 0 0,-5-2-77 0 0,2 1 1 0 0,4 6 13 0 0,3 4-8 0 0,10 13-118 0 0,5 15 25 0 0,8 12-482 0 0,10 16-726 0 0,9 12 1196 0 0,9 11-4064 0 0,7 11 4288 0 0,8 8-1378 0 0,4 18-1377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869 2600 0 0 0,'0'0'0'0'0,"0"9"0"0"0,0 9 308 0 0,-3 5-107 0 0,-3 3 106 0 0,-5 2 653 0 0,-1-2-146 0 0,-2-8-74 0 0,-4-4 42 0 0,-4-9 352 0 0,-2-9-601 0 0,-8-9 623 0 0,-4-10-361 0 0,-3-6-171 0 0,-6-13-84 0 0,-1-5 196 0 0,-1-8-459 0 0,0-14 400 0 0,2-6-252 0 0,4-11-124 0 0,1-8-82 0 0,3-10 72 0 0,5-5-223 0 0,3-9 81 0 0,3-6-22 0 0,6-4-47 0 0,2-7-135 0 0,4 2 93 0 0,2 6-141 0 0,1 2 56 0 0,-1 7-66 0 0,0 6-40 0 0,-4 5-29 0 0,0 5-155 0 0,-1 1 263 0 0,-2-2-674 0 0,4 2-108 0 0,1 2 125 0 0,4-4-1945 0 0,4 3 2184 0 0,1 20-5970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0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4079 3979 32 0 0,'0'0'0'0'0,"-13"-3"120"0"0,-16-9 485 0 0,-14-5-427 0 0,-17-6 497 0 0,-9-3 224 0 0,-7-4-513 0 0,-11-8 548 0 0,-7-8-226 0 0,-7-8-137 0 0,-9-9-15 0 0,-3-7 260 0 0,-3-2-516 0 0,0-6 507 0 0,2 3-328 0 0,4-1-118 0 0,0-1 1 0 0,5 2 54 0 0,-1-1-167 0 0,-1-4 135 0 0,0-4-100 0 0,-3-5-74 0 0,-3-5-26 0 0,-5-7 148 0 0,-2-6-236 0 0,-5-5 196 0 0,-5-3-99 0 0,-6 1-112 0 0,-5 0 35 0 0,-1 1-19 0 0,4 3-48 0 0,7 1 98 0 0,7 7-97 0 0,9 6 41 0 0,8 4-87 0 0,11 3 23 0 0,8 5-11 0 0,9 3-19 0 0,9 4 6 0 0,10 2-41 0 0,8 2-82 0 0,12 3 96 0 0,11 2-109 0 0,11 0 13 0 0,7-1-43 0 0,11 3-57 0 0,8 0-173 0 0,7-1 43 0 0,11 0-82 0 0,9-1-367 0 0,11 1-206 0 0,11-2-89 0 0,10-3-1708 0 0,11-4 2560 0 0,-11 13-4444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3969 0 0 0 0,'0'0'0'0'0,"0"6"0"0"0,0 9 93 0 0,0 7 21 0 0,2 4 102 0 0,2 3 89 0 0,3 1 151 0 0,0 3-172 0 0,4 2 344 0 0,0 0-99 0 0,-1-3-64 0 0,-1 2 67 0 0,-2-2 246 0 0,-6 0-334 0 0,-7 0 524 0 0,-9 0-183 0 0,-10 0-100 0 0,-10 0 43 0 0,-12 1 153 0 0,-13-1-311 0 0,-13-2 230 0 0,-10 2-177 0 0,-9-4-121 0 0,-9-2-161 0 0,-7-5 152 0 0,-7-5-342 0 0,-10-6 367 0 0,-9-3-191 0 0,0-6-33 0 0,-7-2-32 0 0,0-4 85 0 0,1-1-190 0 0,-3 1 226 0 0,4 1-164 0 0,3 2 4 0 0,-3 4-169 0 0,3 2 98 0 0,4 4-133 0 0,1 1-12 0 0,4 0-1 0 0,7-1-52 0 0,7 1 22 0 0,11-4-84 0 0,10-1 60 0 0,9-1-227 0 0,8-1 55 0 0,8-2-64 0 0,1 0-112 0 0,4 0 66 0 0,2 0-37 0 0,0 0 9 0 0,4-3-30 0 0,1 1 17 0 0,1 1-203 0 0,2 1 68 0 0,5 3-60 0 0,1 0-475 0 0,3 4-100 0 0,5 6-85 0 0,3 2-1420 0 0,4 3 2370 0 0,8-2-4388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2718 0 0 0 0,'0'0'0'0'0,"-3"5"64"0"0,-5 5 0 0 0,0 4 215 0 0,-2 1 134 0 0,-3 2-90 0 0,1 0 382 0 0,-2 3-123 0 0,0-2-69 0 0,-1 2-51 0 0,-2-2 202 0 0,2 2-320 0 0,-2 0 371 0 0,-1 3-151 0 0,0 2-100 0 0,-2 1-47 0 0,-3 3 237 0 0,-5-2-359 0 0,-5 5 430 0 0,-6 1-167 0 0,-5 2-104 0 0,-10 1-15 0 0,-8 1 161 0 0,-7 3-298 0 0,-9 4 382 0 0,-9 2-192 0 0,-7 2-77 0 0,-8 2-186 0 0,-10 2 191 0 0,-7 2-316 0 0,-8 2 184 0 0,-5 1-164 0 0,1-4-97 0 0,-4-2-12 0 0,5-5-57 0 0,3-8 18 0 0,6-8-187 0 0,10-7-13 0 0,10-10 22 0 0,9-12-336 0 0,9-8-82 0 0,12-12 211 0 0,6-7-579 0 0,12-4 366 0 0,11-7-51 0 0,13-3-13 0 0,26 34 532 0 0,-1-2-1 0 0,1 2 1 0 0,1-1-1 0 0,-2-9 1 0 0,2 9 14 0 0,1-1 0 0 0,-1 0 1 0 0,2 1-1 0 0,0-12 0 0 0,0 12-462 0 0,2-2 1 0 0,-1-1-1 0 0,5-14 0 0 0,17-28 455 0 0,11-6-1017 0 0,-1 10-2161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5153 1 128 0 0,'0'0'0'0'0,"2"11"192"0"0,-1 13 458 0 0,-1 10-533 0 0,0 7 442 0 0,2 8-170 0 0,2 2 235 0 0,4-2-273 0 0,3-2 358 0 0,-2-6-135 0 0,2-4-75 0 0,-4-6 11 0 0,-2-2 204 0 0,-5-6-326 0 0,-6 1 451 0 0,-8-1-174 0 0,-7 3-117 0 0,-10 5-47 0 0,-9 2 243 0 0,-12 5-503 0 0,-15 10 585 0 0,-16 5-352 0 0,-12 9-95 0 0,-21 8 25 0 0,-11 8 170 0 0,-9 6-320 0 0,-14 11 328 0 0,-7 3-214 0 0,-5 3-85 0 0,-11 6-21 0 0,-2-2 86 0 0,-4 1-210 0 0,-7-1 203 0 0,-1-2-158 0 0,-1-2-47 0 0,-5 0 23 0 0,-3 0 39 0 0,4-2-79 0 0,-6 7 54 0 0,4 1 2 0 0,6 3-67 0 0,4 2-25 0 0,12-5 32 0 0,11-3-127 0 0,16-8 26 0 0,13-9 25 0 0,13-10 6 0 0,10-7-83 0 0,13-9 82 0 0,12-9-131 0 0,9-7-102 0 0,9-12 24 0 0,8-10-65 0 0,7-7-268 0 0,6-9 196 0 0,2-8-225 0 0,4-12 116 0 0,4-5-56 0 0,5-13-51 0 0,2-8-135 0 0,10-13-133 0 0,4-11 91 0 0,11-10-1191 0 0,14-13 30 0 0,10-12-58 0 0,2 15-4212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1777 1959 144 0 0,'-2'0'1091'0'0,"-4"3"-924"0"0,-6 2 505 0 0,-5 2 480 0 0,-1-1-201 0 0,-2-3-147 0 0,-3-7-76 0 0,-2-8 294 0 0,-4-11-598 0 0,-1-13 463 0 0,-4-13-310 0 0,-4-12-147 0 0,-5-14-22 0 0,-6-12 144 0 0,-6-9-335 0 0,-12-11 225 0 0,-10 0-244 0 0,-8 1-83 0 0,-13-1-103 0 0,-6 8 41 0 0,-8 4-71 0 0,-6 1 26 0 0,-1 6-84 0 0,1 7 4 0 0,2 1-155 0 0,9 7-62 0 0,15 5 147 0 0,19 1-390 0 0,59 53 368 0 0,2-1 1 0 0,-14-17-1 0 0,20 23 58 0 0,-1 0 0 0 0,3-2 0 0 0,-10-18 0 0 0,13 23 11 0 0,-1 1 0 0 0,1-1 0 0 0,1 0 0 0 0,-2 0 0 0 0,2 0 0 0 0,0 1 0 0 0,0-12 0 0 0,2 13-108 0 0,-2-3 0 0 0,1 1 0 0 0,1 2 1 0 0,-1-2-1 0 0,1 0 0 0 0,1 1 0 0 0,3-9 0 0 0,-2 7 189 0 0,3-1 0 0 0,-3 0 0 0 0,2 1 0 0 0,0 0 0 0 0,8-6 0 0 0,1 0-959 0 0,-1 1 0 0 0,24-14 0 0 0,28-12-2644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12.81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403 1929 0 0 0,'0'0'0'0'0,"-12"0"24"0"0,-20 4 159 0 0,-15 6-18 0 0,-9 3 192 0 0,-2 3-36 0 0,-1 4 563 0 0,7 2-583 0 0,13 0 163 0 0,12-4-172 0 0,12-2 30 0 0,10-4 131 0 0,10-3-219 0 0,7-3 407 0 0,6-3-168 0 0,8-3-22 0 0,5-4-39 0 0,4-7 210 0 0,3-3-292 0 0,5-6 421 0 0,0-9-172 0 0,0-5-71 0 0,1-11-25 0 0,-1-7 156 0 0,-2-7-306 0 0,0-6 189 0 0,-1-6-204 0 0,-3-1-104 0 0,0-3-144 0 0,-2-1 110 0 0,0 0-197 0 0,2-7 166 0 0,1 2-127 0 0,2-2-38 0 0,4-2-36 0 0,5 0-16 0 0,6 0 26 0 0,8-5-178 0 0,9-2-22 0 0,6-3-60 0 0,9-3-124 0 0,8 3 37 0 0,4 0 17 0 0,4 4-513 0 0,2 2-626 0 0,2 5 9 0 0,-21 18-4830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2.793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4365 17 6553 0 0,'-91'0'265'0'0,"-292"-6"1162"0"0,85-5-278 0 0,-1 24 257 0 0,-14 11-478 0 0,-71 8 521 0 0,9 6 131 0 0,64-7-462 0 0,-184 18 823 0 0,-104 25 356 0 0,-56-10 308 0 0,494-53-2078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13:54.62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275 38 512 0 0,'7'-19'512'0'0,"-1"7"-200"0"0,-6 6-800 0 0,6 6 248 0 0,-12 6-360 0 0,-7 6 600 0 0,1 1 0 0 0,-7 12 0 0 0,-6 6 0 0 0,-6 0 0 0 0,-7 13 0 0 0,1 6 0 0 0,-1 0 0 0 0,1 6 0 0 0,-1 7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43:21.280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643.4281"/>
      <inkml:brushProperty name="anchorY" value="3792.60449"/>
      <inkml:brushProperty name="scaleFactor" value="0.5"/>
    </inkml:brush>
  </inkml:definitions>
  <inkml:trace contextRef="#ctx0" brushRef="#br0">1734 51 512 0 0,'-34'-6'9174'0'0,"-14"-4"-3298"0"0,21 5-6463 0 0,0-1 1123 0 0,2 0-582 0 0,1 1 19 0 0,3 1-36 0 0,2 0-17 0 0,1 2-229 0 0,-1 0 43 0 0,1 2-92 0 0,0 1-228 0 0,-1 3 126 0 0,-1 0-81 0 0,-1 1 250 0 0,-1 1 42 0 0,-2 1 10 0 0,0 0 359 0 0,-1 0-97 0 0,-2 0 30 0 0,0 1 99 0 0,-2 2 83 0 0,0 0-47 0 0,-2 2 304 0 0,-1 0-121 0 0,-2 1 3 0 0,0 2-38 0 0,-2 0-2 0 0,-1 2-33 0 0,-2 2-21 0 0,1 1-33 0 0,0 0 6 0 0,0 2-126 0 0,2 2 81 0 0,-1 0-87 0 0,2 2 33 0 0,1 1-39 0 0,0 0-38 0 0,1 2-93 0 0,1 1 88 0 0,1 0-89 0 0,0 2 90 0 0,1 1-36 0 0,1 1-34 0 0,0 2-35 0 0,-1 2 25 0 0,1 1-39 0 0,0 1 66 0 0,0 2-20 0 0,2 1-11 0 0,0 0-69 0 0,3 2 121 0 0,0 0-105 0 0,2 1 164 0 0,2 0-56 0 0,1 1-44 0 0,2 1-29 0 0,0 2 69 0 0,1 1-63 0 0,0 1 95 0 0,2 1-36 0 0,0-1-42 0 0,3-1 4 0 0,0 1 42 0 0,2 0-42 0 0,2 2 144 0 0,3 0-78 0 0,0 1-8 0 0,3 1 6 0 0,2-1 3 0 0,2 1 7 0 0,2 0 17 0 0,3 0-13 0 0,1-2-32 0 0,4 0-74 0 0,1-1 111 0 0,3-1-113 0 0,1-2 128 0 0,3-1-37 0 0,1-2-25 0 0,2-1-54 0 0,3-2 60 0 0,2-2-60 0 0,2-1 92 0 0,2-3-26 0 0,2 0 0 0 0,2-2-52 0 0,1-1 51 0 0,1 0-46 0 0,3-2 78 0 0,-1 0-31 0 0,2-2 11 0 0,0-1-10 0 0,2 0 21 0 0,2 0-7 0 0,1-1 22 0 0,2-1 3 0 0,3 0-18 0 0,0-2-49 0 0,3-2 88 0 0,0 0-95 0 0,1-2 85 0 0,0 0-44 0 0,0-1-42 0 0,1-2-6 0 0,1 0 45 0 0,0-3-54 0 0,2-1 73 0 0,0-2-30 0 0,1-2-46 0 0,1-2 6 0 0,1-2 3 0 0,0-2-3 0 0,1-2 38 0 0,-1-1-29 0 0,0-2-8 0 0,-1-2 12 0 0,0-1 32 0 0,-2-1-18 0 0,0-2 35 0 0,-2-1 10 0 0,-2-2-21 0 0,0 0-38 0 0,-2-2 104 0 0,0-1-108 0 0,-1-1 185 0 0,-1-1-83 0 0,-2-1-26 0 0,-1-2 12 0 0,-1 0 39 0 0,-1-1-42 0 0,-1-1 62 0 0,-1-1-18 0 0,-1-1-21 0 0,-2 0-113 0 0,-1-2 142 0 0,0-1-142 0 0,-1-2 154 0 0,-3-1-63 0 0,-2 0-45 0 0,-1-2-86 0 0,-3-1 113 0 0,-2 0-126 0 0,-1-2 150 0 0,-2-1-43 0 0,-2 0-23 0 0,-1 0-44 0 0,-3-2 103 0 0,-1 0-100 0 0,-2-1 210 0 0,-1-1-98 0 0,-2 1-10 0 0,-2-2 73 0 0,-2 1-25 0 0,-2 0 37 0 0,-1-1-8 0 0,-2 1-6 0 0,-1-1 4 0 0,-1 0-67 0 0,-1 0 46 0 0,-2 1-45 0 0,-1 0 12 0 0,-1 0-32 0 0,-2 1-39 0 0,-1 1-18 0 0,-2 0-18 0 0,-1-1 11 0 0,-2 1 42 0 0,-2 0-60 0 0,-1 0 40 0 0,-2 0-69 0 0,0 1 47 0 0,-3 0-25 0 0,-1 1 43 0 0,-1-1-11 0 0,0 2-32 0 0,-2 1 19 0 0,-1 0 30 0 0,-1 2-46 0 0,-2 0 62 0 0,-1 2-19 0 0,-2 2 16 0 0,0-1-39 0 0,-3 2 2 0 0,-1 0 6 0 0,-1 0 53 0 0,0 2-43 0 0,-1-1 35 0 0,0 2-103 0 0,0-1 76 0 0,-1 1-55 0 0,-1 1 108 0 0,0 0-86 0 0,-1 2-18 0 0,1 0 25 0 0,-1 1-22 0 0,-1 1 33 0 0,0 1-37 0 0,0 1 40 0 0,-1 1 7 0 0,0 1-39 0 0,1 1-6 0 0,-2 1 1 0 0,2 0 44 0 0,-1 1-33 0 0,1 2 41 0 0,-1 0-86 0 0,1 1 54 0 0,-1 1-19 0 0,1 0 32 0 0,-1 1-27 0 0,2 1-37 0 0,-1 0 30 0 0,1 1 6 0 0,-1 1-3 0 0,0 1 22 0 0,0 0 4 0 0,1 1-10 0 0,-1 1 23 0 0,1 2-35 0 0,1 1 21 0 0,0 0-54 0 0,1 2 52 0 0,0 1 20 0 0,0 1-80 0 0,1 1 82 0 0,0 0-82 0 0,1 2 90 0 0,2 0-37 0 0,1 1-34 0 0,1 2-35 0 0,1 0 81 0 0,0 1-65 0 0,1 2 115 0 0,0 1-61 0 0,1 0-34 0 0,1 2-25 0 0,0 1 58 0 0,2 1-49 0 0,0 0 91 0 0,1 1-26 0 0,1 0-35 0 0,0 1-6 0 0,1-1 17 0 0,1 1-36 0 0,0-1 39 0 0,1 1 7 0 0,1-1 17 0 0,1 1-87 0 0,1 1 83 0 0,1 1-74 0 0,1 1 104 0 0,0 0-67 0 0,1 0-34 0 0,1 1 49 0 0,1 0-20 0 0,0 1 16 0 0,2 0-4 0 0,0 0 30 0 0,1 1 2 0 0,2-1-28 0 0,0 0-8 0 0,2 1-9 0 0,1-1 28 0 0,1 0-18 0 0,0-1 16 0 0,2 0-70 0 0,0 1 76 0 0,2-1-62 0 0,1 1 65 0 0,1 0 9 0 0,1-1-57 0 0,2 0-17 0 0,1 0 114 0 0,2-2-121 0 0,1-2 87 0 0,2 0-7 0 0,1-2-45 0 0,1-1 34 0 0,2-2-21 0 0,0-1 5 0 0,2-1-47 0 0,0-2 31 0 0,1-1 26 0 0,1-2-18 0 0,1 1 8 0 0,0-2-1 0 0,0-1 10 0 0,2-2 6 0 0,-1 0-11 0 0,1-1-43 0 0,1-2 51 0 0,1 0-56 0 0,1-1 63 0 0,1-1 9 0 0,-1 1-10 0 0,1-1-22 0 0,0 0 45 0 0,0-1-53 0 0,1 0 16 0 0,1-1 23 0 0,0-1-45 0 0,0 0-14 0 0,0 0 50 0 0,1-1-55 0 0,-1-1 92 0 0,0-1-45 0 0,-1 0 43 0 0,1-1-84 0 0,1-1 24 0 0,0-1-19 0 0,0 0 40 0 0,0-2-41 0 0,-1 0-23 0 0,0-1 81 0 0,-1-2-36 0 0,0-1 51 0 0,-2 0-106 0 0,0-1 42 0 0,-1-1-45 0 0,-2-2 75 0 0,0 0 25 0 0,-1-1-23 0 0,0 0 11 0 0,-3-1-2 0 0,0 0-37 0 0,-2 1-27 0 0,0-1 80 0 0,-1 0-64 0 0,-2-1 68 0 0,0 1 9 0 0,-2-1-57 0 0,-1 1-17 0 0,-1 0 86 0 0,-1-1-113 0 0,-1 1 92 0 0,0 0-18 0 0,-2 1-24 0 0,0-1-36 0 0,-2 1 83 0 0,-1 0-102 0 0,-1 0 87 0 0,-1 0 2 0 0,-1 0-37 0 0,-1 1 5 0 0,-1 1 25 0 0,-1-1-46 0 0,-1 1 24 0 0,-1 1 29 0 0,-2 0-19 0 0,0 1-48 0 0,-1 0 81 0 0,0-1-93 0 0,-2 1 84 0 0,0 0-6 0 0,-2-1-35 0 0,1 1-15 0 0,-1-1 31 0 0,-1 1-40 0 0,0-1 96 0 0,-1 1-18 0 0,0 0 8 0 0,-1 0-44 0 0,-1 0 59 0 0,0 1-76 0 0,-1-1 51 0 0,1 1-6 0 0,-1 1-9 0 0,0 0-52 0 0,0 0 25 0 0,0 0-40 0 0,0 2 85 0 0,-1-1-7 0 0,1 1 5 0 0,0 2-81 0 0,0-1 52 0 0,-1 2-66 0 0,-1 0 44 0 0,1 1 24 0 0,0 1-8 0 0,0 1-22 0 0,0 0 8 0 0,0 0-13 0 0,0 2 21 0 0,0 0-7 0 0,1 0 22 0 0,0 1-43 0 0,0 1 23 0 0,0 0-27 0 0,1 0 6 0 0,-1 1 26 0 0,1 0 2 0 0,0 0-9 0 0,0 0 4 0 0,0 1-10 0 0,1 1-16 0 0,0-1 22 0 0,0 0 11 0 0,1 1-49 0 0,0 0 53 0 0,1 0-55 0 0,1 1 63 0 0,1 0 9 0 0,0 1-38 0 0,1 0-14 0 0,1 1 31 0 0,1-1-58 0 0,0 1 44 0 0,0 0 14 0 0,1 1-4 0 0,0-1-14 0 0,0 1 51 0 0,1 0-81 0 0,0 1 7 0 0,0 0 42 0 0,1 0-25 0 0,-1 1-9 0 0,2-1 50 0 0,-1 0-72 0 0,1 0 51 0 0,0-1 22 0 0,1 1-36 0 0,1-1 5 0 0,-1 0 54 0 0,1 1-82 0 0,0-2-39 0 0,1 1 75 0 0,-1-2-57 0 0,2-1 46 0 0,-1 0 16 0 0,1-1-22 0 0,0 0-66 0 0,1-1 28 0 0,-1-1-60 0 0,1 0 5 0 0,0-2-13 0 0,-1 0-27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43:22.717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65.29156"/>
      <inkml:brushProperty name="anchorY" value="2439.97705"/>
      <inkml:brushProperty name="scaleFactor" value="0.5"/>
    </inkml:brush>
  </inkml:definitions>
  <inkml:trace contextRef="#ctx0" brushRef="#br0">16 55 512 0 0,'-7'-18'6715'0'0,"5"13"-6824"0"0,-1 0 321 0 0,1 0-204 0 0,0-1-44 0 0,2 1-178 0 0,1 0-93 0 0,0-1 15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43:25.331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1781.80176"/>
      <inkml:brushProperty name="anchorY" value="430.90393"/>
      <inkml:brushProperty name="scaleFactor" value="0.5"/>
    </inkml:brush>
  </inkml:definitions>
  <inkml:trace contextRef="#ctx0" brushRef="#br0">2135 1634 1512 0 0,'-5'-13'7435'0'0,"3"8"-7563"0"0,-1-1 328 0 0,1 0-241 0 0,0-1-58 0 0,2 0-41 0 0,1 0 22 0 0,1-1-191 0 0,0 0 8 0 0,1 1-87 0 0,-1 1-378 0 0,0 0 205 0 0,0-5-634 0 0,-2 6 867 0 0,-1 0 128 0 0,0-1 91 0 0,-1 1 121 0 0,0 0-88 0 0,-1-1 326 0 0,1 0-72 0 0,-2 0 35 0 0,1-1 246 0 0,-1-1 42 0 0,1 1 13 0 0,-1-1 227 0 0,0-1-181 0 0,-1 0-28 0 0,1 0-298 0 0,-1 0 121 0 0,0-1-161 0 0,1 0 28 0 0,-1-1-69 0 0,1 0-41 0 0,-1 0-76 0 0,0 0 53 0 0,0-1-50 0 0,1 1 116 0 0,-2 0-62 0 0,2 0-24 0 0,-1 0-74 0 0,0-1 111 0 0,1 0-114 0 0,0-1 230 0 0,1 0-94 0 0,-1 1 8 0 0,1-1-14 0 0,-1 0 150 0 0,1-1-139 0 0,1 0 272 0 0,-1 0-160 0 0,1 0-48 0 0,0-1-85 0 0,-1 0 99 0 0,0 0-114 0 0,0 0 174 0 0,-1 0-107 0 0,1 0-30 0 0,-1 0-100 0 0,-1 0 96 0 0,0-1-102 0 0,0 0 170 0 0,-1 1-69 0 0,-1 0-2 0 0,0 0-32 0 0,0 0 34 0 0,-1 0-22 0 0,0 0 81 0 0,0 1-60 0 0,-1-1-16 0 0,0 0-32 0 0,0 0 52 0 0,0 0-56 0 0,0-1 55 0 0,-1 0-26 0 0,0 1-29 0 0,1 0-19 0 0,-2-1 59 0 0,1 0-66 0 0,-1 0 142 0 0,0-1-42 0 0,1 1 9 0 0,-2 0-91 0 0,0 0 109 0 0,-1 1-130 0 0,0 0 160 0 0,0 0-76 0 0,-1 1 6 0 0,0 0-138 0 0,0 1 121 0 0,0 0-128 0 0,-1 0 194 0 0,1 1-103 0 0,-1-1-30 0 0,0 1-53 0 0,0 0 10 0 0,-1 0-10 0 0,1 0 46 0 0,-1 0-22 0 0,0-1-9 0 0,0 1-62 0 0,-1-1 73 0 0,0 0-64 0 0,1 0 94 0 0,-1 0-36 0 0,1-1-24 0 0,0 0 28 0 0,1 1 8 0 0,-1-1 7 0 0,1-1 56 0 0,-1 2-34 0 0,0-1 4 0 0,-1 2-27 0 0,1 1 174 0 0,-2 0-164 0 0,1 2 252 0 0,-2 0-100 0 0,1 2-57 0 0,-1 0-53 0 0,0 2 56 0 0,0 1-72 0 0,0 1 30 0 0,0 0-18 0 0,1 0-25 0 0,-1 1-124 0 0,1-1 118 0 0,-1 0-127 0 0,0 1 139 0 0,0-2-51 0 0,0 1-39 0 0,0-1-32 0 0,0 0 109 0 0,1 0-93 0 0,0-1 124 0 0,-1-1-53 0 0,1 0-37 0 0,-1-1-62 0 0,0-1 135 0 0,0-1-138 0 0,0-1 192 0 0,0-1-55 0 0,1 1-54 0 0,-1-1-15 0 0,1 1 46 0 0,0-1-56 0 0,0 1 148 0 0,0-1-62 0 0,-1 1 6 0 0,1 0-100 0 0,0 1 102 0 0,-1 0-102 0 0,1 3 151 0 0,-1 0-63 0 0,0 1-24 0 0,0 1-55 0 0,-1 2 78 0 0,-1 1-85 0 0,1 0 138 0 0,-1 2-86 0 0,0 1-28 0 0,1 1-74 0 0,-2 0 16 0 0,0 1-30 0 0,-2-1 51 0 0,0 1-34 0 0,-1 0 2 0 0,-2-1-75 0 0,0 0-16 0 0,0-1-20 0 0,-1 0-344 0 0,-1 0-26 0 0,0 1-137 0 0,-2 0-878 0 0,-1 0-78 0 0,-2 1-244 0 0,-2 0 229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43:30.388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1128.40503"/>
      <inkml:brushProperty name="anchorY" value="2724.32983"/>
      <inkml:brushProperty name="scaleFactor" value="0.5"/>
    </inkml:brush>
  </inkml:definitions>
  <inkml:trace contextRef="#ctx0" brushRef="#br0">0 31 512 0 0,'0'-23'12727'0'0,"3"20"-12391"0"0,1 1-3 0 0,-1 1 61 0 0,1-1-197 0 0,0 2 190 0 0,0 0-99 0 0,0 1-17 0 0,1 1-95 0 0,0 0 181 0 0,0 0-274 0 0,1 1 336 0 0,0-1-169 0 0,1 0-75 0 0,0-1-19 0 0,1 0 172 0 0,-1 0-263 0 0,2 0 346 0 0,-1 0-179 0 0,0-1-72 0 0,1 0 18 0 0,-1 0 58 0 0,0-1-116 0 0,-1 1 130 0 0,0-1-86 0 0,1 0-38 0 0,-2 1 11 0 0,1-1-18 0 0,1 2 21 0 0,0-1 31 0 0,-1 0-46 0 0,2 0 26 0 0,-1 0-121 0 0,1 0 90 0 0,0 1-78 0 0,0 0 95 0 0,1 1-37 0 0,1 0-15 0 0,0-1-30 0 0,0 1 34 0 0,1 0-41 0 0,0 1 78 0 0,1-1-70 0 0,0 0 4 0 0,0 0-39 0 0,1 1 74 0 0,-1 0-62 0 0,1 0 86 0 0,0 1-24 0 0,0-1-29 0 0,1 0-72 0 0,-1 1 92 0 0,2-1-107 0 0,-1 0 144 0 0,1 1-71 0 0,-1-1-4 0 0,1 1-24 0 0,-1 0 22 0 0,0 1-18 0 0,0-1 52 0 0,-1-1-33 0 0,1 1-7 0 0,0 0-25 0 0,0-1 42 0 0,0 0-33 0 0,1-1 85 0 0,-1 0-61 0 0,0-1 12 0 0,1 0-105 0 0,0 0 93 0 0,0-2-71 0 0,1 1 170 0 0,0-1-95 0 0,1 0-2 0 0,0 0-100 0 0,0 1 71 0 0,0-1-46 0 0,1-1 143 0 0,0 1-88 0 0,0 0-4 0 0,0 0 3 0 0,0 0-24 0 0,0 0 43 0 0,1 0-13 0 0,-2 1 14 0 0,1 0-21 0 0,0 0-30 0 0,-1 0 35 0 0,1 1-41 0 0,0 0 49 0 0,0 1-14 0 0,1-1-32 0 0,1 1 19 0 0,0 0 40 0 0,0 0-50 0 0,1 0 8 0 0,0-1 44 0 0,0 0-52 0 0,1 0-58 0 0,1-1 120 0 0,1 0-144 0 0,1 0 176 0 0,1-1-81 0 0,0 1-10 0 0,1-1-3 0 0,0 0 44 0 0,2 0-43 0 0,0 1 62 0 0,1-1-9 0 0,0 0-23 0 0,0 0-38 0 0,1-1 29 0 0,-1 1-41 0 0,1-1 86 0 0,0 1-26 0 0,0 0-8 0 0,1 1-59 0 0,0-1 52 0 0,0 1-56 0 0,0 0 62 0 0,0 0 0 0 0,0 0-18 0 0,0 0-66 0 0,-1 1 94 0 0,2-1-89 0 0,0 0 139 0 0,1 1-59 0 0,-1 0-43 0 0,1-1-4 0 0,0 1 16 0 0,1-1-18 0 0,0-1 14 0 0,0 0 44 0 0,2 0-60 0 0,0-1-35 0 0,0 1 130 0 0,1-1-154 0 0,1 1 142 0 0,-1 0-23 0 0,-1 0-58 0 0,0 0 2 0 0,1 1 62 0 0,-1 1-77 0 0,0 0 53 0 0,0 0 3 0 0,0 2-39 0 0,0-1-24 0 0,0 1 89 0 0,0 0-76 0 0,-1 0 45 0 0,1 1 24 0 0,0-1-54 0 0,-1 1 19 0 0,1 0 30 0 0,-1 0-57 0 0,0 0 19 0 0,0 0-7 0 0,0-1 19 0 0,0 1-43 0 0,1-1 32 0 0,0 0-11 0 0,0 0 50 0 0,1 1-14 0 0,-1-1-21 0 0,1 0-48 0 0,0 0 59 0 0,1 0-50 0 0,-1 0 71 0 0,-1 0 8 0 0,-1-1-18 0 0,-1 1-29 0 0,-1-2 27 0 0,1 1-39 0 0,1-1-17 0 0,0 1 42 0 0,0-1 3 0 0,0 0 0 0 0,0 1 13 0 0,0 0-32 0 0,-1 0-18 0 0,0 0 23 0 0,-2 1 9 0 0,0-1-59 0 0,-1 0 75 0 0,-1 0-89 0 0,0 0 120 0 0,0 0-18 0 0,0 1-10 0 0,0-1-95 0 0,-1 1 92 0 0,0-1-108 0 0,0 0 152 0 0,0 0-46 0 0,-1 0 0 0 0,-1 0-33 0 0,-1 0 8 0 0,0 1-14 0 0,-2-1-7 0 0,0 0 29 0 0,-1 0-18 0 0,-1 0-22 0 0,-2 0 45 0 0,1 1-34 0 0,-3-1 76 0 0,0 1-78 0 0,-1-1 36 0 0,-2 1 7 0 0,0 0-13 0 0,-2 0 33 0 0,1 0-55 0 0,-2 2 35 0 0,0-1-12 0 0,-1 0-43 0 0,0 1 31 0 0,0 0-30 0 0,-1 0 91 0 0,-1 0-54 0 0,0-1 2 0 0,0 1 10 0 0,-1-1-15 0 0,0 1 14 0 0,0-1-23 0 0,-1-1 25 0 0,-1 1-17 0 0,0 0-23 0 0,-2 0 26 0 0,1 0-38 0 0,-2 0 95 0 0,0-2-56 0 0,0 1-8 0 0,-2-1 4 0 0,1 0-13 0 0,-1 0 12 0 0,0-1 5 0 0,-1 1 26 0 0,0-1 4 0 0,0 0-46 0 0,-1 0 33 0 0,0 0-30 0 0,-1 0 26 0 0,1-1 2 0 0,-2 2-38 0 0,1-1 22 0 0,0 2 10 0 0,-1 0-4 0 0,-1 1 31 0 0,0 0-54 0 0,-1 0 16 0 0,0 1 4 0 0,-1 0-13 0 0,0 1 32 0 0,0 0-55 0 0,-1 1 44 0 0,1-1-4 0 0,-1 1-9 0 0,0-1-5 0 0,-1-1 1 0 0,1 1 18 0 0,-1 0-24 0 0,0-1 7 0 0,0 0-2 0 0,-1 0 19 0 0,0 0-15 0 0,0 0-4 0 0,0-1 11 0 0,-1 0-5 0 0,1 0 12 0 0,0 0-13 0 0,0 0 4 0 0,0 0-10 0 0,0 0-7 0 0,-1 1-8 0 0,0 0-17 0 0,-1 1 78 0 0,1 0-80 0 0,-1 0 83 0 0,0 1-5 0 0,-1 1-44 0 0,1 0-41 0 0,-1 2 57 0 0,0 0-68 0 0,0 2 85 0 0,-1 1 2 0 0,0 0-44 0 0,1 1-30 0 0,-2 0 53 0 0,0-1-57 0 0,-1 1 120 0 0,0 0-91 0 0,0-1 22 0 0,-1 1-6 0 0,1 0-29 0 0,-1 0 36 0 0,0-1-12 0 0,0 0 14 0 0,0-1 6 0 0,-1 1-20 0 0,1-1-12 0 0,-1 0-7 0 0,0 0 56 0 0,0-1-45 0 0,1-1 16 0 0,-2 1 6 0 0,1 0-13 0 0,-1 0 32 0 0,0 1-55 0 0,0 0 35 0 0,0 1-40 0 0,-1 0-7 0 0,0 0 47 0 0,0 1-44 0 0,-1-1 90 0 0,1 1-72 0 0,-1 0 23 0 0,0 1-15 0 0,2 0 2 0 0,-1 0 9 0 0,0 1 6 0 0,2 0 17 0 0,-1 0-32 0 0,1 0 11 0 0,0 0-4 0 0,0 0-18 0 0,1-1 4 0 0,0 0 17 0 0,1 0 50 0 0,0 0-87 0 0,0 0 47 0 0,0 0-53 0 0,0-1 69 0 0,0 0-58 0 0,1-1-10 0 0,0 0 41 0 0,0-1-44 0 0,1-1 52 0 0,1 0 12 0 0,0-2-30 0 0,2 0 3 0 0,0 0-104 0 0,1-1 27 0 0,0 1-32 0 0,1 0-136 0 0,0-1 47 0 0,1 0-106 0 0,0 1-115 0 0,1-1-19 0 0,0-1-128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43:31.400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3768.07764"/>
      <inkml:brushProperty name="anchorY" value="632.6875"/>
      <inkml:brushProperty name="scaleFactor" value="0.5"/>
    </inkml:brush>
  </inkml:definitions>
  <inkml:trace contextRef="#ctx0" brushRef="#br0">0 36 8 0 0,'7'-36'15566'0'0,"-5"40"-15243"0"0,2 0 184 0 0,-1 0-347 0 0,2 2 384 0 0,0 0-204 0 0,0 0-39 0 0,2 2-57 0 0,-1 1 91 0 0,2 1-184 0 0,-1 2 203 0 0,1 2-100 0 0,0 0-53 0 0,1 3-37 0 0,1 0 107 0 0,1 1-187 0 0,1 1 235 0 0,0 1-157 0 0,2 2-43 0 0,1 1-60 0 0,0 0 82 0 0,1 2-106 0 0,-1 0 153 0 0,2-1-74 0 0,-1 0-20 0 0,1 1-57 0 0,0 0 41 0 0,0 0-37 0 0,0 2 19 0 0,0 0 4 0 0,0 1-29 0 0,0 0-38 0 0,0 0 84 0 0,0-2-93 0 0,0 0 160 0 0,-1-2-84 0 0,1-3-26 0 0,-1 0-46 0 0,-1-2 82 0 0,0-2-94 0 0,-1 0 151 0 0,-1-2-72 0 0,-1-1-22 0 0,-1-2-46 0 0,0 0 65 0 0,-2-2-71 0 0,-1-1 124 0 0,0-1-45 0 0,-1-2-10 0 0,-1 0-97 0 0,0 0 100 0 0,0 0-101 0 0,0 1 151 0 0,1 1-82 0 0,0-1-9 0 0,0 0 6 0 0,1-1-44 0 0,0 1 40 0 0,0-2 23 0 0,1 2-34 0 0,0-1 22 0 0,0 0-81 0 0,1 1 79 0 0,0 0-65 0 0,0 0 94 0 0,0-1-36 0 0,0 0-24 0 0,-1 0-18 0 0,0 0 30 0 0,0-1-59 0 0,0-1 55 0 0,-1 1-36 0 0,-1-2-27 0 0,0 1-94 0 0,-1-2 24 0 0,-1 0-53 0 0,0-1-110 0 0,-1 0 11 0 0,-1-1-41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43:33.292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5261.5376"/>
      <inkml:brushProperty name="anchorY" value="-989.45349"/>
      <inkml:brushProperty name="scaleFactor" value="0.5"/>
    </inkml:brush>
  </inkml:definitions>
  <inkml:trace contextRef="#ctx0" brushRef="#br0">662 2 8 0 0,'8'-2'13691'0'0,"-7"9"-12868"0"0,0-3-435 0 0,-1 1-75 0 0,-1 1-75 0 0,1-1 214 0 0,-2 2-335 0 0,1-1 459 0 0,-1 1-260 0 0,0-1-64 0 0,-1 1-68 0 0,0 0 136 0 0,0 0-218 0 0,-1 0 337 0 0,0 1-214 0 0,-1 1-41 0 0,-1 0-59 0 0,0 0 137 0 0,-1 2-198 0 0,0 1 210 0 0,-1 1-138 0 0,1 2-41 0 0,-1 2-15 0 0,0 2 71 0 0,-1 2-82 0 0,0 2 74 0 0,-1 2-31 0 0,1 1-56 0 0,-1 1-85 0 0,0 2 159 0 0,-1 1-175 0 0,1 1 241 0 0,-1 1-117 0 0,0 1-54 0 0,0 0-82 0 0,-1 0 127 0 0,1 0-130 0 0,-2-1 208 0 0,0-3-88 0 0,0-2-33 0 0,0-3-32 0 0,-1 0 50 0 0,0-2-48 0 0,0-1 90 0 0,1-2-54 0 0,0-1-27 0 0,0-1 55 0 0,1-1-10 0 0,0 0 4 0 0,-1-2 1 0 0,1 0 0 0 0,0-1-19 0 0,0-1-41 0 0,1 0 39 0 0,-1 0-43 0 0,1 0 40 0 0,1 0-3 0 0,0 1-17 0 0,-1 1-105 0 0,1-1 150 0 0,-1 2-134 0 0,0 0 218 0 0,1 1-100 0 0,-1 1-47 0 0,0 0-38 0 0,1 0 69 0 0,0 0-64 0 0,1 0 95 0 0,1-1-17 0 0,1 0-30 0 0,0 1-71 0 0,1 0 92 0 0,0-1-88 0 0,0 1 138 0 0,1-1-50 0 0,1-1-27 0 0,0-1-16 0 0,0-1 38 0 0,1-1-33 0 0,0-1 76 0 0,0-2-49 0 0,1 0-11 0 0,0 0-15 0 0,-1-2 20 0 0,1 0-17 0 0,1-1 71 0 0,-1 0-48 0 0,1-1-21 0 0,0 1-2 0 0,-1-1 16 0 0,1 0-6 0 0,0 0 39 0 0,0-1-20 0 0,1 1-29 0 0,-1 0-18 0 0,1-1 48 0 0,0-1-35 0 0,0 0 105 0 0,1-2-76 0 0,-1-1-20 0 0,2 0-12 0 0,-1-2 36 0 0,1 1-32 0 0,0-2 104 0 0,0 1-57 0 0,1 0-17 0 0,0 0-48 0 0,1-1 103 0 0,0 1-100 0 0,1-2 117 0 0,0 0-44 0 0,0 0-50 0 0,1 0-57 0 0,1 0 105 0 0,1-1-93 0 0,0 1 197 0 0,0 0-94 0 0,1-1-48 0 0,1 0-20 0 0,0 1 46 0 0,0-1-46 0 0,0 0 107 0 0,1 1-49 0 0,-1 0-9 0 0,1 1-61 0 0,0 0 81 0 0,0 1-84 0 0,0 0 90 0 0,0 0-7 0 0,-1 0-25 0 0,1 0-82 0 0,0 0 106 0 0,0 0-112 0 0,1 1 193 0 0,-1-1-85 0 0,1 0-6 0 0,1-1-50 0 0,1 0 67 0 0,0 0-71 0 0,2 0 78 0 0,-1 0-14 0 0,2 0-13 0 0,0-1-21 0 0,0 0 14 0 0,1 1-25 0 0,0-1 63 0 0,-1 0-19 0 0,2 1 17 0 0,-1-1-21 0 0,1 2 26 0 0,0-1-46 0 0,0 2 4 0 0,1-1-3 0 0,1 0-1 0 0,0-1 47 0 0,0 0-14 0 0,1 0 26 0 0,0 0-15 0 0,1 0-32 0 0,0 0-28 0 0,2 0 33 0 0,-1 0-22 0 0,2 0 34 0 0,0 0 10 0 0,0 0-48 0 0,0 0-3 0 0,0-1 45 0 0,2 0-72 0 0,0 0 98 0 0,0-1-39 0 0,1-2 32 0 0,0 1-25 0 0,0 1-39 0 0,1 0 85 0 0,1 1-121 0 0,2-1 84 0 0,0 2-45 0 0,-1 0 2 0 0,2 0-28 0 0,-1 1 7 0 0,0 0 6 0 0,0 0 24 0 0,0 0 13 0 0,0 1-30 0 0,-1-1-26 0 0,0 1 81 0 0,0 0-101 0 0,-1 1 69 0 0,1 0-40 0 0,-1-1 1 0 0,0 1 38 0 0,1-1-31 0 0,0 1 48 0 0,0 0-88 0 0,1 1 64 0 0,-1-1-22 0 0,1 0-12 0 0,1 0 32 0 0,1 1-47 0 0,1-1 80 0 0,-1 1-81 0 0,1 0 26 0 0,-1 0-54 0 0,0 1 59 0 0,0 0-38 0 0,2 0 95 0 0,-1 0-26 0 0,1 0-25 0 0,0 1-46 0 0,0-1 21 0 0,0 0-40 0 0,-1 1 122 0 0,0 0-64 0 0,-1 0 43 0 0,-1 0-47 0 0,1 1 4 0 0,-1 0 16 0 0,1 1-35 0 0,-1 0 30 0 0,0-1 0 0 0,0 0-38 0 0,-1-2-6 0 0,1 1-1 0 0,0-1 54 0 0,0 0-16 0 0,0 0 27 0 0,1 0-62 0 0,-1-1 29 0 0,1 1-30 0 0,0 0 16 0 0,0 0 4 0 0,-1 1 17 0 0,2-1-41 0 0,0 0 41 0 0,0 1-31 0 0,1-1 64 0 0,1 0-8 0 0,-1 0-24 0 0,1-1-74 0 0,1 0 104 0 0,-1-1-129 0 0,0 1 160 0 0,-2-1-86 0 0,0 0 10 0 0,-3 0-1 0 0,1 1-30 0 0,-2 0 46 0 0,1-1 3 0 0,-2 0 0 0 0,1 1-6 0 0,0 0-26 0 0,-1-1 63 0 0,1 0-76 0 0,0 1 43 0 0,0-1-23 0 0,-1 1-41 0 0,0-1 58 0 0,0 0-57 0 0,-1-1 64 0 0,-1 1 9 0 0,-1-1-1 0 0,-1-1 14 0 0,0 1-69 0 0,0-1 39 0 0,-1 1-52 0 0,1-1 69 0 0,0 1-11 0 0,-1-1 14 0 0,0 1-76 0 0,0-1 78 0 0,-1 1-72 0 0,-1-1 67 0 0,0 0-1 0 0,-1 0-17 0 0,-1 1-67 0 0,0 0 93 0 0,0 0-97 0 0,-1 0 132 0 0,-1 0-48 0 0,-1 0-1 0 0,-2 0-43 0 0,0 0 29 0 0,-1 1-21 0 0,-2-1 52 0 0,0 0-61 0 0,-1 0-9 0 0,-1 1 49 0 0,0-1-46 0 0,-2 1 71 0 0,0 0 9 0 0,-1 0-29 0 0,-1-1 21 0 0,-1 1-62 0 0,-1-1 35 0 0,-1 0-22 0 0,-1 0 6 0 0,0 1 26 0 0,0-1-27 0 0,-1 1-18 0 0,-1 0 98 0 0,-1-1-124 0 0,1 1 97 0 0,-1 0-12 0 0,0 0-15 0 0,-1 0-39 0 0,1 0 11 0 0,-2 0 2 0 0,-1 0-5 0 0,0 0 52 0 0,-1 0-41 0 0,-1-1 3 0 0,0 0 9 0 0,-1 1 5 0 0,0-1-39 0 0,-1 0-25 0 0,-1-1 99 0 0,0-2-88 0 0,-1 0 94 0 0,-1 0-82 0 0,0 0 25 0 0,-1 1-27 0 0,1-1 6 0 0,-1 1 43 0 0,-1 0-40 0 0,0 0 70 0 0,0-1-67 0 0,-1 0 12 0 0,1 0 15 0 0,-1-2-25 0 0,0 0 36 0 0,-1 0-30 0 0,0-1 28 0 0,-1 0-7 0 0,0 0-73 0 0,0-1 87 0 0,0-1-85 0 0,-1 0 99 0 0,0 0-66 0 0,0 0 12 0 0,1-1 16 0 0,0 1-16 0 0,-1 0 34 0 0,1-1-20 0 0,0 1 8 0 0,0-1-12 0 0,0 1 22 0 0,0-1-6 0 0,0 0 2 0 0,0-1-66 0 0,0 0 38 0 0,0-1 4 0 0,1 1-2 0 0,-1-1 30 0 0,1 0-36 0 0,-1-1 12 0 0,1 0 14 0 0,-1-2 5 0 0,1 1-10 0 0,0-1-42 0 0,0 1 30 0 0,0 0-2 0 0,0-1 0 0 0,1 0 47 0 0,-1 0-40 0 0,0-2-33 0 0,1 0 38 0 0,-1 0 31 0 0,1-1-55 0 0,-1 1 20 0 0,0-1-7 0 0,1 1-10 0 0,-1 0 22 0 0,0-2 3 0 0,-1 1 0 0 0,1 0 10 0 0,-1 0-30 0 0,-1 0 18 0 0,0 0-16 0 0,0 0 33 0 0,0 0-10 0 0,0 0-15 0 0,0 0 34 0 0,0 0-39 0 0,0 1 40 0 0,1 0-68 0 0,-1 1 38 0 0,1 0-12 0 0,0 0-17 0 0,1 0 24 0 0,0 0-17 0 0,0 1 15 0 0,2-1-4 0 0,0 2-9 0 0,1 0-15 0 0,1 1 13 0 0,0 0-5 0 0,0 2 57 0 0,0 2-44 0 0,0 0 34 0 0,0 2-64 0 0,0 0 18 0 0,0-1-18 0 0,1 1 4 0 0,0-1 26 0 0,1 2-8 0 0,0 0-164 0 0,0 1 132 0 0,0 0-160 0 0,1 0 34 0 0,1 1-41 0 0,0 0-58 0 0,0-1-340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44:30.873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776.02014"/>
      <inkml:brushProperty name="anchorY" value="675.56079"/>
      <inkml:brushProperty name="scaleFactor" value="0.5"/>
    </inkml:brush>
  </inkml:definitions>
  <inkml:trace contextRef="#ctx0" brushRef="#br0">684 327 512 0 0,'-1'0'512'0'0,"-1"0"-252"0"0,-2-1-609 0 0,-7-3-490 0 0,3 1 970 0 0,1 1-205 0 0,-1-1 692 0 0,0-1-338 0 0,0 0 51 0 0,1 0-75 0 0,0-1-111 0 0,0-1 80 0 0,0 0-89 0 0,0 0-13 0 0,-88-65 11484 0 0,98 77-11318 0 0,2 2 442 0 0,2 2-272 0 0,2 1-89 0 0,2 2-194 0 0,3 1 171 0 0,1 2-294 0 0,2 0 233 0 0,2 2-131 0 0,1 1-47 0 0,0 0-106 0 0,1 0 117 0 0,2 2-119 0 0,-1-1 147 0 0,1 1-71 0 0,1-1-32 0 0,-1 0-26 0 0,1 0 13 0 0,-1-1-18 0 0,0-1 79 0 0,-2 0-41 0 0,0-2-3 0 0,-2-2-91 0 0,-2-2 137 0 0,-3-2-121 0 0,-1-3 178 0 0,-2-1-79 0 0,-2-3-47 0 0,-2-1 18 0 0,-3-2 17 0 0,-1-1-27 0 0,-1-2 47 0 0,-3-2-22 0 0,-1-1-2 0 0,-1-2-74 0 0,-2-2 68 0 0,-2-1-90 0 0,-2-2 100 0 0,-1-1-31 0 0,-2-1 2 0 0,-1-2-54 0 0,-3-1 34 0 0,-3-2-33 0 0,-2-1 74 0 0,-2-2-30 0 0,-1 0-17 0 0,-1-1-30 0 0,1-1 62 0 0,-1 0-68 0 0,2 1 59 0 0,1-1-36 0 0,3 2-36 0 0,0 1 30 0 0,2 1 15 0 0,1 2-5 0 0,2 1 32 0 0,0 1-8 0 0,1 3-24 0 0,1 1-29 0 0,1 1 62 0 0,1 2-40 0 0,2 2 79 0 0,1 2-30 0 0,1 1-45 0 0,1 2-4 0 0,0 1 54 0 0,2 1-56 0 0,0 2 121 0 0,2 0-72 0 0,0 2-22 0 0,1 2-28 0 0,2 1 87 0 0,1 3-85 0 0,1 1 131 0 0,2 2-47 0 0,2 1-48 0 0,2 2-20 0 0,3 2 57 0 0,2 1-58 0 0,1 3 111 0 0,2 0-59 0 0,2 2-35 0 0,1 1 3 0 0,1 2 41 0 0,1 1-34 0 0,2 0 60 0 0,0 0-26 0 0,1 0-28 0 0,1 0-56 0 0,0-2 97 0 0,-2-1-98 0 0,0-1 142 0 0,-3-2-69 0 0,-1-3-22 0 0,-3-3 8 0 0,-2-2 32 0 0,-2-3-40 0 0,-2-2 33 0 0,-3-2 0 0 0,-2-3-29 0 0,-2-3-83 0 0,-3-2 125 0 0,-2-2-136 0 0,-2-3 200 0 0,-3-4-96 0 0,-2-1-13 0 0,-2-4-77 0 0,-2-2 84 0 0,-3-1-69 0 0,-3-2 132 0 0,-3-1-37 0 0,-1-1-49 0 0,-3-1 18 0 0,-3-1 10 0 0,-1-2-43 0 0,-2 0-15 0 0,-1 0 13 0 0,1 0 2 0 0,1 0-86 0 0,2 0 110 0 0,3 0-92 0 0,2 2 140 0 0,3 2-49 0 0,4 2-28 0 0,2 3-73 0 0,4 2 112 0 0,1 4-114 0 0,4 3 137 0 0,1 2-21 0 0,2 3-19 0 0,2 3-17 0 0,2 4 60 0 0,2 2-66 0 0,3 3 95 0 0,1 4-56 0 0,4 2 1 0 0,1 3-56 0 0,3 2 89 0 0,2 1-86 0 0,2 2 111 0 0,0 1-50 0 0,2-1-40 0 0,0 2 5 0 0,1-1-6 0 0,1-1-1 0 0,0 0 94 0 0,0-2-74 0 0,-1 0 17 0 0,-1-2-78 0 0,-1-2 85 0 0,-2-1-58 0 0,-2-2 93 0 0,-1-3-16 0 0,-1-2-39 0 0,-2-2-60 0 0,-1-1 98 0 0,-1-2-108 0 0,-1-2 98 0 0,-1-1-2 0 0,-1-2-54 0 0,0-2-45 0 0,-2-1 85 0 0,1-1-96 0 0,-1-1 95 0 0,0-2-29 0 0,0 0-27 0 0,-1-1-83 0 0,-1 0 105 0 0,0-2-111 0 0,-1-1 191 0 0,0 0-84 0 0,-1 0 3 0 0,-1-2-42 0 0,0 0 46 0 0,0 0-36 0 0,0-1 66 0 0,0 1-27 0 0,-1 0 10 0 0,0 0-66 0 0,0 0 65 0 0,-1 1-69 0 0,0 0 122 0 0,0 1-64 0 0,0 1-5 0 0,-1 1-117 0 0,1 2 142 0 0,0 2-123 0 0,-1 1 195 0 0,1 3-74 0 0,1 3-29 0 0,1 2-4 0 0,0 4 6 0 0,1 3-6 0 0,1 2 49 0 0,1 4-23 0 0,1 1 19 0 0,1 3-61 0 0,1 1 56 0 0,1 2-48 0 0,1 0 89 0 0,0 0-44 0 0,0-1-22 0 0,0 0-38 0 0,-1-1 45 0 0,1-1-36 0 0,0-1 76 0 0,0-2-12 0 0,1-2-40 0 0,0-1-32 0 0,0-3 90 0 0,0-2-104 0 0,1-1 116 0 0,-1-3-34 0 0,1-1-34 0 0,-1-2 3 0 0,0-1-4 0 0,0-2 9 0 0,-1-2 6 0 0,0-1-11 0 0,-1-2 4 0 0,-2-1-19 0 0,1-1 14 0 0,-2 0-6 0 0,0-1 30 0 0,0 0-17 0 0,0 0-12 0 0,-1-1-34 0 0,1 1 8 0 0,-1 1 14 0 0,1 1 69 0 0,-1 0-37 0 0,1 1-3 0 0,1 2-91 0 0,-1 0 108 0 0,0 1-102 0 0,1 0 142 0 0,-1 2-41 0 0,0 0-40 0 0,-1 0-86 0 0,0 0 123 0 0,0 0-137 0 0,-1 0 247 0 0,-1 1-91 0 0,-1-1-31 0 0,0 0-58 0 0,-1 0 58 0 0,0-1-61 0 0,-1 0 120 0 0,-2 0-62 0 0,0 1-6 0 0,-1-1-43 0 0,-2 0 47 0 0,-1 1-36 0 0,-1-1 85 0 0,-1 1-42 0 0,-2 0-22 0 0,-1 1 9 0 0,-1-1-6 0 0,-1 1-10 0 0,0 0 13 0 0,-1-1 5 0 0,-1 1-11 0 0,1 1-5 0 0,1 0-8 0 0,-1 1 2 0 0,2 0 26 0 0,0 1-18 0 0,2 0-2 0 0,2 1 11 0 0,1 0-23 0 0,2 0 25 0 0,1 0-7 0 0,2-1 2 0 0,2 0-10 0 0,0 0-34 0 0,2-1 28 0 0,2 0-11 0 0,1 0 69 0 0,1-1-29 0 0,2 0-16 0 0,1 0-21 0 0,1-2 32 0 0,1 0-40 0 0,1 0 96 0 0,1-1-46 0 0,0 0-2 0 0,0-2-147 0 0,0 0 199 0 0,0-1-179 0 0,1 0 251 0 0,0-1-81 0 0,-1 1-63 0 0,1 1 16 0 0,-1 0 8 0 0,0 1-34 0 0,0 0 28 0 0,0 0 10 0 0,-1 0-2 0 0,0 1-45 0 0,1 0 32 0 0,0 0-39 0 0,0 1 47 0 0,1 1 4 0 0,1 0-9 0 0,1 0-78 0 0,1 1 96 0 0,0 1-88 0 0,2 0 156 0 0,-1 0-72 0 0,1-1-2 0 0,0 0-90 0 0,-1 0 89 0 0,0-1-79 0 0,-1 0 181 0 0,0-1-89 0 0,-1 0-13 0 0,0-1-20 0 0,-1 0 29 0 0,0-2-22 0 0,-2 1 54 0 0,0 0-33 0 0,0 0-26 0 0,-1 0-38 0 0,0 1 82 0 0,-1 0-93 0 0,-1 0 170 0 0,-1 0-60 0 0,0 0-14 0 0,0 0-74 0 0,-2 0 64 0 0,1 0-52 0 0,-1 0 126 0 0,0 0-74 0 0,0-1-28 0 0,1-1 10 0 0,0 0-8 0 0,1 0 0 0 0,0-1 9 0 0,0 0-21 0 0,1 0-3 0 0,1 0-37 0 0,0 0 66 0 0,1 1-60 0 0,0 0 104 0 0,0 0-30 0 0,1 0-26 0 0,0 1-72 0 0,1 0 102 0 0,0-1-111 0 0,0 1 155 0 0,1-1-64 0 0,0 1-24 0 0,-1-1-17 0 0,0 1 19 0 0,0 0-36 0 0,0 0 66 0 0,0 1-2 0 0,0 1-24 0 0,0 0-56 0 0,1 1 72 0 0,0 0-73 0 0,-1 1 143 0 0,1 0-60 0 0,0 1 4 0 0,-1 0-100 0 0,2 3 92 0 0,0 0-80 0 0,1 2 116 0 0,-1 0-43 0 0,2 0-21 0 0,-1 0-37 0 0,1 0 64 0 0,-1 0-61 0 0,1 0 122 0 0,0-1-62 0 0,1-1-16 0 0,-1 0-11 0 0,1-2 0 0 0,0 0-3 0 0,0-1 56 0 0,0 0-26 0 0,-1 0-16 0 0,0-1-69 0 0,-1 1 102 0 0,1-1-101 0 0,-1 1 144 0 0,1 0-70 0 0,-1 0-14 0 0,1 0-11 0 0,0 0 37 0 0,-1 1-41 0 0,0 0 78 0 0,0-1-31 0 0,0 1-45 0 0,-1 0 34 0 0,0 1-5 0 0,-1 0-18 0 0,1 1 16 0 0,1 1 4 0 0,0-1-1 0 0,0 1-55 0 0,0 0 63 0 0,1 0-69 0 0,-1 0 96 0 0,0-1-38 0 0,0 1-15 0 0,0-1 26 0 0,-1 0-19 0 0,1 1 14 0 0,0 0-31 0 0,1 0 28 0 0,-1 0 9 0 0,1 0-96 0 0,1 1 94 0 0,0 0-87 0 0,0 0 146 0 0,-1 0-61 0 0,0 1-14 0 0,-1-1-30 0 0,-1 1 24 0 0,0-2-20 0 0,-1 1 61 0 0,-1 0-36 0 0,0-1 23 0 0,-1 1-42 0 0,-1 0 20 0 0,0-1-16 0 0,-1-1 50 0 0,0 0-24 0 0,-1 0-28 0 0,0 0-10 0 0,0-1 29 0 0,-1-1-20 0 0,0 0 34 0 0,0 0 10 0 0,-1-1-30 0 0,-1 0 11 0 0,0 0-4 0 0,-1 0-9 0 0,-1 0 2 0 0,0 0-10 0 0,-1 0 30 0 0,-1-1-65 0 0,0 1 48 0 0,-2 0-44 0 0,0-1 40 0 0,0 0 7 0 0,-1 0-21 0 0,-2-1 0 0 0,-1 1-1 0 0,-2 0-10 0 0,-1-1-7 0 0,-1 0 1 0 0,-1 1-29 0 0,-3 0-48 0 0,-1-1 105 0 0,-2 0-109 0 0,-1 0 128 0 0,-2-1-46 0 0,-2 0-32 0 0,-1-1 13 0 0,-1 0 12 0 0,-3-2 3 0 0,0 0 85 0 0,-3-1-14 0 0,1-1 10 0 0,-2-2-130 0 0,-1 0 131 0 0,-1-1-138 0 0,1-1 142 0 0,0 1-24 0 0,2-1-38 0 0,2 0 8 0 0,1 1 14 0 0,2-1-26 0 0,2 1 9 0 0,1-1 6 0 0,3 1 7 0 0,1 0-38 0 0,1 0 30 0 0,1 1-39 0 0,1 1 67 0 0,1 0 8 0 0,1 1-19 0 0,1 0-55 0 0,0 1 34 0 0,1 0-52 0 0,0 0 60 0 0,0 1-10 0 0,2 0-4 0 0,-1 1-53 0 0,2 0 90 0 0,0 0-86 0 0,0 1 120 0 0,1 0-25 0 0,1 1-45 0 0,0 0-39 0 0,1 1 64 0 0,1 1-80 0 0,1 1 117 0 0,0 1-53 0 0,1 1 0 0 0,1 1-62 0 0,1 0 71 0 0,1 2-62 0 0,2-1 149 0 0,1 2-43 0 0,2-1-18 0 0,1 1-65 0 0,2 0 82 0 0,2 1-85 0 0,2 0 137 0 0,2 1-59 0 0,1 0-15 0 0,3 2-40 0 0,2 1 37 0 0,1 1-43 0 0,2 2 31 0 0,1-1-1 0 0,1 0 1 0 0,-1 0-18 0 0,1 0 43 0 0,0 0-50 0 0,-2-1 24 0 0,0 0 12 0 0,-2 0-24 0 0,-2-1 18 0 0,-1-1-24 0 0,-2-1 16 0 0,-1 0 4 0 0,-2 0 18 0 0,-2-2 4 0 0,-1 1-55 0 0,-1 0 45 0 0,-1-1-44 0 0,-2 0 40 0 0,-1-1-3 0 0,-2-1-17 0 0,-1-1-12 0 0,-2-1 3 0 0,-1 0-3 0 0,-2 0 56 0 0,1-1-35 0 0,-1 0 14 0 0,-1-1-78 0 0,0 0 78 0 0,0 0-74 0 0,0 0 69 0 0,0-1-12 0 0,0 0-23 0 0,0 0 18 0 0,0-1 3 0 0,0 0 10 0 0,0 0-32 0 0,0-1-47 0 0,0 1 106 0 0,0-1-83 0 0,0 0 59 0 0,0 0-38 0 0,0 1 33 0 0,0-1-30 0 0,0 1 18 0 0,0 0-24 0 0,-1-1-32 0 0,0 1 34 0 0,-1-1 22 0 0,-1 1-35 0 0,-1-1 30 0 0,0 1-10 0 0,-1 0-6 0 0,-1 1 11 0 0,-1-2-22 0 0,0 1-2 0 0,-2-1 27 0 0,0-1-37 0 0,-1 1 21 0 0,-3-2 31 0 0,-1 1-28 0 0,0-1 30 0 0,-3 0-28 0 0,1 0-19 0 0,-1 1 42 0 0,0-1-5 0 0,0 1 12 0 0,0-1-1 0 0,0 1-8 0 0,0-1-7 0 0,0 0-18 0 0,0 1 24 0 0,0-1-18 0 0,1 1 14 0 0,0-1 16 0 0,1 1-5 0 0,0 0-16 0 0,1-1 6 0 0,-1 1-12 0 0,1 0 2 0 0,1 0-1 0 0,-1 1-9 0 0,1-1-35 0 0,-1 0 56 0 0,0 0-56 0 0,0 0 138 0 0,0 0-95 0 0,1 0 14 0 0,-1 0 17 0 0,1 0-37 0 0,0 1 39 0 0,-1-1-31 0 0,0 1 19 0 0,0 0 23 0 0,0-1-82 0 0,-1 0 91 0 0,0 1-94 0 0,0-1 92 0 0,0 0-17 0 0,0 1-32 0 0,0-1-35 0 0,-1 1 65 0 0,1-1-70 0 0,0 1 134 0 0,0-1-85 0 0,0 1 10 0 0,1 0-48 0 0,-1 0 38 0 0,0 1-14 0 0,0 0 14 0 0,0 0 34 0 0,0 0-38 0 0,1 1-23 0 0,-1-1 62 0 0,1 0-77 0 0,0 0 80 0 0,0 0-24 0 0,1 0-29 0 0,-1 1-8 0 0,1 0 9 0 0,-1 0-15 0 0,1 0 79 0 0,-1 1-60 0 0,0 0 3 0 0,1 1-1 0 0,0 0 17 0 0,-1 1-6 0 0,1-1 22 0 0,-1 1-15 0 0,1 0-4 0 0,0 1-36 0 0,-1-1 37 0 0,1 0-31 0 0,0 1 46 0 0,1 0-4 0 0,0 0-35 0 0,0 0-25 0 0,1-1 80 0 0,-1 1-92 0 0,1-1 67 0 0,0 0-21 0 0,0 0-22 0 0,0-1 36 0 0,0 1-12 0 0,0-1 23 0 0,-1 1-15 0 0,0-1-23 0 0,0 0 17 0 0,-1 0-26 0 0,0 0 25 0 0,-1-2 2 0 0,1 1 27 0 0,0 0-6 0 0,0 0-24 0 0,0 0-1 0 0,0 1 8 0 0,0-1-14 0 0,1 0 4 0 0,-1 1 18 0 0,0 0-43 0 0,1-1-24 0 0,0 2 117 0 0,0 0-121 0 0,0 0 87 0 0,0 1 2 0 0,0 1-47 0 0,0 0 16 0 0,-1 0 4 0 0,1 2-22 0 0,-1 0 16 0 0,0 0 13 0 0,0 0 15 0 0,0 1-49 0 0,0-1 43 0 0,0 0-32 0 0,0 0 18 0 0,0 0-15 0 0,-1 0-24 0 0,1-2 17 0 0,-1 1 11 0 0,-1-1-13 0 0,0 1 33 0 0,0-1-9 0 0,1 0 14 0 0,-1 0-41 0 0,1-1 12 0 0,0 1-14 0 0,0 0 12 0 0,1 0 14 0 0,0-1-22 0 0,0 1 7 0 0,1 1 8 0 0,0 0-22 0 0,0 1 53 0 0,1 1-44 0 0,-1-1 34 0 0,0 1-38 0 0,0-1 21 0 0,1 1-17 0 0,-1-1 32 0 0,1 1 10 0 0,-1 0-2 0 0,1 2-62 0 0,0-1 46 0 0,0 1-54 0 0,0 1 70 0 0,0 0-2 0 0,0 0-16 0 0,0 1-2 0 0,0 0-9 0 0,1 2-8 0 0,-1-1-45 0 0,0 1 67 0 0,1 1-12 0 0,-1 0-42 0 0,1 0 80 0 0,0-1-100 0 0,-1 1 86 0 0,1-1 2 0 0,1-1-28 0 0,-1 1-6 0 0,1-1 10 0 0,0 0-34 0 0,1 0 76 0 0,-1 0-61 0 0,1 0 11 0 0,0-1-31 0 0,1 0 45 0 0,-1 0-25 0 0,1 0 55 0 0,0-1-24 0 0,0 0-28 0 0,0 0-28 0 0,1 0 43 0 0,0 0-45 0 0,0 1 98 0 0,0-1-56 0 0,0 1 2 0 0,1-1 19 0 0,-2-1-26 0 0,1 1 45 0 0,0-1-60 0 0,0-1 9 0 0,0 1-32 0 0,1-1 45 0 0,0 0-6 0 0,0 0 2 0 0,1 0 2 0 0,-1 0 38 0 0,1-1-40 0 0,-1 0-60 0 0,1 1 128 0 0,-1 0-154 0 0,1 0 160 0 0,0 0-85 0 0,0 0-2 0 0,0 0 13 0 0,1 1-17 0 0,-1-1 23 0 0,-1 1 21 0 0,1 1-5 0 0,0 0-33 0 0,-1 1-8 0 0,1 0 55 0 0,0 1-46 0 0,0 0 16 0 0,0 0 15 0 0,0 0-34 0 0,0 0-26 0 0,0 0 100 0 0,-1 0-98 0 0,1-1 98 0 0,-1 0-75 0 0,0 0-43 0 0,1-2 106 0 0,-1 1-83 0 0,1-1 82 0 0,0 0-40 0 0,-1 0-16 0 0,1 0 16 0 0,1 0-17 0 0,0 1-14 0 0,0 0 31 0 0,1 0 9 0 0,-1 0 8 0 0,0 1 9 0 0,1-1-76 0 0,1 0 50 0 0,-1 1-55 0 0,1 0 89 0 0,0-1-36 0 0,1 0 4 0 0,-1 0-8 0 0,0 0-17 0 0,1 0 13 0 0,0 0-6 0 0,-1 1 40 0 0,1-2-21 0 0,0 2-48 0 0,0-1 53 0 0,0 1-66 0 0,0 0 84 0 0,0-1-44 0 0,0 1-4 0 0,-1 0 21 0 0,1 1-8 0 0,0 0 31 0 0,0 0-26 0 0,-1 0 27 0 0,1 0-17 0 0,0-1-32 0 0,-1 0 37 0 0,1 1-59 0 0,0-1 35 0 0,0 0 16 0 0,0-1 14 0 0,0 1-48 0 0,1 0 71 0 0,-1-1-87 0 0,1 0 54 0 0,1 0-7 0 0,-1-1-46 0 0,1 1 52 0 0,0 1 29 0 0,1-1-45 0 0,-1 1-11 0 0,1 1 22 0 0,-1-1-19 0 0,0 1 15 0 0,1 1 42 0 0,0-1-58 0 0,-1 1-9 0 0,1 0 30 0 0,0 1 7 0 0,-1 0-39 0 0,1 1 41 0 0,0-1-41 0 0,0 1 59 0 0,0-1-18 0 0,0 1-21 0 0,1-1 8 0 0,0 1-22 0 0,-1-1 4 0 0,0 0 17 0 0,1 0-6 0 0,0-1 31 0 0,-1 0-36 0 0,2 0 22 0 0,-1 0-36 0 0,2 0 20 0 0,-1 0-17 0 0,1 1 14 0 0,0 0 42 0 0,0 0-77 0 0,0 0 91 0 0,1 0-75 0 0,-1 0 13 0 0,1 1 24 0 0,-1-1-46 0 0,0 0 70 0 0,0 0-58 0 0,0-1 28 0 0,0-1 19 0 0,-1-1-52 0 0,1 1 35 0 0,-1-1 26 0 0,0-1-46 0 0,-1 0 7 0 0,1-2-3 0 0,-1-1 9 0 0,0 1-4 0 0,-1-2-16 0 0,1 2 23 0 0,0-1 30 0 0,-1 0-27 0 0,0 1 1 0 0,-1-1-9 0 0,0 1 1 0 0,0-1-1 0 0,-1 0 0 0 0,1 0 19 0 0,-1 0-34 0 0,-1-1-17 0 0,1 1 107 0 0,0 0-118 0 0,0-1 86 0 0,-1 0-26 0 0,0 0-21 0 0,0 1-29 0 0,0-2 62 0 0,0 0-58 0 0,0 0 56 0 0,0-1-35 0 0,0-1 1 0 0,-1 0-18 0 0,0-1 3 0 0,0 2 8 0 0,-1-1 52 0 0,0 0-14 0 0,1 1-29 0 0,-1 0 1 0 0,0 0 53 0 0,0 0-63 0 0,0 0 20 0 0,-1 0 22 0 0,1 1-36 0 0,0 0 12 0 0,-1 0-4 0 0,1-1-9 0 0,-1 1 30 0 0,1 0-27 0 0,-1-1-1 0 0,1 1-9 0 0,-1 0-8 0 0,1-1 29 0 0,-1 0-9 0 0,1 0 42 0 0,0-1-12 0 0,-1 0-87 0 0,0 1 129 0 0,1-1-136 0 0,-1 0 116 0 0,1 0-16 0 0,-1 0-32 0 0,0 1-43 0 0,-1-1 95 0 0,1 1-116 0 0,0 0 92 0 0,0 0-18 0 0,0 0-33 0 0,0 1 40 0 0,0-1-31 0 0,0 0 18 0 0,0 1-6 0 0,1 1 12 0 0,0-1 6 0 0,-1 2-39 0 0,2 0 40 0 0,-1 1-41 0 0,0 2 31 0 0,1 0 0 0 0,0 2 18 0 0,-1 0-50 0 0,1 0 25 0 0,-1 1-28 0 0,0-1 81 0 0,0 0-70 0 0,0 0 23 0 0,-1-1-6 0 0,0 0 0 0 0,0 0 10 0 0,-2-1-22 0 0,0 0 25 0 0,0-1-17 0 0,0-1 5 0 0,-1 0 27 0 0,1 0-45 0 0,0-1 14 0 0,0-1-14 0 0,0 0 12 0 0,1 0 42 0 0,0 0-77 0 0,0 0 91 0 0,1 0-66 0 0,1 0 2 0 0,0 2 9 0 0,0-1 4 0 0,1 1-39 0 0,0 1 50 0 0,0-1 11 0 0,1-1-11 0 0,0 0 16 0 0,-1-1-89 0 0,1 0 101 0 0,0-1-108 0 0,0 0 125 0 0,-1-1-38 0 0,1 0-14 0 0,0-1-20 0 0,0 0-14 0 0,0-1 0 0 0,0-2 54 0 0,-1 0-25 0 0,1-1 20 0 0,0-1-23 0 0,-1-1 25 0 0,1-1-17 0 0,-1-2-23 0 0,1 0 26 0 0,-1-1-38 0 0,0-2 21 0 0,1 0 39 0 0,0 0-49 0 0,-1-1 27 0 0,1-1 1 0 0,0 0 8 0 0,0 0-48 0 0,1-2-4 0 0,-1 1-2 0 0,1-1 82 0 0,-1 0-52 0 0,1 0 11 0 0,0 0-39 0 0,1-1 47 0 0,0 1-35 0 0,-1 0 48 0 0,1-1 14 0 0,0 0-48 0 0,1 0-30 0 0,-1-1 100 0 0,1-2-127 0 0,-1 0 106 0 0,0-1 14 0 0,-1-2-32 0 0,0-1-59 0 0,0-1 72 0 0,-1-1-91 0 0,0-1 92 0 0,0 0-29 0 0,-1-1-18 0 0,0-1-20 0 0,-1 1 42 0 0,1-1-34 0 0,-2 1 57 0 0,1 1-16 0 0,0 1-21 0 0,0 0 8 0 0,1 0 43 0 0,-1 1-60 0 0,0 1 10 0 0,1-1 24 0 0,-1 1-27 0 0,1 1-48 0 0,-1-1 98 0 0,0 1-125 0 0,1-1 160 0 0,-2 1-86 0 0,1 1 0 0 0,0 0 22 0 0,0-1-66 0 0,0 0 85 0 0,0 0-46 0 0,-1 0-32 0 0,1-1 29 0 0,-1 0 63 0 0,0-1-84 0 0,1 0 113 0 0,-1 0-79 0 0,-1-1-4 0 0,1 0 12 0 0,-1 0-45 0 0,1 0 12 0 0,-1 0 14 0 0,1-1 78 0 0,-1 2-39 0 0,0-1-12 0 0,1 1-40 0 0,0-1 27 0 0,-1 2-30 0 0,1-1 54 0 0,-1 0-6 0 0,1 1-25 0 0,0-1 1 0 0,0 0 17 0 0,1-1-25 0 0,-1 1 17 0 0,1-1-6 0 0,1 1-26 0 0,0 0 36 0 0,0 1 7 0 0,1 1-11 0 0,0 0 15 0 0,0 1-5 0 0,0 1-16 0 0,0 0-42 0 0,0 1 76 0 0,0 0-72 0 0,0 0 78 0 0,0 0-22 0 0,1 2-20 0 0,0-1-10 0 0,0 0 28 0 0,0 0-38 0 0,0 0 31 0 0,-1-1 18 0 0,1 0-14 0 0,-1-1-78 0 0,1 0 79 0 0,-1-1-93 0 0,0-1 166 0 0,-1 0-49 0 0,0-1-17 0 0,0-1-27 0 0,-1-1-4 0 0,0-1-12 0 0,1-2 48 0 0,-1 0-33 0 0,-1 0 11 0 0,1-1-11 0 0,0-2 12 0 0,-1 0-5 0 0,-1-2 21 0 0,1 0 4 0 0,0 1-38 0 0,0 0-72 0 0,1 1 141 0 0,0 1-132 0 0,0 1 154 0 0,1 0-53 0 0,0 1-28 0 0,1 0-26 0 0,0 1 32 0 0,0-1-50 0 0,1 1 108 0 0,0 1-70 0 0,0 0 15 0 0,0 2 16 0 0,-1-1-44 0 0,1 2 51 0 0,-1-1-26 0 0,0 1-1 0 0,0 1 39 0 0,0-1-69 0 0,0 0 41 0 0,-1 0-32 0 0,1 0 26 0 0,-1 0 20 0 0,-1-1-23 0 0,0 0-10 0 0,0-1 21 0 0,-1 2-26 0 0,0-1 35 0 0,0 0-10 0 0,-1 0-24 0 0,0-1-1 0 0,0 0-2 0 0,-1 0-1 0 0,1 0 38 0 0,-1 0-49 0 0,1 1 26 0 0,-1 1-65 0 0,0 0 84 0 0,1 1-56 0 0,-1 0 102 0 0,1 1-28 0 0,0 0-34 0 0,0 0-16 0 0,0 1 21 0 0,1 0-19 0 0,0 0 15 0 0,1 1-5 0 0,0-1-54 0 0,0 1 63 0 0,1 0-12 0 0,0 0-6 0 0,0 1 51 0 0,0 0-24 0 0,0 2 19 0 0,-1 0-107 0 0,1 0 96 0 0,0 1-90 0 0,0 0 120 0 0,1 2-36 0 0,-1 2-32 0 0,0-1-44 0 0,0 2 94 0 0,-1 0-97 0 0,1 2 133 0 0,-1 0-76 0 0,0 1-3 0 0,0 0-15 0 0,0 1 47 0 0,1 1-44 0 0,-1 0 34 0 0,1 0 9 0 0,0 1-31 0 0,1-1-26 0 0,-1 1 34 0 0,1 1 6 0 0,-1 0 5 0 0,0 1-15 0 0,1-1-2 0 0,-1 0 8 0 0,1 0-5 0 0,1 0 2 0 0,-1 0 10 0 0,0-1 24 0 0,1 1-62 0 0,-1-1 58 0 0,1-1-66 0 0,-1 0 65 0 0,1-2-29 0 0,-1 1 0 0 0,0-2 1 0 0,-1-1-47 0 0,1-1 59 0 0,-1 0-10 0 0,-1 0-6 0 0,0-1 4 0 0,0 0-66 0 0,-1 0 84 0 0,0 0-75 0 0,-1 0 116 0 0,0 0-52 0 0,1 1-28 0 0,-1 0 10 0 0,1 1 4 0 0,0-1-4 0 0,-1 1-16 0 0,1-1 23 0 0,0 1-45 0 0,0 0 13 0 0,-1-1 42 0 0,0 1-42 0 0,0-1 71 0 0,0 1-38 0 0,0-2 3 0 0,-1 1-9 0 0,1-2-8 0 0,-1 1 11 0 0,-1-1-14 0 0,0 0 14 0 0,0 0 5 0 0,0 0-30 0 0,-1 0 38 0 0,-1-1-49 0 0,0 1 42 0 0,0-1 6 0 0,0 1-11 0 0,-1 0-60 0 0,0 0 92 0 0,-1 0-96 0 0,0 0 132 0 0,0 1-76 0 0,0-1 7 0 0,0 1-19 0 0,1-1 2 0 0,0 1 26 0 0,-1-1 48 0 0,1 1-40 0 0,0-1 16 0 0,0 0-78 0 0,1 0 39 0 0,0 1-34 0 0,1-1 73 0 0,-1 1-22 0 0,1 1 20 0 0,0-1-78 0 0,0 1 69 0 0,0 0-61 0 0,0 1 64 0 0,1 1 9 0 0,-1 0-47 0 0,0 0 16 0 0,0 0 22 0 0,0 1-26 0 0,0 0 27 0 0,-1 0-45 0 0,0 0-15 0 0,0 0 87 0 0,0 0-74 0 0,0-1 80 0 0,-1 1-106 0 0,1-1 70 0 0,1 0-24 0 0,0 0 6 0 0,-1-1 47 0 0,1 1-70 0 0,0 0 14 0 0,-1 0 13 0 0,1-1-7 0 0,-1 0-62 0 0,1 0 93 0 0,0 1-87 0 0,0 0 130 0 0,0 0-84 0 0,0 0 9 0 0,0 0-20 0 0,-1-1 12 0 0,1 1 13 0 0,-1-1 24 0 0,1 0-33 0 0,0 0-16 0 0,0 0 32 0 0,1 1-12 0 0,0-1 23 0 0,1 1-6 0 0,-1 0 22 0 0,1 0-6 0 0,0-1-81 0 0,0 1 71 0 0,-1-1-72 0 0,1 1 94 0 0,-1-1-18 0 0,1 1-11 0 0,0-1-59 0 0,0 1 72 0 0,0 0-81 0 0,1 0 108 0 0,-1 0-50 0 0,0-1-2 0 0,1 1-7 0 0,-1-1 10 0 0,1 1-5 0 0,0 0 2 0 0,0 0 10 0 0,1 1 6 0 0,0-1-39 0 0,0 2 31 0 0,0-1-39 0 0,1 1 58 0 0,0 0-8 0 0,0 1-25 0 0,0-1-8 0 0,1 1 56 0 0,0 0-64 0 0,0 0 20 0 0,0 1 4 0 0,1 0-41 0 0,-1 1 12 0 0,-1-1 61 0 0,1 0-57 0 0,-1 0 48 0 0,0 0 15 0 0,0-1-60 0 0,0 0 2 0 0,0 0 24 0 0,-1-1-28 0 0,0 1 74 0 0,0-1-59 0 0,0 1 20 0 0,-1 0-23 0 0,1 1 14 0 0,0 0-6 0 0,1 0 30 0 0,-1 1 2 0 0,0 1-9 0 0,1-1-24 0 0,0 2 17 0 0,1 0-17 0 0,0 1 23 0 0,1 1 3 0 0,0-1-29 0 0,1 1-8 0 0,0 1 66 0 0,1 0-68 0 0,1-1 144 0 0,0 2-107 0 0,1-1 8 0 0,0 2 27 0 0,0-1-58 0 0,1 1 82 0 0,0 0-26 0 0,1 0-8 0 0,-1 1 4 0 0,1 0-48 0 0,0 1 12 0 0,0-1-6 0 0,0 1 84 0 0,1-1-70 0 0,-1 2 24 0 0,1-1-15 0 0,-1 1-16 0 0,1 0 41 0 0,-1 0-42 0 0,1 0 33 0 0,0-1 0 0 0,0 0-57 0 0,1 0 37 0 0,-1 0-32 0 0,0 1 45 0 0,0 0-14 0 0,0 0-12 0 0,-1 1-24 0 0,1 1 62 0 0,-1-1-66 0 0,0 1 105 0 0,1-1-41 0 0,0 0-50 0 0,1 1 55 0 0,-1-1-30 0 0,0 1 18 0 0,0 0 5 0 0,0 1-39 0 0,0-1 3 0 0,0 1 54 0 0,-1 0-65 0 0,1 0 78 0 0,-1 0-79 0 0,0 1 24 0 0,-1-1 38 0 0,0 1-22 0 0,0 2-37 0 0,-1-1 40 0 0,-1 2-62 0 0,0-1 27 0 0,-1 1 28 0 0,0 0-37 0 0,0 0 13 0 0,-1 1-14 0 0,1 0 13 0 0,-1 1-14 0 0,0-1 5 0 0,1 0-12 0 0,0 1 13 0 0,0 0-4 0 0,0 1 47 0 0,1 0-31 0 0,0 0 12 0 0,0 0-13 0 0,1 1-15 0 0,-1 0 13 0 0,1 1-24 0 0,-1 0 35 0 0,0 0 7 0 0,1 0-56 0 0,-1 0 55 0 0,1 0-65 0 0,0 1 56 0 0,0-2-17 0 0,0 0-5 0 0,0 0 41 0 0,1-1-50 0 0,-1 1 45 0 0,0-1-61 0 0,1 1-1 0 0,-1-1 8 0 0,1 1 69 0 0,-1-1-57 0 0,0 0 78 0 0,1 0-88 0 0,-1 0 9 0 0,0 1 14 0 0,0-1 2 0 0,1 1-28 0 0,-1 1 37 0 0,0 1-3 0 0,0 1-17 0 0,-1 2 16 0 0,0 1 13 0 0,0 1-59 0 0,0 1 64 0 0,0 0-20 0 0,-1 0-13 0 0,1 0 6 0 0,0 0-3 0 0,0 1-19 0 0,0 2 34 0 0,1 1 17 0 0,0 1-32 0 0,0-1 21 0 0,0 0-25 0 0,1 1-21 0 0,0-1 33 0 0,0-1-22 0 0,0 0 36 0 0,0-1 8 0 0,0-1-47 0 0,0 1 53 0 0,-1-1-64 0 0,1 1 75 0 0,-2 0-61 0 0,1 0 20 0 0,-1 1-6 0 0,0 1 0 0 0,-1 1 18 0 0,1 2-4 0 0,-1 1-26 0 0,0 0 8 0 0,1 0 52 0 0,0 0-82 0 0,0 0 102 0 0,1-1-105 0 0,0 1 4 0 0,1-1 6 0 0,0 0 59 0 0,0 0-64 0 0,1-2 88 0 0,-1 0-35 0 0,1-2-15 0 0,-1-2 15 0 0,0-1-44 0 0,1-2 41 0 0,-1-1-42 0 0,0-1 30 0 0,-1-1 1 0 0,0-2 0 0 0,0 0-18 0 0,0-2-13 0 0,-1 0 3 0 0,-1-1 43 0 0,0-2-31 0 0,0 0 2 0 0,0-3 19 0 0,-1-1-44 0 0,-1-3 70 0 0,0-1-32 0 0,-1-3-7 0 0,0-2 4 0 0,0-2-13 0 0,-1-3-6 0 0,0-1 20 0 0,0-3-6 0 0,0-2 2 0 0,0-2 0 0 0,0-2-103 0 0,0-3 132 0 0,0-3-146 0 0,-1-3 165 0 0,1-3-59 0 0,1-2-17 0 0,-2-4 10 0 0,1-2-16 0 0,0-3 32 0 0,0-4 8 0 0,0-3-10 0 0,0-3-4 0 0,0-5-17 0 0,0-3-6 0 0,-1-3 19 0 0,0-2 12 0 0,1-2-2 0 0,-1-1 2 0 0,0 0-38 0 0,0-1 77 0 0,-1 2-71 0 0,0 0 60 0 0,0 2-36 0 0,-1 3 1 0 0,-1-1 19 0 0,0 0-16 0 0,-2-2 34 0 0,0-2-48 0 0,-1-3 25 0 0,0-2-8 0 0,-1-2 1 0 0,0 1-10 0 0,-1 0 4 0 0,1 2 7 0 0,-1 2 26 0 0,0 3-26 0 0,0 3-9 0 0,-1 3 49 0 0,1 2-62 0 0,0 2 29 0 0,0 3 0 0 0,1 2-29 0 0,0 0 18 0 0,0 0 3 0 0,1 0-1 0 0,0-1 1 0 0,1-1 9 0 0,1 2-12 0 0,0 0-23 0 0,0 2 34 0 0,1 2-22 0 0,0 3 17 0 0,0 2 24 0 0,0 3-35 0 0,0 3 2 0 0,0 2 18 0 0,-1 2-34 0 0,1 1 19 0 0,-1 1-6 0 0,1 2-9 0 0,0 1 22 0 0,0-1-6 0 0,0 1 20 0 0,0 0-23 0 0,1 1-11 0 0,-1 1-7 0 0,1 2 10 0 0,0-1 24 0 0,1 3-17 0 0,-1 0 54 0 0,2 2-61 0 0,0 1 1 0 0,0 1-20 0 0,1 2 12 0 0,1 0 13 0 0,0 3 25 0 0,0 0-25 0 0,1 1-9 0 0,0 2 12 0 0,0 1 4 0 0,0 3-1 0 0,0 1 19 0 0,1 3-4 0 0,0 3-17 0 0,0 3-13 0 0,1 4 12 0 0,1 3-5 0 0,0 4 66 0 0,1 3-46 0 0,1 4-2 0 0,0 3-26 0 0,1 5 33 0 0,0 4-22 0 0,1 5 73 0 0,1 4-39 0 0,0 5-4 0 0,2 3-7 0 0,0 3-18 0 0,2 1 13 0 0,0 1-5 0 0,0-1-9 0 0,0 1 32 0 0,-1 2-57 0 0,0 2 27 0 0,-1 2-28 0 0,-1 3 91 0 0,1 3-65 0 0,-1 2 14 0 0,0 2-12 0 0,-1 2 2 0 0,0-2-2 0 0,0-1 28 0 0,0-3-27 0 0,-2-4 0 0 0,0-1-18 0 0,-1-1 22 0 0,-1-3-17 0 0,-1-1 43 0 0,0-2 6 0 0,0-4-37 0 0,-1-2-52 0 0,0-4 98 0 0,0-3-118 0 0,0-4 129 0 0,0-5-38 0 0,0-6-15 0 0,-1-3-20 0 0,0-5 13 0 0,0-3-25 0 0,1-4 63 0 0,-1-3-19 0 0,0-3-2 0 0,0-3-43 0 0,0-3 12 0 0,0-2-26 0 0,0-2 43 0 0,-1-3-13 0 0,1-2 5 0 0,-1-4 0 0 0,0-3-47 0 0,0-3 60 0 0,0-3-38 0 0,-1-2-26 0 0,0-3 18 0 0,0-4 1 0 0,0-3 17 0 0,-1-4 15 0 0,0-5 44 0 0,-1-4-48 0 0,1-4-10 0 0,-1-5 48 0 0,1-4-54 0 0,0-4 55 0 0,0-3-91 0 0,1-2 73 0 0,-1-3 5 0 0,1-2-21 0 0,-1-2 10 0 0,0 0-13 0 0,0-1-15 0 0,0 0 32 0 0,-1-1-11 0 0,0-2 41 0 0,-1-4-38 0 0,0-2 13 0 0,-1-1-60 0 0,1 1 53 0 0,-1 3 28 0 0,1 3-82 0 0,-1 4 84 0 0,0 2-93 0 0,-2 4 112 0 0,0 3-44 0 0,-1 2-12 0 0,-1 2-4 0 0,-1 1 9 0 0,-1-2-4 0 0,-1-1-9 0 0,0-1 4 0 0,0-1-2 0 0,-1 0 9 0 0,1 1-21 0 0,1 1 25 0 0,0 2 21 0 0,1 4-25 0 0,2 5 0 0 0,0 4-9 0 0,1 3 2 0 0,1 4-2 0 0,1 3 0 0 0,-1 2 0 0 0,1 4 9 0 0,-1 3-12 0 0,0 4-5 0 0,1 2 2 0 0,0 2 35 0 0,0 4-10 0 0,1 1 14 0 0,0 3-30 0 0,-1 1 9 0 0,1 3-4 0 0,0 2-28 0 0,0 2 36 0 0,1 2-12 0 0,-1 2-24 0 0,1 3 54 0 0,1 1-63 0 0,1 3 66 0 0,-1 1-19 0 0,2 3-13 0 0,-1 2 6 0 0,2 1-13 0 0,0 2 13 0 0,0 3 5 0 0,1 1 8 0 0,1 3-1 0 0,0 3-46 0 0,0 2 51 0 0,1 4-36 0 0,1 4 57 0 0,0 2-34 0 0,2 2-7 0 0,-1 2 21 0 0,2 3-26 0 0,1 0 45 0 0,0 0-41 0 0,0 1 3 0 0,1 0 0 0 0,-1 2-21 0 0,0 2 6 0 0,-1 3-3 0 0,-1 4 56 0 0,0 6-44 0 0,-1 3 6 0 0,1 6 0 0 0,-1 4 7 0 0,0 2 26 0 0,-1 1-7 0 0,1-1-15 0 0,-2-2-32 0 0,-1-1-19 0 0,-1 0 39 0 0,0 0-33 0 0,-2 0 132 0 0,1-2-103 0 0,1 0 9 0 0,0-3-12 0 0,0-2 9 0 0,1-4-4 0 0,0-6 19 0 0,1-5 5 0 0,-1-6-38 0 0,2-5-34 0 0,-1-5 101 0 0,1-3-108 0 0,1-4 119 0 0,0-3-73 0 0,0-4-4 0 0,0-4 58 0 0,1-3-95 0 0,0-4 104 0 0,0-3-106 0 0,0-4 41 0 0,0-3 5 0 0,-1-5-50 0 0,0-2 72 0 0,-1-5-61 0 0,0-4 85 0 0,0-3-24 0 0,-2-3-19 0 0,1-5-11 0 0,-1-3 30 0 0,0-3-30 0 0,0-3 19 0 0,-2-3 13 0 0,1-4-31 0 0,-2-2-18 0 0,1-4 13 0 0,-1-4-25 0 0,0-4 35 0 0,0-3-2 0 0,1-5 20 0 0,-1-6-13 0 0,0-4 6 0 0,1-5-2 0 0,0-2 0 0 0,0-1 9 0 0,2-1 16 0 0,0 1-31 0 0,0 1-18 0 0,1 3 22 0 0,0 2 1 0 0,0 3-10 0 0,0 3-5 0 0,1 1-26 0 0,-1 0 52 0 0,0 3-35 0 0,0 2 77 0 0,0 3-12 0 0,-1 6-40 0 0,-1 5 5 0 0,1 7-3 0 0,-2 6-2 0 0,0 6 0 0 0,0 6 9 0 0,-1 6-12 0 0,0 4-14 0 0,-2 3 41 0 0,0 4-41 0 0,-1 3 41 0 0,-2 3-22 0 0,1 4-2 0 0,-1 5 20 0 0,0 5-34 0 0,-1 6 38 0 0,-1 5-22 0 0,1 5-2 0 0,0 5 2 0 0,1 4-12 0 0,-1 4 13 0 0,0 2-4 0 0,1 2 1 0 0,-1 1 28 0 0,1 0-18 0 0,0 3-11 0 0,0 2-6 0 0,0 4-9 0 0,1 3 11 0 0,0 4-14 0 0,1 3 5 0 0,1 3 16 0 0,0 2 14 0 0,1 0-2 0 0,1-1 2 0 0,0-3 0 0 0,0-3-19 0 0,1-4-13 0 0,0-3 40 0 0,0-3-51 0 0,1-2 35 0 0,0-3-1 0 0,0-3-10 0 0,1-1 33 0 0,1-4-76 0 0,1-1 70 0 0,0-4-50 0 0,0-3 23 0 0,0-3 31 0 0,0-4-84 0 0,0-4 83 0 0,0-4-74 0 0,0-2 96 0 0,0-5-27 0 0,-1-3 0 0 0,0-4-90 0 0,0-4 72 0 0,0-2-64 0 0,-1-3 120 0 0,0-2-62 0 0,0-2-25 0 0,-1-2 0 0 0,0-2 34 0 0,-1-2-12 0 0,0-1 33 0 0,0-2 1 0 0,-1 0-45 0 0,0 0-13 0 0,0-2 57 0 0,-1 1-67 0 0,-1-1 59 0 0,0 0-27 0 0,0 1 9 0 0,0 0-21 0 0,1 0 24 0 0,-1 1-26 0 0,1 0 36 0 0,-1 1-2 0 0,1 2-17 0 0,-1 0 16 0 0,1 2-24 0 0,-1 1 16 0 0,1 2 23 0 0,0 0-35 0 0,0 2 2 0 0,-1 2 28 0 0,1 1-29 0 0,-1 2 38 0 0,0 3-95 0 0,1 1 74 0 0,-1 3-6 0 0,0 3-8 0 0,1 1 15 0 0,0 2-23 0 0,0 3-3 0 0,0 1 10 0 0,1 1 14 0 0,0 2-31 0 0,1 2 10 0 0,-1 1-14 0 0,1 1 60 0 0,0 0-9 0 0,-1 0 6 0 0,1-1-65 0 0,-1 0 66 0 0,0-1-78 0 0,-1 0 50 0 0,0-3-16 0 0,-1 0-6 0 0,0-3 22 0 0,-1-3-16 0 0,-1-2 15 0 0,0-1 5 0 0,0-4-11 0 0,0-1-14 0 0,-2-3-15 0 0,1-1 31 0 0,-1-3-30 0 0,-1 0 38 0 0,1-2-11 0 0,1 0-15 0 0,-1-2 34 0 0,2 0-67 0 0,-1-1 66 0 0,2 0-11 0 0,-1-1-34 0 0,1 1 31 0 0,1-1-1 0 0,0 0-38 0 0,1 0 69 0 0,0 1-50 0 0,1-1 25 0 0,0 1-6 0 0,0-2-27 0 0,0 1 73 0 0,1 0-88 0 0,-1 1 57 0 0,2-1 10 0 0,-1 0-4 0 0,1-1-62 0 0,0 1 57 0 0,1-1-86 0 0,-1-1 99 0 0,1 1-40 0 0,0-2-5 0 0,0 0 69 0 0,0-1-96 0 0,1-1 105 0 0,-1-2-78 0 0,0 0 24 0 0,2 0 11 0 0,-1-1-60 0 0,1 0 74 0 0,0-1-80 0 0,1-1 61 0 0,0 0 0 0 0,0-1-18 0 0,0 0-39 0 0,1 0 85 0 0,1-1-102 0 0,0 0 106 0 0,1 0-41 0 0,1-2-5 0 0,1 0 4 0 0,1-1-41 0 0,0-1 58 0 0,3-1-9 0 0,-1-2 13 0 0,1-1 17 0 0,1-2-59 0 0,1-2 36 0 0,1-2-40 0 0,-1 0 28 0 0,1-1-27 0 0,0-1-11 0 0,-1 1 96 0 0,1 0-104 0 0,0-1 119 0 0,-1 2-101 0 0,1 1 32 0 0,-1 1 8 0 0,-1 3-60 0 0,0 1 74 0 0,-1 3-71 0 0,-1 4 68 0 0,-1 3-10 0 0,-1 3-6 0 0,-1 5-14 0 0,-2 3 41 0 0,0 5-51 0 0,-1 3 35 0 0,-1 5-20 0 0,-1 4 6 0 0,-1 4-12 0 0,1 4 13 0 0,-1 4-14 0 0,1 4 42 0 0,-1 2-50 0 0,1 1 7 0 0,0 2-30 0 0,0 0-4 0 0,0-1 28 0 0,2-1 83 0 0,0-1-50 0 0,0-2-7 0 0,0-3-34 0 0,1-3 26 0 0,0-3-20 0 0,1-3 24 0 0,0-4-6 0 0,0-2-8 0 0,1-4-62 0 0,-1-2 83 0 0,0-3-66 0 0,-1-3 114 0 0,1-1-42 0 0,-1-3-30 0 0,0-3 58 0 0,0-1-57 0 0,-1-3 46 0 0,1-1-117 0 0,-1-3 90 0 0,-1-2-13 0 0,1-3-34 0 0,-1-2 60 0 0,-1-2-84 0 0,0-1 82 0 0,0-2-26 0 0,0 0-2 0 0,0 0 22 0 0,-1 1-44 0 0,2 0 42 0 0,-1 1-5 0 0,0 3-17 0 0,0 2 7 0 0,-1 2-22 0 0,0 4 24 0 0,0 3-7 0 0,-1 3 11 0 0,-1 4 16 0 0,0 2-22 0 0,-1 4-30 0 0,0 3 46 0 0,0 4-35 0 0,0 3 48 0 0,0 3-23 0 0,0 2-1 0 0,2 3-17 0 0,0 2 13 0 0,1 1-24 0 0,1 1 25 0 0,1 1 2 0 0,1-1 0 0 0,1-1-9 0 0,0 0 13 0 0,1-1-23 0 0,1-2-3 0 0,0-2 10 0 0,0-1 5 0 0,0-2-20 0 0,0-2-3 0 0,0-2 10 0 0,0-3 24 0 0,0-1 11 0 0,-1-2-19 0 0,0-2-20 0 0,0-3 51 0 0,0-2-54 0 0,-1-2 27 0 0,0-3 10 0 0,-1-2-22 0 0,0-1-2 0 0,-1-3 29 0 0,-1-2-38 0 0,0-2 40 0 0,-1-2-31 0 0,0-1-9 0 0,-1-2 49 0 0,0-2-53 0 0,-1 0 55 0 0,0 0-35 0 0,0 0-8 0 0,-1 0 12 0 0,-1 2 13 0 0,0 0-31 0 0,0 1 38 0 0,-2 1-12 0 0,0 1-43 0 0,-1 2 14 0 0,-1 2 30 0 0,0 1-48 0 0,0 3 73 0 0,-1 2-41 0 0,1 4 4 0 0,0 2 29 0 0,0 4-76 0 0,1 3 42 0 0,0 3-33 0 0,1 4 101 0 0,1 4-85 0 0,1 3-9 0 0,0 3 60 0 0,2 2-78 0 0,1 3 89 0 0,2 1-73 0 0,2 1 13 0 0,1 0 15 0 0,1 0-6 0 0,1-1 11 0 0,2-1 7 0 0,1-2-11 0 0,1-2 33 0 0,1-1-29 0 0,0-3-18 0 0,2-2 61 0 0,-1-1-95 0 0,1-3 58 0 0,0-2-1 0 0,-1-2 0 0 0,0-2-26 0 0,-1-2 26 0 0,0-2-36 0 0,-2-1 84 0 0,-1-3-52 0 0,0-2 8 0 0,-2-2-38 0 0,-1-3 19 0 0,-1-1-18 0 0,-1-2 70 0 0,-1-3-39 0 0,-1-1 5 0 0,-1-1 1 0 0,0-2-12 0 0,-2-2 13 0 0,-1 0 14 0 0,0-1-22 0 0,-2 0-20 0 0,0 0 23 0 0,-1 1-18 0 0,0 0 24 0 0,-1 1 3 0 0,0 2-19 0 0,0 3-3 0 0,0 1 10 0 0,0 3-4 0 0,0 3 10 0 0,1 2 7 0 0,-1 2-1 0 0,1 2-9 0 0,0 2-52 0 0,0 3 79 0 0,1 0-82 0 0,1 3 62 0 0,1 0 0 0 0,1 2-27 0 0,1 1 0 0 0,2 0 18 0 0,0 2-25 0 0,2 1 8 0 0,0 0 15 0 0,2 1 24 0 0,2 0-34 0 0,0 1 21 0 0,2 0-25 0 0,-1 0 7 0 0,1-2-13 0 0,0 0 4 0 0,0-1 44 0 0,0-1-59 0 0,1-1 76 0 0,0-1-61 0 0,-1-1 20 0 0,1-1-6 0 0,0-2-10 0 0,1-1 22 0 0,0-2-25 0 0,-1-2-2 0 0,1-1 10 0 0,0-1-4 0 0,-1 0 29 0 0,0-2-36 0 0,-1-1 40 0 0,-1-1-31 0 0,-1-1 10 0 0,0 0-3 0 0,-2-2 9 0 0,1 1 44 0 0,-2-1-67 0 0,1 0 3 0 0,-1 0 16 0 0,0 0-7 0 0,1 0 20 0 0,-1 1-23 0 0,0 0 17 0 0,0 0-33 0 0,1 1 9 0 0,-1 1-4 0 0,2 1 9 0 0,0 1 7 0 0,0 2-1 0 0,0 1 10 0 0,-1 1 7 0 0,1 2-20 0 0,0 1-12 0 0,-1 3 31 0 0,1 0-49 0 0,-1 2 53 0 0,2 2-7 0 0,0 1-7 0 0,0 1-33 0 0,2 0 38 0 0,0 0-42 0 0,1 0 68 0 0,1 0-48 0 0,0 0 6 0 0,1-1 9 0 0,0 1-42 0 0,0-2 50 0 0,1 0 21 0 0,0-1-24 0 0,0-1 11 0 0,-1 0-22 0 0,1-1 6 0 0,-2 0-3 0 0,0-2-10 0 0,0 0 32 0 0,0-1-10 0 0,-1-1-15 0 0,0 0 24 0 0,0-2-45 0 0,0 0 23 0 0,-1-2 10 0 0,1 0 6 0 0,-2-1-56 0 0,1-1 73 0 0,0-1-80 0 0,-1 0 80 0 0,0 0-34 0 0,-1-1 2 0 0,0 1 2 0 0,0-1-21 0 0,-1 1 34 0 0,1 0 7 0 0,-1 1-28 0 0,0 0 10 0 0,1 1-23 0 0,0 1 24 0 0,0 0-7 0 0,0 0 20 0 0,-1 2 5 0 0,1-1-19 0 0,-1 1-31 0 0,0 0 46 0 0,0 0-54 0 0,1 0 63 0 0,0 0-28 0 0,-1 0-9 0 0,2 1 13 0 0,-1-1-33 0 0,0 1 37 0 0,0-1 34 0 0,0 0-55 0 0,0 0-8 0 0,0-1 29 0 0,1 0-40 0 0,-1 0 49 0 0,1-1-5 0 0,-1 0 12 0 0,0 0-20 0 0,-1 0-59 0 0,0-1 101 0 0,-1 1-100 0 0,-1 0 97 0 0,0-1 0 0 0,-1 0-37 0 0,-1 0-3 0 0,-1-1 28 0 0,0 0-49 0 0,-2 0 25 0 0,-1-1 10 0 0,-2 0-22 0 0,0 0-58 0 0,-1-1 82 0 0,-1-1-94 0 0,-1-1 113 0 0,-1 0-44 0 0,-1-1-3 0 0,-1-1-80 0 0,-1 0 86 0 0,-1-1-86 0 0,-2 0 90 0 0,-1-1-45 0 0,0-2-23 0 0,-3 0 46 0 0,-1-2-44 0 0,-3-1 59 0 0,-2-1-54 0 0,-2-2 46 0 0,-4 0-33 0 0,-1 0-28 0 0,-3-2 83 0 0,0 1-101 0 0,-2-1 78 0 0,-1 2-5 0 0,1 2-17 0 0,1 1 7 0 0,0 3 17 0 0,1 3-24 0 0,0 1 26 0 0,1 3-17 0 0,1 2-13 0 0,0 2-6 0 0,1 2 38 0 0,2 1-22 0 0,1 3 46 0 0,2 1-13 0 0,1 1-22 0 0,1 2-20 0 0,1 1 32 0 0,2 0-40 0 0,1 0 59 0 0,1 1-18 0 0,2-1 7 0 0,0-1 19 0 0,2 1-24 0 0,2-2 7 0 0,1 1-39 0 0,1-1 29 0 0,2 0 8 0 0,1-1-49 0 0,1 0 71 0 0,2 0-59 0 0,1 1 65 0 0,1-2-9 0 0,3 1-15 0 0,0-1-106 0 0,3 0 152 0 0,1 1-154 0 0,2-1 214 0 0,2 1-71 0 0,2 0-30 0 0,2 0-3 0 0,2 1 15 0 0,2 0-26 0 0,1-1 63 0 0,0 0-18 0 0,2 0-10 0 0,0-1-14 0 0,1 0 2 0 0,-1-1-2 0 0,1 0 10 0 0,0-1-13 0 0,-2-1 14 0 0,0 0-33 0 0,-2-1 10 0 0,0-1-4 0 0,-1-1 38 0 0,-2 0-30 0 0,0-1 1 0 0,-2-1 19 0 0,0 0-44 0 0,-2-1 60 0 0,-1-1-47 0 0,-1 0 25 0 0,-1-1-26 0 0,-1 0-22 0 0,0-1 90 0 0,-1 0-102 0 0,-1-1 51 0 0,1 1 12 0 0,-1 0-33 0 0,0 0 3 0 0,0 1 17 0 0,0-1-35 0 0,-1 2 30 0 0,0 1 28 0 0,0 1-18 0 0,0 2-48 0 0,0 2 44 0 0,1 2-64 0 0,0 2 64 0 0,1 2-20 0 0,0 1 17 0 0,0 3-4 0 0,1 1-7 0 0,0 1 2 0 0,0 0 18 0 0,0 0-24 0 0,0 0 8 0 0,1 0-3 0 0,0-1-29 0 0,1-1 47 0 0,-1-1 13 0 0,2-2-50 0 0,-1-1-1 0 0,0-3 26 0 0,0 0-28 0 0,0-3 55 0 0,0-1-15 0 0,0-1-22 0 0,-1-2-2 0 0,0-2-1 0 0,0-2-29 0 0,0-2 46 0 0,0-2 22 0 0,-1-1-43 0 0,1 0 35 0 0,-1-2-29 0 0,0 1-30 0 0,-1-1 46 0 0,-1 0-17 0 0,0 0-3 0 0,-1 1 12 0 0,-1 2-23 0 0,0 1 25 0 0,0 2-8 0 0,-1 2 22 0 0,-1 2-15 0 0,0 2-23 0 0,0 1 26 0 0,0 4-10 0 0,-1 1 31 0 0,0 3 2 0 0,-1 1-37 0 0,0 2-6 0 0,0 1 18 0 0,0 2-45 0 0,0 1 60 0 0,1 1 19 0 0,0 2-60 0 0,0 0 30 0 0,0 0-11 0 0,1-1-16 0 0,1 0 42 0 0,0-1-32 0 0,1 0 10 0 0,0-2 8 0 0,0-1-22 0 0,0-1-3 0 0,1-1 10 0 0,-1-2 24 0 0,1-1-26 0 0,0 0 0 0 0,0-2 0 0 0,0-2-1 0 0,0 0 10 0 0,0-3 25 0 0,-1 0-36 0 0,1-2 14 0 0,-2-1-5 0 0,0-1-10 0 0,-1-2 13 0 0,0-2 42 0 0,0 0-49 0 0,-1-2 8 0 0,-1 0-2 0 0,-1-2-49 0 0,0 0 60 0 0,-2 0 9 0 0,0-1-21 0 0,-2 0 38 0 0,0-1-58 0 0,-2-2-10 0 0,0 0 10 0 0,-1-2 31 0 0,-1 0-9 0 0,-1-1 5 0 0,-1 0-10 0 0,0 1 13 0 0,0 0-14 0 0,0 1 14 0 0,1 1-14 0 0,0 2-23 0 0,1 3 5 0 0,1 2 26 0 0,0 3-38 0 0,1 2 41 0 0,1 4-21 0 0,1 2-22 0 0,2 3 7 0 0,0 3 24 0 0,3 2-17 0 0,0 3 62 0 0,1 1-45 0 0,2 3-21 0 0,1 1-3 0 0,2 3 35 0 0,0 0-41 0 0,2 2 61 0 0,1 0 10 0 0,0-1-29 0 0,1 0 3 0 0,0-2-2 0 0,0-1-10 0 0,1-2-44 0 0,1-2 49 0 0,-1-3-8 0 0,1-1-7 0 0,-1-3 32 0 0,1-2-27 0 0,-1-2 18 0 0,0-1-15 0 0,-1-3-14 0 0,0 0 22 0 0,-1-2 11 0 0,0-1-3 0 0,-1-2-15 0 0,0 0 4 0 0,0-2-30 0 0,-1 0 36 0 0,0-2-2 0 0,-1 0 10 0 0,-1-1-11 0 0,0-1-24 0 0,-2-1 17 0 0,1-1-8 0 0,-2-1-7 0 0,0-2 30 0 0,-1 0 47 0 0,0-1-49 0 0,0-1 0 0 0,-1 0-47 0 0,-1-1 20 0 0,1 0-19 0 0,-1 0 70 0 0,-1 2-30 0 0,1 1-6 0 0,-1 3-6 0 0,0 1 28 0 0,0 3-27 0 0,-1 2 27 0 0,1 2-8 0 0,0 2-25 0 0,-1 3-10 0 0,1 3 47 0 0,1 2-44 0 0,1 3 25 0 0,0 3-8 0 0,2 3-16 0 0,0 3-24 0 0,2 3 53 0 0,0 3-46 0 0,2 2 81 0 0,0 1-42 0 0,1 2-4 0 0,2 0-35 0 0,0 0 55 0 0,1-2-28 0 0,0 0 9 0 0,0-3 27 0 0,-1-2-36 0 0,1-4-44 0 0,-1-2 87 0 0,1-4-104 0 0,-1-3 143 0 0,-1-3-88 0 0,0-2 10 0 0,0-3 17 0 0,-1-2-54 0 0,0-3 62 0 0,-1-2-29 0 0,0-3-9 0 0,-2-2 22 0 0,1-3-54 0 0,-2-2 15 0 0,1-2 4 0 0,-2-3 80 0 0,-1-1-59 0 0,0-2 13 0 0,0 0-3 0 0,-1-3-47 0 0,0 0 59 0 0,-1-2-20 0 0,0 1 7 0 0,0-1 0 0 0,-1 0 0 0 0,1 1-65 0 0,0-1 74 0 0,0 1-15 0 0,1 0-5 0 0,0 1 14 0 0,0 1-5 0 0,0-1 12 0 0,1 0-13 0 0,0 1-14 0 0,0-1 13 0 0,0 1-6 0 0,1 0-44 0 0,-1-1 87 0 0,0 0-84 0 0,0 0 102 0 0,0-1-11 0 0,0-1-32 0 0,-1 0-5 0 0,-1-2-1 0 0,0-1-20 0 0,-1-3 23 0 0,0-2-17 0 0,-2-1 24 0 0,0-5-44 0 0,-2-2 32 0 0,0-4-20 0 0,0-2 80 0 0,0-1-60 0 0,1 0 3 0 0,0 0-1 0 0,0 0-2 0 0,2 2 0 0 0,0 2-28 0 0,1 1 46 0 0,0 3-25 0 0,1 2-1 0 0,0 3 29 0 0,1 3-46 0 0,-1 1 14 0 0,2 2-5 0 0,-1 2-9 0 0,0 0 30 0 0,0 0 38 0 0,1-1-38 0 0,-1 0-31 0 0,1-1 46 0 0,-1-1-46 0 0,1-2-14 0 0,-1 0 98 0 0,2-2-106 0 0,-1 0 62 0 0,1 0 10 0 0,0 2-41 0 0,-1 1 24 0 0,1 0 19 0 0,0 1-34 0 0,0 1-6 0 0,0 1 19 0 0,0 1-8 0 0,0 1-25 0 0,-1 1 64 0 0,0 1-94 0 0,-1 3 75 0 0,0 1 14 0 0,-1 3-33 0 0,-1 1-42 0 0,-1 2 87 0 0,0 2-104 0 0,-1 2 143 0 0,0 2-88 0 0,0 3 10 0 0,-1 1-2 0 0,0 2-30 0 0,1 2 46 0 0,-1 0-25 0 0,1 1-10 0 0,0 1 13 0 0,0 1 13 0 0,0 1-22 0 0,1-1 26 0 0,0 1-17 0 0,1 0 5 0 0,0 1 18 0 0,0-1-43 0 0,1 1 32 0 0,0 0-29 0 0,0 1 17 0 0,2 1 22 0 0,-1 1-24 0 0,0 0-29 0 0,1 2 46 0 0,-1-1-73 0 0,1 1 106 0 0,-1 1-60 0 0,0-1 20 0 0,0 1-22 0 0,0 0 23 0 0,0 0-8 0 0,-1 0 69 0 0,1 0-85 0 0,0-1 28 0 0,0 1 10 0 0,0 0-43 0 0,1 0 60 0 0,-1 1-56 0 0,1 1 8 0 0,-1 0 25 0 0,0 2-65 0 0,1 1 58 0 0,-1 2-57 0 0,1 1 110 0 0,-1 2-23 0 0,1 1-27 0 0,-1 2-6 0 0,1 4 9 0 0,-1 2-24 0 0,1 3 34 0 0,-1 2-28 0 0,0 2-1 0 0,1 2 38 0 0,-1 2-50 0 0,0 2 54 0 0,1 5-35 0 0,-1 2 1 0 0,1 4 0 0 0,-1 3 9 0 0,0 2 15 0 0,0 2-13 0 0,-1 2-13 0 0,0 1 22 0 0,0 1 11 0 0,-1 2-49 0 0,-1 4 53 0 0,-1 2-64 0 0,-1 4 37 0 0,1 3 7 0 0,-1 2-12 0 0,1 5-23 0 0,0 2 35 0 0,1 2-49 0 0,1 1 52 0 0,0-2-17 0 0,1-1-3 0 0,0-2 2 0 0,0-1-10 0 0,1-3 12 0 0,1-2 33 0 0,0-4-19 0 0,2-4-10 0 0,0-5-15 0 0,2-5 12 0 0,1-5-24 0 0,1-6 16 0 0,0-5 22 0 0,1-7 22 0 0,0-4-50 0 0,-1-6 44 0 0,1-4-51 0 0,-1-4 14 0 0,-1-5 42 0 0,0-4-4 0 0,-2-4-81 0 0,1-3 92 0 0,-1-5-106 0 0,-1-4 86 0 0,0-4 12 0 0,-1-4-41 0 0,0-5-12 0 0,-1-5 59 0 0,-1-6-85 0 0,0-5 73 0 0,-1-6-13 0 0,-1-6-25 0 0,0-6-27 0 0,0-6 53 0 0,0-5-56 0 0,-1-6 55 0 0,1-2 11 0 0,0-3-39 0 0,0-2 5 0 0,1-3 44 0 0,1-2-52 0 0,-1-5-11 0 0,1-2 31 0 0,1-2 7 0 0,1-1-48 0 0,1 2 53 0 0,1 1-64 0 0,0 4 37 0 0,1 5 7 0 0,0 5-21 0 0,-1 3-11 0 0,1 2 96 0 0,-2 0-104 0 0,0-1 72 0 0,-1 1 6 0 0,0 0-30 0 0,-1 2-6 0 0,0 1 19 0 0,0 2-36 0 0,0 2 21 0 0,0 5 2 0 0,1 3-2 0 0,-1 6-16 0 0,1 3 14 0 0,0 5-24 0 0,0 4 25 0 0,0 4 2 0 0,0 4-1 0 0,0 4-54 0 0,0 4 35 0 0,0 3-42 0 0,1 3 86 0 0,-1 3-35 0 0,0 3 23 0 0,0 4-42 0 0,1 3 12 0 0,-1 5-5 0 0,0 5 66 0 0,1 5-38 0 0,-1 5-14 0 0,1 6 16 0 0,-1 6 11 0 0,-1 7-4 0 0,0 6 32 0 0,0 6-37 0 0,0 5 12 0 0,-1 8-14 0 0,-1 4 32 0 0,0 7-29 0 0,0 5 10 0 0,0 4-22 0 0,0 4-22 0 0,1 2 33 0 0,-1 1-22 0 0,1 0 36 0 0,0-1-20 0 0,1 0-20 0 0,1 0 15 0 0,-1 2-16 0 0,2 4-5 0 0,0 3 20 0 0,-1 3 22 0 0,1 1-16 0 0,-1-1-2 0 0,-1-3-8 0 0,0-3 11 0 0,-2-3-14 0 0,0-4-14 0 0,1-4 22 0 0,-1-5-7 0 0,0-3-26 0 0,2-6 54 0 0,1-4-72 0 0,0-6 96 0 0,2-5-28 0 0,0-6-9 0 0,1-6-60 0 0,0-5 35 0 0,0-6-42 0 0,-1-6 112 0 0,1-4-60 0 0,0-4 22 0 0,-1-5-32 0 0,0-3-11 0 0,0-4 11 0 0,-1-4-5 0 0,0-4 19 0 0,0-4 14 0 0,0-6-49 0 0,0-5 44 0 0,0-5-43 0 0,0-7 40 0 0,-1-6-3 0 0,1-5-8 0 0,-1-7-79 0 0,0-5 106 0 0,0-5-102 0 0,1-5 116 0 0,-1-4-16 0 0,-1-3-11 0 0,1-3-48 0 0,-1-3 50 0 0,0-4-75 0 0,0-5 78 0 0,0-4 5 0 0,0-3 8 0 0,2-3-36 0 0,-1-1 13 0 0,2 1-34 0 0,0 3-2 0 0,1 4 27 0 0,0 6 1 0 0,0 3-46 0 0,0 4 61 0 0,-1 1-57 0 0,-1 3 92 0 0,0 1-17 0 0,-2 3-11 0 0,-1 3-31 0 0,0 4 18 0 0,-1 2-27 0 0,0 2 25 0 0,-1 4 21 0 0,1 2-6 0 0,-2 2-43 0 0,2 3 32 0 0,-1 2-49 0 0,1 1 70 0 0,-1 2-41 0 0,1 1 14 0 0,0 0-41 0 0,-1 2 49 0 0,1 0-35 0 0,-1 0 29 0 0,1-1 30 0 0,0 0-55 0 0,0-1 28 0 0,0-1 9 0 0,1 0-22 0 0,1-1-30 0 0,0 1 46 0 0,1 1 11 0 0,1 0-86 0 0,1 2 103 0 0,1 1-99 0 0,0 1 113 0 0,0 2-33 0 0,1 3-34 0 0,-1 3-34 0 0,-1 3 81 0 0,0 4-74 0 0,-1 1 61 0 0,-1 4-18 0 0,-1 1-31 0 0,0 3 10 0 0,-1 1 33 0 0,-1 1-30 0 0,1 2 76 0 0,-1 1-50 0 0,0 1 9 0 0,1 0-48 0 0,0 0 39 0 0,0 1-42 0 0,-1 2 59 0 0,0 1-8 0 0,0 1 3 0 0,0 1-63 0 0,0 0 56 0 0,1 1-58 0 0,-1 1 72 0 0,1 0-11 0 0,-1 2-42 0 0,1 0 24 0 0,-1 0 0 0 0,1 2-2 0 0,0 1 49 0 0,0 0-42 0 0,-1 1 25 0 0,1 0-45 0 0,-1 2 12 0 0,0 0-14 0 0,0 1 12 0 0,-1 1 23 0 0,1 1-15 0 0,-1 2-22 0 0,0 2 54 0 0,1 2-64 0 0,-1 2 76 0 0,0 2-51 0 0,-1 1 6 0 0,0 1-10 0 0,0 2 11 0 0,-1 0 5 0 0,0 3 36 0 0,0-1-47 0 0,0 1-2 0 0,-1 1 9 0 0,1 0-5 0 0,0 2 19 0 0,0 1-14 0 0,1 1 24 0 0,1 1-34 0 0,-1 0-9 0 0,1 2 48 0 0,0 0-53 0 0,0 1 27 0 0,0-1 20 0 0,0 0-35 0 0,0-1-26 0 0,0 1 110 0 0,0 1-137 0 0,0 1 109 0 0,0 0-24 0 0,0 2-40 0 0,0 0 33 0 0,0 1-2 0 0,0 2 0 0 0,-1 2-18 0 0,0 1 24 0 0,-1 1-7 0 0,1 2-26 0 0,0 2 54 0 0,-1 2-54 0 0,1 2 27 0 0,-1 2 10 0 0,1-1-31 0 0,0 1 10 0 0,0-2 42 0 0,0-1-59 0 0,-1-1 29 0 0,1-3 9 0 0,0-2-31 0 0,0 0 0 0 0,0-1 37 0 0,0 1-50 0 0,-1 0 63 0 0,1 1-46 0 0,0 0 4 0 0,0 0 37 0 0,0 1-50 0 0,1 1 63 0 0,-1 0-56 0 0,1 0-1 0 0,0 0 9 0 0,0-2-5 0 0,-1-1 1 0 0,0-3 18 0 0,0-1-4 0 0,-1-4 2 0 0,1-1-19 0 0,0-1-32 0 0,0-2 74 0 0,0-1-71 0 0,1-1 107 0 0,0 0-50 0 0,0-3-29 0 0,-1 1-17 0 0,1-2 38 0 0,0-1-33 0 0,1-1 20 0 0,0-2 32 0 0,1-1-37 0 0,0-2-25 0 0,1 0 36 0 0,-1-2-42 0 0,1 0 49 0 0,0-2-14 0 0,-1 0-5 0 0,0-2-15 0 0,0-1 22 0 0,0-1-7 0 0,0 0 48 0 0,-1-2-59 0 0,-1-1 10 0 0,1 0 6 0 0,0-2-23 0 0,-1 0 35 0 0,0-1-11 0 0,0-1 4 0 0,0 0 28 0 0,0 0-36 0 0,0 0 2 0 0,0 0 0 0 0,0 0-2 0 0,-1 0 9 0 0,0 2-2 0 0,0-1-9 0 0,0 1-15 0 0,0 0 4 0 0,-1-1 6 0 0,1 1 7 0 0,0-1 27 0 0,-1 1-63 0 0,1-1 57 0 0,-1 1-56 0 0,1 0 45 0 0,0-1 23 0 0,0-1-34 0 0,0-1-25 0 0,1 0 73 0 0,-1-2-99 0 0,-1 0 87 0 0,1-2-9 0 0,0-1-15 0 0,0 0-11 0 0,0-2-7 0 0,0 0-9 0 0,0-2 30 0 0,1 0-20 0 0,-1-1 17 0 0,0-1-4 0 0,0 0-9 0 0,1 0 4 0 0,-1-1-21 0 0,1 1-4 0 0,1 1 29 0 0,-1-1-38 0 0,1 2 30 0 0,-1-1-8 0 0,2 2 48 0 0,-1-1-12 0 0,1 1-22 0 0,0 1-30 0 0,0 0 36 0 0,1 1-42 0 0,-1 1 40 0 0,0-1-3 0 0,0 1-8 0 0,0 1 14 0 0,1 0-14 0 0,-2-1 14 0 0,1 1-42 0 0,0-1 22 0 0,0 0-8 0 0,-1-2 10 0 0,1-2 7 0 0,0-1-1 0 0,0-1 19 0 0,-1-3-14 0 0,1-1-4 0 0,0-2-17 0 0,0-3 22 0 0,-1-3-35 0 0,-1-3 75 0 0,1-3-41 0 0,-1-2 5 0 0,0-5 1 0 0,0-3-2 0 0,-1-5 9 0 0,0-3-2 0 0,-1-5-9 0 0,-1-2-6 0 0,0-3-17 0 0,0-2 22 0 0,-1-4-7 0 0,1-1-8 0 0,0-1 32 0 0,-1-1-10 0 0,1 0-24 0 0,-1-1 8 0 0,1-1-32 0 0,-1-1 64 0 0,1-2-30 0 0,0-3 40 0 0,-1-1-48 0 0,1-2 6 0 0,-1-1-2 0 0,0 1-2 0 0,1 2 9 0 0,-1 1 16 0 0,1 2-50 0 0,-1 3 53 0 0,0 2-64 0 0,-1 1 84 0 0,0 1-16 0 0,-1 1-21 0 0,0-2-1 0 0,0-3 28 0 0,0-3-38 0 0,1-4-7 0 0,0-1 20 0 0,1-1-26 0 0,1 1 17 0 0,1 3 13 0 0,1 1-22 0 0,0 3 17 0 0,-1 3 4 0 0,2 5-1 0 0,-1 4-18 0 0,0 3 24 0 0,-1 4-35 0 0,0 3 47 0 0,-1 3-24 0 0,-1 2-10 0 0,-1 3-24 0 0,0 2 42 0 0,-1 2-24 0 0,1 0 46 0 0,-1 2 16 0 0,-1 0-50 0 0,1 1 8 0 0,0 0-3 0 0,0-1-21 0 0,1 1 24 0 0,0-1-17 0 0,0 2 6 0 0,0 0 7 0 0,1 1 16 0 0,0 1-3 0 0,1 0-17 0 0,0 1 6 0 0,1 2-22 0 0,-1 0 24 0 0,1 1-7 0 0,-1 1 20 0 0,1 2-23 0 0,-1 1 36 0 0,-1 2 7 0 0,0 1-75 0 0,-1 2 52 0 0,0 1-66 0 0,-1 1 92 0 0,-1 1-37 0 0,-1 2 14 0 0,0 0-2 0 0,-1 1-10 0 0,-1 0 13 0 0,-1-1-14 0 0,0 0 14 0 0,-2-1 5 0 0,0-2-20 0 0,0-1-3 0 0,-1-2 1 0 0,1-1-21 0 0,1 0 24 0 0,-1-1-7 0 0,1-1-36 0 0,0 1 40 0 0,0 0-33 0 0,0 0 75 0 0,-1 1-49 0 0,1 0 7 0 0,-2 1 0 0 0,1 1-12 0 0,-2 0 13 0 0,-1 1-4 0 0,0 1 19 0 0,-1 1 5 0 0,-1-1-66 0 0,0 2 86 0 0,-2 0-94 0 0,0 0 66 0 0,-1 2 8 0 0,-1 0-31 0 0,-1 1 2 0 0,0 0 9 0 0,-2 1-23 0 0,0 0 63 0 0,1 0-66 0 0,-2 0-6 0 0,1-1 47 0 0,0 0-44 0 0,-1-1 70 0 0,1 0-30 0 0,0 0-16 0 0,2-1 15 0 0,0 1-44 0 0,2 0 22 0 0,1 0-18 0 0,1 0 42 0 0,0 0 6 0 0,3 0-9 0 0,0 1-78 0 0,1 0 87 0 0,1 2-105 0 0,0 0 115 0 0,2 1-17 0 0,1 0-20 0 0,0 2 0 0 0,2 1 28 0 0,0 2-57 0 0,2 2-10 0 0,1 3 47 0 0,2 1-26 0 0,0 3 10 0 0,2 1 16 0 0,0 3-32 0 0,2 1 47 0 0,1 2-24 0 0,2 0 9 0 0,1 1-40 0 0,1 0 40 0 0,1-1-52 0 0,0-1 109 0 0,2-3-60 0 0,1-2 30 0 0,0-3 12 0 0,0-3-69 0 0,-1-3 68 0 0,0-3-22 0 0,-1-3-13 0 0,-1-2 34 0 0,-1-2-2 0 0,-1-3-26 0 0,-2-2 37 0 0,0-2-78 0 0,-2-1 52 0 0,0-2-18 0 0,-2-1 13 0 0,0-2 26 0 0,-2-2-35 0 0,-1 0-7 0 0,-1-2 11 0 0,-2-2-15 0 0,-2 0-23 0 0,-1 0 34 0 0,0-1-31 0 0,-2 1 66 0 0,0 0-29 0 0,-1 2-7 0 0,-1 1-15 0 0,-1 1 12 0 0,-2 1-15 0 0,0 2 14 0 0,0 2-4 0 0,1 2-9 0 0,-1 2-34 0 0,2 3 47 0 0,1 2-44 0 0,2 2 78 0 0,2 1-50 0 0,2 1-21 0 0,1 1 45 0 0,1 1-26 0 0,2 1 18 0 0,1 1-32 0 0,1 1 27 0 0,1 3-18 0 0,1 2-32 0 0,2 2 66 0 0,0 2-78 0 0,1 3 98 0 0,2 1-47 0 0,0 1 6 0 0,1 2 1 0 0,1 1 7 0 0,1 2 16 0 0,0 0 6 0 0,1 1-28 0 0,0-1 18 0 0,1 1 22 0 0,0-1-45 0 0,0 0 44 0 0,0-2-52 0 0,0 0 25 0 0,0-1-8 0 0,0-1 10 0 0,1-2 7 0 0,0 0-11 0 0,0-3-5 0 0,1-2 2 0 0,-1-2-2 0 0,0-3-19 0 0,-1-1 24 0 0,0-3-17 0 0,-1-2 80 0 0,1-1-50 0 0,0-3 27 0 0,-1-2-62 0 0,0-2 26 0 0,-1-2-20 0 0,0-1 42 0 0,0-2-40 0 0,-1-1 3 0 0,1-2 37 0 0,-1 0-50 0 0,0-1 54 0 0,1 0-44 0 0,-1 0 13 0 0,0 3 24 0 0,0 2-64 0 0,-1 2 48 0 0,0 3-72 0 0,0 2 66 0 0,0 3 17 0 0,0 3-4 0 0,0 2-23 0 0,0 3 26 0 0,-1 2-55 0 0,0 2 16 0 0,1 0 21 0 0,-1 1-8 0 0,1 0 4 0 0,1-1 0 0 0,-1-1 0 0 0,2-1 18 0 0,-1-1-23 0 0,2-3 8 0 0,-1 0-31 0 0,1-3 45 0 0,1-2-24 0 0,-1-1 37 0 0,1-1-20 0 0,0-2 8 0 0,0-1-2 0 0,0-1-28 0 0,1-2 17 0 0,1 0-6 0 0,0-2-27 0 0,0 1 26 0 0,1-2-18 0 0,1 0 34 0 0,-1-1-10 0 0,0 0 13 0 0,0 0 16 0 0,1-1-31 0 0,-1 0-56 0 0,0 1 90 0 0,1 0-114 0 0,-1 1 127 0 0,0 0-38 0 0,0 1-15 0 0,0 1-39 0 0,-1 2 56 0 0,1 0-57 0 0,-1 1 102 0 0,1 1-68 0 0,-1 1-32 0 0,1 0 75 0 0,0 1-36 0 0,0 0 50 0 0,0 1-59 0 0,0 0 28 0 0,-1-1 0 0 0,0 1-11 0 0,0 1 5 0 0,0-1-12 0 0,-1 1-24 0 0,1-1 34 0 0,-1 1-12 0 0,0 0-6 0 0,0 0 22 0 0,0 0-34 0 0,0-1 56 0 0,1 0-44 0 0,0-1 14 0 0,0-1-23 0 0,1 0 24 0 0,-1 0-26 0 0,1-1 54 0 0,0 1-15 0 0,0 1-13 0 0,0 0-4 0 0,-1 0 1 0 0,-1 1-2 0 0,1 0 9 0 0,-2 0-2 0 0,1 2-18 0 0,-1-1 24 0 0,-1 1-17 0 0,0 1 6 0 0,-1 0-2 0 0,0-1-10 0 0,-1 1 13 0 0,0-1 33 0 0,-1-1-47 0 0,1 0 63 0 0,-1-1-65 0 0,-1-2 10 0 0,1-1-3 0 0,-1-2 16 0 0,0-1 5 0 0,0-3 0 0 0,1-1-18 0 0,-1-1-13 0 0,0-2 21 0 0,0 0 2 0 0,0-1-10 0 0,0 1 14 0 0,-1 0-4 0 0,1 1 1 0 0,-2 0 9 0 0,1 2-68 0 0,-1 1 67 0 0,-1 1-78 0 0,0 1 115 0 0,0 2-44 0 0,0 0 17 0 0,0 2-30 0 0,0 1 8 0 0,-1 1-14 0 0,0 1-6 0 0,1 0 20 0 0,0 1-34 0 0,0 0 47 0 0,1 0-14 0 0,0 0 5 0 0,0 1-10 0 0,1 0-6 0 0,0 0-8 0 0,0-1 30 0 0,0 1-20 0 0,0 0 26 0 0,1-1-16 0 0,-1 0-4 0 0,0 0 2 0 0,1 1-21 0 0,-1 0 15 0 0,0 1-5 0 0,0 0 19 0 0,0 0 5 0 0,0 1-19 0 0,0 0-21 0 0,1 0 33 0 0,-1 1-40 0 0,1 0 68 0 0,0 0-39 0 0,0 1-14 0 0,1 0 51 0 0,-1 0-44 0 0,1 0 42 0 0,-1 1-50 0 0,1-1 6 0 0,-1 0 16 0 0,1 0-34 0 0,-1 0 38 0 0,0 1-22 0 0,0-1 26 0 0,-1 1 22 0 0,0-1-34 0 0,1 0 2 0 0,0 0 9 0 0,-1 1-23 0 0,1-1 16 0 0,-1 1-5 0 0,0-1-18 0 0,1 0-4 0 0,-1 1 29 0 0,0-1-20 0 0,-1 0 26 0 0,1 0-6 0 0,-1 0 11 0 0,-1 0-21 0 0,1-1-40 0 0,-1 0 39 0 0,0 0-155 0 0,0 0-50 0 0,-1-1-58 0 0,1 0-60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7:44:34.942"/>
    </inkml:context>
    <inkml:brush xml:id="br0">
      <inkml:brushProperty name="width" value="0.35" units="cm"/>
      <inkml:brushProperty name="height" value="0.35" units="cm"/>
      <inkml:brushProperty name="color" value="#0B868D"/>
      <inkml:brushProperty name="inkEffects" value="ocean"/>
      <inkml:brushProperty name="anchorX" value="-4314.51855"/>
      <inkml:brushProperty name="anchorY" value="-131.58636"/>
      <inkml:brushProperty name="scaleFactor" value="0.5"/>
    </inkml:brush>
  </inkml:definitions>
  <inkml:trace contextRef="#ctx0" brushRef="#br0">523 230 512 0 0,'-11'2'1612'0'0,"-1"1"-1772"0"0,-3 1 985 0 0,-1 0-64 0 0,-68 18 8861 0 0,89-21-9231 0 0,1-1 178 0 0,2 1-142 0 0,2-1-71 0 0,2-1-129 0 0,0 0 176 0 0,3 1-307 0 0,2-1 352 0 0,2 0-184 0 0,1 0-63 0 0,2 1-22 0 0,1-1 80 0 0,0 1-162 0 0,2 0 180 0 0,1 1-93 0 0,-1 0-36 0 0,1 0-89 0 0,0 1 160 0 0,0-1-223 0 0,0 1 301 0 0,1-1-155 0 0,0 1-52 0 0,0-2-26 0 0,0 1 36 0 0,-1 0-73 0 0,1 0 68 0 0,-2 0-50 0 0,0-1-4 0 0,0 0-45 0 0,-1 0 48 0 0,1 0-45 0 0,0-1 60 0 0,0 1-46 0 0,-1 0-13 0 0,0 0-43 0 0,-1 1 75 0 0,0 1-62 0 0,-1 1 94 0 0,-1 0-36 0 0,-1 0-34 0 0,0 1-15 0 0,-1 1 38 0 0,1 0-33 0 0,-1-1 48 0 0,1 1-22 0 0,1 0-12 0 0,-1-1-51 0 0,0 0 88 0 0,-1-1-86 0 0,1 0 130 0 0,-1-1-38 0 0,-1 0-32 0 0,0-1-51 0 0,-1-1 67 0 0,0 0-72 0 0,0-1 106 0 0,0-2-40 0 0,-1 0-23 0 0,0-1-38 0 0,-1-1 56 0 0,-1-1-49 0 0,-1 0 90 0 0,0 0-26 0 0,-1 1-26 0 0,0-1 1 0 0,-1 1 6 0 0,0 0-12 0 0,-1 0-6 0 0,0 1 1 0 0,-1 0-1 0 0,0-1-131 0 0,0 0 178 0 0,-1 0-171 0 0,-1 0 229 0 0,1 0-94 0 0,-1 1-32 0 0,-1-1-5 0 0,-1 1 34 0 0,0 0-32 0 0,-1 0 39 0 0,-1 1-11 0 0,-1-1 4 0 0,0 2-103 0 0,-1 0 123 0 0,0 0-97 0 0,-1 1 178 0 0,0 0-69 0 0,1 0-48 0 0,-2 1-84 0 0,-2-1 102 0 0,0 0-30 0 0,0 0-52 0 0,-1-1 93 0 0,1-1-80 0 0,-2 0 166 0 0,0-1-84 0 0,-1-1-26 0 0,-1 0-26 0 0,0-1 21 0 0,0 0-11 0 0,-1-1 115 0 0,0 1-88 0 0,-1-1 4 0 0,0 1-28 0 0,-1-1 13 0 0,-1 1 3 0 0,0-1 8 0 0,-1 1 18 0 0,-1-1-24 0 0,0 2 0 0 0,-2 0-10 0 0,0 0-8 0 0,-2 2 38 0 0,0-1-11 0 0,-1 1 5 0 0,0 1-65 0 0,-1 0 55 0 0,2 0-56 0 0,0 0 99 0 0,1 0-29 0 0,1 1-16 0 0,1 0-20 0 0,1 0 4 0 0,2 1-13 0 0,0 0 11 0 0,0 0 16 0 0,2 0 4 0 0,0 1-46 0 0,1 1 80 0 0,0 0-72 0 0,0 0 70 0 0,1 0-30 0 0,0 1 0 0 0,1 0-55 0 0,0 0 80 0 0,1 1-73 0 0,1 0 88 0 0,-1 0-25 0 0,2 0-38 0 0,0-1-33 0 0,0 1 72 0 0,1-1-62 0 0,1 1 131 0 0,-1-1-65 0 0,1-1-23 0 0,1 1-83 0 0,-1-1 112 0 0,1-1-114 0 0,0 0 212 0 0,0 0-98 0 0,0 0-21 0 0,0-1-17 0 0,0 0 3 0 0,0 0 3 0 0,-1 0-42 0 0,0 0-32 0 0,0-1 184 0 0,-1 1-100 0 0,0 0-30 0 0,-1 0 20 0 0,0 0-2 0 0,0 0 8 0 0,-1 0-1 0 0,1-1 29 0 0,-1 0-27 0 0,0 0-93 0 0,0-1 148 0 0,0 0-152 0 0,0 0 196 0 0,-1-1-85 0 0,0 1-18 0 0,0-1-27 0 0,-1 0-16 0 0,0 0 20 0 0,-1 0 19 0 0,1 0-14 0 0,-1 0 25 0 0,-1 0-110 0 0,1 0 136 0 0,-1 1-129 0 0,0-1 151 0 0,-1 1-53 0 0,1 0-29 0 0,0 0-80 0 0,-1 0 122 0 0,1 0-127 0 0,-1 0 169 0 0,1 0-58 0 0,-1 0-16 0 0,0 1-56 0 0,0 0 98 0 0,0 1-81 0 0,0 0 147 0 0,0-1-79 0 0,-1 1 1 0 0,0 1-92 0 0,-1-1 70 0 0,-1 0-64 0 0,0 1 139 0 0,-1 0-50 0 0,0 1-7 0 0,-1-1-50 0 0,-1 1 30 0 0,0-1-50 0 0,0-1 42 0 0,-1 1-42 0 0,1-1-16 0 0,0 0 32 0 0,0 0-22 0 0,0-1 26 0 0,1 1 3 0 0,-1-1-10 0 0,0 0-14 0 0,0 1-71 0 0,1-1 140 0 0,-1 0-129 0 0,1 0 218 0 0,0 1-90 0 0,0-1-23 0 0,0 0-16 0 0,0 0 28 0 0,-1 1-22 0 0,1 0 54 0 0,-1-1-24 0 0,0 1 0 0 0,0-1-45 0 0,-1 0 68 0 0,0 0-51 0 0,0-1 62 0 0,0 1-44 0 0,-1-2-14 0 0,1 1-34 0 0,0 0 73 0 0,0-1-71 0 0,1-1 116 0 0,0 0-33 0 0,0 1-15 0 0,1-1-58 0 0,-1 0 72 0 0,1 0-82 0 0,0 0 89 0 0,1 1-36 0 0,0-1 22 0 0,0 1-51 0 0,-1 0 24 0 0,0 1-19 0 0,-1 0 61 0 0,0 0-18 0 0,1 1-20 0 0,-1 0-95 0 0,0 0 128 0 0,1 0-127 0 0,0 1 206 0 0,1-1-107 0 0,0 1 0 0 0,1 0-42 0 0,1 0 36 0 0,1-1-25 0 0,0 1 73 0 0,2 0-20 0 0,-1 0-29 0 0,1 0-63 0 0,0 0 100 0 0,0 0-91 0 0,0 1 121 0 0,1-1-34 0 0,-1 0-34 0 0,1 1-70 0 0,0-1 110 0 0,0 0-104 0 0,0 1 135 0 0,1-1-29 0 0,0 0-35 0 0,0 0-79 0 0,0 1 105 0 0,0-1-113 0 0,0 0 202 0 0,1 0-87 0 0,0-1-6 0 0,0 1-86 0 0,2 0 87 0 0,-1 1-88 0 0,2-1 137 0 0,0 1-68 0 0,0-1-14 0 0,1 0-11 0 0,0 0 28 0 0,0 0 26 0 0,2 1 3 0 0,1-1-35 0 0,1 1-43 0 0,1 0 112 0 0,1 0-111 0 0,0 0 166 0 0,1 0-75 0 0,1 1-40 0 0,0-1-3 0 0,0 0 52 0 0,1 0-57 0 0,1 1 122 0 0,0-1-62 0 0,1 0-44 0 0,0 0 53 0 0,1 0-2 0 0,1 0 1 0 0,1 0 11 0 0,0 0-21 0 0,1 0-12 0 0,1 0-7 0 0,0 0 75 0 0,1 0-78 0 0,1 1 110 0 0,-1 0-60 0 0,1 0-36 0 0,0 1-53 0 0,2-1 85 0 0,-1 1-87 0 0,1-1 176 0 0,1 0-87 0 0,-1 0-44 0 0,1-1-48 0 0,1 1 91 0 0,1-1-98 0 0,1 0 198 0 0,1-1-122 0 0,0 1-33 0 0,1 0 13 0 0,-1-1 36 0 0,1 1-33 0 0,0 0 50 0 0,-1 0-50 0 0,-1-1-22 0 0,0 1 24 0 0,0-1-20 0 0,0 0 14 0 0,0 0 25 0 0,1-1-26 0 0,-1 0-18 0 0,1 1-42 0 0,-1-1 38 0 0,0-1-24 0 0,1 1 81 0 0,-1-1-32 0 0,1 1-5 0 0,0-1-43 0 0,0 1 76 0 0,-1 1-82 0 0,-1-1 82 0 0,-1 1-33 0 0,-1 0-18 0 0,0 0-21 0 0,-1 1 32 0 0,0 0-40 0 0,0 2 50 0 0,-1-1-16 0 0,0 1-12 0 0,-1 0 14 0 0,-1 0 4 0 0,0 0-2 0 0,-1-1 12 0 0,0 1-22 0 0,0-1-12 0 0,-1 0-72 0 0,1-1 84 0 0,0 0-67 0 0,0 0 170 0 0,0 0-77 0 0,1 0-26 0 0,0 0-6 0 0,0-1-4 0 0,1 0-2 0 0,-1 1 19 0 0,-1-1-24 0 0,1 0 26 0 0,-1 0-64 0 0,0 0 57 0 0,0 0-48 0 0,0 0 98 0 0,-1 0-74 0 0,1 0 6 0 0,-1 1 8 0 0,0 0-15 0 0,0 0 32 0 0,0 0-18 0 0,-2 0-3 0 0,1 1-8 0 0,-1 0-8 0 0,0-1 20 0 0,1 0-16 0 0,-2 1 52 0 0,1-1-5 0 0,-1 1-25 0 0,-1-1-46 0 0,1 0 40 0 0,-1 1-44 0 0,-1-1 87 0 0,0 1-16 0 0,0-1 7 0 0,-1 0-138 0 0,1-1 134 0 0,0 0-132 0 0,-1 0 206 0 0,1 0-78 0 0,-1 0-18 0 0,-1-1-83 0 0,0 1 86 0 0,0-2-79 0 0,0 1 172 0 0,0 0-87 0 0,-1-1-14 0 0,1 1-30 0 0,-2-1 4 0 0,1 0-5 0 0,-1-1 47 0 0,0 1-14 0 0,1 0-2 0 0,-1 0-72 0 0,-1 0 85 0 0,1 1-76 0 0,-1-1 106 0 0,1 1-20 0 0,0-1-48 0 0,0 1 0 0 0,1 0 15 0 0,1-1-17 0 0,0 0 52 0 0,0 0-33 0 0,1 0-7 0 0,-1 0-26 0 0,1-1 25 0 0,0 1-19 0 0,-1-1 43 0 0,1 2 6 0 0,-1-1-18 0 0,0 1-58 0 0,0 0 100 0 0,-1-1-107 0 0,0 1 116 0 0,-2 0-43 0 0,0 0-14 0 0,0 1-39 0 0,-2-1 74 0 0,1 1-72 0 0,-1 0 60 0 0,0-1 10 0 0,0 1-39 0 0,1-1-60 0 0,0-1 81 0 0,0 1-86 0 0,1-1 148 0 0,0 0-81 0 0,1 0 0 0 0,-1 0-25 0 0,0 0 42 0 0,0 0-34 0 0,0 1 29 0 0,0-1 11 0 0,-1 0-21 0 0,0 1-11 0 0,0 0 21 0 0,-1 0-26 0 0,0 0 35 0 0,0 0-10 0 0,-1 1-14 0 0,0 0-24 0 0,1 0 25 0 0,-1 0-28 0 0,1-1 54 0 0,-1 1-16 0 0,-1 0-2 0 0,1-1-7 0 0,0 1 11 0 0,-1 0-14 0 0,0 0-5 0 0,0 0 11 0 0,1 0-5 0 0,-2 0-3 0 0,1 0 8 0 0,0 0-3 0 0,1 0-4 0 0,-1 0 2 0 0,1 0-7 0 0,-1 1 12 0 0,1 1-23 0 0,-1 0-59 0 0,1 0 110 0 0,-1 0-93 0 0,0 1 133 0 0,0-1-47 0 0,-1 1-39 0 0,0 0-3 0 0,0 1 24 0 0,-1-1-19 0 0,-1 1 34 0 0,0-1 1 0 0,0 1-28 0 0,-1 1 10 0 0,0-1 6 0 0,0 1-4 0 0,0 0 21 0 0,-1 0-15 0 0,1 0 5 0 0,0 1-19 0 0,-1 0 14 0 0,0 1-15 0 0,1 0 32 0 0,0 1-18 0 0,0-1-3 0 0,-1 1-73 0 0,1 0 75 0 0,0 0-82 0 0,0 1 183 0 0,1-1-72 0 0,-1 1 9 0 0,1 0-138 0 0,-1 0 132 0 0,1 0-113 0 0,0 1 154 0 0,1 0-63 0 0,-1 1-34 0 0,1 1-42 0 0,1 0 102 0 0,-1 1-101 0 0,1 2 154 0 0,0 0-73 0 0,0 1-2 0 0,0 1-70 0 0,0 2 72 0 0,0 1-63 0 0,-1 2 102 0 0,0 3-47 0 0,1 2-21 0 0,-1 2-57 0 0,1 3 69 0 0,-1 3-53 0 0,1 2 138 0 0,-1 2-68 0 0,0 1-1 0 0,0 1-54 0 0,-1 1 41 0 0,-1 1-34 0 0,0-1 46 0 0,0 0-4 0 0,0-2-25 0 0,-1 0-132 0 0,1-1 65 0 0,-1 0-112 0 0,0 0-298 0 0,0-1-78 0 0,0 0-217 0 0,-1-1-1006 0 0,1 1-525 0 0,-1 0-35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1.45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1539.6875"/>
      <inkml:brushProperty name="anchorY" value="-113048.02344"/>
      <inkml:brushProperty name="scaleFactor" value="0.5"/>
    </inkml:brush>
  </inkml:definitions>
  <inkml:trace contextRef="#ctx0" brushRef="#br0">1 0 88 0 0,'0'0'0'0'0,"0"3"283"0"0,1 0 93 0 0,1 2-289 0 0,1 2 478 0 0,2 1-149 0 0,0 1-27 0 0,0 1-4 0 0,0 2 172 0 0,-2 3-297 0 0,-1 3 356 0 0,-1 1-165 0 0,1 3-78 0 0,-1 0 39 0 0,0 3 166 0 0,-1 1-323 0 0,2 3 421 0 0,-1 2-195 0 0,1 1-103 0 0,3 3 0 0 0,1 1 193 0 0,1 1-391 0 0,2 2 478 0 0,2 2-233 0 0,2 1-111 0 0,1 3 12 0 0,3 2 141 0 0,-2 3-302 0 0,2 4 263 0 0,2 3-55 0 0,-1 1-135 0 0,1 6 29 0 0,1 2 198 0 0,-1 3-381 0 0,1 5 402 0 0,1 2-219 0 0,2 3-65 0 0,1 1 44 0 0,0-1 31 0 0,2 0-116 0 0,-1 1 104 0 0,0 0 3 0 0,-1 2-67 0 0,1 1-153 0 0,0 3 256 0 0,2 3-301 0 0,0 2 287 0 0,1 2-123 0 0,-1 2-55 0 0,0 0 96 0 0,0 2-90 0 0,1 1 63 0 0,1 0-102 0 0,1 0 38 0 0,1-2 32 0 0,0-3-58 0 0,1-1 57 0 0,-1-1-55 0 0,2 0 26 0 0,-1 1 29 0 0,0 1 0 0 0,0 4-175 0 0,1 3 202 0 0,1 3-217 0 0,0 8 231 0 0,0 2-50 0 0,-1 6-29 0 0,0 3-58 0 0,0 4 52 0 0,2 3-86 0 0,0 3 51 0 0,1 2-26 0 0,0-2 25 0 0,2 3-7 0 0,2 1-72 0 0,0 1 59 0 0,3 0-58 0 0,0-3 34 0 0,2-3 82 0 0,0-2-79 0 0,2 0 48 0 0,1-2-51 0 0,2-1 13 0 0,1 0-24 0 0,0-1 43 0 0,1 2-32 0 0,-1 0 48 0 0,-2 0-50 0 0,0 1 71 0 0,-1 2-58 0 0,2 1-1 0 0,1 3 76 0 0,1 2-155 0 0,1 1 141 0 0,1 1-195 0 0,-1-3 94 0 0,-1-3 5 0 0,-2-2-6 0 0,1-1 62 0 0,-1 0-72 0 0,3 1 6 0 0,1 0 52 0 0,-1-1-55 0 0,0-2 93 0 0,-3-3-27 0 0,-2-3-26 0 0,-2-2-64 0 0,-3-3-22 0 0,-1-4-18 0 0,-1 2-113 0 0,-1-1-7 0 0,0 3-6 0 0,-3 0-238 0 0,-2-1 29 0 0,-5-3-135 0 0,-2-3-2718 0 0,-3-6-305 0 0,-3-8 820 0 0,-6-22-6068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3.24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214 208 6553 0 0,'-6'-3'38'0'0,"1"0"-1"0"0,0 1 0 0 0,-1 0 1 0 0,1 0-1 0 0,-1 0 0 0 0,-5 0 1 0 0,-2-1 68 0 0,0 1 0 0 0,-23-2 1 0 0,31 4-78 0 0,0 0 0 0 0,1 1 0 0 0,-1 0 0 0 0,0-1 0 0 0,0 2 0 0 0,0-1 0 0 0,1 1 0 0 0,-1-1 0 0 0,1 1 0 0 0,-1 0 0 0 0,1 1 0 0 0,0-1 0 0 0,0 1 0 0 0,0 0 0 0 0,0 0 0 0 0,0 0 0 0 0,-5 7 0 0 0,6-7-4 0 0,1 0 0 0 0,-1 1 0 0 0,1-1 0 0 0,0 1 0 0 0,0-1 1 0 0,1 1-1 0 0,-1 0 0 0 0,1 0 0 0 0,0 0 0 0 0,-1 0 0 0 0,2 0 1 0 0,-1 0-1 0 0,1 0 0 0 0,-1 0 0 0 0,1 0 0 0 0,0 0 0 0 0,0 0 0 0 0,1 0 1 0 0,-1 0-1 0 0,1 1 0 0 0,0-1 0 0 0,2 4 0 0 0,0-1 16 0 0,0 0-1 0 0,1 0 1 0 0,0 0-1 0 0,0-1 1 0 0,0 1-1 0 0,1-1 1 0 0,0 0-1 0 0,0 0 1 0 0,1-1-1 0 0,0 0 1 0 0,0 0-1 0 0,0 0 1 0 0,0 0-1 0 0,1-1 1 0 0,11 5-1 0 0,10 4 165 0 0,1-1-1 0 0,48 14 0 0 0,-12-10 216 0 0,0-2 0 0 0,116 10 0 0 0,138-15 823 0 0,586-46 2200 0 0,-317-25-1113 0 0,0-29-146 0 0,-488 75-1830 0 0,1229-149 3912 0 0,-619 115-4266 0 0,-1 41 0 0 0,-169 30 0 0 0,-212-5 0 0 0,-88-5 0 0 0,991-1 0 0 0,-525-52 0 0 0,1-21 0 0 0,-61 26 0 0 0,-523 32 0 0 0,355-1 0 0 0,-400 6 0 0 0,561 40 0 0 0,-6 64 0 0 0,453 107 0 0 0,-853-164 0 0 0,622 114 0 0 0,-207-29 0 0 0,-280-52 0 0 0,-60-17 0 0 0,-155-31 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12.38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1627 88 0 0,'6'-108'9157'0'0,"7"127"-8141"0"0,-6-10-506 0 0,-1 0-1 0 0,0 0 0 0 0,0 1 1 0 0,6 16-1 0 0,-2 0 459 0 0,-6-15-588 0 0,0 0 0 0 0,0 1 0 0 0,-1-1 0 0 0,2 18 1 0 0,8 386 3841 0 0,25 160-1082 0 0,-18-361-2285 0 0,-13-128-571 0 0,14 236 907 0 0,-23 894 2013 0 0,-2-958-2736 0 0,-11 343 271 0 0,15 65 117 0 0,12-386-542 0 0,8 95 172 0 0,-19-361-518 0 0,0 2-215 0 0,0-33-67 0 0,4-111-172 0 0,0 33 379 0 0,7-224-548 0 0,5-222-330 0 0,-39-217 170 0 0,-86-366 287 0 0,89 958 522 0 0,-19-138-20 0 0,-9-152 153 0 0,47-54-116 0 0,47-20-58 0 0,-36 441 150 0 0,18-117-100 0 0,14 4 282 0 0,-40 194-253 0 0,0-1-1 0 0,0 1 1 0 0,1-1 0 0 0,0 1 0 0 0,1 1 0 0 0,-1-1 0 0 0,2 0 0 0 0,-1 1 0 0 0,1 0 0 0 0,0 0 0 0 0,0 1 0 0 0,1 0 0 0 0,0 0 0 0 0,0 0-1 0 0,12-6 1 0 0,-1 2 25 0 0,0 0-1 0 0,0 2 0 0 0,0 1 1 0 0,21-6-1 0 0,-1 0-44 0 0,-33 11-4 0 0,101-31 176 0 0,-95 30-184 0 0,0 1 0 0 0,1 0-1 0 0,-1 1 1 0 0,0 1-1 0 0,1 0 1 0 0,-1 0 0 0 0,19 4-1 0 0,-25-3 15 0 0,1 1 0 0 0,-1 0 0 0 0,0 1 1 0 0,0-1-1 0 0,0 1 0 0 0,0 0 0 0 0,0 0 0 0 0,-1 1 0 0 0,1-1 0 0 0,-1 1 0 0 0,6 6 0 0 0,3 5 110 0 0,22 31-1 0 0,9 20-18 0 0,-4 2 0 0 0,-2 2 0 0 0,40 103 0 0 0,-44-84-90 0 0,67 158-51 0 0,91 100 139 0 0,-158-297-88 0 0,2-1 0 0 0,2-2 0 0 0,2-1-1 0 0,70 61 1 0 0,-96-96-19 0 0,0 0-1 0 0,1 0 1 0 0,1-1-1 0 0,-1-1 1 0 0,1-1-1 0 0,1 0 1 0 0,0-1-1 0 0,0-1 0 0 0,0 0 1 0 0,1-1-1 0 0,0-2 1 0 0,-1 1-1 0 0,2-2 1 0 0,-1 0-1 0 0,0-1 1 0 0,0-1-1 0 0,0-1 1 0 0,0-1-1 0 0,0 0 0 0 0,0-1 1 0 0,34-11-1 0 0,-13 0-52 0 0,-1-3 0 0 0,-1 0 0 0 0,-1-3 0 0 0,0-1 0 0 0,43-34 0 0 0,-18 7-55 0 0,102-107 0 0 0,-86 69-199 0 0,129-187 0 0 0,74-141 215 0 0,-103 182 13 0 0,11 11 5 0 0,-114 136 68 0 0,-4 8 54 0 0,20-24 46 0 0,317-385 143 0 0,-359 432-102 0 0,3 1 0 0 0,70-57 1 0 0,-109 101-83 0 0,1 0 1 0 0,0 1-1 0 0,0 0 1 0 0,0 1 0 0 0,1 1-1 0 0,0 0 1 0 0,0 1 0 0 0,0 0-1 0 0,19-2 1 0 0,-25 5 1 0 0,0 1 1 0 0,1 0-1 0 0,-1 0 1 0 0,0 1-1 0 0,1 0 1 0 0,-1 1-1 0 0,1 0 1 0 0,-1 0-1 0 0,0 1 1 0 0,0 0-1 0 0,1 0 1 0 0,-2 1-1 0 0,1 0 1 0 0,0 1-1 0 0,0-1 1 0 0,-1 2-1 0 0,0-1 1 0 0,7 6-1 0 0,4 5 100 0 0,-2 0 0 0 0,0 1-1 0 0,-1 0 1 0 0,-1 2-1 0 0,0-1 1 0 0,-1 2 0 0 0,-2 0-1 0 0,1 0 1 0 0,-2 1-1 0 0,12 32 1 0 0,0 14-22 0 0,-2 1 0 0 0,12 82-1 0 0,8 143 202 0 0,-34-237-318 0 0,29 491-12 0 0,-34-528 0 0 0,-2 819 0 0 0,-5-212 0 0 0,10 654 0 0 0,26-386 0 0 0,61 142 0 0 0,0-473-795 0 0,-86-536 294 0 0,9 38-3416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17.9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381 825 24 0 0,'-3'-27'32'0'0,"-20"-179"2282"0"0,21 197-2000 0 0,0-1 0 0 0,-1 1 0 0 0,0 0 0 0 0,-1 0 0 0 0,0 0 0 0 0,0 0 0 0 0,-1 1-1 0 0,0-1 1 0 0,0 1 0 0 0,-1 0 0 0 0,-7-7 0 0 0,12 14-209 0 0,0 0 0 0 0,-1 0 0 0 0,1-1 0 0 0,-1 1-1 0 0,1 0 1 0 0,-1 0 0 0 0,0 1 0 0 0,1-1 0 0 0,-1 0 0 0 0,0 0-1 0 0,1 1 1 0 0,-1-1 0 0 0,0 1 0 0 0,0 0 0 0 0,0-1-1 0 0,1 1 1 0 0,-1 0 0 0 0,0 0 0 0 0,0 0 0 0 0,0 0 0 0 0,0 1-1 0 0,1-1 1 0 0,-1 0 0 0 0,0 1 0 0 0,0-1 0 0 0,-3 2-1 0 0,2 0 37 0 0,0 0 0 0 0,-1 0 0 0 0,1 0 0 0 0,0 0-1 0 0,0 0 1 0 0,0 1 0 0 0,1-1 0 0 0,-1 1 0 0 0,0 0-1 0 0,1-1 1 0 0,-4 8 0 0 0,-6 11 322 0 0,1 2 1 0 0,1 0-1 0 0,-11 35 0 0 0,-12 75 661 0 0,-17 208 845 0 0,27 2-997 0 0,18-244-707 0 0,-20 380 553 0 0,4 15-272 0 0,28 68-46 0 0,54-6-43 0 0,-36-425-289 0 0,5-2-1 0 0,6-1 1 0 0,5-2-1 0 0,6-2 0 0 0,86 164 1 0 0,37-15 220 0 0,-133-217-287 0 0,182 245 246 0 0,-173-246-301 0 0,2-2 0 0 0,2-3 0 0 0,2-1 1 0 0,3-3-1 0 0,2-3 0 0 0,103 62 0 0 0,-81-62 70 0 0,1-4 0 0 0,1-4 1 0 0,2-3-1 0 0,173 42 0 0 0,-163-55 20 0 0,0-4 1 0 0,2-3-1 0 0,102-2 0 0 0,57-20 304 0 0,-185 2-201 0 0,113-26 1 0 0,-107 15-94 0 0,294-84 39 0 0,-280 70-167 0 0,-2-3-1 0 0,-2-4 1 0 0,-1-4-1 0 0,-3-3 1 0 0,-1-4-1 0 0,-3-4 1 0 0,77-69-1 0 0,-83 62 10 0 0,-3-4-1 0 0,113-140 1 0 0,-76 54 2 0 0,-7-4 0 0 0,-7-4 0 0 0,-6-3-1 0 0,68-192 1 0 0,-41 45 201 0 0,-14-5-1 0 0,62-349 0 0 0,-159 660-226 0 0,130-727 217 0 0,-60-6 44 0 0,-65 306-95 0 0,-34 4-149 0 0,26 405-215 0 0,-2 1 0 0 0,-1-1 0 0 0,0 0 0 0 0,-2 1-1 0 0,0 0 1 0 0,-2 1 0 0 0,0 0 0 0 0,-1 0-1 0 0,-1 1 1 0 0,-1 0 0 0 0,0 1 0 0 0,-20-23 0 0 0,25 35-393 0 0,0-1 0 0 0,0 1 0 0 0,0 0 0 0 0,-1 1 0 0 0,-16-9 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18.52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0 351 88 0 0,'0'-40'496'0'0,"2"1"1"0"0,10-59-1 0 0,-9 83-58 0 0,0 0 0 0 0,1 1-1 0 0,1 0 1 0 0,1-1-1 0 0,0 2 1 0 0,0-1-1 0 0,1 1 1 0 0,1 0 0 0 0,17-22-1 0 0,-25 34-382 0 0,1 0 0 0 0,0 0 0 0 0,-1 0 0 0 0,1 1 0 0 0,0-1 0 0 0,0 0 0 0 0,-1 0 0 0 0,1 1 0 0 0,0-1 0 0 0,0 0 0 0 0,0 1 0 0 0,0-1 0 0 0,0 1 0 0 0,0-1 0 0 0,0 1 0 0 0,0-1 0 0 0,0 1 0 0 0,0 0 0 0 0,0 0-1 0 0,0-1 1 0 0,1 1 0 0 0,-1 0 0 0 0,0 0 0 0 0,0 0 0 0 0,0 0 0 0 0,0 0 0 0 0,0 0 0 0 0,0 1 0 0 0,0-1 0 0 0,1 0 0 0 0,-1 1 0 0 0,0-1 0 0 0,0 0 0 0 0,0 1 0 0 0,0-1 0 0 0,0 1 0 0 0,1 1 0 0 0,2 1 103 0 0,-1 0 1 0 0,0 0-1 0 0,-1 1 0 0 0,1-1 1 0 0,0 1-1 0 0,-1 0 1 0 0,0 0-1 0 0,3 6 0 0 0,12 31 931 0 0,20 70-1 0 0,2 45-311 0 0,-38-147-747 0 0,121 733 2001 0 0,-74 343-155 0 0,-48-1004-1717 0 0,-9 571 757 0 0,-25-121-479 0 0,17-293-330 0 0,-9 358 44 0 0,26-474-489 0 0,30 227 1 0 0,-28-336 238 0 0,13 66-805 0 0,-12-67 549 0 0,0-1-1 0 0,1 0 1 0 0,1 0-1 0 0,11 20 0 0 0,-16-29 251 0 0,1-1 0 0 0,0 1 0 0 0,0-1 0 0 0,0 1 0 0 0,0-1 0 0 0,1 0 0 0 0,-1 1 0 0 0,0-1 0 0 0,1 0 0 0 0,-1 0 0 0 0,0 0 0 0 0,1 0 0 0 0,-1 0 0 0 0,1 0 0 0 0,0 0 0 0 0,-1 0 0 0 0,3 0 0 0 0,-2-1 8 0 0,-1 0-1 0 0,1 0 0 0 0,-1 0 1 0 0,1-1-1 0 0,0 1 0 0 0,-1 0 1 0 0,1-1-1 0 0,-1 1 0 0 0,1-1 1 0 0,-1 1-1 0 0,1-1 1 0 0,-1 0-1 0 0,1 0 0 0 0,-1 0 1 0 0,0 0-1 0 0,1 0 0 0 0,-1 0 1 0 0,0 0-1 0 0,0 0 0 0 0,2-2 1 0 0,5-6-347 0 0,-1-1 1 0 0,0-1-1 0 0,0 1 1 0 0,-1-1-1 0 0,0 0 0 0 0,8-21 1 0 0,12-44-1047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19.07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482 1612 280 0 0,'-52'-45'1262'0'0,"-108"-74"1"0"0,132 102-861 0 0,-11-8 665 0 0,-38-29 0 0 0,67 45-794 0 0,0 0 0 0 0,0 0-1 0 0,1-1 1 0 0,0 0 0 0 0,1 0-1 0 0,0-1 1 0 0,0 0-1 0 0,-7-15 1 0 0,8 10 34 0 0,1 0 1 0 0,0 0-1 0 0,1-1 0 0 0,0 1 1 0 0,-3-30-1 0 0,7 33-99 0 0,0 1 0 0 0,1-1 1 0 0,1 1-1 0 0,0 0 0 0 0,1-1 0 0 0,0 1 1 0 0,1 0-1 0 0,7-22 0 0 0,-1 11 79 0 0,1 0-1 0 0,2 1 1 0 0,0 0-1 0 0,1 1 1 0 0,0 1-1 0 0,2 0 1 0 0,33-34 0 0 0,-7 17 224 0 0,1 2 0 0 0,2 1 1 0 0,2 2-1 0 0,69-36 0 0 0,-15 18 384 0 0,126-44 0 0 0,122-16 378 0 0,150-24-112 0 0,14 20-41 0 0,-351 85-653 0 0,278-15 1 0 0,-163 44-99 0 0,-188 5-186 0 0,101 19 1 0 0,-118-10-29 0 0,0 2 1 0 0,-1 3-1 0 0,126 54 0 0 0,-148-52-53 0 0,-1 3-1 0 0,-1 1 0 0 0,-1 3 0 0 0,55 43 0 0 0,-59-34 24 0 0,-1 3-1 0 0,-2 1 1 0 0,-2 1 0 0 0,-2 2-1 0 0,44 75 1 0 0,-57-83 30 0 0,-3 1-1 0 0,0 0 1 0 0,-2 2-1 0 0,15 58 1 0 0,-18-45 62 0 0,-3 1 0 0 0,7 106 0 0 0,-17-117-121 0 0,-1 0-1 0 0,-3 1 0 0 0,-1-1 1 0 0,-2 0-1 0 0,-23 77 1 0 0,4-44-14 0 0,-3-1 0 0 0,-48 87 0 0 0,23-65-129 0 0,-4-2-1 0 0,-4-4 0 0 0,-4-2 1 0 0,-86 88-1 0 0,46-68-176 0 0,-4-6 0 0 0,-181 130 1 0 0,186-159 22 0 0,-3-6 1 0 0,-3-4 0 0 0,-3-5-1 0 0,-126 45 1 0 0,-199 24-267 0 0,365-111 353 0 0,-55 15-32 0 0,125-29 134 0 0,0-1-1 0 0,1 0 0 0 0,-1-1 1 0 0,0 1-1 0 0,-4-1 0 0 0,26 6-124 0 0,142 19 234 0 0,-101-15 9 0 0,27 5 143 0 0,-2 3 1 0 0,128 46 0 0 0,20 32 358 0 0,-158-61-247 0 0,75 49 0 0 0,261 220 904 0 0,-391-289-1171 0 0,367 314 1323 0 0,-282-232-1005 0 0,186 176 768 0 0,-13 13-374 0 0,-272-281-802 0 0,222 241 376 0 0,20-17-97 0 0,-113-124-455 0 0,6-6-1 0 0,262 140 1 0 0,-162-117-890 0 0,77 40-2920 0 0,-109-47-4113 0 0,-91-47 2859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0.44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458 2501 88 0 0,'-30'-29'158'0'0,"-30"-32"541"0"0,54 53-379 0 0,-1 0 0 0 0,1-1 0 0 0,0 1 1 0 0,1-1-1 0 0,-49-68 6086 0 0,54 78-6335 0 0,-8 9 565 0 0,3 0-258 0 0,1 0-1 0 0,-1 1 0 0 0,2-1 0 0 0,0 1 0 0 0,0 0 0 0 0,-2 20 0 0 0,-1 0 139 0 0,-8 49 716 0 0,-3 89 1 0 0,13-118-951 0 0,-30 533 874 0 0,24 1-725 0 0,6 230 9 0 0,3-531-308 0 0,-1 62 33 0 0,-4 553 146 0 0,46 53 317 0 0,-33-833-468 0 0,-2-33 62 0 0,-3 1-1 0 0,-12 96 1 0 0,5-157-129 0 0,5-26-93 0 0,0 0 0 0 0,0 0 0 0 0,0 1 1 0 0,0-1-1 0 0,0 0 0 0 0,0 1 0 0 0,0-1 0 0 0,0 0 0 0 0,0 0 0 0 0,0 1 1 0 0,0-1-1 0 0,0 0 0 0 0,-1 0 0 0 0,1 1 0 0 0,0-1 0 0 0,0 0 1 0 0,0 0-1 0 0,0 0 0 0 0,-1 1 0 0 0,1-1 0 0 0,0 0 0 0 0,0 0 0 0 0,0 0 1 0 0,-1 0-1 0 0,1 1 0 0 0,0-1 0 0 0,0 0 0 0 0,-1 0 0 0 0,1 0 1 0 0,0 0-1 0 0,0 0 0 0 0,-1 0 0 0 0,1 0 0 0 0,0 0 0 0 0,-1 0 1 0 0,1 0-4 0 0,-1 0 0 0 0,1-1 0 0 0,-1 1 0 0 0,1 0 0 0 0,0-1 1 0 0,-1 1-1 0 0,1 0 0 0 0,0-1 0 0 0,-1 1 0 0 0,1-1 0 0 0,0 1 1 0 0,-1 0-1 0 0,1-1 0 0 0,0 1 0 0 0,0-1 0 0 0,0 1 1 0 0,-1-1-1 0 0,1 0 0 0 0,-3-12-55 0 0,0 0 1 0 0,-1-15 0 0 0,0-4-35 0 0,-69-724-375 0 0,49 70 362 0 0,-5-94-67 0 0,24 686 141 0 0,-23-470-112 0 0,25-1 94 0 0,43-87-32 0 0,48-424 365 0 0,-76 893 74 0 0,-11 165-223 0 0,-2 11-102 0 0,2 0 1 0 0,-1 0-1 0 0,1 0 1 0 0,0 0-1 0 0,0 0 1 0 0,3-7-1 0 0,-3 13-3 0 0,-1-1-1 0 0,1 1 1 0 0,0 0-1 0 0,0-1 1 0 0,0 1-1 0 0,0 0 1 0 0,0-1-1 0 0,0 1 1 0 0,0 0-1 0 0,0 0 1 0 0,0 0 0 0 0,0 0-1 0 0,1 0 1 0 0,-1 0-1 0 0,0 1 1 0 0,1-1-1 0 0,-1 0 1 0 0,1 1-1 0 0,-1-1 1 0 0,0 1-1 0 0,1-1 1 0 0,0 1-1 0 0,-1 0 1 0 0,1-1-1 0 0,-1 1 1 0 0,1 0-1 0 0,-1 0 1 0 0,1 0-1 0 0,-1 0 1 0 0,1 0-1 0 0,0 1 1 0 0,2 0-1 0 0,5 1 158 0 0,0 2-1 0 0,0-1 0 0 0,0 1 1 0 0,-1 0-1 0 0,1 1 0 0 0,-1 0 1 0 0,8 6-1 0 0,-2-2 68 0 0,20 14 295 0 0,-1 2 0 0 0,32 31 1 0 0,54 63 389 0 0,-49-47-808 0 0,100 99 310 0 0,49 73-9 0 0,-19 21-124 0 0,-142-185-197 0 0,495 684 630 0 0,41-23-322 0 0,-114-167 15 0 0,-393-461-365 0 0,296 362 4 0 0,-311-396-41 0 0,3-4 0 0 0,4-3 0 0 0,2-3 0 0 0,108 68 0 0 0,111 54 160 0 0,-95-70-118 0 0,-162-99 25 0 0,2-2 1 0 0,87 26-1 0 0,-114-41-64 0 0,0-1 0 0 0,1-1-1 0 0,-1-1 1 0 0,38 0-1 0 0,-46-3-30 0 0,0 0-1 0 0,0 0 1 0 0,0-1-1 0 0,0 0 1 0 0,-1 0 0 0 0,1-1-1 0 0,-1-1 1 0 0,1 0-1 0 0,-1 0 1 0 0,16-10-1 0 0,-9 2-17 0 0,-1-1 0 0 0,-1-1 0 0 0,0 0 0 0 0,-1 0-1 0 0,-1-2 1 0 0,0 1 0 0 0,-1-2 0 0 0,12-21 0 0 0,4-18 91 0 0,28-75 0 0 0,31-148 176 0 0,-22-9-4 0 0,-56 253-223 0 0,173-986 629 0 0,-164 917-656 0 0,-9 57 4 0 0,356-2144 34 0 0,-286 1758-190 0 0,72-453-565 0 0,-132 755-146 0 0,-7-1 0 0 0,-11-266-1 0 0,-17 137-5908 0 0,21 179 717 0 0,13-24-3646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1.13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1058 960 88 0 0,'-25'-10'269'0'0,"0"1"1"0"0,0 1-1 0 0,-1 2 1 0 0,-52-8-1 0 0,62 13 43 0 0,-1 1 0 0 0,1 0 0 0 0,0 1 1 0 0,-1 0-1 0 0,1 2 0 0 0,0 0 0 0 0,0 1 0 0 0,0 0 0 0 0,0 1 0 0 0,1 1 0 0 0,0 1 1 0 0,0 0-1 0 0,1 1 0 0 0,0 0 0 0 0,-18 14 0 0 0,6-1-26 0 0,0 2-1 0 0,1 1 1 0 0,2 0 0 0 0,0 2-1 0 0,2 1 1 0 0,-28 44-1 0 0,-5 24 467 0 0,4 3 0 0 0,-59 160 0 0 0,62-124 2 0 0,-44 211 1 0 0,64-196-129 0 0,-12 241-1 0 0,38-271-246 0 0,4 0-1 0 0,29 176 0 0 0,4-118 135 0 0,74 215 0 0 0,81 109 333 0 0,-132-379-509 0 0,144 220 0 0 0,-154-273-226 0 0,3-3 0 0 0,3-2 1 0 0,65 58-1 0 0,-77-83-37 0 0,2-1 0 0 0,2-3 0 0 0,1-1 0 0 0,2-3 0 0 0,69 32 1 0 0,-44-31 16 0 0,1-3 0 0 0,1-4 0 0 0,2-3 0 0 0,0-4 0 0 0,1-3 0 0 0,99 6 0 0 0,-37-14 77 0 0,-1-6-1 0 0,237-28 1 0 0,-253 8-88 0 0,-1-6 0 0 0,-1-5 1 0 0,146-55-1 0 0,-141 35-16 0 0,185-102 0 0 0,-247 114-96 0 0,-2-3 0 0 0,-2-3 0 0 0,-2-3 0 0 0,74-73 0 0 0,-69 49 83 0 0,-3-2 0 0 0,-3-4 1 0 0,-3-1-1 0 0,75-145 0 0 0,-63 84 131 0 0,-6-2 0 0 0,51-175 0 0 0,-67 158 27 0 0,-7-2 0 0 0,-7-2 1 0 0,11-169-1 0 0,-34 197-2 0 0,-6 1 0 0 0,-6-1 0 0 0,-6 1 0 0 0,-30-155 0 0 0,-41-45 208 0 0,51 240-252 0 0,-62-130 1 0 0,36 115 18 0 0,-5 3 0 0 0,-4 2 1 0 0,-131-158-1 0 0,169 229-147 0 0,-294-332 231 0 0,269 312-177 0 0,-2 4-1 0 0,-3 1 0 0 0,-1 3 1 0 0,-104-60-1 0 0,119 83-47 0 0,-1 1 0 0 0,0 3 0 0 0,-2 1 0 0 0,0 2 0 0 0,0 3 0 0 0,-1 1 1 0 0,0 2-1 0 0,-1 2 0 0 0,-79 1 0 0 0,48 8-81 0 0,1 4-1 0 0,0 3 1 0 0,0 4 0 0 0,1 3-1 0 0,-80 28 1 0 0,-11 15-210 0 0,4 6 0 0 0,2 8 0 0 0,-266 166 0 0 0,158-58-634 0 0,20 26-523 0 0,199-158 314 0 0,1 3 1 0 0,-62 87 0 0 0,80-94-532 0 0,2 2 1 0 0,2 0 0 0 0,-38 98 0 0 0,21-5-3466 0 0,8 6 2787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2.09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862 1656 88 0 0,'-35'2'137'0'0,"30"-2"-8"0"0,0 0 0 0 0,-1 0-1 0 0,1 1 1 0 0,0-1-1 0 0,-1 1 1 0 0,1 1 0 0 0,0-1-1 0 0,0 0 1 0 0,0 1-1 0 0,0 0 1 0 0,0 0 0 0 0,1 1-1 0 0,-8 4 1 0 0,7-2 32 0 0,1 0 0 0 0,0 0 0 0 0,-1 0 0 0 0,2 0-1 0 0,-1 1 1 0 0,1 0 0 0 0,0-1 0 0 0,0 1 0 0 0,0 1 0 0 0,1-1 0 0 0,0 0 0 0 0,0 0 0 0 0,-1 11 0 0 0,-1 11 649 0 0,-1 54 0 0 0,4-78-741 0 0,3 116 1744 0 0,28 204 0 0 0,50 189-215 0 0,-38-260-929 0 0,15 108 18 0 0,47 829 688 0 0,-99-937-1274 0 0,-4 415 157 0 0,-2-377-2732 0 0,-6-384-18 0 0,4 68 2202 0 0,-25-185-864 0 0,-1-87 370 0 0,-39-286-5 0 0,-49 80 581 0 0,-42 11 178 0 0,134 422 31 0 0,-152-435 145 0 0,28-7 187 0 0,64 133 244 0 0,-17-70 1251 0 0,58 259-443 0 0,37 145-916 0 0,1 0-1 0 0,0-58 0 0 0,7 69-204 0 0,1 0 0 0 0,2 0 0 0 0,1 0 1 0 0,2 0-1 0 0,1 1 0 0 0,15-39 0 0 0,-6 31 4 0 0,1 1 0 0 0,3 0 0 0 0,0 2-1 0 0,36-47 1 0 0,-11 28 106 0 0,2 2-1 0 0,2 2 0 0 0,3 2 0 0 0,1 3 0 0 0,104-70 1 0 0,-57 54 91 0 0,3 5-1 0 0,1 4 1 0 0,4 5 0 0 0,1 4 0 0 0,2 6 0 0 0,148-34 0 0 0,-161 53-37 0 0,111-8 1 0 0,105 13 571 0 0,-224 16-667 0 0,0 5-1 0 0,0 3 0 0 0,130 30 0 0 0,-151-21-172 0 0,-1 3 0 0 0,-2 3 0 0 0,0 3 0 0 0,121 66 0 0 0,-159-75-98 0 0,-1 1-1 0 0,0 2 1 0 0,-1 1 0 0 0,-2 1 0 0 0,0 1-1 0 0,-1 2 1 0 0,-1 0 0 0 0,-2 1-1 0 0,0 1 1 0 0,-2 1 0 0 0,-1 1 0 0 0,-1 1-1 0 0,21 54 1 0 0,-24-48 36 0 0,-2 0 0 0 0,-2 2 0 0 0,-1-1 1 0 0,-3 1-1 0 0,0 0 0 0 0,0 65 0 0 0,-8-52 1 0 0,-1-1 1 0 0,-3 0-1 0 0,-2 0 0 0 0,-22 75 0 0 0,7-52-25 0 0,-4-1-1 0 0,-49 95 0 0 0,-95 118-216 0 0,-126 102-412 0 0,199-278 158 0 0,-150 129 0 0 0,131-142 69 0 0,-180 117 1 0 0,209-160 165 0 0,-2-4 1 0 0,-2-3 0 0 0,-101 34-1 0 0,44-36-58 0 0,119-38 169 0 0,1-1 0 0 0,-1-1 0 0 0,-31-1 0 0 0,39-2 11 0 0,-14-1-77 0 0,34 0 106 0 0,0 0 0 0 0,-1 0 0 0 0,1-1 0 0 0,0 1 0 0 0,-1-1 0 0 0,1 0 0 0 0,0 0 0 0 0,0 1 0 0 0,0-2 0 0 0,0 1 0 0 0,-3-2 0 0 0,4 3 6 0 0,1-1 1 0 0,-1 1-1 0 0,1-1 0 0 0,-1 1 1 0 0,1-1-1 0 0,-1 0 0 0 0,1 1 1 0 0,-1-1-1 0 0,1 0 0 0 0,-1 1 1 0 0,1-1-1 0 0,0 0 0 0 0,0 1 1 0 0,-1-1-1 0 0,1 0 0 0 0,0 0 1 0 0,0 0-1 0 0,0 1 0 0 0,0-1 1 0 0,0 0-1 0 0,0 0 0 0 0,0 1 1 0 0,0-1-1 0 0,0 0 0 0 0,0 0 1 0 0,0 0-1 0 0,0 1 0 0 0,1-1 1 0 0,-1 0-1 0 0,0 0 0 0 0,1 0 1 0 0,0-1-5 0 0,0 0 0 0 0,0 1 0 0 0,0-1 0 0 0,0 1 0 0 0,1-1 0 0 0,-1 1 0 0 0,0-1 1 0 0,1 1-1 0 0,-1 0 0 0 0,1-1 0 0 0,2 0 0 0 0,7-3-1 0 0,1 1-1 0 0,-1 0 1 0 0,1 1 0 0 0,0 0-1 0 0,0 1 1 0 0,20-2-1 0 0,-21 3 12 0 0,40-3 71 0 0,1 2 1 0 0,-1 2-1 0 0,1 2 1 0 0,91 17-1 0 0,-29 6 186 0 0,114 40-1 0 0,131 75 461 0 0,-15 35 135 0 0,300 232 396 0 0,-108-9-319 0 0,-376-263-562 0 0,166 181 1 0 0,-217-197-205 0 0,181 186 314 0 0,-190-206-354 0 0,108 102-223 0 0,11-17-191 0 0,-150-136-491 0 0,120 65 0 0 0,-178-107 584 0 0,0-1-1 0 0,0 0 0 0 0,0-1 0 0 0,0-1 0 0 0,1 1 0 0 0,-1-2 0 0 0,1 0 0 0 0,14 1 0 0 0,-17-3-117 0 0,0 0 1 0 0,-1-1-1 0 0,1 0 0 0 0,0 0 0 0 0,0-1 1 0 0,0 0-1 0 0,-1-1 0 0 0,1 0 0 0 0,-1 0 0 0 0,0-1 1 0 0,12-6-1 0 0,-6 0-776 0 0,1 0-1 0 0,-2-1 1 0 0,1 0 0 0 0,-1-1 0 0 0,-1-1-1 0 0,16-21 1 0 0,-9 9-1160 0 0,-2-1 1 0 0,27-54-1 0 0,-4-20 145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4.85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95 280 120 0 0,'3'-6'95'0'0,"-1"0"-1"0"0,-1-1 1 0 0,1 0-1 0 0,-1 1 1 0 0,0-1-1 0 0,-1 0 1 0 0,1 1-1 0 0,-1-1 1 0 0,-1 0-1 0 0,1 0 1 0 0,-1 1-1 0 0,0-1 1 0 0,-1 0-1 0 0,0 1 1 0 0,-3-10-1 0 0,-5-8 845 0 0,-1 2-1 0 0,-24-39 0 0 0,32 56-769 0 0,-31-48 5396 0 0,102 171-1859 0 0,-32-59-3074 0 0,212 407 1928 0 0,-188-332-2117 0 0,67 222 0 0 0,11 239 579 0 0,-59 25 275 0 0,-48-8-562 0 0,-17 254 43 0 0,-15-780-1192 0 0,-21 163 1 0 0,18-225-207 0 0,-12 41 1 0 0,13-58 402 0 0,1-1-1 0 0,-1 0 1 0 0,0 0-1 0 0,0 0 1 0 0,-1 0 0 0 0,1 0-1 0 0,-1 0 1 0 0,-1-1-1 0 0,1 0 1 0 0,-10 9 0 0 0,12-13 125 0 0,0 1 0 0 0,0-1 0 0 0,0 0 1 0 0,0 0-1 0 0,0 0 0 0 0,-1 0 1 0 0,1 0-1 0 0,0 0 0 0 0,0 0 0 0 0,-1-1 1 0 0,1 1-1 0 0,-1-1 0 0 0,1 1 0 0 0,0-1 1 0 0,-1 0-1 0 0,1 0 0 0 0,-1 0 0 0 0,1-1 1 0 0,0 1-1 0 0,-1 0 0 0 0,1-1 0 0 0,0 0 1 0 0,-1 1-1 0 0,1-1 0 0 0,0 0 0 0 0,0 0 1 0 0,-1 0-1 0 0,1-1 0 0 0,0 1 1 0 0,0 0-1 0 0,0-1 0 0 0,-2-2 0 0 0,-4-3-486 0 0,1-1 0 0 0,-1 0-1 0 0,1-1 1 0 0,0 1 0 0 0,-10-19-1 0 0,-9-27-1666 0 0,0-6-519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25.35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1017 1737 232 0 0,'-38'-23'280'0'0,"0"2"1"0"0,-2 1-1 0 0,0 2 0 0 0,-80-23 1 0 0,65 28 140 0 0,-85-7 0 0 0,-57 8 738 0 0,98 7-424 0 0,75 4-543 0 0,-81-8 737 0 0,91 7-612 0 0,0-1-1 0 0,0-1 1 0 0,0 0-1 0 0,0 0 0 0 0,-15-8 1 0 0,28 11-258 0 0,-1 1 0 0 0,1-1 1 0 0,0 0-1 0 0,0 1 1 0 0,-1-1-1 0 0,1 0 0 0 0,0 0 1 0 0,0 0-1 0 0,0 0 0 0 0,0 0 1 0 0,0 0-1 0 0,0 0 1 0 0,0 0-1 0 0,1 0 0 0 0,-1 0 1 0 0,0 0-1 0 0,1-1 1 0 0,-1 1-1 0 0,0 0 0 0 0,1-1 1 0 0,0 1-1 0 0,-1 0 1 0 0,1-1-1 0 0,0 1 0 0 0,0 0 1 0 0,-1-1-1 0 0,1 1 1 0 0,0-1-1 0 0,1 1 0 0 0,-1 0 1 0 0,0-1-1 0 0,0 1 0 0 0,0-1 1 0 0,1 1-1 0 0,-1 0 1 0 0,1-1-1 0 0,0-1 0 0 0,3-3 150 0 0,-1 0 0 0 0,1 0-1 0 0,0 0 1 0 0,0 1-1 0 0,1-1 1 0 0,6-6-1 0 0,88-82 1867 0 0,181-133-1 0 0,144-45-293 0 0,-64 86-598 0 0,12 25-347 0 0,317-73 300 0 0,172 65-383 0 0,-487 121-375 0 0,2 17 0 0 0,479 22 0 0 0,-123 60 39 0 0,-19 55 135 0 0,-569-73-302 0 0,-2 7-1 0 0,256 107 1 0 0,-315-106-70 0 0,-2 4 1 0 0,-2 2-1 0 0,139 112 1 0 0,-99-57 184 0 0,156 176 0 0 0,-207-199-181 0 0,-3 2 1 0 0,86 144-1 0 0,-108-149-108 0 0,-3 2-1 0 0,-4 1 1 0 0,39 125 0 0 0,-57-141 44 0 0,-4 0 0 0 0,-2 2-1 0 0,-3-1 1 0 0,1 94 0 0 0,-11-77 21 0 0,-3-1 0 0 0,-4 0 0 0 0,-22 95 0 0 0,3-66 52 0 0,-5-1 1 0 0,-5-2 0 0 0,-5-1-1 0 0,-4-2 1 0 0,-84 139 0 0 0,-116 117 350 0 0,-32-23 9 0 0,-257 220 340 0 0,371-408-598 0 0,-275 191 0 0 0,-206 46 171 0 0,-32-52-197 0 0,-191 31-411 0 0,-13-41-873 0 0,536-199 492 0 0,-671 224-2963 0 0,938-324 2773 0 0,-430 143-6032 0 0,441-141 2790 0 0,1 2 0 0 0,-67 40 0 0 0,35-3-1108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3.80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4816 319 6553 0 0,'23'-14'0'0'0,"-1"0"0"0"0,0-2 0 0 0,-1 0 0 0 0,23-24 0 0 0,30-30-15 0 0,-62 60 66 0 0,1 1 0 0 0,0 0 0 0 0,0 1 1 0 0,22-9-1 0 0,175-73 769 0 0,-208 89-798 0 0,0 0 1 0 0,0 1-1 0 0,0-1 0 0 0,0 0 0 0 0,0 1 1 0 0,0-1-1 0 0,1 1 0 0 0,3-1 0 0 0,-6 1-21 0 0,0 0 0 0 0,0 0 0 0 0,0 0 0 0 0,0 0 0 0 0,0 0 0 0 0,0 0 0 0 0,0 0 0 0 0,0 0-1 0 0,1 0 1 0 0,-1 0 0 0 0,0 0 0 0 0,0 0 0 0 0,0 0 0 0 0,0 0 0 0 0,0 0 0 0 0,0 0 0 0 0,0 0-1 0 0,0 0 1 0 0,0 0 0 0 0,1 0 0 0 0,-1 0 0 0 0,0 1 0 0 0,0-1 0 0 0,0 0 0 0 0,0 0 0 0 0,0 0 0 0 0,0 0-1 0 0,0 0 1 0 0,0 0 0 0 0,0 0 0 0 0,0 0 0 0 0,0 0 0 0 0,0 0 0 0 0,0 0 0 0 0,0 1 0 0 0,0-1 0 0 0,0 0-1 0 0,1 0 1 0 0,-1 0 0 0 0,0 0 0 0 0,0 0 0 0 0,0 0 0 0 0,0 0 0 0 0,0 0 0 0 0,0 1 0 0 0,-4 5 61 0 0,-7 5 75 0 0,-4 1-18 0 0,0-2 1 0 0,-20 11-1 0 0,5-3 43 0 0,-174 108 812 0 0,-292 171 1307 0 0,-225 131 837 0 0,523-308-2124 0 0,-78 58 298 0 0,161-102-792 0 0,-258 193 1287 0 0,15 19-75 0 0,234-187-1071 0 0,-193 166 973 0 0,34 3-570 0 0,19-16-1001 0 0,-179 87-43 0 0,252-197 0 0 0,169-128 0 0 0,-23 24 0 0 0,-10 7 0 0 0,-241 189 0 0 0,259-202 0 0 0,-1-2 0 0 0,-1-2 0 0 0,-55 33 0 0 0,-75 16 0 0 0,156-73 0 0 0,-50 20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2.91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446.03867"/>
      <inkml:brushProperty name="anchorY" value="-63752.71094"/>
      <inkml:brushProperty name="scaleFactor" value="0.5"/>
    </inkml:brush>
  </inkml:definitions>
  <inkml:trace contextRef="#ctx0" brushRef="#br0">1 681 88 0 0,'0'0'0'0'0,"6"-1"88"0"0,8-4 271 0 0,0-2-321 0 0,2-1 118 0 0,2-1 47 0 0,2 1-172 0 0,6 2 26 0 0,7 3-13 0 0,8 0-13 0 0,11 2-26 0 0,7 0 35 0 0,8-1-40 0 0,8 0 40 0 0,4-1-40 0 0,3 0 12 0 0,3 0-4 0 0,1-1 0 0 0,3 1 19 0 0,4-1-6 0 0,3-1 3 0 0,3-2 0 0 0,3-2 19 0 0,2-1 22 0 0,3-3-14 0 0,3-2 90 0 0,4-2-15 0 0,3-2 8 0 0,3-1-16 0 0,3-2 60 0 0,0-1-64 0 0,2-1 105 0 0,1-2-22 0 0,1 1-9 0 0,3-2-68 0 0,2 2 103 0 0,2 1-91 0 0,3 1 74 0 0,3-1-20 0 0,3 2-50 0 0,6 0-77 0 0,5 1 102 0 0,9 1-121 0 0,5-1 111 0 0,4 1-62 0 0,3 2-37 0 0,3 2-63 0 0,5 0 89 0 0,8 1-98 0 0,9 2 122 0 0,6 1-44 0 0,5 1-41 0 0,8 2 34 0 0,3 3-33 0 0,4 3 28 0 0,2 1-9 0 0,0 3-6 0 0,1 0 2 0 0,4 1-29 0 0,5 0 36 0 0,9-1-31 0 0,5 0 38 0 0,6 0-11 0 0,1-1-15 0 0,5 0-3 0 0,3-1 27 0 0,4-1-28 0 0,4 1 57 0 0,1-1-26 0 0,1 1 0 0 0,0 1-36 0 0,4-1 65 0 0,4 1-49 0 0,5 0 110 0 0,4 2-60 0 0,0 1-6 0 0,7 0-33 0 0,5 1 62 0 0,5 1-49 0 0,9 0 35 0 0,4 2-19 0 0,1 0-41 0 0,2 1-35 0 0,1 2 72 0 0,2 2-82 0 0,2 1 101 0 0,1 2-39 0 0,1 0-24 0 0,5 1-19 0 0,9 0 13 0 0,7-1-17 0 0,11 0 32 0 0,2-1-18 0 0,0 1-3 0 0,2 1-27 0 0,-1 1 17 0 0,3 0-8 0 0,5-1 49 0 0,2 2-32 0 0,3-1 2 0 0,8 1-9 0 0,7 0 1 0 0,4 0 9 0 0,4 1-4 0 0,-2 0 2 0 0,-4 1-9 0 0,4 1-44 0 0,1-1 77 0 0,7 0-63 0 0,7 0 76 0 0,5-2-2 0 0,1 1-26 0 0,3 0-17 0 0,0 1 14 0 0,0 1-17 0 0,1 1 14 0 0,0 1 5 0 0,0-1-11 0 0,6 0-5 0 0,6 0 29 0 0,4 0-27 0 0,1-1 46 0 0,-3-1-14 0 0,-4 0-22 0 0,4 0-57 0 0,5-2 89 0 0,8 0-96 0 0,6-2 141 0 0,2-2-41 0 0,-2-1-30 0 0,0-1-44 0 0,-1-1 57 0 0,-1-1-68 0 0,3 1 94 0 0,2-2-46 0 0,2-2-13 0 0,6 1-3 0 0,3-3 17 0 0,-1 0-16 0 0,0-1 33 0 0,-4-1 10 0 0,-5-2-20 0 0,5 0-30 0 0,4-2 74 0 0,4-2-81 0 0,0 0 73 0 0,-8 0-12 0 0,-8 1-53 0 0,-2 0 37 0 0,3 1-14 0 0,5 1 3 0 0,5-2 10 0 0,3 1-3 0 0,-4-1 10 0 0,-1 1-40 0 0,-2 1 22 0 0,-4-1-18 0 0,3 1 14 0 0,0 0 42 0 0,0 0-39 0 0,4 0-33 0 0,2 0 56 0 0,-2-1-66 0 0,-1-1 66 0 0,-6-1-10 0 0,-5 1-24 0 0,2-3-57 0 0,0-3 109 0 0,1 0-102 0 0,-1-2 135 0 0,-6-2-29 0 0,-8 1-54 0 0,-1-3-26 0 0,-3 0 69 0 0,4-2-72 0 0,3-2 79 0 0,-2-1-23 0 0,-4-1-30 0 0,-5-1 12 0 0,-6-1 3 0 0,-6-1-2 0 0,-4 1 19 0 0,-5 1-4 0 0,-5-2-17 0 0,-1 1-50 0 0,-2 0 87 0 0,-4 0-84 0 0,-7 3 100 0 0,-15 2-38 0 0,-16 2-33 0 0,-13 5-54 0 0,-11 2 125 0 0,-7 2-136 0 0,-7 3 146 0 0,-9 2-52 0 0,-6 0-38 0 0,-3 0-33 0 0,-2 0 62 0 0,-2-2-61 0 0,-6 0 122 0 0,-10-1-53 0 0,-11 0-27 0 0,-7-3-64 0 0,-9 0 52 0 0,-8-2-59 0 0,-3 0 91 0 0,-8-2-26 0 0,-7-1-28 0 0,-6-2-100 0 0,-8-2 44 0 0,-10-3-58 0 0,-8-2-15 0 0,-12-2-81 0 0,-10-3 2 0 0,-10-2-549 0 0,-11-3 31 0 0,-12-5-6 0 0,-12-4-793 0 0,-13-4 1335 0 0,-15-4-455 0 0,-28 8-1092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0:54.9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7809.38281"/>
      <inkml:brushProperty name="anchorY" value="-63758.48828"/>
      <inkml:brushProperty name="scaleFactor" value="0.5"/>
    </inkml:brush>
  </inkml:definitions>
  <inkml:trace contextRef="#ctx0" brushRef="#br0">117 2613 88 0 0,'0'0'0'0'0,"-3"0"88"0"0,-8 0 177 0 0,-6 1-274 0 0,-3 3 61 0 0,0 4 23 0 0,2 0-83 0 0,4 1 16 0 0,4 0-7 0 0,6-2-10 0 0,8-1-7 0 0,7-3 1 0 0,6-2-1 0 0,4-3 28 0 0,6-2-8 0 0,4-1-15 0 0,2 0-3 0 0,5 1-1 0 0,3-1-1 0 0,6-1 19 0 0,2-1-6 0 0,2-1-6 0 0,3 2 30 0 0,2-1-18 0 0,1 1 34 0 0,3 1 19 0 0,0 1-13 0 0,3 1 34 0 0,0 3 10 0 0,3 3 45 0 0,1 1-20 0 0,2 3 140 0 0,1 3-39 0 0,2-2 38 0 0,3 1-43 0 0,3-1 79 0 0,4 0-62 0 0,4-1 58 0 0,4 0-72 0 0,4 0 21 0 0,3 0-102 0 0,4 0 84 0 0,4 0-77 0 0,5 2 78 0 0,3 1-51 0 0,6 1-40 0 0,7 1-63 0 0,7 1 79 0 0,9-1-94 0 0,6 0 120 0 0,5-1-72 0 0,2 1-14 0 0,5 0-88 0 0,5-3 86 0 0,6-3-96 0 0,10-2 120 0 0,9 0-44 0 0,9-2-13 0 0,8-2-30 0 0,9 0 34 0 0,7-3-32 0 0,4 1 38 0 0,0-2-20 0 0,-2 0-3 0 0,3 2 1 0 0,3 0 8 0 0,5 0-2 0 0,8 2 38 0 0,4-1-29 0 0,4 3 11 0 0,7-1-31 0 0,7 1 74 0 0,8-2-80 0 0,7-2 92 0 0,7-2-28 0 0,4-1-8 0 0,7-1 4 0 0,6-4 17 0 0,6-1-15 0 0,8-3 52 0 0,4-1-43 0 0,3-1-3 0 0,9-3-46 0 0,9-2 20 0 0,12 0-19 0 0,11-2 42 0 0,8 1-31 0 0,4 0 10 0 0,6 1-86 0 0,4-1 71 0 0,3 1-63 0 0,4 0 111 0 0,3-3-79 0 0,4-1-20 0 0,7-2-22 0 0,8-1 30 0 0,6 1-21 0 0,3 1 44 0 0,-1 2-22 0 0,-2 2-10 0 0,4 1-25 0 0,5 2 44 0 0,9 1-34 0 0,8 0 85 0 0,3 2-51 0 0,0 1-20 0 0,2-2-11 0 0,1 0 18 0 0,1-1-7 0 0,5-2 48 0 0,3 0-12 0 0,4-3-13 0 0,9-1-50 0 0,6-3 69 0 0,4-3-71 0 0,2-2 68 0 0,-3-2-29 0 0,-2-1-9 0 0,4 1-24 0 0,6 1 33 0 0,4-1-40 0 0,4-1 77 0 0,-3 0-22 0 0,-3 1-1 0 0,4 1-80 0 0,3 2 96 0 0,5 1-88 0 0,6 1 82 0 0,-2-1-15 0 0,-5 1-22 0 0,0 3-19 0 0,0 2 32 0 0,1 4-12 0 0,6 2 60 0 0,0 2-26 0 0,-2 2-35 0 0,1 5-63 0 0,-2-1 117 0 0,-2 4-114 0 0,1 0 148 0 0,-1-1-43 0 0,-1-2-40 0 0,4-1-40 0 0,0-2 64 0 0,1 0-71 0 0,-3 1 96 0 0,-5 0-9 0 0,-2-1-32 0 0,6 0-24 0 0,2-3 34 0 0,5 0-33 0 0,1-2 28 0 0,-6-1 11 0 0,-5 2-21 0 0,0 0-2 0 0,2 0 19 0 0,1 2-25 0 0,1-2 26 0 0,-5-1 2 0 0,-6 0-19 0 0,0 1 7 0 0,-1-2 25 0 0,0 0-36 0 0,1 0 21 0 0,-5 0-6 0 0,-4-2-18 0 0,-4 1 6 0 0,-3 0 34 0 0,-3-1-29 0 0,-3 3 1 0 0,-1 3 38 0 0,-3 2-22 0 0,2 2-19 0 0,-1 1 43 0 0,-3 0-52 0 0,-7-1 35 0 0,-8 1 18 0 0,-8 0-16 0 0,1-1-67 0 0,2 1 104 0 0,4 0-110 0 0,0-1 174 0 0,-4 1-61 0 0,-10 0 5 0 0,-7 0-43 0 0,-5 0 20 0 0,-4-2-37 0 0,0 0 37 0 0,-4-2-22 0 0,-4 0-30 0 0,2-1 19 0 0,-2 0 20 0 0,-6-2-26 0 0,-6 0 84 0 0,-14-1-51 0 0,-8 0 9 0 0,-5 0-49 0 0,-4 0 32 0 0,-2 0-41 0 0,-3-1 30 0 0,-8 1-10 0 0,-11 1-6 0 0,-10 1-35 0 0,-11 3 37 0 0,-11 1-22 0 0,-11 4 34 0 0,-9 1 0 0 0,-10 0-35 0 0,-5 2-36 0 0,-5-2 56 0 0,-4 0-58 0 0,-3-2 36 0 0,-4-4-2 0 0,-6-2-18 0 0,-4-5-68 0 0,-5-3 75 0 0,-10-4-83 0 0,-9-4 14 0 0,-13-3-42 0 0,-9-3-28 0 0,-8 0-228 0 0,-7 1-50 0 0,-7-1-31 0 0,-6-1-819 0 0,-12 0 13 0 0,-12 1-45 0 0,-35 6-1816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1:58.24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08771.75"/>
      <inkml:brushProperty name="anchorY" value="-397666"/>
      <inkml:brushProperty name="scaleFactor" value="0.5"/>
    </inkml:brush>
  </inkml:definitions>
  <inkml:trace contextRef="#ctx0" brushRef="#br0">14 193 512 0 0,'-9'1'7735'0'0,"6"4"-7882"0"0,1 3 541 0 0,4 2-315 0 0,5 3-78 0 0,6 2-55 0 0,7 2 82 0 0,5 0-68 0 0,4 0 134 0 0,4 0-94 0 0,4-1-15 0 0,5-2-237 0 0,4-1 193 0 0,4-1-193 0 0,4-2 231 0 0,3-2-78 0 0,1-2-65 0 0,1-3 184 0 0,-2-3 100 0 0,0-2-60 0 0,-3-4 239 0 0,-3-3-120 0 0,-3-2-105 0 0,-1 1-67 0 0,0 0 120 0 0,1 3-150 0 0,2 2 177 0 0,4 1-44 0 0,3 3-20 0 0,5 0 86 0 0,2 1 85 0 0,1 1-77 0 0,1-2 321 0 0,-2 1-164 0 0,-2-1 52 0 0,-1 1-306 0 0,-1-1 195 0 0,-1 1-186 0 0,1 0 235 0 0,0 1-135 0 0,1 0-48 0 0,0 0 36 0 0,2 1 47 0 0,1-1-44 0 0,1 1 54 0 0,-1 0-42 0 0,1-1-43 0 0,0 1-128 0 0,0 0 144 0 0,-1-1-173 0 0,0 0 190 0 0,-2-1-104 0 0,0 1-13 0 0,-1 0-68 0 0,0 1 52 0 0,1 0-49 0 0,0-1 69 0 0,1 0-39 0 0,1 0 5 0 0,1-2-76 0 0,1 0 77 0 0,2 0-64 0 0,1-2 111 0 0,1-1-31 0 0,1-1-24 0 0,2-1-65 0 0,1 1 54 0 0,0-2-49 0 0,1 0 69 0 0,0 2-1 0 0,-2 0-17 0 0,1 1-47 0 0,1 1 78 0 0,0 0-82 0 0,1 0 109 0 0,1-1-51 0 0,0 1-29 0 0,0-1-8 0 0,3 1 55 0 0,2-1-56 0 0,2 1 121 0 0,1-1-63 0 0,0 0-33 0 0,2 0-7 0 0,1 0 26 0 0,2 0-30 0 0,1-1 66 0 0,0 1-47 0 0,0 1-21 0 0,-1-1-97 0 0,3 1 146 0 0,2-2-124 0 0,4 0 198 0 0,2 0-104 0 0,3-3-47 0 0,4-1 36 0 0,3-2-37 0 0,3-1 28 0 0,3-1 0 0 0,2-1-8 0 0,-1 0-6 0 0,2 0-46 0 0,1 0 50 0 0,1 0-36 0 0,1 0 95 0 0,-2 1-36 0 0,-2 1-23 0 0,-1 2-94 0 0,-4 1 128 0 0,-2 1-120 0 0,-1 1 214 0 0,-2 1-98 0 0,0 1-30 0 0,2 2-80 0 0,1 0 120 0 0,1 2-108 0 0,0 1 182 0 0,-2 1-88 0 0,-2 0-25 0 0,-2 2-82 0 0,0 2 121 0 0,-1 1-99 0 0,-2 0 190 0 0,-2 1-82 0 0,-3 0-44 0 0,0 0-75 0 0,-1 0 71 0 0,-2 1-104 0 0,0 0 105 0 0,-2 1-145 0 0,-2-1-32 0 0,0 1-442 0 0,0-1-359 0 0,3-1-153 0 0,2-2-1076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1.39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9705.00781"/>
      <inkml:brushProperty name="anchorY" value="-398225.1875"/>
      <inkml:brushProperty name="scaleFactor" value="0.5"/>
    </inkml:brush>
  </inkml:definitions>
  <inkml:trace contextRef="#ctx0" brushRef="#br0">171 28 920 0 0,'-21'0'4741'0'0,"0"0"-3331"0"0,-5 0 646 0 0,-1 1-1053 0 0,1 1-429 0 0,5 1-26 0 0,5 3-247 0 0,6 2-66 0 0,10-8-217 0 0,0 1 1 0 0,-1-1-1 0 0,1 1 1 0 0,0 0-1 0 0,0-1 0 0 0,-1 1 1 0 0,1-1-1 0 0,0 1 1 0 0,0 0-1 0 0,0-1 0 0 0,0 1 1 0 0,0-1-1 0 0,0 1 1 0 0,0 0-1 0 0,0 0 1 0 0,7 11 170 0 0,9 1 11 0 0,8 0-71 0 0,8 0-30 0 0,8-1 667 0 0,6-1-402 0 0,6-3 536 0 0,3-4 1 0 0,2-4-255 0 0,3-4 106 0 0,6-3-741 0 0,6-2 275 0 0,10 0-251 0 0,10 0 113 0 0,13-1-65 0 0,12 0-21 0 0,13 0-58 0 0,15 0 88 0 0,13 1-86 0 0,13 1 82 0 0,8 0-52 0 0,7 1-31 0 0,6 1-28 0 0,7 0 23 0 0,6-1-29 0 0,4 2 26 0 0,6 0-7 0 0,3 2-26 0 0,8 1 8 0 0,8 3 52 0 0,7 1-63 0 0,7 1 3 0 0,5 1-11 0 0,1-1-46 0 0,2 1-82 0 0,4 0 95 0 0,6-1-100 0 0,5 1 20 0 0,5 1-100 0 0,2 0-96 0 0,4 1-669 0 0,5-2-232 0 0,4-1-74 0 0,4-2-2916 0 0,1-4 3517 0 0,3 0-1661 0 0,-58-1-3565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1.64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8354.44531"/>
      <inkml:brushProperty name="anchorY" value="-398873.40625"/>
      <inkml:brushProperty name="scaleFactor" value="0.5"/>
    </inkml:brush>
  </inkml:definitions>
  <inkml:trace contextRef="#ctx0" brushRef="#br0">1 0 2441 0 0,'66'6'8957'0'0,"-6"-4"-8875"0"0,8 0 1889 0 0,4-1-1319 0 0,1 2-440 0 0,2 4 17 0 0,3 4-215 0 0,28 12 517 0 0,11 2-441 0 0,8 1 1196 0 0,2-5-573 0 0,1-5-73 0 0,1-4-641 0 0,3-3 203 0 0,2-1-281 0 0,6-1 130 0 0,5-1-55 0 0,4 0-15 0 0,7-2-96 0 0,6 0 44 0 0,3-2-75 0 0,2 2-94 0 0,3-1-88 0 0,0 3-87 0 0,0 0-705 0 0,0 1-146 0 0,0 1-156 0 0,-1-1-2805 0 0,0 0 3523 0 0,-2-2-1754 0 0,-33-1-3589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2.12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33053"/>
      <inkml:brushProperty name="anchorY" value="-399765.875"/>
      <inkml:brushProperty name="scaleFactor" value="0.5"/>
    </inkml:brush>
  </inkml:definitions>
  <inkml:trace contextRef="#ctx0" brushRef="#br0">1 185 4073 0 0,'42'0'13323'0'0,"-2"-4"-15089"0"0,14-2 3380 0 0,15-1-1770 0 0,17 1 222 0 0,21 1-172 0 0,23 1 346 0 0,19-1-100 0 0,18-3 16 0 0,15-4-123 0 0,16-6 99 0 0,13-2-131 0 0,10-1 9 0 0,7 1-34 0 0,5 3-43 0 0,9 3-121 0 0,7 4 59 0 0,9 4-83 0 0,10 5-102 0 0,4 4-159 0 0,6 6-86 0 0,6 6-2027 0 0,8 5-1527 0 0,7 2 232 0 0,-56-2-1508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2.41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38490.21875"/>
      <inkml:brushProperty name="anchorY" value="-400305.71875"/>
      <inkml:brushProperty name="scaleFactor" value="0.5"/>
    </inkml:brush>
  </inkml:definitions>
  <inkml:trace contextRef="#ctx0" brushRef="#br0">1 149 3249 0 0,'0'0'0'0'0,"48"-1"3921"0"0,58-6 4387 0 0,30-7-9291 0 0,27-6 2261 0 0,13-3-1258 0 0,5 1-336 0 0,3 3-519 0 0,2 3-220 0 0,6 5-321 0 0,12 2-2557 0 0,11 5 3329 0 0,-38 1-8060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2.83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41093.53125"/>
      <inkml:brushProperty name="anchorY" value="-400791.4375"/>
      <inkml:brushProperty name="scaleFactor" value="0.5"/>
    </inkml:brush>
  </inkml:definitions>
  <inkml:trace contextRef="#ctx0" brushRef="#br0">1 1 3377 0 0,'0'0'0'0'0,"29"5"3568"0"0,45 6 3894 0 0,29 5-8833 0 0,25 3 2743 0 0,19 4-1330 0 0,13 3-105 0 0,13 4-13 0 0,8 2-35 0 0,11 4 151 0 0,9-2 48 0 0,6-2 23 0 0,6-4 248 0 0,0-5-206 0 0,-2-4-18 0 0,-3-1-358 0 0,-2 0 156 0 0,-3 2-173 0 0,-4 2 179 0 0,-5 1-130 0 0,-4 1 5 0 0,-4 0-524 0 0,-4 2-313 0 0,-4 0-130 0 0,-8 1-825 0 0,-36-6-8522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3.19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46010.14063"/>
      <inkml:brushProperty name="anchorY" value="-402010.03125"/>
      <inkml:brushProperty name="scaleFactor" value="0.5"/>
    </inkml:brush>
  </inkml:definitions>
  <inkml:trace contextRef="#ctx0" brushRef="#br0">1 6 1960 0 0,'0'0'0'0'0,"30"0"2225"0"0,47-1 2044 0 0,33-1-4421 0 0,26 1 1024 0 0,20 0-715 0 0,14 2-189 0 0,14 5 107 0 0,12 2-120 0 0,11 2 170 0 0,8 2 54 0 0,3 2-19 0 0,4-2 45 0 0,3-1 19 0 0,2-1-88 0 0,3 0-102 0 0,-1-1-41 0 0,-1 1-84 0 0,-1 0-190 0 0,-1 0 93 0 0,1-1-136 0 0,0-1-583 0 0,-4-1-1359 0 0,-4-2-521 0 0,-44-2-884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3.67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51228.96875"/>
      <inkml:brushProperty name="anchorY" value="-402804.6875"/>
      <inkml:brushProperty name="scaleFactor" value="0.5"/>
    </inkml:brush>
  </inkml:definitions>
  <inkml:trace contextRef="#ctx0" brushRef="#br0">1 387 2745 0 0,'17'5'9352'0'0,"-1"-2"-10388"0"0,4-1 2268 0 0,7 0-852 0 0,11 2-362 0 0,12 0 111 0 0,13 1 90 0 0,14-1-30 0 0,15-1 130 0 0,14-2 156 0 0,11-5-197 0 0,11-2 54 0 0,11-3-138 0 0,11-2-146 0 0,12-1-69 0 0,14-2 69 0 0,11-3-80 0 0,10-2 144 0 0,7-1-79 0 0,5-4-37 0 0,5-1-108 0 0,5-2 44 0 0,7-2-79 0 0,6 1-56 0 0,6-1-14 0 0,7 0-50 0 0,5 2-373 0 0,7 1-233 0 0,4 2-109 0 0,3 1-546 0 0,-51 6-9874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4.294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8304 116 6553 0 0,'-19'-3'100'0'0,"0"-2"-1"0"0,1 0 1 0 0,-1-1-1 0 0,-26-13 1 0 0,-72-33 472 0 0,100 46-461 0 0,0 1 0 0 0,-1 0 0 0 0,1 2 0 0 0,-37-3 0 0 0,-88 6 805 0 0,-159 20 0 0 0,250-15-710 0 0,-179 31 737 0 0,4 16-48 0 0,155-35-628 0 0,-202 59 926 0 0,86-22-465 0 0,-72 23 430 0 0,182-53-832 0 0,-183 60 763 0 0,-235 69 914 0 0,24-34-167 0 0,-22 7 159 0 0,349-88-1413 0 0,-333 100 742 0 0,59 15-1302 0 0,6 15-24 0 0,409-166 2 0 0,-469 222 0 0 0,273-124 0 0 0,-191 96 0 0 0,11 5 0 0 0,7-5 0 0 0,325-172 0 0 0,-812 393 0 0 0,741-364 0 0 0,1-4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3.98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56657.8125"/>
      <inkml:brushProperty name="anchorY" value="-403053.09375"/>
      <inkml:brushProperty name="scaleFactor" value="0.5"/>
    </inkml:brush>
  </inkml:definitions>
  <inkml:trace contextRef="#ctx0" brushRef="#br0">1 0 1792 0 0,'0'0'0'0'0,"32"4"3337"0"0,44 4 3426 0 0,16 0-7439 0 0,13-4 3660 0 0,8-3-3466 0 0,5-1 891 0 0,6-2-510 0 0,9 2 15 0 0,11 2-11 0 0,14 1-82 0 0,16 0 246 0 0,13-1-75 0 0,11-1 88 0 0,6-3-100 0 0,4-2-52 0 0,2-1-63 0 0,7 2-457 0 0,7 0 104 0 0,9 1-173 0 0,10 3-410 0 0,8 0-274 0 0,6 0-260 0 0,-49 1-7248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4.39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61202.21875"/>
      <inkml:brushProperty name="anchorY" value="-403707.59375"/>
      <inkml:brushProperty name="scaleFactor" value="0.5"/>
    </inkml:brush>
  </inkml:definitions>
  <inkml:trace contextRef="#ctx0" brushRef="#br0">1 600 8 0 0,'0'0'0'0'0,"32"-4"0"0"0,51-7 523 0 0,26-3-84 0 0,23-1 559 0 0,20-2 91 0 0,9 1 184 0 0,8 1-158 0 0,2 3 224 0 0,0 2-252 0 0,0 0-139 0 0,-1 2 763 0 0,1-2-164 0 0,-1-4 223 0 0,0-2-468 0 0,-3-2-285 0 0,-2-3-434 0 0,2-1-396 0 0,1 0 46 0 0,6 0-109 0 0,6-1-83 0 0,4 0 11 0 0,4-1-48 0 0,4-1-280 0 0,5-1 162 0 0,3-1-234 0 0,4 0-230 0 0,0-1-211 0 0,2-1-254 0 0,4-2-2271 0 0,5-2 2888 0 0,-41 6-11591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4.89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67063.96875"/>
      <inkml:brushProperty name="anchorY" value="-403742.28125"/>
      <inkml:brushProperty name="scaleFactor" value="0.5"/>
    </inkml:brush>
  </inkml:definitions>
  <inkml:trace contextRef="#ctx0" brushRef="#br0">1 178 2617 0 0,'50'24'9567'0'0,"-4"-8"-10411"0"0,14 2 2716 0 0,9-1-897 0 0,7-3-654 0 0,9-1 570 0 0,9-3-105 0 0,7-2 258 0 0,9-2-679 0 0,7-3 213 0 0,8-1-314 0 0,9-1-113 0 0,8-2-10 0 0,9-1-26 0 0,9-3-123 0 0,8-2 70 0 0,7-3-74 0 0,8-2 56 0 0,7-2-64 0 0,8-3-28 0 0,8-4-226 0 0,9-2 50 0 0,6-3-87 0 0,7-4-331 0 0,1 0-459 0 0,2 0-257 0 0,-1 0-3988 0 0,1 1 4679 0 0,-47 6-9382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5.25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2108.64063"/>
      <inkml:brushProperty name="anchorY" value="-404199.625"/>
      <inkml:brushProperty name="scaleFactor" value="0.5"/>
    </inkml:brush>
  </inkml:definitions>
  <inkml:trace contextRef="#ctx0" brushRef="#br0">0 0 2849 0 0,'21'3'2856'0'0,"33"1"3408"0"0,15 2-7312 0 0,14 0 2186 0 0,11 1-669 0 0,7 1 28 0 0,9 0-27 0 0,11 3-202 0 0,11 2 144 0 0,14 1-261 0 0,15 1-42 0 0,12 1-34 0 0,10 0-71 0 0,11 2-62 0 0,8 0 32 0 0,7 1-82 0 0,3 0-212 0 0,1 2-130 0 0,1 0-157 0 0,1 1-2122 0 0,5 1 2482 0 0,-41-4-11200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5.99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6049.07813"/>
      <inkml:brushProperty name="anchorY" value="-405141.0625"/>
      <inkml:brushProperty name="scaleFactor" value="0.5"/>
    </inkml:brush>
  </inkml:definitions>
  <inkml:trace contextRef="#ctx0" brushRef="#br0">175 1 512 0 0,'-13'34'5347'0'0,"0"-3"-3848"0"0,-4 8-127 0 0,-2 6 2437 0 0,-2 7-4244 0 0,1 4 2310 0 0,2 4-1135 0 0,2 2-13 0 0,3 3-659 0 0,3 5 195 0 0,2 4-230 0 0,4 5 96 0 0,1 3-70 0 0,3 3-56 0 0,3 5-31 0 0,3 4 2 0 0,2 5-43 0 0,3 5-120 0 0,5 4 3 0 0,3 2-103 0 0,5 5-501 0 0,3 2-573 0 0,4 3 54 0 0,1 3-1024 0 0,-5-22-8309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6.42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6712.79688"/>
      <inkml:brushProperty name="anchorY" value="-407790.90625"/>
      <inkml:brushProperty name="scaleFactor" value="0.5"/>
    </inkml:brush>
  </inkml:definitions>
  <inkml:trace contextRef="#ctx0" brushRef="#br0">84 0 2769 0 0,'-10'10'9103'0'0,"-2"1"-9019"0"0,-1 5 1288 0 0,-1 6-841 0 0,1 8-302 0 0,2 8 223 0 0,4 6-177 0 0,4 8 535 0 0,4 5-320 0 0,6 6 16 0 0,4 8-527 0 0,4 8 211 0 0,4 10-236 0 0,3 9 143 0 0,2 8-74 0 0,1 7-17 0 0,0 7-132 0 0,-1 7 164 0 0,2 6-187 0 0,-2 6 158 0 0,-1 5-94 0 0,-1 3-66 0 0,-3 2-194 0 0,-1 3 57 0 0,-2 0-164 0 0,-4 1-1511 0 0,-3-1-1294 0 0,-3-4-1121 0 0,-2-30-1593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6.932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7616.53125"/>
      <inkml:brushProperty name="anchorY" value="-411158.59375"/>
      <inkml:brushProperty name="scaleFactor" value="0.5"/>
    </inkml:brush>
  </inkml:definitions>
  <inkml:trace contextRef="#ctx0" brushRef="#br0">229 0 3145 0 0,'-15'38'10299'0'0,"-3"2"-11092"0"0,-7 14 2096 0 0,-4 11-1234 0 0,-2 9-2 0 0,2 6 97 0 0,2 4-150 0 0,5 0 114 0 0,6-1-80 0 0,4 1-52 0 0,8 0-116 0 0,6 3 102 0 0,5 3-116 0 0,7 4 70 0 0,5 2-77 0 0,4 4-119 0 0,2 3-183 0 0,1 7-201 0 0,1 5-17 0 0,0 6-2073 0 0,-4 5 2334 0 0,-4 1-1197 0 0,-5-24-6625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7.22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6979.17188"/>
      <inkml:brushProperty name="anchorY" value="-412565.875"/>
      <inkml:brushProperty name="scaleFactor" value="0.5"/>
    </inkml:brush>
  </inkml:definitions>
  <inkml:trace contextRef="#ctx0" brushRef="#br0">33 1 8 0 0,'0'30'6759'0'0,"-5"21"-1030"0"0,-1-22-6300 0 0,-2 4 1625 0 0,1 5-1000 0 0,1 6-158 0 0,5 7 150 0 0,7 6-168 0 0,5 4 272 0 0,4 2-88 0 0,3 1-30 0 0,1 1-188 0 0,1 3 12 0 0,-1 5-65 0 0,-1 7-272 0 0,-1 8-12 0 0,-1 7-136 0 0,0 8-2032 0 0,-2 6 2512 0 0,-2-19-9221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7.92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7781.51563"/>
      <inkml:brushProperty name="anchorY" value="-414492.59375"/>
      <inkml:brushProperty name="scaleFactor" value="0.5"/>
    </inkml:brush>
  </inkml:definitions>
  <inkml:trace contextRef="#ctx0" brushRef="#br0">1 1 1760 0 0,'7'38'7243'0'0,"-2"-5"-7643"0"0,-2 5 1941 0 0,-1 5-267 0 0,-1 2-1039 0 0,-1 4 863 0 0,0 2-407 0 0,1 2-114 0 0,0 4-252 0 0,2 5 45 0 0,2 5-125 0 0,-1 6 23 0 0,1 6-12 0 0,-1 8-18 0 0,-1 9-173 0 0,-1 10 188 0 0,-1 10-214 0 0,-2 10 165 0 0,0 7-88 0 0,-1 7-77 0 0,1 5-98 0 0,2 5 105 0 0,2 3-127 0 0,4 2 37 0 0,4 0-105 0 0,3-1-95 0 0,5 1-613 0 0,3 0-1321 0 0,3-2 539 0 0,-3-31-11146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8.332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583.14063"/>
      <inkml:brushProperty name="anchorY" value="-418116.6875"/>
      <inkml:brushProperty name="scaleFactor" value="0.5"/>
    </inkml:brush>
  </inkml:definitions>
  <inkml:trace contextRef="#ctx0" brushRef="#br0">609 0 8 0 0,'13'55'11392'0'0,"-15"10"-8275"0"0,-5-23-172 0 0,1-23-3248 0 0,-12 30 0 0 0,-22 29 1470 0 0,-14 11-725 0 0,-9 12-375 0 0,-4 12 45 0 0,3 11-124 0 0,5 10-96 0 0,9 11 95 0 0,7 7-94 0 0,8 5 130 0 0,6 2-66 0 0,5 1-42 0 0,4 4-182 0 0,3 3 28 0 0,5 5-78 0 0,3 6-407 0 0,6 3-505 0 0,5 2-275 0 0,2-36-14604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4.625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 1 6553 0 0,'10'2'58'0'0,"130"28"605"0"0,-126-26-580 0 0,0 1-1 0 0,-1 0 1 0 0,0 1 0 0 0,0 1-1 0 0,0 0 1 0 0,19 15-1 0 0,60 60 572 0 0,-35-29-471 0 0,10 3 331 0 0,2-3 0 0 0,128 76 1 0 0,-103-77-124 0 0,192 110 932 0 0,-92-24-394 0 0,-180-126-855 0 0,261 217 1419 0 0,87 64 246 0 0,-139-152-621 0 0,-184-121-896 0 0,1-2 0 0 0,0-2 0 0 0,1-1 0 0 0,45 9 0 0 0,-43-15 12 0 0,0-1 1 0 0,1-3-1 0 0,80 0 1 0 0,-34-10 45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8.76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7344.20313"/>
      <inkml:brushProperty name="anchorY" value="-420315.375"/>
      <inkml:brushProperty name="scaleFactor" value="0.5"/>
    </inkml:brush>
  </inkml:definitions>
  <inkml:trace contextRef="#ctx0" brushRef="#br0">0 0 3585 0 0,'29'93'12378'0'0,"-16"-10"-13687"0"0,-6 20 3025 0 0,-8 12-1316 0 0,-7 7-245 0 0,-2 7-136 0 0,1 2-11 0 0,6 2-48 0 0,8 1-192 0 0,9 3 70 0 0,10 0-107 0 0,7 2-135 0 0,5 3-143 0 0,2 2-103 0 0,2 5-3124 0 0,-1 7 3557 0 0,-7-29-11977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8.96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255.40625"/>
      <inkml:brushProperty name="anchorY" value="-423124.09375"/>
      <inkml:brushProperty name="scaleFactor" value="0.5"/>
    </inkml:brush>
  </inkml:definitions>
  <inkml:trace contextRef="#ctx0" brushRef="#br0">1 1 1824 0 0,'9'35'5816'0'0,"-5"-4"-6580"0"0,-3 5 1463 0 0,-4 4-1845 0 0,-1 2 1245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09.66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892.51563"/>
      <inkml:brushProperty name="anchorY" value="-423977.03125"/>
      <inkml:brushProperty name="scaleFactor" value="0.5"/>
    </inkml:brush>
  </inkml:definitions>
  <inkml:trace contextRef="#ctx0" brushRef="#br0">370 1 3633 0 0,'-19'46'11506'0'0,"-21"46"-12331"0"0,-8 17 3420 0 0,-6 16-1900 0 0,2 12-527 0 0,3 6 136 0 0,10 3-164 0 0,9 2-4 0 0,10-2 80 0 0,8-2-112 0 0,6-2 27 0 0,6-2-47 0 0,3 0-56 0 0,1 2-71 0 0,1 3 71 0 0,0 5-93 0 0,0 2 82 0 0,0 1-25 0 0,-1 0-67 0 0,2 1-15 0 0,0 2-29 0 0,2 0 3 0 0,3-1-125 0 0,1-2-22 0 0,4-3-29 0 0,4-3-943 0 0,2-4-482 0 0,6-3 24 0 0,4-4-558 0 0,-5-28-9938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0.48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107.42188"/>
      <inkml:brushProperty name="anchorY" value="-427493.5625"/>
      <inkml:brushProperty name="scaleFactor" value="0.5"/>
    </inkml:brush>
  </inkml:definitions>
  <inkml:trace contextRef="#ctx0" brushRef="#br0">49 0 1728 0 0,'14'65'11085'0'0,"-7"-12"-11409"0"0,-5 6 4248 0 0,-6 1-3943 0 0,-6 2 1049 0 0,-5 2-714 0 0,-1 3-247 0 0,3 2 35 0 0,3 3-83 0 0,7 3 74 0 0,5 1 23 0 0,6 2-14 0 0,5 2-10 0 0,2 2 5 0 0,3 3-87 0 0,0 5-32 0 0,0 5 32 0 0,-2 5-44 0 0,-3 4 21 0 0,-3 4-34 0 0,-3 3-28 0 0,-2 2-78 0 0,-4 2-28 0 0,-2 1-8 0 0,-2 1-311 0 0,-1-1-176 0 0,0-1-155 0 0,1-1-2776 0 0,1-3 3273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0.85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820.20313"/>
      <inkml:brushProperty name="anchorY" value="-430789.15625"/>
      <inkml:brushProperty name="scaleFactor" value="0.5"/>
    </inkml:brush>
  </inkml:definitions>
  <inkml:trace contextRef="#ctx0" brushRef="#br0">0 288 4089 0 0,'39'32'13688'0'0,"-5"-13"-15267"0"0,10-1 3554 0 0,6-3-1281 0 0,8-4-497 0 0,12-5 95 0 0,12-5-136 0 0,16-4-58 0 0,19-6-160 0 0,17-4 85 0 0,15-7-94 0 0,12-4 89 0 0,6-5-37 0 0,4-2-35 0 0,0-2-192 0 0,2 0 219 0 0,0 2-254 0 0,-1 1 251 0 0,1 3-112 0 0,-1 2-49 0 0,1 3-84 0 0,1 3-1 0 0,0 3-37 0 0,-3 3-443 0 0,-4 5-203 0 0,-5 4-260 0 0,-5 5-2251 0 0,-5 3 2918 0 0,-31 1-11683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1.33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3313.39063"/>
      <inkml:brushProperty name="anchorY" value="-431146.1875"/>
      <inkml:brushProperty name="scaleFactor" value="0.5"/>
    </inkml:brush>
  </inkml:definitions>
  <inkml:trace contextRef="#ctx0" brushRef="#br0">100 1 4441 0 0,'0'31'13971'0'0,"-17"67"-12500"0"0,-4 15 52 0 0,-2 15-799 0 0,3 4-553 0 0,7-2-109 0 0,8-5-10 0 0,8-6-44 0 0,6-8-88 0 0,4-6 106 0 0,3-5-104 0 0,7 13-62 0 0,2-1-29 0 0,2-2-206 0 0,2-3-41 0 0,2-4-49 0 0,2-5-1028 0 0,1-7-356 0 0,3-8-552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1.64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4160.39063"/>
      <inkml:brushProperty name="anchorY" value="-433854.09375"/>
      <inkml:brushProperty name="scaleFactor" value="0.5"/>
    </inkml:brush>
  </inkml:definitions>
  <inkml:trace contextRef="#ctx0" brushRef="#br0">287 1 4073 0 0,'18'91'13677'0'0,"-11"-13"-15189"0"0,-6 13 3757 0 0,-9 12-2088 0 0,-9 8 362 0 0,-6 7-354 0 0,-5 5 335 0 0,-2 2-225 0 0,1-1-23 0 0,1 0-317 0 0,2-2 126 0 0,4-1-144 0 0,1-1 87 0 0,3-1-130 0 0,2-4-38 0 0,3-2-386 0 0,1-4-197 0 0,4-2-36 0 0,1-3-2852 0 0,3-4 3179 0 0,1-1-1701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2.16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3237.8125"/>
      <inkml:brushProperty name="anchorY" value="-435615.4375"/>
      <inkml:brushProperty name="scaleFactor" value="0.5"/>
    </inkml:brush>
  </inkml:definitions>
  <inkml:trace contextRef="#ctx0" brushRef="#br0">1 1 4161 0 0,'13'52'13171'0'0,"5"36"-14648"0"0,-2 8 4475 0 0,-3 6-2819 0 0,-3 0 328 0 0,-3 0-374 0 0,1-1 181 0 0,4-5-176 0 0,5-5 18 0 0,7-1-306 0 0,6-4 127 0 0,4 0-130 0 0,3 0 130 0 0,1 1-86 0 0,-1 1-10 0 0,-3 2-248 0 0,-3 5 67 0 0,-4 4-129 0 0,-3 4-516 0 0,-3 2-268 0 0,-4-1-325 0 0,-1 1-2213 0 0,-3 0 3048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3.07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4380.92188"/>
      <inkml:brushProperty name="anchorY" value="-438493.5625"/>
      <inkml:brushProperty name="scaleFactor" value="0.5"/>
    </inkml:brush>
  </inkml:definitions>
  <inkml:trace contextRef="#ctx0" brushRef="#br0">1 20 2609 0 0,'13'3'8677'0'0,"-2"-2"-9570"0"0,2-2 2417 0 0,-2-3-1217 0 0,-1-1 269 0 0,-2-1-281 0 0,-2 1 58 0 0,-2 2-143 0 0,0 4-286 0 0,-2 3 120 0 0,0 4-87 0 0,0 5 155 0 0,-2 3-91 0 0,1 5 6 0 0,-1 5-83 0 0,-1 5 76 0 0,-2 5-65 0 0,0 5 149 0 0,-3 7-80 0 0,1 4-8 0 0,-1 7-60 0 0,1 6 50 0 0,2 7-66 0 0,1 5 66 0 0,0 5-96 0 0,3 5-36 0 0,3 3-367 0 0,2 4-312 0 0,4 1-11 0 0,2 1-645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3.71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5111.65625"/>
      <inkml:brushProperty name="anchorY" value="-440299.96875"/>
      <inkml:brushProperty name="scaleFactor" value="0.5"/>
    </inkml:brush>
  </inkml:definitions>
  <inkml:trace contextRef="#ctx0" brushRef="#br0">1 120 2345 0 0,'19'3'7817'0'0,"18"2"-7747"0"0,4-5 2259 0 0,6-1-1362 0 0,3-4-288 0 0,2-3-108 0 0,2-3-207 0 0,3 0-312 0 0,4-1 153 0 0,5 0-175 0 0,3 0 218 0 0,2 1-103 0 0,3 0 8 0 0,3 2-118 0 0,3 1 96 0 0,2 1-102 0 0,3 3 75 0 0,2 1-60 0 0,3 1-48 0 0,4 2-5 0 0,2 0-33 0 0,5 0-3 0 0,5 1-86 0 0,5-1 14 0 0,5 1-28 0 0,4 1-99 0 0,4 1 54 0 0,5 0-87 0 0,3 1-165 0 0,4 0-86 0 0,5-2-129 0 0,4 0-950 0 0,5-1-322 0 0,3-1-150 0 0,2-1-237 0 0,-30 0-3784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5.422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64 410 6553 0 0,'-3'0'9'0'0,"1"0"0"0"0,-1 1 0 0 0,1 0 0 0 0,-1-1 0 0 0,1 1 0 0 0,0 0 0 0 0,-1 0 0 0 0,1 0-1 0 0,0 1 1 0 0,0-1 0 0 0,0 0 0 0 0,-1 1 0 0 0,2 0 0 0 0,-1-1 0 0 0,0 1 0 0 0,0 0 0 0 0,-2 3-1 0 0,1-2 18 0 0,1 1-1 0 0,0-1 1 0 0,-1 0-1 0 0,1 1 1 0 0,1 0-1 0 0,-1-1 1 0 0,0 1-1 0 0,1 0 1 0 0,0 0-1 0 0,-1 4 1 0 0,2-5-5 0 0,-1 1-1 0 0,1-1 1 0 0,0 1 0 0 0,0-1 0 0 0,1 1-1 0 0,-1-1 1 0 0,1 0 0 0 0,0 1 0 0 0,-1-1-1 0 0,2 0 1 0 0,-1 1 0 0 0,0-1 0 0 0,1 0-1 0 0,-1 0 1 0 0,3 3 0 0 0,-1-2 1 0 0,0-1-1 0 0,0 1 1 0 0,0-1 0 0 0,1 0 0 0 0,-1 0 0 0 0,1 0-1 0 0,0-1 1 0 0,0 1 0 0 0,0-1 0 0 0,4 2 0 0 0,9 2 60 0 0,0 0 0 0 0,1-2 0 0 0,-1 0 0 0 0,29 3 0 0 0,-42-6-64 0 0,29 2 150 0 0,-1-2 0 0 0,1 0 1 0 0,0-2-1 0 0,32-6 0 0 0,130-30 569 0 0,-155 29-574 0 0,504-133 2078 0 0,-320 79-1342 0 0,-107 28-440 0 0,41-11 159 0 0,27-2 228 0 0,-128 29-448 0 0,63-29-1 0 0,-51 18-51 0 0,37-18 180 0 0,-87 38-413 0 0,0-2 0 0 0,-1 0 0 0 0,22-18 0 0 0,-25 18 88 0 0,-3 5 39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4.06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9079.875"/>
      <inkml:brushProperty name="anchorY" value="-440837.65625"/>
      <inkml:brushProperty name="scaleFactor" value="0.5"/>
    </inkml:brush>
  </inkml:definitions>
  <inkml:trace contextRef="#ctx0" brushRef="#br0">0 457 1872 0 0,'0'0'0'0'0,"20"-4"2081"0"0,26-7 3547 0 0,14-4-6055 0 0,14-4 2657 0 0,8-3-839 0 0,5 0-744 0 0,2 0 218 0 0,3 0 143 0 0,1 2 158 0 0,3-2-461 0 0,3 1 278 0 0,2-1-432 0 0,3 1-46 0 0,1-1-67 0 0,2 1-79 0 0,1 2-222 0 0,3 1 103 0 0,3 4-131 0 0,1 1 22 0 0,0 1-56 0 0,-1 2-63 0 0,-2-1-154 0 0,0-1 29 0 0,0-1-96 0 0,2-1-410 0 0,3-3-457 0 0,7-1-282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5.91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2438.32813"/>
      <inkml:brushProperty name="anchorY" value="-441001.3125"/>
      <inkml:brushProperty name="scaleFactor" value="0.5"/>
    </inkml:brush>
  </inkml:definitions>
  <inkml:trace contextRef="#ctx0" brushRef="#br0">495 1 512 0 0,'-26'18'5113'0'0,"-3"-2"-3734"0"0,-8 3 602 0 0,-8 1 1474 0 0,-6-1-3275 0 0,-2-1 404 0 0,1-3-264 0 0,5-3-185 0 0,5-3-59 0 0,8-3 139 0 0,6-3-153 0 0,8-3 161 0 0,6-3-75 0 0,5-2-69 0 0,4-3-118 0 0,3-1 18 0 0,2-2-55 0 0,0-1 9 0 0,2 0 14 0 0,1 1 13 0 0,1 1-78 0 0,2 2 118 0 0,2 3-102 0 0,1 1 162 0 0,4 4-19 0 0,3 3 2 0 0,4 3-78 0 0,6 2 135 0 0,8 4-128 0 0,8 1 208 0 0,10 2-79 0 0,11 0-35 0 0,10 0-50 0 0,10 0 74 0 0,9-2-83 0 0,8-1 81 0 0,7-2-33 0 0,8-2-18 0 0,7-2-86 0 0,8-3 69 0 0,8-1-83 0 0,8-1 144 0 0,6-1-79 0 0,7 0 8 0 0,7-1-92 0 0,7 2 88 0 0,7 1-78 0 0,5 1 88 0 0,3 1-25 0 0,3 2-56 0 0,6 0-75 0 0,6 0 54 0 0,7 2-70 0 0,8 1 75 0 0,7 0-23 0 0,6-1 8 0 0,10 0-215 0 0,9-2 109 0 0,6 1-148 0 0,5-1-271 0 0,2 2-488 0 0,2-1-256 0 0,-53 0-10009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6.62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8409.28125"/>
      <inkml:brushProperty name="anchorY" value="-441960.125"/>
      <inkml:brushProperty name="scaleFactor" value="0.5"/>
    </inkml:brush>
  </inkml:definitions>
  <inkml:trace contextRef="#ctx0" brushRef="#br0">4124 112 2120 0 0,'-10'11'8274'0'0,"-17"5"-5724"0"0,10-9-1851 0 0,-2-2-240 0 0,1-2-49 0 0,0-3-168 0 0,0-2-23 0 0,1-3 33 0 0,-1-3-64 0 0,-2-2-28 0 0,-4-1-22 0 0,-4-2-54 0 0,-6 0-72 0 0,-7 0 54 0 0,-8 0-70 0 0,-5 2 28 0 0,-8 0-28 0 0,-6 1-31 0 0,-8 1-85 0 0,-9 1 124 0 0,-9 1-136 0 0,-10 2 135 0 0,-7 1-78 0 0,-7 3-32 0 0,-8 3-82 0 0,-7 2 74 0 0,-8 1-75 0 0,-8 2 123 0 0,-6 3-8 0 0,-5 0-2 0 0,-4 2-125 0 0,-3 0 84 0 0,-2 0-108 0 0,-3 1 66 0 0,-2-1-133 0 0,1-1-47 0 0,-2-2-683 0 0,-3-1-123 0 0,-2 0-113 0 0,-1-3-2227 0 0,-34 1 1010 0 0,34-2-1688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7.292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3650.5"/>
      <inkml:brushProperty name="anchorY" value="-441363"/>
      <inkml:brushProperty name="scaleFactor" value="0.5"/>
    </inkml:brush>
  </inkml:definitions>
  <inkml:trace contextRef="#ctx0" brushRef="#br0">4445 106 2224 0 0,'8'-13'8381'0'0,"-8"-12"-6465"0"0,-11 11-1452 0 0,-7 2 361 0 0,-10 0-399 0 0,-7 2-54 0 0,-6 2-10 0 0,-6 3-45 0 0,-5 1-226 0 0,-6 2 165 0 0,-5 2-193 0 0,-7 1 182 0 0,-6 3-121 0 0,-6 2-9 0 0,-7 0-137 0 0,-6 1 53 0 0,-8 1-54 0 0,-6 2 58 0 0,-6-2-36 0 0,-4 1-17 0 0,-6-1-59 0 0,-4 1 80 0 0,-6 1-85 0 0,-3 1 64 0 0,-5 1-10 0 0,-3 1-54 0 0,-4 2-112 0 0,-4 2 112 0 0,-5 1-135 0 0,-6 3 10 0 0,-2 1-98 0 0,-3 1-99 0 0,-1 2-222 0 0,0 3 16 0 0,1 1-72 0 0,0 2-337 0 0,3 1-132 0 0,3 0-172 0 0,2 1-1976 0 0,3 0 2719 0 0,32-6-5238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8.04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8570.20313"/>
      <inkml:brushProperty name="anchorY" value="-441130.875"/>
      <inkml:brushProperty name="scaleFactor" value="0.5"/>
    </inkml:brush>
  </inkml:definitions>
  <inkml:trace contextRef="#ctx0" brushRef="#br0">0 126 1592 0 0,'25'4'6816'0'0,"-5"-3"-7316"0"0,4-2 2698 0 0,2-2-1778 0 0,3-1 182 0 0,4-2-333 0 0,5-2 39 0 0,7-1 22 0 0,9 0-18 0 0,11-2 129 0 0,9 0-137 0 0,9-1-28 0 0,8 0-236 0 0,7 1 162 0 0,7 1-186 0 0,5 2 124 0 0,4 1-86 0 0,3 3-59 0 0,4 1-95 0 0,4 2 132 0 0,5 3-132 0 0,4 3 180 0 0,4 3-52 0 0,5 2-45 0 0,3 3-85 0 0,6 1 124 0 0,6 2-138 0 0,7 0 209 0 0,4 2-89 0 0,4 1-24 0 0,6 0-7 0 0,5 0 35 0 0,4 0-41 0 0,6-2 60 0 0,2-2-27 0 0,4-2-10 0 0,5-2-42 0 0,8-2-17 0 0,10 0 20 0 0,8-3-47 0 0,7-1-53 0 0,4-2-51 0 0,5-4-345 0 0,2-3-375 0 0,4-4-86 0 0,1-3-1008 0 0,-49-1-7591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19.45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5810.60938"/>
      <inkml:brushProperty name="anchorY" value="-441871.0625"/>
      <inkml:brushProperty name="scaleFactor" value="0.5"/>
    </inkml:brush>
  </inkml:definitions>
  <inkml:trace contextRef="#ctx0" brushRef="#br0">62 1 40 0 0,'-13'27'3938'0'0,"5"-8"-3020"0"0,-2 3-291 0 0,1 2-323 0 0,0 4 28 0 0,2 3-148 0 0,3 3 138 0 0,2 3-98 0 0,5 3-33 0 0,3 2-27 0 0,2 1 160 0 0,1 3-134 0 0,2 0 251 0 0,0 3-136 0 0,0 3-91 0 0,2 7-129 0 0,0 6 213 0 0,1 7-226 0 0,1 7 302 0 0,-1 3-87 0 0,-1 4-60 0 0,0 3 36 0 0,-2 4 67 0 0,0 1-96 0 0,0 4 107 0 0,-1 3-60 0 0,1 2-18 0 0,-1 4-124 0 0,1 4 125 0 0,-2 4-139 0 0,-2 3 143 0 0,-2 4-136 0 0,-2 3-52 0 0,-3 3-52 0 0,-2 4 6 0 0,-3 4-1 0 0,-1 3 35 0 0,-1 2-28 0 0,0 1-45 0 0,0-1-53 0 0,0-1 77 0 0,1-3-103 0 0,2-4 59 0 0,1-4-85 0 0,1-4-51 0 0,2-3-390 0 0,2-4-138 0 0,2-3-157 0 0,3-5-387 0 0,-1-23-9357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20.84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6598.75"/>
      <inkml:brushProperty name="anchorY" value="-446940.625"/>
      <inkml:brushProperty name="scaleFactor" value="0.5"/>
    </inkml:brush>
  </inkml:definitions>
  <inkml:trace contextRef="#ctx0" brushRef="#br0">1 0 2417 0 0,'5'34'9239'0'0,"-2"-3"-10098"0"0,-2 7 3183 0 0,-2 8-1953 0 0,-1 6 135 0 0,0 7-332 0 0,1 7-91 0 0,3 6-8 0 0,1 5-18 0 0,3 5-48 0 0,2 4 14 0 0,1 5-16 0 0,1 5-73 0 0,-2 4 105 0 0,0 6-100 0 0,-1 2 95 0 0,-3 4-55 0 0,1 3-76 0 0,-2 1-118 0 0,1 2 74 0 0,0 0-109 0 0,2 1-251 0 0,1 1-398 0 0,2-3-243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22.68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7348.79688"/>
      <inkml:brushProperty name="anchorY" value="-449747.4375"/>
      <inkml:brushProperty name="scaleFactor" value="0.5"/>
    </inkml:brush>
  </inkml:definitions>
  <inkml:trace contextRef="#ctx0" brushRef="#br0">131 1 512 0 0,'-4'7'2033'0'0,"-9"8"-767"0"0,0-6-453 0 0,-2 1 142 0 0,-2 0-722 0 0,0-1 102 0 0,2-1-175 0 0,2 0-70 0 0,2 1-204 0 0,4 0 160 0 0,3 1-202 0 0,2 1 159 0 0,4 0 193 0 0,4-2 244 0 0,5 0-4 0 0,5-2 76 0 0,4-2 78 0 0,5-1-121 0 0,3-2-61 0 0,5 1 24 0 0,6-1 49 0 0,6-1-37 0 0,6 0-4 0 0,6 0-147 0 0,4 1-146 0 0,5 1 31 0 0,7 0 68 0 0,6 0-65 0 0,7-1 81 0 0,7 0-78 0 0,8-1-79 0 0,7-1-109 0 0,8-1 69 0 0,7 0-87 0 0,9 0 106 0 0,7 1-60 0 0,8-1 1 0 0,10 1-148 0 0,11 1 171 0 0,14 0-152 0 0,10 3 260 0 0,7 0-121 0 0,6 1-22 0 0,7 0-183 0 0,6 1 186 0 0,7-1-190 0 0,8 2 233 0 0,3 0-87 0 0,6 0-53 0 0,5 1-138 0 0,6 1 136 0 0,4 3-173 0 0,3 1 49 0 0,1 2-138 0 0,-1 2-106 0 0,1 1-1293 0 0,0 1-625 0 0,0 1-66 0 0,-52-3-2194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23.87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04508.70313"/>
      <inkml:brushProperty name="anchorY" value="-450764.5"/>
      <inkml:brushProperty name="scaleFactor" value="0.5"/>
    </inkml:brush>
  </inkml:definitions>
  <inkml:trace contextRef="#ctx0" brushRef="#br0">0 0 1312 0 0,'15'18'5003'0'0,"-3"-4"-5031"0"0,-1 3 1765 0 0,0 0-1112 0 0,-2 2 353 0 0,0 1-471 0 0,2 2-168 0 0,0 4-44 0 0,2 5-151 0 0,4 5 36 0 0,3 5-12 0 0,3 5 8 0 0,1 5 17 0 0,2 3-59 0 0,-1 2-10 0 0,0 4-122 0 0,-2 6 88 0 0,-1 3-90 0 0,-1 7 108 0 0,-2 4-79 0 0,-3 5-21 0 0,0 4-133 0 0,-3 3 135 0 0,-2 4-151 0 0,0 2 184 0 0,-3 2-102 0 0,-2 2-50 0 0,-3 2-198 0 0,-3 3 124 0 0,-5 2-173 0 0,-4 1-169 0 0,-4 0-172 0 0,-3-3-220 0 0,-3 1-818 0 0,-1-3 32 0 0,-2-2-250 0 0,4-21-1653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24.39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05452.60938"/>
      <inkml:brushProperty name="anchorY" value="-453925.21875"/>
      <inkml:brushProperty name="scaleFactor" value="0.5"/>
    </inkml:brush>
  </inkml:definitions>
  <inkml:trace contextRef="#ctx0" brushRef="#br0">0 135 8 0 0,'0'0'0'0'0,"7"0"416"0"0,10 0 28 0 0,11 0 431 0 0,8-3-103 0 0,9-1-306 0 0,7-2-417 0 0,7 1 135 0 0,6-1-169 0 0,5 1-74 0 0,4 0 251 0 0,4 0-296 0 0,5 0 291 0 0,1 0-97 0 0,1-1-62 0 0,3 0-30 0 0,1 1 95 0 0,4-1-81 0 0,3 1 316 0 0,6 0-145 0 0,3 0-18 0 0,7-1-79 0 0,4 1 99 0 0,5 0-121 0 0,2 0 83 0 0,2 1-82 0 0,1-1-42 0 0,4 1-93 0 0,2 0 77 0 0,2 1-59 0 0,3 0 156 0 0,1 1-72 0 0,0 1-56 0 0,1 1-92 0 0,2 0 104 0 0,2-1-124 0 0,3 2 111 0 0,2-1-99 0 0,0 1-36 0 0,3 1-383 0 0,0 2 0 0 0,0 1-176 0 0,-1 3-37 0 0,-30-2-1187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8.20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6348.96875"/>
      <inkml:brushProperty name="anchorY" value="-292840.71875"/>
      <inkml:brushProperty name="scaleFactor" value="0.5"/>
    </inkml:brush>
  </inkml:definitions>
  <inkml:trace contextRef="#ctx0" brushRef="#br0">320 1 88 0 0,'0'0'0'0'0,"-5"0"88"0"0,-5 0 84 0 0,-6 2 181 0 0,-2 3-186 0 0,-3 4 107 0 0,-2 2-256 0 0,-1 4 80 0 0,1 2-64 0 0,-2 5-8 0 0,2 2-28 0 0,-1 2-12 0 0,2 4-37 0 0,1 2-20 0 0,2-1 31 0 0,3 0-86 0 0,3-2-32 0 0,3-3 6 0 0,3-5-642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25.20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10563.92188"/>
      <inkml:brushProperty name="anchorY" value="-454451.84375"/>
      <inkml:brushProperty name="scaleFactor" value="0.5"/>
    </inkml:brush>
  </inkml:definitions>
  <inkml:trace contextRef="#ctx0" brushRef="#br0">19 778 392 0 0,'-15'-1'7063'0'0,"12"-2"-6648"0"0,3-2 85 0 0,4-2-232 0 0,3-2 177 0 0,5-2-82 0 0,3-3-50 0 0,4-2-122 0 0,2-1 179 0 0,2-1-194 0 0,0 0 217 0 0,1 0-110 0 0,1 1-67 0 0,0 0-52 0 0,0 1 100 0 0,1 1-103 0 0,1-1 247 0 0,0 2-117 0 0,3-1 16 0 0,2-1-130 0 0,2 1 183 0 0,4 1-182 0 0,2 1 260 0 0,4 1-122 0 0,4 1-41 0 0,5 1-104 0 0,5 0 88 0 0,7 1-121 0 0,6 1 81 0 0,6-2-54 0 0,7 0-31 0 0,7-1-57 0 0,7-1 31 0 0,9 0-33 0 0,8-1-11 0 0,7 0-35 0 0,5 1-10 0 0,7-2-57 0 0,9 1 80 0 0,9-1-65 0 0,8-1 86 0 0,8-1-43 0 0,7 0-60 0 0,7-2-94 0 0,9-1 88 0 0,6-2-110 0 0,6-1 12 0 0,5 0-62 0 0,2 0-51 0 0,4 1-625 0 0,4-1-471 0 0,4 0-85 0 0,6-1-1012 0 0,-44 4-7850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28.82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16007.3125"/>
      <inkml:brushProperty name="anchorY" value="-454309.5"/>
      <inkml:brushProperty name="scaleFactor" value="0.5"/>
    </inkml:brush>
  </inkml:definitions>
  <inkml:trace contextRef="#ctx0" brushRef="#br0">1 457 512 0 0,'54'5'10720'0'0,"-31"1"-8488"0"0,-22-2-1929 0 0,-1 2-36 0 0,2 2-74 0 0,2 3-142 0 0,5 3 137 0 0,4 0-135 0 0,5 1 207 0 0,6-1-106 0 0,6-2-48 0 0,5-1-10 0 0,5 0 6 0 0,6-3-26 0 0,5-1 6 0 0,5-2-30 0 0,6-1-20 0 0,5-3-33 0 0,9-2 34 0 0,10-3-41 0 0,9-1 50 0 0,8-4-34 0 0,7-2 1 0 0,9-4-65 0 0,10-4 36 0 0,9-4-43 0 0,9-4 11 0 0,8-4-4 0 0,7-3-28 0 0,8-3-10 0 0,7-1 75 0 0,6-1-70 0 0,5-1 107 0 0,3 2-30 0 0,-1 1-34 0 0,2 4-6 0 0,-1 1 73 0 0,0 3-70 0 0,0 4 107 0 0,0 2-39 0 0,-1 5-23 0 0,0 3-9 0 0,2 4 18 0 0,-1 3-17 0 0,0 3 5 0 0,-4 1-57 0 0,-2 3-21 0 0,1 1-222 0 0,0 1-25 0 0,1 2-92 0 0,2 2-1472 0 0,0 2-793 0 0,-1 1-857 0 0,-37-1-2428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29.36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23154.59375"/>
      <inkml:brushProperty name="anchorY" value="-454520.03125"/>
      <inkml:brushProperty name="scaleFactor" value="0.5"/>
    </inkml:brush>
  </inkml:definitions>
  <inkml:trace contextRef="#ctx0" brushRef="#br0">0 102 1880 0 0,'25'-10'7547'0'0,"-4"0"-8012"0"0,2-3 2724 0 0,0-1-764 0 0,0 1-767 0 0,-2 0-8 0 0,0 2-181 0 0,0 2-148 0 0,1 3-248 0 0,0 4 167 0 0,-1 4-182 0 0,1 4 132 0 0,-1 6-77 0 0,-1 6-80 0 0,-1 6 5 0 0,-4 8 19 0 0,-1 9-49 0 0,-5 8 34 0 0,-2 9-20 0 0,-6 8 6 0 0,-5 10-217 0 0,-6 10 220 0 0,-4 9-215 0 0,-4 11 258 0 0,-4 8-104 0 0,-3 9-67 0 0,-1 10-58 0 0,-1 8 65 0 0,-1 6-84 0 0,3 6 70 0 0,4 3-48 0 0,5 2-52 0 0,6 2-274 0 0,8 2 17 0 0,7-1-174 0 0,9 0-1749 0 0,8-3 2075 0 0,6-1-1221 0 0,-2-33-11220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17.23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29039.40625"/>
      <inkml:brushProperty name="anchorY" value="-456100.96875"/>
      <inkml:brushProperty name="scaleFactor" value="0.5"/>
    </inkml:brush>
  </inkml:definitions>
  <inkml:trace contextRef="#ctx0" brushRef="#br0">306 964 512 0 0,'-1'-1'512'0'0,"-1"-2"-242"0"0,-3-5-879 0 0,2 2 132 0 0,0 0 622 0 0,-1-2 709 0 0,1 0-330 0 0,0-2 48 0 0,-1 0-98 0 0,2-1 182 0 0,-1 0-335 0 0,0-1 494 0 0,-1 1-254 0 0,1 1-91 0 0,-24-45 6079 0 0,28 53-6499 0 0,-1-2 363 0 0,0-1-176 0 0,0 0-33 0 0,-5-9 1111 0 0,4 16-1157 0 0,0 0 12 0 0,1 1-25 0 0,-1 0 28 0 0,0 1-45 0 0,1 0 4 0 0,0-1-143 0 0,0 0 161 0 0,1 0-149 0 0,0-1 231 0 0,0-1-113 0 0,1 0-63 0 0,0 1-6 0 0,-1 0 41 0 0,0 0-55 0 0,1 2 111 0 0,-1 0-33 0 0,-1 2 5 0 0,1 2-166 0 0,-1 3 188 0 0,0 1-187 0 0,0 4 214 0 0,0 0-62 0 0,0 3-44 0 0,0 0-46 0 0,0 1 112 0 0,-1 1-132 0 0,-1 1 172 0 0,0 0-69 0 0,-1 0-4 0 0,0 2-126 0 0,1 0 146 0 0,-1 1-145 0 0,1 1 193 0 0,0 0-75 0 0,1 1-48 0 0,0 1 0 0 0,1 0 13 0 0,1 2-26 0 0,0 0 8 0 0,1 1 6 0 0,0 0-21 0 0,1 0-77 0 0,-1 0 95 0 0,2-2-98 0 0,-2 0 151 0 0,1-3-54 0 0,0-3-17 0 0,-1-1-46 0 0,0-3 66 0 0,-1-3-62 0 0,0-1 85 0 0,0-2-5 0 0,0-2-44 0 0,-2-1-39 0 0,0-4 84 0 0,0-1-86 0 0,0-2 158 0 0,-1-1-83 0 0,1-1-27 0 0,-1-3-36 0 0,1-3 81 0 0,-2-2-76 0 0,2-2 118 0 0,-2-3-52 0 0,1 0-56 0 0,0-2 28 0 0,-1-2 34 0 0,1-1-41 0 0,-1-2 71 0 0,0-4-20 0 0,-1-2-29 0 0,1-3-46 0 0,0-3 76 0 0,1-2-91 0 0,-1-4 120 0 0,0-1-44 0 0,0-2-32 0 0,1 1-71 0 0,-1-2 101 0 0,2 0-111 0 0,0 1 183 0 0,-1 1-90 0 0,0 2-16 0 0,-1 2-10 0 0,0 0 36 0 0,-2 3-41 0 0,0 0 69 0 0,-1 1-29 0 0,-1 1-18 0 0,0 1-49 0 0,-2 2 87 0 0,1 1-86 0 0,-1 1 130 0 0,0 2-66 0 0,0 0-23 0 0,-1 0-48 0 0,0 0 85 0 0,2 0-76 0 0,0 1 154 0 0,2 1-81 0 0,1 2-27 0 0,1 3-26 0 0,2 0 2 0 0,0 2-5 0 0,2 0 38 0 0,0 1-2 0 0,2 1-7 0 0,1 2-33 0 0,0 3 56 0 0,2 2-65 0 0,0 3 103 0 0,0 0-58 0 0,0 2-26 0 0,1 0 8 0 0,0 3 41 0 0,0-1-51 0 0,-2 2 101 0 0,0 1-38 0 0,0 1-23 0 0,-1 0-47 0 0,0 1 67 0 0,0-1-80 0 0,-1 0 80 0 0,1-1-14 0 0,-1 1-24 0 0,1-1-27 0 0,-1 1 62 0 0,1 1-67 0 0,0 0 86 0 0,-1 1-26 0 0,0 2-8 0 0,-1 0-5 0 0,-1 1 10 0 0,1 1-14 0 0,-1 2 42 0 0,0 2-50 0 0,0 1 17 0 0,0 2-16 0 0,0 2 13 0 0,-1 1-4 0 0,2 3 19 0 0,0 0-32 0 0,1 2-9 0 0,1 2-26 0 0,1 3 33 0 0,1 0-22 0 0,1 2 64 0 0,0 0-37 0 0,1 0-24 0 0,0 0 37 0 0,0-2-33 0 0,2-1 10 0 0,0-2-22 0 0,2-1 6 0 0,0-2-3 0 0,1-2-75 0 0,-1-3 124 0 0,1-2-123 0 0,0-2 168 0 0,-2-2-58 0 0,-1-2-44 0 0,-1-2 8 0 0,-2-3 22 0 0,-1-2-29 0 0,-1-3 28 0 0,-2-1 2 0 0,0-3-10 0 0,-2-3-89 0 0,-1-2 138 0 0,-2-4-149 0 0,0-3 195 0 0,-2-3-76 0 0,1-3-11 0 0,-1-3-38 0 0,1-5 36 0 0,-1-2-34 0 0,0-3 38 0 0,-1-3 7 0 0,-1-2-38 0 0,-1-1-5 0 0,0-3 46 0 0,-1-1-43 0 0,-1-1 42 0 0,0 0-12 0 0,-1 1-34 0 0,0 2 12 0 0,0-1 3 0 0,0 3-2 0 0,1-1 19 0 0,0 3-23 0 0,2 1-11 0 0,1 2-63 0 0,1 2 101 0 0,1 2-62 0 0,1 2 160 0 0,0 0-100 0 0,2 1-20 0 0,0 1-30 0 0,1 2 41 0 0,0 2-16 0 0,0 4 42 0 0,0 2-1 0 0,1 2-35 0 0,0 2-34 0 0,0 3 64 0 0,0 0-70 0 0,1 1 106 0 0,0 2-22 0 0,0-1-37 0 0,-1 0-4 0 0,1-1 8 0 0,-1 1-15 0 0,1-1 5 0 0,0 0 16 0 0,0 0-4 0 0,0-1-8 0 0,-1 1 32 0 0,1 1-48 0 0,-1 0 25 0 0,0 2-18 0 0,0 1 5 0 0,0 1-30 0 0,0 1 54 0 0,0 1-44 0 0,0 1 70 0 0,0 1-20 0 0,0 1-30 0 0,0 0-7 0 0,0 2 9 0 0,0 1-15 0 0,0 1 23 0 0,-1 0-16 0 0,0 0-22 0 0,0-1 34 0 0,0-2-12 0 0,0 0 41 0 0,0-2 18 0 0,-1-1-41 0 0,-2-1-12 0 0,0 0-26 0 0,0-1 32 0 0,-2-1-40 0 0,0-2 40 0 0,1-1 6 0 0,-2-3-10 0 0,1-1-50 0 0,-1-3 60 0 0,0-1-67 0 0,0-2 104 0 0,1 1-31 0 0,0-1-7 0 0,0 0-32 0 0,0 2 27 0 0,1 1-38 0 0,0 2 47 0 0,2 2 14 0 0,-1 0-22 0 0,1 3-37 0 0,0 1 57 0 0,0 2-66 0 0,0 1 57 0 0,1 1-8 0 0,0 0-16 0 0,0 0-3 0 0,2 2 151 0 0,0-4-126 0 0,-1-1-49 0 0,0 0 60 0 0,1-1-47 0 0,0 1 70 0 0,0-1-20 0 0,1 1-20 0 0,-1 1-20 0 0,0 0 50 0 0,1 1 76 0 0,0 1-69 0 0,0 0-65 0 0,1 0 84 0 0,1 0-104 0 0,0 0 106 0 0,2 1-5 0 0,0 1-34 0 0,0 1 14 0 0,2 0 23 0 0,0 1-36 0 0,1 0 49 0 0,1 1-70 0 0,0-1 21 0 0,1 1-8 0 0,0-1 0 0 0,0 1 37 0 0,0-2 55 0 0,0 0-69 0 0,0-1-3 0 0,-1-1-47 0 0,0-1 47 0 0,0 0-36 0 0,0 0 86 0 0,-1-1-34 0 0,1-1-52 0 0,0 0 54 0 0,0 0 9 0 0,1 1-22 0 0,0 0-46 0 0,0 1 69 0 0,0-1-52 0 0,0 1 25 0 0,0 0 41 0 0,0 0-69 0 0,1 1 135 0 0,-1 0-115 0 0,1 1 29 0 0,1 0-55 0 0,0 0 39 0 0,-1 0-4 0 0,1 0 75 0 0,0 0-29 0 0,0 1-33 0 0,1 0-73 0 0,0-1 56 0 0,0 1-61 0 0,0 0 100 0 0,0 0-75 0 0,-1-1 15 0 0,0 0 15 0 0,0 0-25 0 0,0-1 45 0 0,2 0-70 0 0,-1 0 41 0 0,1-1-4 0 0,1 0-19 0 0,0-1 44 0 0,0 0-51 0 0,1 0 44 0 0,-1 0-31 0 0,0 1-10 0 0,0-1 30 0 0,0 1-10 0 0,1 0 32 0 0,0 1-26 0 0,0 1-29 0 0,0 0-29 0 0,-1 0 52 0 0,0 1-28 0 0,0 0 47 0 0,-1-1-13 0 0,0-1 25 0 0,-1 1-15 0 0,-1 1-60 0 0,0-1 36 0 0,-1 0-43 0 0,-2 0 77 0 0,0-1-42 0 0,-1-1 5 0 0,1 0-37 0 0,0-1 19 0 0,0-1-9 0 0,1-1 96 0 0,-1-1-84 0 0,-1 1 21 0 0,1-1-34 0 0,0 1-11 0 0,0 0 38 0 0,0 1 42 0 0,1 0 0 0 0,0 1-5 0 0,0 1-80 0 0,0 0 107 0 0,1 0-120 0 0,0 0 74 0 0,1 1-14 0 0,0 1-26 0 0,0 0-18 0 0,0-1 70 0 0,0 1-70 0 0,1-2 69 0 0,-1 2-38 0 0,0-1 2 0 0,-1 0 19 0 0,-1 0-44 0 0,0-1 69 0 0,0 0-21 0 0,-1 0-29 0 0,-1-1-18 0 0,1 0 13 0 0,-1 0 11 0 0,-2 0 15 0 0,0-1-12 0 0,-1 0 24 0 0,1 1-35 0 0,-1-1 11 0 0,0 1 43 0 0,0 0-51 0 0,-1-1 8 0 0,-1 1 25 0 0,0 1-18 0 0,-2-1-50 0 0,2 1 62 0 0,-1 0-68 0 0,0 0 131 0 0,0 0-94 0 0,-1 0 14 0 0,0 0 51 0 0,-1 1-34 0 0,-1 1-33 0 0,-1 0 33 0 0,-1 1 18 0 0,1 0-23 0 0,0-1-48 0 0,-1 1 24 0 0,2-1-49 0 0,-1 0 78 0 0,1-1-25 0 0,1 1 1 0 0,-1 1 2 0 0,0 0 46 0 0,-1 1-42 0 0,0 1 25 0 0,1 0-26 0 0,-1-1-3 0 0,1 1 10 0 0,-1-1-23 0 0,0 2 25 0 0,-1 0-8 0 0,1 1 4 0 0,-1 1-2 0 0,0 0-8 0 0,0 0 21 0 0,0-1-25 0 0,-1 1 17 0 0,0 0 4 0 0,0 0 17 0 0,1 0-69 0 0,-1 1 50 0 0,-1 1-37 0 0,0 0 66 0 0,1 2-10 0 0,-1 0-22 0 0,1 1-10 0 0,0 0 39 0 0,1 2-51 0 0,0 0 35 0 0,1 1-20 0 0,0-1-4 0 0,0 1 2 0 0,0-1-2 0 0,0-1 0 0 0,1-1 18 0 0,0 0-4 0 0,1-1 2 0 0,-1 0 0 0 0,1-2-10 0 0,0 1 13 0 0,0-1-23 0 0,0 0 25 0 0,0 1-26 0 0,0 0 17 0 0,1 1 23 0 0,0 0-45 0 0,1 1-3 0 0,0 0 0 0 0,-1 0 15 0 0,-1 0 24 0 0,0 0-62 0 0,-1 1 76 0 0,-1 0-24 0 0,1 0-20 0 0,0 0 36 0 0,0 0-59 0 0,1-1 8 0 0,-1 1 15 0 0,1 1 50 0 0,-1 0-42 0 0,1 1-12 0 0,-1 1 22 0 0,0 0-18 0 0,1 1 24 0 0,-1 0-25 0 0,0 0 8 0 0,0 1 25 0 0,0-2-18 0 0,1 0-11 0 0,-1 0 22 0 0,1-1-45 0 0,0-1 42 0 0,0-1 23 0 0,-1 0-53 0 0,0 0 37 0 0,0-2-49 0 0,1 0 32 0 0,1 0-29 0 0,-1-1-11 0 0,1 0 77 0 0,-1 1-70 0 0,1-1 70 0 0,-1 1-38 0 0,-1-1-16 0 0,0 2 14 0 0,0-1-44 0 0,0 2 59 0 0,-1-1-46 0 0,0 2 32 0 0,0 1 10 0 0,0 0-30 0 0,0 0 0 0 0,0 0 56 0 0,0 0-65 0 0,0 0 40 0 0,1 0-11 0 0,0 0-8 0 0,1-1 41 0 0,0 1-50 0 0,0-2 45 0 0,0 0-80 0 0,0-1 42 0 0,1-2-5 0 0,0 0-10 0 0,1-1 5 0 0,-1-1 7 0 0,1 0 54 0 0,0-1-25 0 0,-1 0-7 0 0,1 1-52 0 0,1-1 50 0 0,0 0-65 0 0,0 1 93 0 0,0 0-37 0 0,0-1 4 0 0,-1 1-8 0 0,-1 0-8 0 0,1 1 11 0 0,-1 0-23 0 0,0-1 44 0 0,-1 0 5 0 0,1-1-55 0 0,-1 0 64 0 0,0-1-95 0 0,0 0 56 0 0,0 0 18 0 0,0-1-6 0 0,1-1 5 0 0,0 0 28 0 0,0-2-46 0 0,-1 1-22 0 0,1-2 43 0 0,-1 0-26 0 0,0-1-1 0 0,0 0 30 0 0,0-2-62 0 0,-1 1 8 0 0,0 0 68 0 0,0 0 8 0 0,-2 0-19 0 0,0 0-37 0 0,0 0 11 0 0,0 0-26 0 0,0 0 34 0 0,0 0-21 0 0,0 0 17 0 0,-1 0 5 0 0,2 0-1 0 0,0 0 10 0 0,-1 1-12 0 0,2 0 14 0 0,-1 0-4 0 0,0 0-18 0 0,0-1 6 0 0,-1 0-3 0 0,0 1 9 0 0,-3 0-12 0 0,0-1 5 0 0,0 0 7 0 0,1 0-21 0 0,-1 0 35 0 0,2-1-11 0 0,0 0-34 0 0,-1 0-7 0 0,1-1 56 0 0,-2 0-47 0 0,0 0 81 0 0,0 0-32 0 0,-1 0-15 0 0,1 1 15 0 0,-1 1-72 0 0,-1-1 77 0 0,-1 1-54 0 0,0 0 53 0 0,-1 0 14 0 0,-1 1-41 0 0,-1 0-3 0 0,-1 1 46 0 0,1 0-62 0 0,0 0 1 0 0,0 0 17 0 0,0 0-7 0 0,-1 1 2 0 0,-1 1 37 0 0,0-1-48 0 0,1-1 45 0 0,-1 0-5 0 0,-1 0-26 0 0,0 0 9 0 0,0-2-14 0 0,0 1 4 0 0,-1-1-21 0 0,0 0 15 0 0,1 0 23 0 0,0 1 2 0 0,1 0-26 0 0,1 0 37 0 0,0 3-40 0 0,0 0 12 0 0,0 1-4 0 0,1 2-38 0 0,0-1 40 0 0,0 1-52 0 0,1-2 81 0 0,-1-1-34 0 0,0 0 22 0 0,1 0-23 0 0,0-1-3 0 0,2-1 10 0 0,1 0-4 0 0,0 0 1 0 0,2 0-10 0 0,1-2-6 0 0,0 1 30 0 0,0-2-20 0 0,2 1 8 0 0,0-1 26 0 0,2 0-18 0 0,0 0-30 0 0,1 1 28 0 0,0-1-25 0 0,0 1 5 0 0,0-1 15 0 0,1 1 15 0 0,-1-2-23 0 0,0 0 36 0 0,0 0-39 0 0,0 0 2 0 0,2-3 0 0 0,-1-1 7 0 0,2-1-2 0 0,0-1 10 0 0,1 1-21 0 0,0 0 16 0 0,-1 1 13 0 0,1 1-41 0 0,0 0 32 0 0,1-1-48 0 0,0 1 42 0 0,-1-1-5 0 0,1 0 20 0 0,0-2-41 0 0,-1-1 42 0 0,1-1-33 0 0,-1 0 28 0 0,0-2-7 0 0,0-2-17 0 0,0-1-4 0 0,1-2 1 0 0,0-1-2 0 0,0-3 37 0 0,2-1-20 0 0,-1 0 9 0 0,0-3-2 0 0,0-1-10 0 0,1 0 4 0 0,0-2-2 0 0,1 0-10 0 0,-1 2 4 0 0,1-1-21 0 0,-1 1 6 0 0,0 0 25 0 0,0 0 10 0 0,-2 1 0 0 0,-1 0-17 0 0,0 0-60 0 0,-1 0 138 0 0,-1-1-138 0 0,0 1 138 0 0,-1 0-40 0 0,0 1-53 0 0,0 0 38 0 0,0 0-14 0 0,-1 1 2 0 0,-1 0-28 0 0,0 2 26 0 0,-1 1 10 0 0,-1 1-68 0 0,-1 0 87 0 0,-1 2-94 0 0,0-1 122 0 0,-2 2-74 0 0,1 1 6 0 0,-1 0-47 0 0,-1 1 57 0 0,1 1-38 0 0,0 0 105 0 0,2 1-29 0 0,-2 1-15 0 0,2 2-67 0 0,0 1 64 0 0,1 2-61 0 0,0 0 55 0 0,1 3-7 0 0,0 0-25 0 0,1 2 18 0 0,0 1-25 0 0,2 1 16 0 0,1 1-15 0 0,1 0-14 0 0,0 1 13 0 0,1-1 23 0 0,-1 2-7 0 0,2 0 22 0 0,-2 2-4 0 0,1 2 2 0 0,0 1-10 0 0,0 1 22 0 0,0 2-16 0 0,0 1 6 0 0,0 1-68 0 0,0 1 66 0 0,0 2-22 0 0,0 1-32 0 0,1 2 40 0 0,1 2-52 0 0,0 2 100 0 0,1 0-68 0 0,0 1 24 0 0,0 0-6 0 0,0 0-10 0 0,1 1 13 0 0,0 0 33 0 0,-1-1-47 0 0,1-1 17 0 0,-1-1-16 0 0,3 0-15 0 0,0-2 32 0 0,1 0-11 0 0,1-3 13 0 0,-2 0-30 0 0,1-2-10 0 0,-1-3 67 0 0,0-1-77 0 0,-2-4 90 0 0,0-1-17 0 0,0-1-31 0 0,-2-3-6 0 0,0 0 0 0 0,-1-3-13 0 0,1-2 22 0 0,-2-2-6 0 0,0-4-8 0 0,0-1-15 0 0,-1-3 50 0 0,1-2-34 0 0,0-2 21 0 0,-2-2 4 0 0,1-2-20 0 0,-2-2-21 0 0,2-1 33 0 0,-1-1-40 0 0,0-3 40 0 0,-1 0 6 0 0,1-2 0 0 0,-2-1-36 0 0,-1-1 40 0 0,0-1-33 0 0,-1 1 28 0 0,-1-1 11 0 0,0 1-2 0 0,-1 2-45 0 0,-2 1 51 0 0,1 2-55 0 0,-1 2 26 0 0,1 2 10 0 0,-1 3-22 0 0,2 2 8 0 0,-1 4 15 0 0,0 2-23 0 0,1 2 26 0 0,-1 2 2 0 0,1 2-10 0 0,1 1-33 0 0,-1 2 56 0 0,2 1-56 0 0,-1 3 55 0 0,2 0 2 0 0,0 3-18 0 0,1 1-48 0 0,0 2 50 0 0,0 2-65 0 0,0 1 103 0 0,1 2-69 0 0,0 2 24 0 0,2 2-25 0 0,0 1 6 0 0,1 0-3 0 0,0 0 46 0 0,0 0-12 0 0,1 0-13 0 0,-1 0-22 0 0,1 1 23 0 0,1 1-27 0 0,-1-1 8 0 0,-1-2 25 0 0,1 1-18 0 0,0-2-30 0 0,1-2 75 0 0,-1-1-90 0 0,1-1 94 0 0,1-2-28 0 0,-1-2-19 0 0,1-2-58 0 0,1 0 100 0 0,-2-3-100 0 0,0 0 144 0 0,-1-2-61 0 0,0-1 3 0 0,0-1-35 0 0,0-2-19 0 0,1 0 20 0 0,0-2 10 0 0,0 0 26 0 0,-1-2-25 0 0,0-1-65 0 0,-1-1 93 0 0,0-1-106 0 0,0 0 125 0 0,-1-2-19 0 0,0 2-10 0 0,0-1-58 0 0,-1 1 73 0 0,1 2-92 0 0,-2-1 18 0 0,2 3 22 0 0,-1 2-38 0 0,1 1-44 0 0,-1 1 58 0 0,1 1-67 0 0,0-1 66 0 0,1 1-66 0 0,0-1-46 0 0,0 1-16 0 0,1-1-29 0 0,0 0 32 0 0,0-1-21 0 0,0 0-50 0 0,1-1 15 0 0,0-1 20 0 0,1 0-110 0 0,1 0 144 0 0,0 0-251 0 0,1 1 37 0 0,-1 1-38 0 0,2 1-419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6:37.981"/>
    </inkml:context>
    <inkml:brush xml:id="br0">
      <inkml:brushProperty name="width" value="0.35" units="cm"/>
      <inkml:brushProperty name="height" value="0.35" units="cm"/>
      <inkml:brushProperty name="color" value="#CCFFFF"/>
    </inkml:brush>
  </inkml:definitions>
  <inkml:trace contextRef="#ctx0" brushRef="#br0">778 4019 512 0 0,'-23'23'2802'0'0,"17"-16"-1871"0"0,0 1 1 0 0,0 0-1 0 0,1 0 0 0 0,0 1 1 0 0,-5 11-1 0 0,-4 8 2174 0 0,13-26-2837 0 0,0 1 0 0 0,1-1 0 0 0,0 0 0 0 0,0 0 0 0 0,-1 1 0 0 0,1-1 0 0 0,1 0 0 0 0,-1 0 0 0 0,0 3 0 0 0,3 2-36 0 0,0 0-1 0 0,1 0 1 0 0,0 0 0 0 0,0 0-1 0 0,0-1 1 0 0,6 7 0 0 0,35 37 736 0 0,-4-7-396 0 0,83 90 289 0 0,-53-60-463 0 0,-20-17-119 0 0,77 78 49 0 0,-106-112-283 0 0,50 48 210 0 0,125 95 0 0 0,-186-158-254 0 0,0 0 0 0 0,0 0 0 0 0,1-1 1 0 0,-1-1-1 0 0,1 0 0 0 0,0-1 0 0 0,17 4 0 0 0,-25-7 5 0 0,-1 0 0 0 0,1 0-1 0 0,0-1 1 0 0,0 1 0 0 0,0-1-1 0 0,0 0 1 0 0,0 0 0 0 0,0-1-1 0 0,0 1 1 0 0,0-1 0 0 0,0 0-1 0 0,-1 0 1 0 0,1 0-1 0 0,0 0 1 0 0,0-1 0 0 0,-1 0-1 0 0,1 1 1 0 0,-1-1 0 0 0,0-1-1 0 0,1 1 1 0 0,-1 0 0 0 0,0-1-1 0 0,0 0 1 0 0,-1 1-1 0 0,1-1 1 0 0,0 0 0 0 0,-1 0-1 0 0,4-7 1 0 0,-1 0 3 0 0,0-1-1 0 0,-1 0 1 0 0,0 0-1 0 0,-1 0 1 0 0,0 0 0 0 0,-1-1-1 0 0,0 1 1 0 0,0-1-1 0 0,-2 1 1 0 0,1-1 0 0 0,-2-12-1 0 0,-3-10 18 0 0,0 1 0 0 0,-15-54 0 0 0,2 32 0 0 0,-2 0 0 0 0,-2 2-1 0 0,-3 0 1 0 0,-38-61 0 0 0,-137-189 87 0 0,178 274-109 0 0,4 5 11 0 0,-124-166 90 0 0,115 159-74 0 0,-2 0 0 0 0,0 2 1 0 0,-57-43-1 0 0,-9 10 206 0 0,78 54-188 0 0,0 0 0 0 0,-1 1 0 0 0,1 0 1 0 0,-24-5-1 0 0,25 8 34 0 0,-1 1 0 0 0,0 1-1 0 0,0 0 1 0 0,0 1 0 0 0,-1 0 0 0 0,-18 3 0 0 0,31-2-55 0 0,-1 1 1 0 0,0 0-1 0 0,0 0 1 0 0,0 0-1 0 0,1 0 0 0 0,-1 1 1 0 0,0 0-1 0 0,1 0 1 0 0,0 0-1 0 0,-1 1 1 0 0,1 0-1 0 0,0-1 1 0 0,0 1-1 0 0,1 1 0 0 0,-1-1 1 0 0,0 0-1 0 0,1 1 1 0 0,0 0-1 0 0,0 0 1 0 0,0 0-1 0 0,1 0 1 0 0,-1 0-1 0 0,1 0 0 0 0,-3 7 1 0 0,-1 8 27 0 0,1 1 1 0 0,1 0-1 0 0,0 0 1 0 0,1 0 0 0 0,2 1-1 0 0,0-1 1 0 0,1 1-1 0 0,1-1 1 0 0,1 0-1 0 0,4 23 1 0 0,6 13 126 0 0,3-1 0 0 0,29 74 0 0 0,-20-72-63 0 0,2-2 1 0 0,3-1-1 0 0,45 66 0 0 0,124 140 294 0 0,56 29-188 0 0,-249-283-217 0 0,77 79 82 0 0,-62-66-61 0 0,0-2 0 0 0,31 21 0 0 0,-44-34-30 0 0,-1 0 0 0 0,1 0 1 0 0,0-1-1 0 0,0 0 0 0 0,0 0 1 0 0,0-1-1 0 0,1 0 0 0 0,-1 0 0 0 0,1-1 1 0 0,15 1-1 0 0,-19-2-2 0 0,0 0 0 0 0,1 0 0 0 0,-1-1-1 0 0,0 0 1 0 0,0 0 0 0 0,0 0 0 0 0,1 0 0 0 0,-1-1 0 0 0,0 1 0 0 0,-1-1-1 0 0,1 0 1 0 0,0 0 0 0 0,0-1 0 0 0,-1 1 0 0 0,1-1 0 0 0,-1 0-1 0 0,0 0 1 0 0,0 0 0 0 0,0 0 0 0 0,0 0 0 0 0,2-4 0 0 0,1-3-2 0 0,0 0 0 0 0,-1-1 0 0 0,0 0 0 0 0,-1 1 0 0 0,0-1 0 0 0,0-1 0 0 0,-1 1 0 0 0,2-19 0 0 0,-1-8 5 0 0,-2-49 0 0 0,-3 46-2 0 0,-3 0-1 0 0,-1 0 1 0 0,-2 1-1 0 0,-1-1 1 0 0,-2 2-1 0 0,-3-1 1 0 0,-17-39-1 0 0,2 18 5 0 0,-2 1 0 0 0,-4 1 0 0 0,-61-83 0 0 0,58 93 15 0 0,-2 1 1 0 0,-3 2-1 0 0,-1 2 0 0 0,-74-58 0 0 0,89 80-14 0 0,-2 2 1 0 0,-1 1-1 0 0,0 2 1 0 0,-1 0-1 0 0,-1 3 0 0 0,0 1 1 0 0,-1 1-1 0 0,0 1 1 0 0,-43-6-1 0 0,37 12 11 0 0,0 2 0 0 0,-63 3 0 0 0,91 0-7 0 0,0 1 0 0 0,0 1 0 0 0,0 0 0 0 0,0 0 0 0 0,0 1 0 0 0,1 1 0 0 0,0 0 0 0 0,-22 10 0 0 0,27-10-3 0 0,0 0 1 0 0,0 1 0 0 0,0-1 0 0 0,0 1-1 0 0,1 0 1 0 0,-1 1 0 0 0,1-1-1 0 0,1 1 1 0 0,-1 0 0 0 0,1 0 0 0 0,0 1-1 0 0,0-1 1 0 0,1 1 0 0 0,0 0-1 0 0,-3 8 1 0 0,3-4-1 0 0,0 0 0 0 0,1 0-1 0 0,1 1 1 0 0,-1-1 0 0 0,2 1 0 0 0,0-1-1 0 0,0 1 1 0 0,1 0 0 0 0,0-1 0 0 0,1 0-1 0 0,6 20 1 0 0,3 2 5 0 0,1 1 1 0 0,25 45-1 0 0,-19-47-6 0 0,1 0 0 0 0,1-2 0 0 0,43 49-1 0 0,85 73 36 0 0,-30-43-27 0 0,196 141 0 0 0,-289-233-18 0 0,0-1 1 0 0,40 18 0 0 0,-50-27-1 0 0,0-1-1 0 0,0-1 1 0 0,0-1 0 0 0,1 0 0 0 0,0-1 0 0 0,21 1 0 0 0,-30-4 4 0 0,-1 0 0 0 0,1 0 0 0 0,0-1 0 0 0,-1 0 0 0 0,1 0 0 0 0,0-1 0 0 0,-1 1 0 0 0,1-1 0 0 0,-1-1 0 0 0,0 1 0 0 0,0-1 0 0 0,0-1 0 0 0,0 1 0 0 0,0-1 0 0 0,-1 0 0 0 0,0 0 0 0 0,1 0 0 0 0,-2-1 0 0 0,1 0 0 0 0,0 0 0 0 0,-1 0 0 0 0,0 0 0 0 0,0-1 0 0 0,-1 0 0 0 0,1 1 0 0 0,-1-1 0 0 0,0-1 0 0 0,-1 1 0 0 0,0 0 0 0 0,2-9 0 0 0,1-3 0 0 0,-2 0-1 0 0,0 0 0 0 0,-2 0 1 0 0,0 0-1 0 0,0 0 0 0 0,-2 0 1 0 0,-3-21-1 0 0,0 14 6 0 0,-2-1 0 0 0,-1 0 0 0 0,-1 1 0 0 0,-14-31 0 0 0,-5 2-1 0 0,-2 1-1 0 0,-3 2 0 0 0,-58-74 0 0 0,48 74 2 0 0,-3 1 0 0 0,-1 2 0 0 0,-3 2 1 0 0,-1 2-1 0 0,-2 2 0 0 0,-3 3 0 0 0,0 2 0 0 0,-101-48 0 0 0,-80-13 8 0 0,199 86-4 0 0,0 1 1 0 0,-1 3-1 0 0,0 1 1 0 0,-60-4-1 0 0,81 10-12 0 0,-1 1 0 0 0,0 0 0 0 0,1 2 0 0 0,-1 0 0 0 0,-27 7 0 0 0,39-7 3 0 0,1 0 1 0 0,-1 0 0 0 0,1 0 0 0 0,-1 1 0 0 0,1 0 0 0 0,0 0 0 0 0,0 0 0 0 0,0 1 0 0 0,1 0 0 0 0,-1 0 0 0 0,1 0 0 0 0,0 0 0 0 0,0 0 0 0 0,0 1 0 0 0,1 0 0 0 0,0 0 0 0 0,-1 0 0 0 0,2 0 0 0 0,-1 0 0 0 0,-2 8 0 0 0,1-2 6 0 0,2 1 0 0 0,-1 0 1 0 0,1 0-1 0 0,1 0 0 0 0,0 0 0 0 0,0 0 0 0 0,1 0 0 0 0,1 0 0 0 0,0 0 1 0 0,3 12-1 0 0,4 10 5 0 0,1 0 0 0 0,17 37 0 0 0,-10-29-9 0 0,2-2 1 0 0,2 0-1 0 0,2-1 0 0 0,1-2 1 0 0,2 0-1 0 0,54 61 0 0 0,15-2-6 0 0,164 133-1 0 0,-170-163-1 0 0,3-3 0 0 0,131 67 0 0 0,-193-115 1 0 0,1 0-1 0 0,1-3 1 0 0,0 0 0 0 0,0-2-1 0 0,40 7 1 0 0,-59-15 3 0 0,0-1 1 0 0,1 0-1 0 0,-1-1 0 0 0,1 0 1 0 0,-1-1-1 0 0,0 0 0 0 0,17-4 1 0 0,-21 2 1 0 0,1 0 0 0 0,-1 0 0 0 0,0 0 0 0 0,0-1 1 0 0,0 0-1 0 0,0-1 0 0 0,-1 0 0 0 0,1 0 0 0 0,-1-1 0 0 0,-1 1 1 0 0,9-10-1 0 0,-6 5 2 0 0,-1-1-1 0 0,0 0 1 0 0,-1-1 0 0 0,0 0-1 0 0,-1 0 1 0 0,0 0 0 0 0,-1-1 0 0 0,0 1-1 0 0,4-22 1 0 0,-3 5-8 0 0,-1 0 0 0 0,-2 0 0 0 0,0-44-1 0 0,-4 39 4 0 0,-2 1 0 0 0,-2-1-1 0 0,-1 1 1 0 0,-1 0-1 0 0,-2 0 1 0 0,-16-40 0 0 0,-4 6 7 0 0,-69-120 0 0 0,-30-8 12 0 0,97 155-19 0 0,-2 1 0 0 0,-60-55 0 0 0,62 66 11 0 0,-1 1-1 0 0,-1 2 1 0 0,-49-28 0 0 0,38 30 5 0 0,-2 1 1 0 0,-63-18-1 0 0,76 30-14 0 0,-1 1 1 0 0,0 3-1 0 0,0 0 1 0 0,-43 0-1 0 0,43 5-15 0 0,-40 4 0 0 0,61-2 13 0 0,0 1 0 0 0,0 0-1 0 0,1 2 1 0 0,-1-1 0 0 0,1 1-1 0 0,-15 8 1 0 0,18-8 1 0 0,1 1 1 0 0,0-1-1 0 0,1 2 0 0 0,-1-1 0 0 0,1 1 1 0 0,0 0-1 0 0,1 1 0 0 0,-1-1 1 0 0,1 1-1 0 0,0 0 0 0 0,1 1 0 0 0,0 0 1 0 0,0 0-1 0 0,1 0 0 0 0,0 0 0 0 0,0 1 1 0 0,1-1-1 0 0,0 1 0 0 0,-3 14 0 0 0,0 5 8 0 0,2 0 0 0 0,1 0 0 0 0,1 0 0 0 0,2 1-1 0 0,0-1 1 0 0,2 1 0 0 0,1-1 0 0 0,13 51-1 0 0,-5-37-15 0 0,3 0-1 0 0,2 0 1 0 0,1-2-1 0 0,45 77 1 0 0,43 32-14 0 0,-80-116 35 0 0,122 143-19 0 0,-49-61-51 0 0,-35-43 49 0 0,3-2 0 0 0,109 90 1 0 0,-159-147 8 0 0,0-1 0 0 0,1-1 0 0 0,0 0 0 0 0,1-1 0 0 0,0 0 1 0 0,0-2-1 0 0,21 7 0 0 0,-30-13-1 0 0,0 1 0 0 0,0-1 0 0 0,0-1 1 0 0,0 0-1 0 0,0 0 0 0 0,1-1 0 0 0,-1 0 0 0 0,0-1 1 0 0,0 0-1 0 0,0 0 0 0 0,1-1 0 0 0,-1 0 0 0 0,-1 0 1 0 0,1-1-1 0 0,0 0 0 0 0,-1-1 0 0 0,13-7 0 0 0,-11 4 4 0 0,-1 0 0 0 0,1 0 0 0 0,-2-1-1 0 0,1 0 1 0 0,-1-1 0 0 0,-1 0-1 0 0,0 0 1 0 0,0 0 0 0 0,0-1 0 0 0,5-12-1 0 0,-1 1 3 0 0,-2-1 0 0 0,0 0-1 0 0,-2 0 1 0 0,6-24 0 0 0,-6 6-2 0 0,-1 0 1 0 0,-3 0 0 0 0,0-1-1 0 0,-3 1 1 0 0,-2-1 0 0 0,-1 1-1 0 0,-11-51 1 0 0,5 45-7 0 0,-3 0-1 0 0,-21-52 0 0 0,-46-84 2 0 0,47 124 6 0 0,-76-109 1 0 0,85 136 2 0 0,-1 1 0 0 0,-2 1 1 0 0,0 1-1 0 0,-2 1 0 0 0,-1 1 0 0 0,-1 2 0 0 0,-52-32 0 0 0,61 45 1 0 0,-1 1 0 0 0,0 1 0 0 0,0 1 0 0 0,-1 1 0 0 0,0 1 0 0 0,0 0 0 0 0,0 2 0 0 0,-1 1-1 0 0,0 1 1 0 0,1 1 0 0 0,-35 3 0 0 0,43 0-7 0 0,0 1 0 0 0,0 0-1 0 0,0 1 1 0 0,0 1 0 0 0,1 0 0 0 0,-1 1-1 0 0,1 0 1 0 0,1 1 0 0 0,-1 1 0 0 0,1 0-1 0 0,1 1 1 0 0,0 0 0 0 0,-21 21 0 0 0,18-14 9 0 0,0 0 0 0 0,2 1 1 0 0,0 1-1 0 0,0 0 0 0 0,2 1 0 0 0,0 0 1 0 0,1 1-1 0 0,1 0 0 0 0,-7 25 0 0 0,5-5-8 0 0,2 1-1 0 0,1 0 0 0 0,2 0 0 0 0,2 1 0 0 0,2 59 1 0 0,5-47-1 0 0,2-1 0 0 0,2 1 0 0 0,26 92 0 0 0,-11-73 9 0 0,3-2 0 0 0,58 114 0 0 0,-72-165-10 0 0,1 0-1 0 0,0-1 0 0 0,2-1 1 0 0,0 0-1 0 0,1 0 0 0 0,1-2 1 0 0,0 0-1 0 0,1-1 0 0 0,1 0 1 0 0,0-2-1 0 0,1 0 0 0 0,1-1 1 0 0,0-1-1 0 0,0-1 0 0 0,1 0 1 0 0,0-2-1 0 0,1 0 0 0 0,28 5 1 0 0,-21-7 13 0 0,1-1-1 0 0,-1-2 1 0 0,1-1 0 0 0,0-1-1 0 0,-1-1 1 0 0,56-9 0 0 0,-61 5-8 0 0,-1-2 0 0 0,0-1 0 0 0,0 0 0 0 0,0-2-1 0 0,-1-1 1 0 0,0 0 0 0 0,-1-2 0 0 0,38-26 0 0 0,-34 18-1 0 0,-2 0 0 0 0,0-2 1 0 0,-2 0-1 0 0,0-1 0 0 0,-1-2 0 0 0,-2 0 0 0 0,0 0 0 0 0,-2-2 0 0 0,-1 0 1 0 0,-1-1-1 0 0,-1-1 0 0 0,-2 0 0 0 0,-1 0 0 0 0,-1-1 0 0 0,-1 0 1 0 0,-2-1-1 0 0,4-56 0 0 0,-12-39 37 0 0,0 103-30 0 0,-1-1 0 0 0,-1 1 1 0 0,-12-33-1 0 0,-6-6-7 0 0,-4 1 1 0 0,-55-98-1 0 0,30 77 17 0 0,-76-94 0 0 0,102 146-16 0 0,-1 1 0 0 0,-2 1 0 0 0,-1 2 0 0 0,-1 0 0 0 0,-2 2 0 0 0,0 2 1 0 0,-1 0-1 0 0,-1 3 0 0 0,-1 0 0 0 0,-1 3 0 0 0,0 1 0 0 0,-1 1 0 0 0,-52-11 0 0 0,26 12 6 0 0,-96-8 1 0 0,113 19-5 0 0,0 1 1 0 0,-85 10 0 0 0,114-6-7 0 0,0 0 0 0 0,0 1 0 0 0,0 0-1 0 0,0 2 1 0 0,1 0 0 0 0,-31 16 0 0 0,39-18 1 0 0,1 1-1 0 0,0 0 1 0 0,0 1 0 0 0,0 0-1 0 0,1 0 1 0 0,0 0 0 0 0,0 1-1 0 0,0 0 1 0 0,1 0 0 0 0,0 0-1 0 0,0 1 1 0 0,1-1 0 0 0,0 1-1 0 0,0 0 1 0 0,-3 13 0 0 0,2-2-1 0 0,1 1 1 0 0,1-1 0 0 0,-2 37 0 0 0,9 59 3 0 0,4-54-3 0 0,2 0 0 0 0,3-1-1 0 0,2 0 1 0 0,3-1 0 0 0,2-1 0 0 0,3-1-1 0 0,3-1 1 0 0,2-1 0 0 0,57 84 0 0 0,-23-59-21 0 0,102 102 1 0 0,-157-175 17 0 0,80 78 18 0 0,3-5 1 0 0,145 102-1 0 0,-203-160-16 0 0,2-1-1 0 0,0-1 1 0 0,50 20-1 0 0,-66-32 7 0 0,0-2-1 0 0,1 0 0 0 0,0-2 0 0 0,0 0 0 0 0,0 0 1 0 0,0-2-1 0 0,0-1 0 0 0,38-1 0 0 0,-47-1-6 0 0,0-1 0 0 0,0 0 0 0 0,-1-1-1 0 0,1 1 1 0 0,-1-2 0 0 0,1 1 0 0 0,-1-1-1 0 0,0-1 1 0 0,15-10 0 0 0,-12 7 4 0 0,-1-1 0 0 0,0-1 0 0 0,-1 0-1 0 0,0-1 1 0 0,-1 0 0 0 0,10-13 0 0 0,0-8 0 0 0,-1 0 0 0 0,-1-1 0 0 0,-2-1-1 0 0,17-53 1 0 0,-14 25 5 0 0,-2 0-1 0 0,-3-2 1 0 0,-3 1-1 0 0,-3-1 0 0 0,-1-93 1 0 0,-7 64 7 0 0,-4-1-1 0 0,-28-143 1 0 0,-23 1-52 0 0,36 170 37 0 0,-43-95 0 0 0,48 131 3 0 0,-1 1-1 0 0,-1 0 0 0 0,-42-51 0 0 0,42 60 2 0 0,-1 1-1 0 0,-1 0 1 0 0,-1 2-1 0 0,0 0 1 0 0,-36-22-1 0 0,40 30 5 0 0,-1 1 0 0 0,-1 0 1 0 0,1 1-1 0 0,-1 1 0 0 0,-1 1 0 0 0,1 1 0 0 0,-1 0 0 0 0,1 1 0 0 0,-33-1 0 0 0,15 5 2 0 0,1 0-1 0 0,0 3 0 0 0,0 0 0 0 0,-45 13 0 0 0,44-6-2 0 0,0 2 0 0 0,0 1-1 0 0,-46 26 1 0 0,38-14 6 0 0,1 1 0 0 0,-44 38 0 0 0,60-43-12 0 0,1 2 0 0 0,1 0 0 0 0,2 2 0 0 0,0 1 0 0 0,-33 51 0 0 0,30-37 12 0 0,3 2 0 0 0,1 0 0 0 0,-25 74 0 0 0,28-56-32 0 0,2 1 1 0 0,3 1-1 0 0,3 0 1 0 0,2 1-1 0 0,0 90 1 0 0,10-81 16 0 0,2 1 1 0 0,4-1 0 0 0,3 0 0 0 0,21 77 0 0 0,-13-89-13 0 0,48 112 0 0 0,-47-132-2 0 0,2-2-1 0 0,2 0 0 0 0,43 54 0 0 0,-42-63 16 0 0,2-1 0 0 0,1-1 0 0 0,1-1 0 0 0,42 31 0 0 0,-55-47 1 0 0,1-1 0 0 0,0-1 0 0 0,0 0 1 0 0,1-1-1 0 0,0-1 0 0 0,0 0 0 0 0,0-2 0 0 0,1 0 0 0 0,0-1 0 0 0,0 0 0 0 0,25 0 1 0 0,-21-3 3 0 0,1-2 0 0 0,-1-1 0 0 0,0 0 0 0 0,1-2 0 0 0,-2-1 0 0 0,1 0 1 0 0,0-2-1 0 0,-1 0 0 0 0,0-2 0 0 0,-1 0 0 0 0,0-1 0 0 0,0-1 0 0 0,-1-1 0 0 0,0-1 1 0 0,-1 0-1 0 0,20-21 0 0 0,1-5 5 0 0,-1-2-1 0 0,-3-1 1 0 0,-1-2 0 0 0,53-93 0 0 0,-38 45-5 0 0,-4-3 1 0 0,-5-1 0 0 0,-3-2 0 0 0,-5-1-1 0 0,30-156 1 0 0,-54 209 10 0 0,-2-1-1 0 0,1-84 1 0 0,-8 102-5 0 0,-1-1 0 0 0,-1 1 0 0 0,-2 0 0 0 0,-1 0 0 0 0,-15-44 0 0 0,10 43-7 0 0,-1 1 0 0 0,-1 0 0 0 0,-2 1 0 0 0,-1 0 1 0 0,0 2-1 0 0,-2 0 0 0 0,-2 0 0 0 0,0 2 0 0 0,-40-38 0 0 0,30 35 3 0 0,-2 1 0 0 0,0 2 0 0 0,-1 1 0 0 0,-2 2 0 0 0,0 1 0 0 0,-62-25 0 0 0,-92-16 19 0 0,160 53-14 0 0,-1 2-1 0 0,0 1 1 0 0,0 2-1 0 0,-47 0 1 0 0,50 5-8 0 0,-1 2 1 0 0,1 1-1 0 0,0 1 1 0 0,1 2-1 0 0,-1 0 1 0 0,1 2-1 0 0,-42 21 1 0 0,49-20-4 0 0,0 0 1 0 0,0 1-1 0 0,1 1 1 0 0,1 0-1 0 0,0 2 1 0 0,1 0-1 0 0,1 0 1 0 0,0 2-1 0 0,1 0 1 0 0,1 0-1 0 0,1 1 1 0 0,0 1-1 0 0,1 0 0 0 0,-10 25 1 0 0,7-1-8 0 0,2 0 1 0 0,1 1-1 0 0,2 1 0 0 0,3-1 1 0 0,1 1-1 0 0,2 0 1 0 0,2 1-1 0 0,2-1 0 0 0,3 0 1 0 0,1 0-1 0 0,2-1 1 0 0,2 1-1 0 0,26 77 0 0 0,-24-95 2 0 0,1 0-1 0 0,1 0 1 0 0,1-1-1 0 0,31 42 1 0 0,-19-34 3 0 0,2-1 0 0 0,54 50 0 0 0,-41-50-8 0 0,1-2 1 0 0,1-2-1 0 0,76 38 0 0 0,-89-52 14 0 0,1-2-1 0 0,1-1 0 0 0,0-2 0 0 0,0-1 1 0 0,44 7-1 0 0,-30-10 1 0 0,1-2 0 0 0,0-1 0 0 0,58-6 0 0 0,-74 1-4 0 0,1-3 1 0 0,-1 0-1 0 0,0-2 1 0 0,0-1-1 0 0,-1-1 1 0 0,0-2 0 0 0,34-18-1 0 0,-40 16 1 0 0,0-1 0 0 0,-1-1 0 0 0,-1-1 1 0 0,0 0-1 0 0,-1-2 0 0 0,-1-1 0 0 0,-1-1 0 0 0,27-35 0 0 0,-29 32 1 0 0,-2-1 0 0 0,0-1 0 0 0,-2 0 0 0 0,0-1-1 0 0,9-31 1 0 0,-12 23 4 0 0,-1-1 0 0 0,-1 0 0 0 0,4-59 0 0 0,-8 38-1 0 0,-4 0 1 0 0,-2 0-1 0 0,-2 0 0 0 0,-3 0 0 0 0,-2 1 0 0 0,-3 0 0 0 0,-1 1 0 0 0,-4 0 0 0 0,-35-80 1 0 0,32 94 3 0 0,-1 1 1 0 0,-2 1 0 0 0,-2 1 0 0 0,-2 0 0 0 0,-30-32-1 0 0,18 29 3 0 0,0 2 0 0 0,-3 1 0 0 0,-76-52 0 0 0,89 70-8 0 0,-1 2 1 0 0,-1 1-1 0 0,0 2 1 0 0,-1 0 0 0 0,0 3-1 0 0,-1 0 1 0 0,0 2-1 0 0,-1 2 1 0 0,-37-4 0 0 0,11 6 2 0 0,-107 6 1 0 0,142 1-2 0 0,-1 0 1 0 0,1 2-1 0 0,0 1 1 0 0,1 1-1 0 0,-1 1 0 0 0,1 2 1 0 0,-43 20-1 0 0,54-22-5 0 0,0 1-1 0 0,0 1 1 0 0,0 0-1 0 0,1 0 1 0 0,1 1-1 0 0,0 1 1 0 0,0 0-1 0 0,1 1 1 0 0,0 0-1 0 0,1 0 1 0 0,0 1-1 0 0,1 0 1 0 0,1 0-1 0 0,-7 16 1 0 0,4-1-8 0 0,1 0 0 0 0,1 0 0 0 0,1 1 0 0 0,-6 59 0 0 0,11-48 4 0 0,2-1 0 0 0,1 0 0 0 0,8 50 0 0 0,4-21-4 0 0,3 0-1 0 0,3-1 1 0 0,3-2-1 0 0,30 64 0 0 0,-25-69 12 0 0,2-1 1 0 0,71 105-1 0 0,-35-81-23 0 0,140 142 1 0 0,97 52 33 0 0,-290-266-16 0 0,205 161-10 0 0,-181-146 12 0 0,1-2-1 0 0,1-1 1 0 0,1-3 0 0 0,1 0-1 0 0,1-3 1 0 0,1-2 0 0 0,53 14-1 0 0,-73-25 4 0 0,0 0 0 0 0,0-2 0 0 0,0 0 0 0 0,0-2 0 0 0,1 0 0 0 0,-1-1 0 0 0,37-8 0 0 0,-43 6 0 0 0,1-2 0 0 0,-1 0 0 0 0,0-1 0 0 0,-1 0 1 0 0,1-2-1 0 0,-1 1 0 0 0,-1-2 0 0 0,1 0 1 0 0,-1-1-1 0 0,21-20 0 0 0,-16 11-1 0 0,0-1 1 0 0,-2-1-1 0 0,-1-1 1 0 0,0 0-1 0 0,-2-1 0 0 0,0-1 1 0 0,-2 0-1 0 0,18-50 1 0 0,-17 33 5 0 0,-2 0 0 0 0,-2 0 0 0 0,-2-1 0 0 0,-2 0 0 0 0,1-46 1 0 0,-6 28-12 0 0,-2-1-1 0 0,-10-62 1 0 0,4 78-7 0 0,-1 1-1 0 0,-3 0 0 0 0,-23-60 1 0 0,7 39 4 0 0,-2 2 1 0 0,-2 1-1 0 0,-4 1 1 0 0,-2 2-1 0 0,-89-105 1 0 0,96 130-20 0 0,-1 2 1 0 0,-2 1-1 0 0,0 2 1 0 0,-3 1-1 0 0,0 2 1 0 0,-2 1-1 0 0,0 2 0 0 0,-2 2 1 0 0,0 2-1 0 0,-53-17 1 0 0,33 17 2 0 0,-96-15 1 0 0,120 29-4 0 0,-1 1 1 0 0,0 2-1 0 0,-73 6 1 0 0,98-3 22 0 0,0 1 0 0 0,0 1 0 0 0,0 1 0 0 0,0-1 0 0 0,0 2 1 0 0,1 0-1 0 0,-15 8 0 0 0,20-9-2 0 0,-1 1 0 0 0,1 0 0 0 0,0 0 0 0 0,0 1 1 0 0,1-1-1 0 0,-1 2 0 0 0,1-1 0 0 0,1 1 0 0 0,-1 0 0 0 0,1 0 0 0 0,1 0 0 0 0,-6 10 0 0 0,4-2 0 0 0,0 1 0 0 0,1-1 1 0 0,0 1-1 0 0,1 0 0 0 0,1 0 0 0 0,-1 17 0 0 0,2 101 51 0 0,7-59-57 0 0,3-1 0 0 0,4-1 0 0 0,3 0 0 0 0,39 119 0 0 0,-31-130 23 0 0,2-1 1 0 0,52 91-1 0 0,-31-76-8 0 0,78 97 0 0 0,-7-36 9 0 0,183 166 0 0 0,-95-128 20 0 0,-164-145-18 0 0,2-2 1 0 0,0-1 0 0 0,62 26-1 0 0,-76-41-7 0 0,0-2 0 0 0,0 0 0 0 0,1-3 0 0 0,1 0 0 0 0,-1-2 0 0 0,1-1-1 0 0,0-2 1 0 0,37-1 0 0 0,-56-2-12 0 0,0 0-1 0 0,1-1 1 0 0,-1 0-1 0 0,0-1 1 0 0,0 0 0 0 0,0-1-1 0 0,0 0 1 0 0,-1-1-1 0 0,0-1 1 0 0,0 0-1 0 0,13-8 1 0 0,-11 4 7 0 0,0-1 1 0 0,-1 0-1 0 0,0 0 1 0 0,-1-2-1 0 0,-1 1 1 0 0,1-1-1 0 0,13-25 1 0 0,-9 11-1 0 0,-2-1 0 0 0,-1-1 0 0 0,-1 0 0 0 0,-2 0 0 0 0,-1-1 1 0 0,-1 0-1 0 0,-1 0 0 0 0,2-53 0 0 0,-6 46 4 0 0,-2 0-1 0 0,-1-1 0 0 0,-2 1 1 0 0,-2 1-1 0 0,-13-52 0 0 0,0 31-5 0 0,-2 0-1 0 0,-3 2 1 0 0,-2 0-1 0 0,-3 2 1 0 0,-2 0-1 0 0,-38-50 1 0 0,-89-107 16 0 0,108 151-41 0 0,-79-74 1 0 0,-77-37-24 0 0,162 140 35 0 0,-2 1-1 0 0,-96-45 1 0 0,67 43 14 0 0,-2 4-1 0 0,-144-33 0 0 0,166 50-14 0 0,-1 2 0 0 0,0 3 0 0 0,0 2 0 0 0,0 2 0 0 0,-57 7 0 0 0,91-3 11 0 0,0 0-1 0 0,1 1 1 0 0,-1 1-1 0 0,1 1 1 0 0,-38 17 0 0 0,46-17-4 0 0,-1 1 0 0 0,2 0 1 0 0,-1 1-1 0 0,1 1 1 0 0,0 0-1 0 0,1 0 1 0 0,0 1-1 0 0,1 0 0 0 0,0 1 1 0 0,-9 12-1 0 0,5-2 3 0 0,1 2 0 0 0,0-1 0 0 0,2 1 0 0 0,1 1 0 0 0,0 0 1 0 0,2 0-1 0 0,1 1 0 0 0,1 0 0 0 0,-3 35 0 0 0,5-12-8 0 0,2-1 0 0 0,2 1 1 0 0,2-1-1 0 0,10 52 0 0 0,-3-49 14 0 0,3-1-1 0 0,1-1 1 0 0,2 0-1 0 0,3-1 0 0 0,48 87 1 0 0,-26-67-15 0 0,3-1 1 0 0,2-3-1 0 0,61 64 1 0 0,200 186 59 0 0,-220-236-5 0 0,168 117 0 0 0,-204-160-7 0 0,1-3-1 0 0,2-2 1 0 0,87 33 0 0 0,-115-53-26 0 0,-1-1 1 0 0,1-1-1 0 0,0-2 0 0 0,0 0 1 0 0,1-2-1 0 0,-1-1 1 0 0,1-1-1 0 0,-1-1 0 0 0,1-1 1 0 0,42-8-1 0 0,-51 4-6 0 0,1 0 1 0 0,-1-1-1 0 0,1-1 0 0 0,-2-1 0 0 0,1-1 0 0 0,-1 0 0 0 0,-1-1 1 0 0,0-1-1 0 0,25-21 0 0 0,-19 12-2 0 0,-2 0 0 0 0,0-2 0 0 0,-1 0 0 0 0,-1-2 0 0 0,25-44 0 0 0,-31 45-6 0 0,0-1 1 0 0,-2 0 0 0 0,-1-1 0 0 0,-1 0-1 0 0,5-27 1 0 0,-6 14 28 0 0,-2-1-1 0 0,2-69 0 0 0,-8 82-20 0 0,0 1 1 0 0,-2-1-1 0 0,-1 1 0 0 0,0 0 0 0 0,-2 0 0 0 0,-1 0 0 0 0,-1 1 0 0 0,-2 0 0 0 0,0 0 1 0 0,-1 1-1 0 0,-1 1 0 0 0,-18-26 0 0 0,1 9-14 0 0,-1 1 0 0 0,-2 1-1 0 0,-1 2 1 0 0,-2 1 0 0 0,-1 2 0 0 0,-1 2 0 0 0,-2 1-1 0 0,-55-31 1 0 0,20 19-33 0 0,-1 4 0 0 0,-2 3 0 0 0,-2 3 0 0 0,-154-38 0 0 0,233 69 41 0 0,-233-46-96 0 0,195 41 84 0 0,1 1 1 0 0,-1 2-1 0 0,1 2 0 0 0,-50 6 0 0 0,69-3 8 0 0,0 0 1 0 0,1 1-1 0 0,-1 1 0 0 0,1 1 0 0 0,-17 8 0 0 0,25-10-1 0 0,1 1 0 0 0,-1 0 0 0 0,1 0 0 0 0,1 0 0 0 0,-1 1 0 0 0,1 1 0 0 0,0-1 0 0 0,0 1 0 0 0,0 0 0 0 0,1 1 0 0 0,-6 9 0 0 0,5-5 1 0 0,1-1 0 0 0,1 2-1 0 0,-1-1 1 0 0,2 0 0 0 0,0 1 0 0 0,-4 25 0 0 0,5-18 2 0 0,1 0 0 0 0,2 1 0 0 0,2 38-1 0 0,5-11 1 0 0,2-1-1 0 0,2 0 1 0 0,19 47-1 0 0,7 8 8 0 0,4-1 0 0 0,5-2 0 0 0,4-2-1 0 0,5-3 1 0 0,105 140 0 0 0,-112-174 12 0 0,3-3 1 0 0,3-2-1 0 0,118 94 0 0 0,-131-119 15 0 0,2-2 0 0 0,0-2 0 0 0,2-2 0 0 0,1-2 0 0 0,1-1 0 0 0,1-3 0 0 0,0-2 0 0 0,1-2-1 0 0,1-2 1 0 0,65 7 0 0 0,-96-18-26 0 0,0 0-1 0 0,0 0 0 0 0,0-2 1 0 0,0-1-1 0 0,0 0 0 0 0,0-1 1 0 0,0-1-1 0 0,19-7 0 0 0,-25 6 1 0 0,0 0 0 0 0,0-1 1 0 0,-1-1-1 0 0,1 0 0 0 0,-1 0 0 0 0,-1-2 0 0 0,0 1 0 0 0,0-1 0 0 0,0-1 0 0 0,-1 0 0 0 0,13-18 0 0 0,-10 10-6 0 0,0-1-1 0 0,-2-1 0 0 0,0 0 0 0 0,-1-1 1 0 0,-1 0-1 0 0,-1-1 0 0 0,8-34 0 0 0,-7 12 34 0 0,-2-1 0 0 0,2-85 0 0 0,-9 82-21 0 0,-2 1 0 0 0,-2 0 1 0 0,-2 0-1 0 0,-17-68 1 0 0,12 77-21 0 0,-2 0 1 0 0,-1 0-1 0 0,-2 1 1 0 0,-1 1 0 0 0,-37-56-1 0 0,28 53-7 0 0,-2 2 0 0 0,-2 2-1 0 0,-1 0 1 0 0,-2 2-1 0 0,-1 1 1 0 0,-1 2-1 0 0,-1 1 1 0 0,-2 2 0 0 0,-44-23-1 0 0,23 20-32 0 0,-1 3 0 0 0,-100-31 1 0 0,-134-18-158 0 0,214 58 163 0 0,-2 4-1 0 0,0 4 1 0 0,0 3-1 0 0,-114 5 1 0 0,174 4 40 0 0,1 0 0 0 0,-1 2 1 0 0,1 0-1 0 0,-1 2 0 0 0,-30 12 1 0 0,37-12-15 0 0,1 1 0 0 0,0 0 1 0 0,1 1-1 0 0,-1 1 0 0 0,2 0 0 0 0,-1 0 1 0 0,1 2-1 0 0,-16 16 0 0 0,15-11 22 0 0,1 0-1 0 0,0 1 1 0 0,1 0 0 0 0,0 1-1 0 0,2 0 1 0 0,0 0 0 0 0,1 1-1 0 0,1 1 1 0 0,1-1-1 0 0,1 1 1 0 0,-6 33 0 0 0,9-31-13 0 0,1 0 1 0 0,0 1 0 0 0,2-1-1 0 0,1 0 1 0 0,0 1 0 0 0,2-1-1 0 0,0-1 1 0 0,2 1-1 0 0,0-1 1 0 0,14 31 0 0 0,-4-17 9 0 0,2-2 1 0 0,2 0-1 0 0,1-1 0 0 0,1-1 1 0 0,42 44-1 0 0,-17-27 14 0 0,2-2 0 0 0,71 50-1 0 0,-46-43 15 0 0,2-3 0 0 0,2-4 1 0 0,2-3-1 0 0,104 39 0 0 0,-120-59 2 0 0,0-2 0 0 0,1-4 1 0 0,1-2-1 0 0,0-3 0 0 0,1-3 0 0 0,92 1 0 0 0,-138-10-22 0 0,0-1 0 0 0,0-1-1 0 0,0-1 1 0 0,0-1 0 0 0,-1-1-1 0 0,1-1 1 0 0,-1 0 0 0 0,0-2-1 0 0,-1 0 1 0 0,0-1 0 0 0,0-1 0 0 0,-1-1-1 0 0,0-1 1 0 0,-1 0 0 0 0,-1-1-1 0 0,0-1 1 0 0,0 0 0 0 0,-2-1-1 0 0,1-1 1 0 0,-2-1 0 0 0,18-27 0 0 0,-17 19-3 0 0,0 0 0 0 0,-2-2 0 0 0,0 0 1 0 0,-2 0-1 0 0,-1-1 0 0 0,-1 0 0 0 0,-2 0 1 0 0,-1-1-1 0 0,-1 0 0 0 0,-1 0 0 0 0,-2 0 1 0 0,0 0-1 0 0,-3 0 0 0 0,0 0 1 0 0,-2 0-1 0 0,0 1 0 0 0,-11-33 0 0 0,1 19-17 0 0,-1 2 1 0 0,-3 0-1 0 0,-1 0 0 0 0,-2 2 0 0 0,-37-53 0 0 0,26 49 13 0 0,-1 1-1 0 0,-3 2 0 0 0,0 2 0 0 0,-55-43 0 0 0,-124-76-86 0 0,165 125 67 0 0,-1 2 0 0 0,-87-34-1 0 0,73 38-3 0 0,-1 4-1 0 0,-1 2 1 0 0,-1 4-1 0 0,0 2 1 0 0,-135-7-1 0 0,160 20 9 0 0,1 2 0 0 0,0 2 0 0 0,0 1 0 0 0,-61 17-1 0 0,72-13 1 0 0,0 1-1 0 0,1 2 0 0 0,0 1 1 0 0,1 2-1 0 0,0 1 0 0 0,-38 28 1 0 0,54-35 5 0 0,1 1 1 0 0,1 1 0 0 0,0 0 0 0 0,0 0-1 0 0,1 1 1 0 0,1 0 0 0 0,0 1 0 0 0,0 0-1 0 0,2 0 1 0 0,-9 18 0 0 0,10-15-3 0 0,1 1 0 0 0,0-1 0 0 0,0 1 0 0 0,2 0 0 0 0,0 0 0 0 0,1 0 1 0 0,1 1-1 0 0,1-1 0 0 0,1 18 0 0 0,2-13 14 0 0,0 0-1 0 0,2 0 1 0 0,0-1 0 0 0,2 1 0 0 0,0-1 0 0 0,1-1-1 0 0,1 0 1 0 0,22 35 0 0 0,1-7-3 0 0,2 0-1 0 0,47 47 1 0 0,-14-22 24 0 0,4-4 1 0 0,132 101 0 0 0,-90-91 37 0 0,165 88 0 0 0,-212-132-39 0 0,3-3 1 0 0,105 34 0 0 0,-134-54-15 0 0,1-1 1 0 0,1-3-1 0 0,-1-1 1 0 0,1-2-1 0 0,82-1 1 0 0,-101-6-10 0 0,1-1 0 0 0,-1-1 0 0 0,0-1-1 0 0,0-2 1 0 0,0 0 0 0 0,-1-1 0 0 0,0-1 0 0 0,-1-1 0 0 0,0-1 0 0 0,0-1 0 0 0,20-15-1 0 0,-11 4 10 0 0,-2-1 0 0 0,0-1 0 0 0,-2-1 0 0 0,0-2 0 0 0,-2 0 0 0 0,26-41 0 0 0,-30 37-7 0 0,-1-1 0 0 0,-2-1 0 0 0,-1 0 0 0 0,-2-2 0 0 0,16-58 0 0 0,-18 46 9 0 0,-3 0 0 0 0,-2 0 0 0 0,1-93-1 0 0,-10 100-10 0 0,-1 1 0 0 0,-2 0-1 0 0,-2 0 1 0 0,-1 0 0 0 0,-3 1 0 0 0,-1 0-1 0 0,-1 1 1 0 0,-34-65 0 0 0,7 30-19 0 0,-4 2 1 0 0,-2 2-1 0 0,-71-80 0 0 0,82 108 2 0 0,-34-43-55 0 0,-109-101 0 0 0,115 132 32 0 0,-3 3 1 0 0,-2 2-1 0 0,-99-51 1 0 0,-234-84-69 0 0,350 163 90 0 0,-1 1 0 0 0,-1 3 0 0 0,0 3 0 0 0,-68-9 0 0 0,108 20 12 0 0,-1 1-1 0 0,1 1 1 0 0,0 0-1 0 0,-1 1 1 0 0,1 0 0 0 0,0 1-1 0 0,0 1 1 0 0,-18 5-1 0 0,26-6 4 0 0,0 0 1 0 0,0 0-1 0 0,0 1 0 0 0,1 0 0 0 0,-1-1 0 0 0,1 2 0 0 0,-1-1 0 0 0,1 0 1 0 0,0 1-1 0 0,0 0 0 0 0,0 0 0 0 0,1 0 0 0 0,0 1 0 0 0,-1-1 0 0 0,2 1 1 0 0,-1-1-1 0 0,0 1 0 0 0,1 0 0 0 0,0 0 0 0 0,0 0 0 0 0,0 1 0 0 0,1-1 1 0 0,-1 6-1 0 0,-1 13 3 0 0,0 0 0 0 0,2 1 1 0 0,1-1-1 0 0,1 1 0 0 0,1-1 0 0 0,1 0 1 0 0,11 40-1 0 0,5 4 10 0 0,40 90 1 0 0,-26-81-6 0 0,4-2 0 0 0,3-1-1 0 0,4-2 1 0 0,2-2 0 0 0,4-2 0 0 0,2-2 0 0 0,3-3-1 0 0,99 89 1 0 0,304 219 87 0 0,-238-216-71 0 0,-168-123-11 0 0,1-3 0 0 0,79 31 0 0 0,-102-49-6 0 0,1-1 0 0 0,-1-2 0 0 0,1-1 0 0 0,0-2-1 0 0,1-1 1 0 0,37 0 0 0 0,-46-4-2 0 0,0-1-1 0 0,0-1 1 0 0,-1-1-1 0 0,1-1 0 0 0,-1-1 1 0 0,1-1-1 0 0,-1-1 1 0 0,-1-1-1 0 0,23-11 1 0 0,-23 8 1 0 0,-2-1-1 0 0,0 0 1 0 0,0-1 0 0 0,-1-2 0 0 0,-1 1-1 0 0,0-2 1 0 0,-1 0 0 0 0,0-1 0 0 0,-2-1-1 0 0,0 0 1 0 0,-1-1 0 0 0,-1-1 0 0 0,-1 1 0 0 0,0-2-1 0 0,-2 0 1 0 0,10-29 0 0 0,-9 15 2 0 0,-1 0 0 0 0,-1 0 0 0 0,-2 0 0 0 0,-2-1 0 0 0,-1 0 0 0 0,-2 0 0 0 0,-1 0 0 0 0,-2 0 0 0 0,-1 0 0 0 0,-2 1 0 0 0,-2-1 0 0 0,-18-57 1 0 0,1 25-19 0 0,-2 0 0 0 0,-4 2 0 0 0,-3 1 0 0 0,-2 1 1 0 0,-3 2-1 0 0,-3 2 0 0 0,-2 2 0 0 0,-3 2 1 0 0,-2 1-1 0 0,-104-89 0 0 0,-325-224-33 0 0,410 325 42 0 0,-2 3-1 0 0,-2 3 1 0 0,-1 3 0 0 0,-145-46 0 0 0,76 48-20 0 0,115 28 13 0 0,-1 1 0 0 0,1 2 0 0 0,-40 2 0 0 0,61-1 13 0 0,-1 1-1 0 0,0 0 1 0 0,1 0 0 0 0,-1 0-1 0 0,1 0 1 0 0,-1 1 0 0 0,1 0-1 0 0,-1 0 1 0 0,1 1 0 0 0,0-1 0 0 0,0 1-1 0 0,0 0 1 0 0,1 0 0 0 0,-1 1-1 0 0,1-1 1 0 0,0 1 0 0 0,0 0-1 0 0,0 0 1 0 0,0 1 0 0 0,1-1-1 0 0,-1 1 1 0 0,1 0 0 0 0,0 0-1 0 0,-2 5 1 0 0,1 2 1 0 0,0 1 0 0 0,1-1 1 0 0,0 1-1 0 0,1-1 0 0 0,0 1 1 0 0,1 0-1 0 0,1-1 0 0 0,0 1 1 0 0,1 0-1 0 0,3 20 0 0 0,3 4 5 0 0,1 0 0 0 0,19 47-1 0 0,4-1 30 0 0,4-2-1 0 0,4-2 0 0 0,57 89 0 0 0,-12-43-11 0 0,107 121-1 0 0,-99-142 4 0 0,173 152 1 0 0,134 55-23 0 0,-272-223-9 0 0,156 82 1 0 0,-235-146-3 0 0,1-2 1 0 0,98 30-1 0 0,-111-43-10 0 0,1-1-1 0 0,1-1 1 0 0,-1-2 0 0 0,69-1-1 0 0,-90-4 19 0 0,1-2 1 0 0,-1 0-1 0 0,0 0 0 0 0,0-2 0 0 0,0 0 1 0 0,0-1-1 0 0,-1 0 0 0 0,0-1 0 0 0,0-1 0 0 0,0-1 1 0 0,-1 0-1 0 0,0 0 0 0 0,0-2 0 0 0,-1 1 0 0 0,-1-2 1 0 0,0 0-1 0 0,0 0 0 0 0,-1-1 0 0 0,0-1 1 0 0,-1 0-1 0 0,0 0 0 0 0,-2-1 0 0 0,1 0 0 0 0,12-30 1 0 0,-13 22 1 0 0,0 1 0 0 0,-1-2 0 0 0,-1 1 0 0 0,-2-1 0 0 0,0 0 0 0 0,1-43 0 0 0,-5 34-11 0 0,-2-1 1 0 0,-1 1-1 0 0,-2 0 0 0 0,-11-41 1 0 0,1 20-17 0 0,-41-91 0 0 0,-37-38 10 0 0,43 96-14 0 0,-4 3 0 0 0,-3 1-1 0 0,-5 4 1 0 0,-2 2 0 0 0,-103-94-1 0 0,64 80 20 0 0,-4 5-1 0 0,-3 5 0 0 0,-241-132 1 0 0,273 174-6 0 0,-1 3 0 0 0,-2 4 0 0 0,-2 3 0 0 0,-131-26 0 0 0,202 51 8 0 0,-123-16-11 0 0,121 18 14 0 0,-1 0 0 0 0,1 1 0 0 0,-1 1 0 0 0,1 1 0 0 0,0 0 0 0 0,-1 0 0 0 0,-15 7 0 0 0,22-7 0 0 0,1 2 0 0 0,1-1 1 0 0,-1 1-1 0 0,0 0 0 0 0,1 0 0 0 0,0 1 1 0 0,0 0-1 0 0,0 0 0 0 0,0 0 0 0 0,1 1 1 0 0,0 0-1 0 0,0 0 0 0 0,1 0 0 0 0,0 0 1 0 0,0 1-1 0 0,0 0 0 0 0,1 0 0 0 0,0 0 1 0 0,0 0-1 0 0,-2 11 0 0 0,0 1 23 0 0,1 1 0 0 0,1-1 0 0 0,1 1 0 0 0,1 0-1 0 0,0-1 1 0 0,5 39 0 0 0,5 0-7 0 0,2-1-1 0 0,2 0 1 0 0,3-1-1 0 0,3-1 0 0 0,36 78 1 0 0,-13-51-9 0 0,3-1-1 0 0,97 130 1 0 0,-74-128 9 0 0,149 142 0 0 0,94 30-37 0 0,19-36 49 0 0,-262-177-12 0 0,2-3 1 0 0,110 44 0 0 0,-159-75-19 0 0,0-2 0 0 0,0 0 0 0 0,1-2 0 0 0,-1 0 0 0 0,1-1 0 0 0,0-2 0 0 0,0 0 0 0 0,0-1 0 0 0,31-4 0 0 0,-37 1-3 0 0,1 0 0 0 0,-1-1 0 0 0,0-1 0 0 0,0-1 0 0 0,-1 0 0 0 0,0-1 0 0 0,0 0 1 0 0,0-2-1 0 0,-1 1 0 0 0,0-2 0 0 0,-1 0 0 0 0,22-21 0 0 0,-19 14 11 0 0,-1 0 0 0 0,0-1 1 0 0,-2-1-1 0 0,0-1 0 0 0,-1 1 0 0 0,-1-2 1 0 0,-1 0-1 0 0,0 0 0 0 0,8-33 0 0 0,-9 19-13 0 0,-1-1-1 0 0,-2-1 1 0 0,-1 1-1 0 0,-2-1 1 0 0,-3-44-1 0 0,-2 29 17 0 0,-4 0 1 0 0,-1 1-1 0 0,-16-56 0 0 0,-59-145-9 0 0,50 176-19 0 0,-3 1 0 0 0,-4 2 1 0 0,-2 2-1 0 0,-86-110 0 0 0,80 122 7 0 0,-4 3-1 0 0,-1 2 1 0 0,-3 2 0 0 0,-2 3 0 0 0,-83-55 0 0 0,84 69-1 0 0,-3 3 0 0 0,0 2 0 0 0,-2 3 0 0 0,-1 2 0 0 0,-129-32 1 0 0,108 40 12 0 0,0 3 0 0 0,-2 4 0 0 0,1 3 0 0 0,-110 6 0 0 0,145 4-10 0 0,-74 14 0 0 0,96-12 4 0 0,1 2 1 0 0,0 1-1 0 0,0 1 0 0 0,-33 17 1 0 0,48-21 1 0 0,1 1-1 0 0,0 1 1 0 0,0 0 0 0 0,1 0 0 0 0,0 1 0 0 0,0 0 0 0 0,1 0-1 0 0,0 1 1 0 0,0 0 0 0 0,1 1 0 0 0,0 0 0 0 0,-7 14 0 0 0,7-9 13 0 0,1-1 0 0 0,1 1 0 0 0,0 0 0 0 0,1 1 1 0 0,1-1-1 0 0,0 1 0 0 0,1 0 0 0 0,0 30 0 0 0,4 9 3 0 0,2 0 0 0 0,3 0-1 0 0,2-1 1 0 0,29 94-1 0 0,-1-38 21 0 0,65 130 0 0 0,-46-129-35 0 0,5-3-1 0 0,4-2 1 0 0,135 164-1 0 0,-68-118 13 0 0,229 204 0 0 0,-137-176-4 0 0,-168-142 11 0 0,1-2 0 0 0,76 34 0 0 0,-103-56-9 0 0,0-2 1 0 0,1-1-1 0 0,0-2 0 0 0,0-1 1 0 0,61 8-1 0 0,-75-15-2 0 0,0-1 0 0 0,-1 0 0 0 0,1-1 0 0 0,0-1-1 0 0,23-5 1 0 0,-28 4-2 0 0,0-1-1 0 0,0-1 0 0 0,0 1 0 0 0,-1-2 0 0 0,0 1 0 0 0,0-2 1 0 0,0 0-1 0 0,9-8 0 0 0,-2 0 6 0 0,-2-1 1 0 0,0-1-1 0 0,0 0 0 0 0,-2-1 1 0 0,0-1-1 0 0,-2-1 0 0 0,0 1 1 0 0,17-40-1 0 0,-11 15 12 0 0,-2-1 0 0 0,-2-1 0 0 0,10-59 1 0 0,-16 52-15 0 0,-1 0 1 0 0,-3-1-1 0 0,-2 1 1 0 0,-3-1 0 0 0,-2 0-1 0 0,-2 1 1 0 0,-3 0-1 0 0,-1 0 1 0 0,-31-90 0 0 0,21 87-6 0 0,-2 1 0 0 0,-4 0 0 0 0,-1 2 1 0 0,-51-76-1 0 0,56 100-9 0 0,-1 0 1 0 0,-1 2-1 0 0,-2 0 1 0 0,0 2-1 0 0,-2 1 0 0 0,0 1 1 0 0,-2 1-1 0 0,-54-31 1 0 0,45 32-1 0 0,-2 2 1 0 0,1 2-1 0 0,-2 1 1 0 0,0 2 0 0 0,-1 2-1 0 0,-63-9 1 0 0,46 14-4 0 0,0 2 0 0 0,0 3 0 0 0,0 3-1 0 0,-113 16 1 0 0,134-10 7 0 0,0 1 1 0 0,0 2-1 0 0,1 2 0 0 0,0 2 0 0 0,1 1 0 0 0,0 1 1 0 0,2 2-1 0 0,-48 33 0 0 0,63-36-1 0 0,1 0 0 0 0,0 1 0 0 0,1 1-1 0 0,1 1 1 0 0,0 0 0 0 0,-16 26 0 0 0,15-17 1 0 0,2 1 0 0 0,1 0-1 0 0,0 1 1 0 0,-11 39 0 0 0,13-23 0 0 0,1 0-1 0 0,2 1 1 0 0,3 0 0 0 0,1 0 0 0 0,2 1 0 0 0,6 72 0 0 0,2-71-8 0 0,2-1 0 0 0,2 0 0 0 0,3 0 0 0 0,1-1 0 0 0,31 70 0 0 0,-6-35 22 0 0,3-2 1 0 0,54 78-1 0 0,-49-89 41 0 0,99 110 1 0 0,-108-139-20 0 0,3-1 0 0 0,1-1 0 0 0,75 49 1 0 0,-52-45 18 0 0,2-3 0 0 0,1-3 0 0 0,84 30 0 0 0,-111-51-30 0 0,0-1-1 0 0,0-3 0 0 0,2-1 0 0 0,-1-1 1 0 0,1-3-1 0 0,0-1 0 0 0,54-3 0 0 0,-71-3-11 0 0,0-1-1 0 0,0-1 0 0 0,-1-1 1 0 0,0-1-1 0 0,0-1 0 0 0,-1-1 1 0 0,0-1-1 0 0,0-1 0 0 0,-1-2 1 0 0,0 0-1 0 0,-1-1 0 0 0,0-1 1 0 0,-1 0-1 0 0,-1-2 0 0 0,30-31 1 0 0,-19 12 4 0 0,-2-1 0 0 0,-1-2 0 0 0,-2 0 1 0 0,-1-2-1 0 0,-3-1 0 0 0,-1-1 0 0 0,-2 0 1 0 0,-1-1-1 0 0,-3-1 0 0 0,-2-1 0 0 0,-1 0 1 0 0,-3 0-1 0 0,-1-1 0 0 0,-3 0 0 0 0,-2-85 1 0 0,-6 90-18 0 0,-1-1 1 0 0,-3 1 0 0 0,-1 0-1 0 0,-2 0 1 0 0,-1 1 0 0 0,-3 1-1 0 0,-36-71 1 0 0,20 55-42 0 0,-3 0 1 0 0,-3 2-1 0 0,-1 2 1 0 0,-67-68-1 0 0,74 89 26 0 0,-1 1 1 0 0,-1 2-1 0 0,-2 1 1 0 0,0 2-1 0 0,-2 1 1 0 0,-41-18-1 0 0,24 16 5 0 0,0 4 0 0 0,-2 1 0 0 0,-109-22 0 0 0,-163-5-82 0 0,279 44 94 0 0,1 2-1 0 0,0 3 1 0 0,0 1 0 0 0,-88 18-1 0 0,112-15-7 0 0,0 2 0 0 0,1 0 0 0 0,0 1 0 0 0,0 1 0 0 0,1 1 0 0 0,-32 21-1 0 0,38-20 9 0 0,1 0-1 0 0,0 0 0 0 0,1 2 1 0 0,0 0-1 0 0,1 0 1 0 0,1 1-1 0 0,0 1 0 0 0,-16 29 1 0 0,14-17 1 0 0,1 0 0 0 0,2 0 1 0 0,1 2-1 0 0,1-1 1 0 0,1 1-1 0 0,-5 44 0 0 0,9-31-6 0 0,1-1 1 0 0,3 1-1 0 0,1-1 0 0 0,8 48 0 0 0,-2-46 8 0 0,2 0 0 0 0,2-1 1 0 0,2 0-1 0 0,24 51 0 0 0,-12-41 19 0 0,2 0-1 0 0,60 84 1 0 0,107 105-56 0 0,-149-194 43 0 0,3-2-1 0 0,90 67 1 0 0,-90-80 25 0 0,0-2 0 0 0,3-2 1 0 0,0-3-1 0 0,2-1 0 0 0,0-3 0 0 0,79 21 0 0 0,-96-34-3 0 0,1-2-1 0 0,0-2 1 0 0,1-1 0 0 0,54-2-1 0 0,-63-3-9 0 0,0-2-1 0 0,0-1 0 0 0,0-1 1 0 0,0-2-1 0 0,-1-1 0 0 0,36-14 1 0 0,-20 2 0 0 0,-1-3 1 0 0,-1 0 0 0 0,-1-3-1 0 0,-1-2 1 0 0,-2-1 0 0 0,-1-2-1 0 0,37-38 1 0 0,-31 22 7 0 0,-1-1-1 0 0,-3-3 1 0 0,-2-1-1 0 0,57-105 1 0 0,-67 102-27 0 0,32-90 1 0 0,-49 113 13 0 0,-1-1 1 0 0,-2 1-1 0 0,-1-1 1 0 0,3-50 0 0 0,-8 58-9 0 0,-1 0 0 0 0,-1 0 0 0 0,-1-1 0 0 0,-2 1 1 0 0,0 0-1 0 0,-1 1 0 0 0,-12-31 0 0 0,3 19 6 0 0,-2 1 0 0 0,-1 0 0 0 0,-35-50 0 0 0,20 40-31 0 0,-74-78 0 0 0,46 62 8 0 0,-1 3 0 0 0,-4 3-1 0 0,-2 2 1 0 0,-106-63 0 0 0,103 77-26 0 0,-2 2 0 0 0,-2 4 0 0 0,-1 4 0 0 0,-131-35 0 0 0,128 48 15 0 0,-1 2 0 0 0,0 5 0 0 0,-104-1 0 0 0,161 10 18 0 0,-1 1 0 0 0,1 0 1 0 0,-1 2-1 0 0,1 1 0 0 0,-36 10 0 0 0,50-11 0 0 0,0 0 1 0 0,0 0 0 0 0,1 1-1 0 0,-1 0 1 0 0,1 0-1 0 0,0 1 1 0 0,0 0-1 0 0,1 0 1 0 0,-1 1 0 0 0,1 0-1 0 0,0 0 1 0 0,1 0-1 0 0,-1 0 1 0 0,1 1 0 0 0,1 0-1 0 0,-1 0 1 0 0,1 1-1 0 0,-5 11 1 0 0,4-4-10 0 0,1-1 1 0 0,1 1-1 0 0,0 0 1 0 0,1 0-1 0 0,-1 28 0 0 0,9 79-3 0 0,2-49 30 0 0,4 0 0 0 0,2-1 0 0 0,4-1 1 0 0,42 109-1 0 0,-44-141-13 0 0,2-2 0 0 0,1 0 0 0 0,42 61 0 0 0,-26-53 21 0 0,1-1 0 0 0,50 47 0 0 0,11-5 45 0 0,185 126-1 0 0,-31-56-37 0 0,-195-126-21 0 0,1-4 0 0 0,102 33-1 0 0,-125-50-2 0 0,0-1 1 0 0,0-2-1 0 0,1-2 0 0 0,0-1 0 0 0,-1-2 0 0 0,1-1 0 0 0,0-2 0 0 0,0-1 0 0 0,-1-1 1 0 0,1-3-1 0 0,-2 0 0 0 0,1-2 0 0 0,35-15 0 0 0,-35 10 1 0 0,0-2 0 0 0,-1-1 0 0 0,-1-1 0 0 0,-1-2 0 0 0,0-2-1 0 0,-2 0 1 0 0,0-2 0 0 0,-2-1 0 0 0,-1-1 0 0 0,0-1 0 0 0,-3-2 0 0 0,25-35 0 0 0,-29 33 3 0 0,-1-1 1 0 0,27-62 0 0 0,-37 71 5 0 0,0-1 1 0 0,-1-1-1 0 0,-2 1 1 0 0,0-1-1 0 0,0-25 1 0 0,-4 18-2 0 0,-2 0-1 0 0,-1 0 1 0 0,-1 0-1 0 0,-2 0 1 0 0,-1 1-1 0 0,-2 0 1 0 0,-21-55-1 0 0,-4 9 4 0 0,-75-128 0 0 0,64 134-26 0 0,-2 3 0 0 0,-3 2 0 0 0,-4 2 1 0 0,-59-57-1 0 0,-6 6-25 0 0,-175-129 0 0 0,226 196 11 0 0,-2 3-1 0 0,-1 3 1 0 0,-3 3-1 0 0,-1 4 1 0 0,-2 2-1 0 0,0 5 1 0 0,-149-36-1 0 0,199 59-3 0 0,1 1 0 0 0,-45-1 0 0 0,63 5 22 0 0,1 0 1 0 0,0 1-1 0 0,-1-1 0 0 0,1 1 0 0 0,0 0 0 0 0,-7 3 0 0 0,10-3 2 0 0,1 0 0 0 0,-1 0 1 0 0,1 1-1 0 0,-1-1 0 0 0,1 0 0 0 0,0 1 1 0 0,0 0-1 0 0,0 0 0 0 0,0 0 0 0 0,0 0 1 0 0,0 0-1 0 0,0 0 0 0 0,1 0 0 0 0,-1 0 1 0 0,1 1-1 0 0,-3 3 0 0 0,1 3-2 0 0,0 1 0 0 0,1-1 0 0 0,-1 1 0 0 0,2-1 0 0 0,-1 1 0 0 0,1 0 0 0 0,1-1 0 0 0,1 19 0 0 0,2 7 5 0 0,9 38 0 0 0,3-9 4 0 0,2-1-1 0 0,32 73 1 0 0,62 118-22 0 0,-106-244 19 0 0,82 168 4 0 0,6-4 0 0 0,186 257 0 0 0,-220-353-12 0 0,4-3-1 0 0,2-3 1 0 0,4-3-1 0 0,78 61 1 0 0,-127-115 12 0 0,0 0 0 0 0,1-2 1 0 0,0 0-1 0 0,1-2 0 0 0,1 0 0 0 0,0-1 1 0 0,0-2-1 0 0,1 0 0 0 0,-1-2 1 0 0,2 0-1 0 0,-1-2 0 0 0,38 3 1 0 0,-41-6 9 0 0,0 0 0 0 0,-1-1 1 0 0,1-1-1 0 0,0-1 0 0 0,-1-1 1 0 0,1-1-1 0 0,33-11 0 0 0,-29 5-7 0 0,-2-1 0 0 0,1-2 0 0 0,33-23 0 0 0,59-57 63 0 0,-87 65-62 0 0,-2-1-1 0 0,0-1 1 0 0,-2-2 0 0 0,-2 0 0 0 0,-1-2 0 0 0,-1 0 0 0 0,23-55-1 0 0,-30 54 13 0 0,-1 0 0 0 0,-2-1 0 0 0,-1-1 0 0 0,8-64-1 0 0,-11 31-11 0 0,-2-113 0 0 0,-9 123 7 0 0,-2 0 1 0 0,-2 1-1 0 0,-3 1 1 0 0,-3-1-1 0 0,-2 2 0 0 0,-3 0 1 0 0,-2 1-1 0 0,-3 1 1 0 0,-1 2-1 0 0,-58-88 0 0 0,52 97-15 0 0,-2 2 0 0 0,-2 1 0 0 0,-1 2 0 0 0,-49-40 0 0 0,54 54 2 0 0,-1 1-1 0 0,0 2 1 0 0,-2 2-1 0 0,-1 1 0 0 0,-58-24 1 0 0,39 24-6 0 0,1 3 1 0 0,-2 1 0 0 0,-71-8-1 0 0,75 16-18 0 0,0 4-1 0 0,-1 1 1 0 0,-53 6 0 0 0,86-3 19 0 0,0 2 1 0 0,0 0 0 0 0,0 1 0 0 0,1 1-1 0 0,-1 1 1 0 0,1 0 0 0 0,1 2 0 0 0,-25 12-1 0 0,33-14 0 0 0,-1 1 0 0 0,1-1 0 0 0,0 1 0 0 0,0 1 0 0 0,1 0 0 0 0,0 0 0 0 0,0 1 0 0 0,1 0 0 0 0,0 0 0 0 0,0 0 0 0 0,1 1 0 0 0,1 0 0 0 0,0 1 0 0 0,0-1-1 0 0,-4 15 1 0 0,4-6-1 0 0,1 1 0 0 0,0-1-1 0 0,2 1 1 0 0,0 27-1 0 0,3-5 0 0 0,7 46 0 0 0,-1-42 3 0 0,21 69 0 0 0,24 44-11 0 0,-46-142 12 0 0,40 113-5 0 0,6-2 1 0 0,87 155-1 0 0,-104-223 3 0 0,3-1 0 0 0,2-2 0 0 0,2-2 0 0 0,3-2-1 0 0,3-1 1 0 0,78 66 0 0 0,79 36 0 0 0,-173-133 3 0 0,1-2 0 0 0,1-2 1 0 0,1 0-1 0 0,64 20 1 0 0,-67-28 8 0 0,0-2 0 0 0,1-1 0 0 0,-1-1 0 0 0,1-2 0 0 0,41 0 0 0 0,-51-4-10 0 0,1-2 0 0 0,-1 0 0 0 0,0-1 0 0 0,-1-1-1 0 0,1-1 1 0 0,-1-1 0 0 0,0-1 0 0 0,26-14 0 0 0,-25 10 8 0 0,-1-1 0 0 0,-1-1 0 0 0,0-1 1 0 0,-2-1-1 0 0,1 0 0 0 0,-2-2 0 0 0,0 0 0 0 0,-1-1 1 0 0,-1 0-1 0 0,-1-2 0 0 0,0 0 0 0 0,-2 0 0 0 0,0-1 1 0 0,14-37-1 0 0,-15 25 3 0 0,-2 0 0 0 0,-1-1 1 0 0,-2-1-1 0 0,-1 1 1 0 0,-2-1-1 0 0,0-54 0 0 0,-6 13 12 0 0,-4 1 0 0 0,-16-77 0 0 0,8 80-16 0 0,-4 0-1 0 0,-3 1 0 0 0,-3 1 0 0 0,-3 1 0 0 0,-65-120 0 0 0,-36-21-34 0 0,88 155 25 0 0,-73-80 0 0 0,55 76-8 0 0,-3 3 1 0 0,-92-67-1 0 0,103 89-4 0 0,-2 2 1 0 0,-1 3-1 0 0,-109-46 0 0 0,129 64 10 0 0,0 1 0 0 0,-1 2 0 0 0,0 2 0 0 0,0 0 0 0 0,-40-1 0 0 0,67 8 5 0 0,1 0 0 0 0,-1 0 0 0 0,1 1-1 0 0,-1 0 1 0 0,1 0 0 0 0,0 0 0 0 0,-1 1-1 0 0,1 0 1 0 0,-10 4 0 0 0,12-4-2 0 0,0 1 1 0 0,0-1-1 0 0,0 1 0 0 0,0 0 0 0 0,1 0 1 0 0,0 0-1 0 0,-1 0 0 0 0,1 1 0 0 0,0-1 1 0 0,0 1-1 0 0,1 0 0 0 0,-1 0 1 0 0,1 0-1 0 0,-4 7 0 0 0,3-1-2 0 0,0 1 0 0 0,0-1 0 0 0,1 0 0 0 0,1 0 0 0 0,-1 1-1 0 0,2-1 1 0 0,0 19 0 0 0,12 74-27 0 0,-10-91 32 0 0,67 330-78 0 0,35-22 80 0 0,-55-206-2 0 0,97 167 1 0 0,-124-245-14 0 0,1-1 0 0 0,30 34 0 0 0,-40-55 4 0 0,0 0 1 0 0,0-1-1 0 0,1 0 0 0 0,1-1 0 0 0,0-1 1 0 0,34 19-1 0 0,-44-28 5 0 0,0 0 0 0 0,1 0-1 0 0,-1 0 1 0 0,1 0 0 0 0,0-1 0 0 0,-1 0 0 0 0,1 0 0 0 0,0 0-1 0 0,0-1 1 0 0,0 0 0 0 0,-1 0 0 0 0,1-1 0 0 0,0 1 0 0 0,0-1-1 0 0,0 0 1 0 0,-1-1 0 0 0,1 0 0 0 0,-1 0 0 0 0,1 0-1 0 0,6-4 1 0 0,-4 1 6 0 0,1 0 0 0 0,-1 0-1 0 0,-1-1 1 0 0,1-1-1 0 0,-1 1 1 0 0,0-1 0 0 0,-1 0-1 0 0,1-1 1 0 0,-2 1 0 0 0,1-1-1 0 0,7-14 1 0 0,-3 1-6 0 0,-1-1 0 0 0,0 0 0 0 0,-2-1 0 0 0,-1 1 0 0 0,0-1 0 0 0,-2-1 0 0 0,0 1 0 0 0,-1-27 0 0 0,-2 21 9 0 0,-2 0 0 0 0,-1 0 1 0 0,-1 0-1 0 0,-1 1 1 0 0,-2-1-1 0 0,-11-34 0 0 0,7 36-3 0 0,0 1-1 0 0,-2 0 1 0 0,-1 1-1 0 0,-1 0 1 0 0,-1 1-1 0 0,-36-44 1 0 0,51 68-2 0 0,-2-3-1 0 0,-1 0 0 0 0,0-1 0 0 0,1 2 0 0 0,-1-1 0 0 0,-1 0 0 0 0,1 0 1 0 0,0 1-1 0 0,0 0 0 0 0,-1 0 0 0 0,0 0 0 0 0,1 0 0 0 0,-7-2 0 0 0,9 4 2 0 0,0 0-1 0 0,1 0 1 0 0,-1 0-1 0 0,0 0 1 0 0,1 0-1 0 0,-1 0 1 0 0,0 0-1 0 0,1 0 1 0 0,-1 0-1 0 0,0 1 1 0 0,1-1-1 0 0,-1 0 1 0 0,0 0-1 0 0,1 1 1 0 0,-1-1-1 0 0,0 0 1 0 0,1 1-1 0 0,-1-1 1 0 0,1 1-1 0 0,-1-1 1 0 0,1 1-1 0 0,-1-1 1 0 0,1 1-1 0 0,0-1 1 0 0,-1 1-1 0 0,1-1 1 0 0,-1 1-1 0 0,1-1 1 0 0,0 1-1 0 0,0 0 1 0 0,-1 0-1 0 0,0 2 3 0 0,0-1 0 0 0,0 1 0 0 0,1-1 0 0 0,-1 1 0 0 0,1-1 0 0 0,0 1 0 0 0,-1 3 0 0 0,2 8 8 0 0,0-1 0 0 0,1 1 0 0 0,1 0 0 0 0,0 0 0 0 0,0-1-1 0 0,1 1 1 0 0,1-1 0 0 0,1 0 0 0 0,7 14 0 0 0,11 13-8 0 0,40 53 0 0 0,-58-84 2 0 0,418 525 40 0 0,-317-395-6 0 0,-104-134-34 0 0,0-1-1 0 0,0 1 1 0 0,-1 1 0 0 0,1-1-1 0 0,-1 0 1 0 0,-1 0 0 0 0,1 1-1 0 0,-1-1 1 0 0,0 1 0 0 0,1 5-1 0 0,-2-7-4 0 0,0-1 0 0 0,0 0 1 0 0,0 1-1 0 0,-1-1 0 0 0,1 0 0 0 0,-1 1 0 0 0,0-1 0 0 0,0 0 0 0 0,0 0 0 0 0,0 0 1 0 0,0 0-1 0 0,-1 0 0 0 0,0 0 0 0 0,1 0 0 0 0,-1 0 0 0 0,0 0 0 0 0,-4 3 0 0 0,-4 4 15 0 0,-1-1-1 0 0,-1-1 0 0 0,1 0 1 0 0,-1 0-1 0 0,-14 6 0 0 0,-69 28 23 0 0,61-29-40 0 0,-4 4 10 0 0,1 1 0 0 0,-55 36 0 0 0,72-40-8 0 0,1 1-1 0 0,0 0 1 0 0,2 1 0 0 0,-1 2 0 0 0,-25 33 0 0 0,21-20 13 0 0,2 1 1 0 0,2 0-1 0 0,-18 43 0 0 0,-30 109-45 0 0,56-155 36 0 0,-1-1 0 0 0,-2 0-1 0 0,0-1 1 0 0,-2 0 0 0 0,-22 29 0 0 0,27-43 6 0 0,0-1 0 0 0,-1 0 0 0 0,-1-1 1 0 0,0 0-1 0 0,-25 17 0 0 0,-73 37 30 0 0,87-52-36 0 0,-68 35-5 0 0,-127 47 0 0 0,142-66 8 0 0,-125 69-1 0 0,151-70 14 0 0,-99 41-1 0 0,120-58-24 0 0,-2-1-1 0 0,1-2 1 0 0,-1-1 0 0 0,0-2-1 0 0,-34 2 1 0 0,-268-7-13 0 0,272-5 22 0 0,-94-20-1 0 0,-84-30 37 0 0,136 30-51 0 0,-46-7-33 0 0,123 28 30 0 0,0-1 0 0 0,-43-15-1 0 0,56 16 10 0 0,-1 0-1 0 0,1 2 1 0 0,-23-3-1 0 0,9 2-4 0 0,13 2 8 0 0,1 0 1 0 0,-1 1-1 0 0,0 1 0 0 0,1 0 1 0 0,-19 4-1 0 0,30-5 6 0 0,0 1-1 0 0,0-1 0 0 0,1 1 1 0 0,-1 0-1 0 0,0 0 1 0 0,0 0-1 0 0,1 0 1 0 0,-1 0-1 0 0,1 0 1 0 0,-1 0-1 0 0,1 0 1 0 0,-1 1-1 0 0,1-1 1 0 0,0 1-1 0 0,0-1 1 0 0,-1 1-1 0 0,1-1 0 0 0,0 1 1 0 0,0 2-1 0 0,0-4-4 0 0,1 1-1 0 0,0 0 1 0 0,0-1-1 0 0,0 1 0 0 0,0-1 1 0 0,0 1-1 0 0,0 0 0 0 0,0-1 1 0 0,0 1-1 0 0,0-1 1 0 0,0 1-1 0 0,0 0 0 0 0,1-1 1 0 0,-1 1-1 0 0,0-1 0 0 0,0 1 1 0 0,0-1-1 0 0,1 1 0 0 0,-1-1 1 0 0,0 1-1 0 0,1-1 1 0 0,-1 1-1 0 0,1-1 0 0 0,-1 1 1 0 0,0-1-1 0 0,1 1 0 0 0,-1-1 1 0 0,1 0-1 0 0,-1 1 1 0 0,1-1-1 0 0,-1 0 0 0 0,1 0 1 0 0,-1 1-1 0 0,2-1 0 0 0,20 9 43 0 0,-1-5-32 0 0,0 0 0 0 0,0-2 0 0 0,1 0-1 0 0,30-2 1 0 0,88-13 85 0 0,-71 4-74 0 0,200-21 49 0 0,-71 6-53 0 0,22-2 70 0 0,-41 14-43 0 0,71-6 19 0 0,-3-15-18 0 0,-206 25-36 0 0,0-3 0 0 0,0-2 0 0 0,-1-1 0 0 0,65-34 1 0 0,-40 13 8 0 0,110-83 1 0 0,-108 64-8 0 0,86-88 0 0 0,48-76 41 0 0,-201 218-50 0 0,180-216 4 0 0,-156 183 11 0 0,-1-1-1 0 0,-2-1 1 0 0,-2-1 0 0 0,29-71-1 0 0,-40 78-9 0 0,0 1 1 0 0,-2-2-1 0 0,-1 1 0 0 0,-2-1 0 0 0,-1 1 1 0 0,-2-43-1 0 0,-3 25 3 0 0,-2 0 1 0 0,-2 1-1 0 0,-18-62 1 0 0,6 45-24 0 0,-50-109 0 0 0,-51-52-52 0 0,111 210 64 0 0,-111-179-37 0 0,81 137 28 0 0,-62-70 0 0 0,-92-78-49 0 0,42 41 39 0 0,41 42 8 0 0,72 77-33 0 0,-38-56 0 0 0,25 31 22 0 0,49 67 25 0 0,-11-16 2 0 0,-29-28 0 0 0,38 42-2 0 0,0 0 1 0 0,-1 0-1 0 0,1 1 0 0 0,-1 0 0 0 0,0-1 0 0 0,0 2 0 0 0,0-1 1 0 0,0 1-1 0 0,-1 0 0 0 0,1 0 0 0 0,0 0 0 0 0,-9-1 0 0 0,-6 0-1 0 0,1 2 0 0 0,-1 1 0 0 0,1 0 0 0 0,-1 1 0 0 0,-31 6 0 0 0,-36 8 17 0 0,-159 8 1 0 0,192-22-11 0 0,1-3 0 0 0,-96-14 0 0 0,88 4-18 0 0,38 6-3 0 0,-1 1 0 0 0,1 2 1 0 0,-27-1-1 0 0,49 4 14 0 0,0 0-1 0 0,0 0 1 0 0,0 0 0 0 0,0 0 0 0 0,0 0 0 0 0,0 0-1 0 0,1 0 1 0 0,-1 1 0 0 0,0-1 0 0 0,0 0-1 0 0,0 0 1 0 0,0 1 0 0 0,0-1 0 0 0,1 1 0 0 0,-1-1-1 0 0,0 1 1 0 0,0-1 0 0 0,1 1 0 0 0,-1 0 0 0 0,1-1-1 0 0,-1 1 1 0 0,0 0 0 0 0,1-1 0 0 0,-1 1 0 0 0,1 0-1 0 0,-1 0 1 0 0,1-1 0 0 0,0 1 0 0 0,-1 0-1 0 0,1 0 1 0 0,0 0 0 0 0,-1 0 0 0 0,1 0 0 0 0,0 0-1 0 0,0-1 1 0 0,0 1 0 0 0,0 0 0 0 0,0 1 0 0 0,0 5-5 0 0,1-1 1 0 0,0 1-1 0 0,0-1 1 0 0,3 10 0 0 0,-1-2-9 0 0,-3-12 13 0 0,5 26 15 0 0,2 49-1 0 0,-7-76-9 0 0,0 1-1 0 0,-1 0 0 0 0,1-1 0 0 0,-1 1 0 0 0,1-1 0 0 0,-1 1 0 0 0,1 0 0 0 0,-1-1 0 0 0,0 1 0 0 0,-1 1 0 0 0,2-3-2 0 0,0 0-1 0 0,0 1 1 0 0,0-1-1 0 0,0 0 1 0 0,0 0-1 0 0,-1 1 1 0 0,1-1-1 0 0,0 0 0 0 0,0 0 1 0 0,0 0-1 0 0,0 1 1 0 0,0-1-1 0 0,-1 0 1 0 0,1 0-1 0 0,0 0 1 0 0,0 0-1 0 0,0 0 1 0 0,-1 1-1 0 0,1-1 1 0 0,0 0-1 0 0,0 0 1 0 0,-1 0-1 0 0,1 0 1 0 0,0 0-1 0 0,0 0 1 0 0,0 0-1 0 0,-1 0 1 0 0,1 0-1 0 0,0 0 1 0 0,0 0-1 0 0,-1 0 1 0 0,1 0-1 0 0,0 0 0 0 0,0 0 1 0 0,-1 0-1 0 0,1 0 1 0 0,0 0-1 0 0,0 0 1 0 0,-1 0-1 0 0,1 0 1 0 0,0 0-1 0 0,0 0 1 0 0,0-1-1 0 0,-1 1 1 0 0,1 0-1 0 0,0 0 1 0 0,0 0-1 0 0,0 0 1 0 0,-1 0-1 0 0,1-1 1 0 0,0 1-1 0 0,0 0 1 0 0,0 0-1 0 0,0 0 1 0 0,0-1-1 0 0,-1 1 1 0 0,1 0-1 0 0,0 0 0 0 0,0-1 1 0 0,0 1-1 0 0,0 0 1 0 0,0 0-1 0 0,0-1 1 0 0,0 1-1 0 0,0 0 1 0 0,-6-15-4 0 0,-15-28 0 0 0,0 2 6 0 0,18 36-1 0 0,0 0-1 0 0,0 0 1 0 0,0 0 0 0 0,-5-5-1 0 0,-2-3-1 0 0,6 8-1 0 0,0 0-1 0 0,0 1 0 0 0,0-1 1 0 0,0 1-1 0 0,-1 0 1 0 0,-9-6-1 0 0,12 8 2 0 0,-1 1 0 0 0,1-1 0 0 0,-1 1 0 0 0,0 0 0 0 0,1 0 0 0 0,-1 0 0 0 0,0 0 0 0 0,0 1 0 0 0,0-1 0 0 0,0 1 0 0 0,1-1-1 0 0,-1 1 1 0 0,0 0 0 0 0,0 0 0 0 0,0 0 0 0 0,-4 1 0 0 0,6 0 0 0 0,0-1 0 0 0,0 0 0 0 0,0 0 1 0 0,0 0-1 0 0,1 1 0 0 0,-1-1 0 0 0,0 0 0 0 0,0 1 0 0 0,0-1 0 0 0,1 1 0 0 0,-1-1 0 0 0,0 1 1 0 0,1-1-1 0 0,-1 1 0 0 0,0-1 0 0 0,1 1 0 0 0,-1 0 0 0 0,1-1 0 0 0,-1 1 0 0 0,1 0 0 0 0,-1-1 0 0 0,1 1 1 0 0,-1 0-1 0 0,1 0 0 0 0,0 0 0 0 0,0-1 0 0 0,-1 1 0 0 0,1 0 0 0 0,0 0 0 0 0,0 0 0 0 0,0 0 1 0 0,0 0-1 0 0,0-1 0 0 0,0 1 0 0 0,0 0 0 0 0,0 0 0 0 0,0 0 0 0 0,0 0 0 0 0,0 0 0 0 0,1-1 0 0 0,-1 1 1 0 0,0 0-1 0 0,1 0 0 0 0,-1 0 0 0 0,1 0 0 0 0,3 6-2 0 0,-1 0-1 0 0,1-1 1 0 0,1 1 0 0 0,5 6-1 0 0,-4-6-13 0 0,2 2 16 0 0,1 1 0 0 0,0-2 0 0 0,0 1 0 0 0,1-1 0 0 0,0-1 0 0 0,0 1 0 0 0,1-2 0 0 0,-1 1 0 0 0,2-2 0 0 0,-1 1 0 0 0,18 4 0 0 0,3 0-2 0 0,2-1-1 0 0,65 8 0 0 0,-39-12 30 0 0,-1-3 0 0 0,95-8 0 0 0,-115 1-19 0 0,0-2 1 0 0,-1-1 0 0 0,1-2 0 0 0,-2-2 0 0 0,0-2 0 0 0,37-18 0 0 0,-67 29 0 0 0,-1 0-1 0 0,0-1 1 0 0,0 0-1 0 0,0 0 1 0 0,0-1-1 0 0,-1 1 1 0 0,6-7-1 0 0,-10 9-6 0 0,1 1 1 0 0,-1-1-1 0 0,0 0 0 0 0,0 1 0 0 0,0-1 0 0 0,0 0 0 0 0,0 0 0 0 0,0 0 1 0 0,0 0-1 0 0,-1 0 0 0 0,1 0 0 0 0,0-4 0 0 0,-1 5 0 0 0,0 0-1 0 0,0-1 1 0 0,-1 1 0 0 0,1-1-1 0 0,0 1 1 0 0,-1-1-1 0 0,1 1 1 0 0,-1-1-1 0 0,1 1 1 0 0,-1 0 0 0 0,0-1-1 0 0,1 1 1 0 0,-1 0-1 0 0,0 0 1 0 0,0 0 0 0 0,0-1-1 0 0,0 1 1 0 0,0 0-1 0 0,0 0 1 0 0,-2-1 0 0 0,-3-1 0 0 0,0-1 1 0 0,0 1-1 0 0,0 0 1 0 0,-1 0-1 0 0,0 0 1 0 0,1 1-1 0 0,-11-2 1 0 0,-3-2 9 0 0,-13-2 3 0 0,0 0 1 0 0,-1 2 0 0 0,-65-2-1 0 0,-106 11-29 0 0,154-1 10 0 0,-364 37-92 0 0,380-34 69 0 0,0 1 1 0 0,-37 12 0 0 0,71-18 24 0 0,0 0-1 0 0,0 1 1 0 0,-1-1-1 0 0,1 1 1 0 0,0-1 0 0 0,0 1-1 0 0,-1-1 1 0 0,1 1 0 0 0,0 0-1 0 0,0-1 1 0 0,0 1 0 0 0,0 0-1 0 0,0 0 1 0 0,0 0 0 0 0,0 0-1 0 0,0 0 1 0 0,0 0-1 0 0,1 0 1 0 0,-1 0 0 0 0,0 0-1 0 0,1 0 1 0 0,-1 1 0 0 0,1-1-1 0 0,-1 0 1 0 0,1 0 0 0 0,-1 1-1 0 0,1-1 1 0 0,0 0 0 0 0,0 0-1 0 0,0 1 1 0 0,-1-1 0 0 0,1 0-1 0 0,1 1 1 0 0,-1-1-1 0 0,0 0 1 0 0,0 1 0 0 0,0-1-1 0 0,1 0 1 0 0,-1 0 0 0 0,1 2-1 0 0,3 5-2 0 0,0 0 0 0 0,0 0 0 0 0,0-1-1 0 0,1 1 1 0 0,7 6 0 0 0,-1 1 3 0 0,9 11-9 0 0,1 0-1 0 0,32 31 0 0 0,56 41-23 0 0,-100-90 28 0 0,11 9 13 0 0,1-1 0 0 0,42 25 1 0 0,-54-35-8 0 0,1-1 1 0 0,0-1-1 0 0,1 0 1 0 0,-1 0 0 0 0,1-1-1 0 0,0 0 1 0 0,0-1 0 0 0,0 0-1 0 0,15 0 1 0 0,-22-2 1 0 0,0 0 0 0 0,0-1 1 0 0,0 0-1 0 0,-1 0 0 0 0,1 0 1 0 0,0 0-1 0 0,0 0 0 0 0,-1-1 0 0 0,1 1 1 0 0,-1-1-1 0 0,1 0 0 0 0,-1 0 1 0 0,0 0-1 0 0,1-1 0 0 0,-1 1 0 0 0,0-1 1 0 0,-1 0-1 0 0,1 0 0 0 0,0 0 1 0 0,-1 0-1 0 0,3-4 0 0 0,-1 0-2 0 0,0 0 0 0 0,-1 0 0 0 0,0 0 0 0 0,0 0 0 0 0,0-1 0 0 0,-1 1 0 0 0,0-1 0 0 0,-1 1 0 0 0,2-13 0 0 0,-3 0 7 0 0,0-1-1 0 0,-1 1 0 0 0,-1 0 0 0 0,-1 0 0 0 0,-1 1 1 0 0,-1-1-1 0 0,-1 1 0 0 0,0 0 0 0 0,-17-33 0 0 0,0 7 14 0 0,-3 2-1 0 0,-52-68 0 0 0,55 81-13 0 0,-1 2-1 0 0,-1 0 0 0 0,-2 2 1 0 0,-1 0-1 0 0,0 2 0 0 0,-38-23 1 0 0,55 40-3 0 0,0 1 0 0 0,-1 0 0 0 0,0 1 0 0 0,0 1 0 0 0,0-1 0 0 0,-1 2 0 0 0,1 0 0 0 0,-1 0 1 0 0,0 1-1 0 0,0 1 0 0 0,0 0 0 0 0,1 1 0 0 0,-1 0 0 0 0,0 1 0 0 0,0 0 0 0 0,0 1 0 0 0,0 1 0 0 0,1 0 0 0 0,-1 1 0 0 0,1 0 1 0 0,0 1-1 0 0,0 0 0 0 0,1 1 0 0 0,-17 10 0 0 0,12-6-6 0 0,-25 24 1 0 0,34-28 1 0 0,1 0 0 0 0,1 1 1 0 0,-1 0-1 0 0,1 0 0 0 0,0 1 1 0 0,-4 8-1 0 0,2 0-4 0 0,0-1-1 0 0,1 1 1 0 0,0 0-1 0 0,-4 24 1 0 0,9-30-1 0 0,-1 0 0 0 0,1 0 0 0 0,1 0 0 0 0,0 0 0 0 0,0 0 0 0 0,1 0 0 0 0,0-1 0 0 0,1 1 0 0 0,3 10-1 0 0,10 31 14 0 0,18 53-61 0 0,-21-68 28 0 0,-8-22 61 0 0,10 22 1 0 0,-14-36-36 0 0,0 1 0 0 0,1 0 0 0 0,-1 0 0 0 0,0-1 0 0 0,1 1 0 0 0,-1 0 0 0 0,0-1 0 0 0,1 1 0 0 0,-1-1 1 0 0,1 1-1 0 0,-1 0 0 0 0,1-1 0 0 0,-1 1 0 0 0,1-1 0 0 0,-1 1 0 0 0,1-1 0 0 0,0 1 0 0 0,-1-1 1 0 0,1 0-1 0 0,0 1 0 0 0,-1-1 0 0 0,1 0 0 0 0,0 0 0 0 0,0 1 0 0 0,-1-1 0 0 0,1 0 0 0 0,0 0 0 0 0,0 0 1 0 0,-1 0-1 0 0,1 0 0 0 0,0 0 0 0 0,0 0 0 0 0,-1 0 0 0 0,1 0 0 0 0,0 0 0 0 0,0 0 0 0 0,-1-1 1 0 0,1 1-1 0 0,0 0 0 0 0,-1-1 0 0 0,1 1 0 0 0,0 0 0 0 0,0-1 0 0 0,3-2 2 0 0,0 0 0 0 0,0-1 0 0 0,-1 1 0 0 0,1-1-1 0 0,3-5 1 0 0,-3 4-4 0 0,117-134-82 0 0,-73 84 88 0 0,55-86 0 0 0,-5-23 18 0 0,102-237 0 0 0,-153 288-7 0 0,-6-1-1 0 0,44-190 1 0 0,-67 199 25 0 0,7-157 1 0 0,-24 245-37 0 0,1-7 32 0 0,-2-1 1 0 0,-5-40-1 0 0,5 57-32 0 0,0 4-1 0 0,-1-1 1 0 0,1 1-1 0 0,-1 0 1 0 0,-2-7-1 0 0,3 10-2 0 0,0 0 0 0 0,-1 1 1 0 0,1-1-1 0 0,0 1 0 0 0,0-1 0 0 0,-1 1 0 0 0,1-1 1 0 0,-1 0-1 0 0,1 1 0 0 0,0-1 0 0 0,-1 1 0 0 0,1 0 1 0 0,-1-1-1 0 0,1 1 0 0 0,-1-1 0 0 0,1 1 0 0 0,-1 0 1 0 0,1-1-1 0 0,-1 1 0 0 0,0 0 0 0 0,1-1 0 0 0,-1 1 1 0 0,1 0-1 0 0,-1 0 0 0 0,0 0 0 0 0,1 0 0 0 0,-1 0 1 0 0,0 0-1 0 0,1-1 0 0 0,-1 1 0 0 0,0 1 0 0 0,1-1 1 0 0,-1 0-1 0 0,1 0 0 0 0,-1 0 0 0 0,0 0 0 0 0,1 0 1 0 0,-2 1-1 0 0,1 0-3 0 0,-1 1 1 0 0,1-1-1 0 0,-1 1 1 0 0,1 0-1 0 0,-1-1 0 0 0,1 1 1 0 0,0 0-1 0 0,0 0 1 0 0,0 0-1 0 0,0 0 1 0 0,0 0-1 0 0,-1 4 1 0 0,-6 20 24 0 0,-7 37 1 0 0,-2 7 6 0 0,-70 237-25 0 0,-8-43-20 0 0,13-43-10 0 0,74-195 26 0 0,-27 95-19 0 0,33-109-22 0 0,3-19-14 0 0,4-19-2 0 0,1-9 79 0 0,2-36 1 0 0,-5 29-34 0 0,41-204-24 0 0,21 4 29 0 0,53-112-4 0 0,-98 297 45 0 0,-19 54-33 0 0,8-21 6 0 0,-2-1 0 0 0,0 1 0 0 0,3-27 0 0 0,-9 25 30 0 0,-1 27-37 0 0,0-1 0 0 0,0 0-1 0 0,0 0 1 0 0,0 0 0 0 0,0 0-1 0 0,0 0 1 0 0,0 0 0 0 0,0 0-1 0 0,0 0 1 0 0,0 0 0 0 0,0 0 0 0 0,0 0-1 0 0,0 1 1 0 0,-1-1 0 0 0,1 0-1 0 0,0 0 1 0 0,0 0 0 0 0,0 0-1 0 0,0 0 1 0 0,0 0 0 0 0,0 0-1 0 0,0 0 1 0 0,0 0 0 0 0,0 0 0 0 0,0 0-1 0 0,0 0 1 0 0,0 0 0 0 0,-1 0-1 0 0,1 0 1 0 0,0 0 0 0 0,0 0-1 0 0,0 0 1 0 0,0 0 0 0 0,0 0 0 0 0,0 0-1 0 0,0 0 1 0 0,0 0 0 0 0,0 0-1 0 0,0 0 1 0 0,-1 0 0 0 0,1 0-1 0 0,0 0 1 0 0,0 0 0 0 0,0 0-1 0 0,0 0 1 0 0,0 0 0 0 0,0 0 0 0 0,0 0-1 0 0,0 0 1 0 0,0 0 0 0 0,0 0-1 0 0,0 0 1 0 0,0-1 0 0 0,-1 1-1 0 0,1 0 1 0 0,0 0 0 0 0,0 0 0 0 0,0 0-1 0 0,0 0 1 0 0,0 0 0 0 0,0 0-1 0 0,0 0 1 0 0,0 0 0 0 0,0 0-1 0 0,0 0 1 0 0,0-1 0 0 0,0 1-1 0 0,0 0 1 0 0,0 0 0 0 0,-5 6 1 0 0,-1 6 4 0 0,-1 0 0 0 0,2 1 0 0 0,0 0 0 0 0,0 0 0 0 0,-5 28 0 0 0,1-3 10 0 0,-35 131 63 0 0,-10 84-77 0 0,17 3-2 0 0,32-209-7 0 0,2 1 0 0 0,2-1 0 0 0,2 0 0 0 0,9 65 0 0 0,-5-85-1 0 0,0 1 0 0 0,2-1-1 0 0,1 0 1 0 0,1 0 0 0 0,2-1 0 0 0,0-1-1 0 0,2 0 1 0 0,25 39 0 0 0,-31-54 2 0 0,1-1 0 0 0,0 1 0 0 0,1-1 0 0 0,0-1 0 0 0,0 1 0 0 0,13 7 1 0 0,-17-12 1 0 0,0-1 0 0 0,0-1 0 0 0,0 1 0 0 0,0-1 0 0 0,0 1 0 0 0,0-1 0 0 0,1-1 0 0 0,-1 1 0 0 0,1-1 0 0 0,-1 0 0 0 0,1 0 0 0 0,0-1 0 0 0,-1 0 0 0 0,1 0 0 0 0,-1 0 0 0 0,7-1 0 0 0,-7-1 4 0 0,0 0 0 0 0,0 0 0 0 0,-1 0 0 0 0,1-1 0 0 0,0 1 0 0 0,-1-1 0 0 0,0 0 0 0 0,0-1 0 0 0,0 1 1 0 0,0-1-1 0 0,0 0 0 0 0,-1 0 0 0 0,1 0 0 0 0,-1 0 0 0 0,4-7 0 0 0,3-5-8 0 0,-2 0 1 0 0,1-1-1 0 0,6-19 0 0 0,-2-3 4 0 0,-2-1 0 0 0,8-54 1 0 0,3-84 7 0 0,-17-38 21 0 0,-5 152-23 0 0,-1 22 4 0 0,-1 0 0 0 0,-2 0-1 0 0,-12-54 1 0 0,13 81 1 0 0,-2-1 0 0 0,0 1 1 0 0,-1 0-1 0 0,0 0 0 0 0,-1 1 0 0 0,-16-25 1 0 0,21 37-5 0 0,1 0-1 0 0,-1 0 1 0 0,1 0 0 0 0,-1 0 0 0 0,0 1 0 0 0,0-1 0 0 0,0 1 0 0 0,0-1 0 0 0,0 1 0 0 0,0 0 0 0 0,0-1 0 0 0,0 1 0 0 0,-1 0 0 0 0,1 1 0 0 0,0-1 0 0 0,-1 0 0 0 0,1 1 0 0 0,-3-1 0 0 0,4 1-2 0 0,0 0 0 0 0,0 0-1 0 0,0 0 1 0 0,0 0 0 0 0,0 0 0 0 0,0 1-1 0 0,0-1 1 0 0,0 0 0 0 0,0 1-1 0 0,0-1 1 0 0,0 1 0 0 0,0-1-1 0 0,0 1 1 0 0,0-1 0 0 0,0 1 0 0 0,1 0-1 0 0,-2 1 1 0 0,0-1-1 0 0,1 1 0 0 0,0 0 0 0 0,0-1 0 0 0,0 1-1 0 0,1 0 1 0 0,-1 0 0 0 0,0-1 0 0 0,1 1 0 0 0,-1 0 0 0 0,1 0 0 0 0,0 0 0 0 0,-1 3 0 0 0,-2 42 4 0 0,2 1 0 0 0,2 0 1 0 0,2 0-1 0 0,15 72 1 0 0,2-26-2 0 0,43 114 1 0 0,-27-109 2 0 0,5-2-1 0 0,65 113 1 0 0,-38-96-7 0 0,112 142 1 0 0,-129-190 9 0 0,110 131-25 0 0,-150-185 11 0 0,1 0 0 0 0,1-2 0 0 0,25 19-1 0 0,-34-27 4 0 0,1 1-1 0 0,-1 0 0 0 0,1-1 1 0 0,-1 0-1 0 0,1 0 1 0 0,0 0-1 0 0,0-1 0 0 0,0 0 1 0 0,0 0-1 0 0,0 0 1 0 0,0 0-1 0 0,0-1 0 0 0,0 0 1 0 0,0 0-1 0 0,0 0 0 0 0,9-2 1 0 0,-11 1 0 0 0,0-1 0 0 0,0 1 0 0 0,0-1 0 0 0,0 0 0 0 0,0 0 0 0 0,0 0 0 0 0,-1 0 0 0 0,1-1 0 0 0,-1 1 0 0 0,1 0 0 0 0,-1-1 0 0 0,0 0 0 0 0,0 0 0 0 0,0 0 0 0 0,0 0 0 0 0,-1 0 0 0 0,1 0 0 0 0,1-5 0 0 0,1-3 2 0 0,0-1-1 0 0,-1 1 0 0 0,0-1 0 0 0,1-12 1 0 0,0-17 4 0 0,-3 0 1 0 0,0 0-1 0 0,-3-1 1 0 0,-11-67-1 0 0,-49-160-5 0 0,56 245 1 0 0,-113-380-72 0 0,86 313 98 0 0,-4 2 1 0 0,-66-114-1 0 0,78 161-28 0 0,-55-68 0 0 0,61 87 7 0 0,-2 1 1 0 0,-1 1-1 0 0,-48-37 0 0 0,58 50 7 0 0,0 0 1 0 0,-1 1 0 0 0,-14-6-1 0 0,22 11-11 0 0,1 0 0 0 0,0 1 0 0 0,-1-1-1 0 0,1 1 1 0 0,-1 0 0 0 0,0 0 0 0 0,1 1 0 0 0,-1-1-1 0 0,0 1 1 0 0,1 0 0 0 0,-1 1 0 0 0,0-1-1 0 0,-4 2 1 0 0,6-1 1 0 0,1 0-1 0 0,-1 0 1 0 0,1 1-1 0 0,0-1 0 0 0,-1 1 1 0 0,1 0-1 0 0,0 0 1 0 0,0 0-1 0 0,0 0 1 0 0,0 0-1 0 0,1 0 0 0 0,-1 0 1 0 0,0 0-1 0 0,1 1 1 0 0,-1-1-1 0 0,1 1 1 0 0,0-1-1 0 0,0 1 0 0 0,-1 5 1 0 0,-1 2 2 0 0,1 0 1 0 0,0 0-1 0 0,0 1 0 0 0,0 10 1 0 0,2 20-8 0 0,1-1 0 0 0,2 0 0 0 0,2 0 0 0 0,13 49 0 0 0,55 157 91 0 0,-13-81-102 0 0,126 250 0 0 0,2-110 14 0 0,-56-120 28 0 0,-28-44-8 0 0,-72-103-40 0 0,54 51 0 0 0,-66-70 6 0 0,32 22-1 0 0,-46-37 15 0 0,1 0 0 0 0,-1 0-1 0 0,1 0 1 0 0,0-1 0 0 0,0 0-1 0 0,1 0 1 0 0,-1-1 0 0 0,0 0 0 0 0,15 2-1 0 0,-18-4-1 0 0,-1 0 0 0 0,1 0-1 0 0,-1 0 1 0 0,1-1-1 0 0,-1 1 1 0 0,1-1 0 0 0,-1 0-1 0 0,0 0 1 0 0,1 0 0 0 0,-1 0-1 0 0,0 0 1 0 0,0-1 0 0 0,1 1-1 0 0,4-5 1 0 0,-4 3-1 0 0,0-1 1 0 0,-1 1-1 0 0,1-1 1 0 0,-1 0-1 0 0,1-1 1 0 0,-1 1-1 0 0,0 0 1 0 0,4-10-1 0 0,-1-1-1 0 0,0 0 0 0 0,-1-1-1 0 0,-1 0 1 0 0,-1 0 0 0 0,3-24-1 0 0,-2-11 11 0 0,-3 0-1 0 0,-9-98 1 0 0,-32-102-36 0 0,9 123 45 0 0,-51-135-1 0 0,48 169-4 0 0,-4 2 0 0 0,-4 2-1 0 0,-81-129 1 0 0,115 206-3 0 0,-1 0 0 0 0,-21-22 0 0 0,26 32-10 0 0,1-1 1 0 0,-1 1-1 0 0,0 0 1 0 0,-1 0-1 0 0,1 0 1 0 0,0 0-1 0 0,-1 1 0 0 0,0 0 1 0 0,1 0-1 0 0,-1 0 1 0 0,0 0-1 0 0,-9-1 1 0 0,13 3 3 0 0,0 0 0 0 0,0 0 0 0 0,-1 0 0 0 0,1 0 0 0 0,0 0 0 0 0,0 0 0 0 0,0 0 0 0 0,-1 1 0 0 0,1-1 0 0 0,0 0 0 0 0,0 1 0 0 0,0-1 0 0 0,0 1 0 0 0,0 0 0 0 0,0-1 0 0 0,0 1 0 0 0,0 0 0 0 0,0-1 0 0 0,0 1 0 0 0,0 0 0 0 0,0 0 0 0 0,0 0 0 0 0,0 0 0 0 0,1 0 0 0 0,-1 0 0 0 0,0 0 0 0 0,1 0 0 0 0,-1 0 0 0 0,1 0 0 0 0,-1 2 0 0 0,-1 4-1 0 0,0-1 0 0 0,0 1 1 0 0,1-1-1 0 0,-1 9 0 0 0,-1 17 23 0 0,1 0 1 0 0,2-1-1 0 0,8 61 1 0 0,28 94-29 0 0,-10-76-3 0 0,4-1-1 0 0,5-2 0 0 0,72 151 1 0 0,123 182 8 0 0,-213-412-7 0 0,-16-26 6 0 0,0-1-1 0 0,0 0 0 0 0,0 0 0 0 0,0 0 0 0 0,0 1 0 0 0,0-1 0 0 0,0 0 0 0 0,0 0 0 0 0,0 0 0 0 0,0-1 0 0 0,0 1 0 0 0,1 0 1 0 0,-1 0-1 0 0,0-1 0 0 0,1 1 0 0 0,1 0 0 0 0,-3-1-1 0 0,1-1 0 0 0,-1 1 0 0 0,0 0 0 0 0,0-1 0 0 0,0 1 0 0 0,1-1 0 0 0,-1 1 0 0 0,0-1 0 0 0,0 1 0 0 0,0 0 0 0 0,0-1 0 0 0,0 1 0 0 0,0-1 0 0 0,0 1 0 0 0,0-1 0 0 0,0 1 0 0 0,0-1 0 0 0,0 0 0 0 0,0 0-4 0 0,-2-18-18 0 0,-1 0 0 0 0,0 0 0 0 0,-1 1 0 0 0,-1-1 1 0 0,-8-18-1 0 0,-5-22 23 0 0,-19-73-41 0 0,-26-112-5 0 0,41 133 61 0 0,-37-245-16 0 0,57 318-8 0 0,1 1 1 0 0,4-40-1 0 0,-3 74 13 0 0,0 0 0 0 0,1 0 0 0 0,0 0 0 0 0,-1 0 1 0 0,1 0-1 0 0,0 0 0 0 0,1 0 0 0 0,-1 0 0 0 0,0 0 0 0 0,1 0 0 0 0,0 0 1 0 0,-1 1-1 0 0,5-5 0 0 0,-5 6-1 0 0,0 0 0 0 0,0 1 0 0 0,0-1-1 0 0,0 0 1 0 0,0 1 0 0 0,0-1 0 0 0,0 1 0 0 0,0 0 0 0 0,0-1 0 0 0,0 1 0 0 0,1 0 0 0 0,-1-1-1 0 0,0 1 1 0 0,0 0 0 0 0,0 0 0 0 0,0 0 0 0 0,1 0 0 0 0,-1 0 0 0 0,0 0 0 0 0,0 0 0 0 0,0 1 0 0 0,0-1-1 0 0,0 0 1 0 0,1 1 0 0 0,-1-1 0 0 0,0 1 0 0 0,0-1 0 0 0,0 1 0 0 0,0-1 0 0 0,0 1 0 0 0,0 0-1 0 0,0-1 1 0 0,0 1 0 0 0,-1 0 0 0 0,1 0 0 0 0,0 0 0 0 0,1 1 0 0 0,6 7 8 0 0,-8-8-7 0 0,1 0 0 0 0,0 1 0 0 0,0-1 0 0 0,0 0 0 0 0,0 0 0 0 0,0 0-1 0 0,1 0 1 0 0,-1 0 0 0 0,0 0 0 0 0,0 0 0 0 0,1 0 0 0 0,-1-1 0 0 0,1 1 0 0 0,-1 0 0 0 0,0-1 0 0 0,1 1-1 0 0,-1-1 1 0 0,4 1 0 0 0,-5-20-10 0 0,0 2 22 0 0,-2 1-1 0 0,0-1 0 0 0,-7-26 1 0 0,-20-51-36 0 0,24 77 22 0 0,-8-22 0 0 0,-56-145 27 0 0,63 172-27 0 0,-56-114 31 0 0,44 94-21 0 0,-39-53 1 0 0,48 74-27 0 0,-20-17 1 0 0,11 10 17 0 0,15 16-2 0 0,1 0 1 0 0,-1 0 0 0 0,0 0 0 0 0,1 0 0 0 0,-1 0 0 0 0,0 1 0 0 0,0-1 0 0 0,0 1 0 0 0,0 0 0 0 0,0 0 0 0 0,-1 0 0 0 0,1 0 0 0 0,0 0 0 0 0,0 1-1 0 0,-1 0 1 0 0,1-1 0 0 0,0 1 0 0 0,-1 0 0 0 0,1 1 0 0 0,0-1 0 0 0,-1 1 0 0 0,-3 0 0 0 0,5-1-3 0 0,1 1 0 0 0,-1-2 1 0 0,0 1-1 0 0,0 0 0 0 0,0 0 0 0 0,1-1 0 0 0,-1 1 1 0 0,0-1-1 0 0,1 1 0 0 0,-1-1 0 0 0,0 0 1 0 0,1 1-1 0 0,-1-1 0 0 0,1 0 0 0 0,-1 0 0 0 0,1 0 1 0 0,-2-2-1 0 0,-26-23 17 0 0,24 21-25 0 0,-17-16 16 0 0,-1 2-1 0 0,-1 0 0 0 0,-1 2 0 0 0,0 1 1 0 0,-46-22-1 0 0,22 16 5 0 0,-2 2 0 0 0,-66-16 0 0 0,104 32-18 0 0,0 1 0 0 0,0 1 0 0 0,-1 0 1 0 0,-16 0-1 0 0,-7-1-4 0 0,29 2 13 0 0,0 0 0 0 0,0 0 0 0 0,0 1 0 0 0,0 0 0 0 0,0 1 0 0 0,0 0 0 0 0,-11 2 0 0 0,19-3-3 0 0,0 0 1 0 0,-1 0-1 0 0,1 0 1 0 0,0 0-1 0 0,-1 0 1 0 0,1 0-1 0 0,-1 0 1 0 0,1 1-1 0 0,0-1 1 0 0,-1 0-1 0 0,1 0 1 0 0,0 0-1 0 0,-1 0 1 0 0,1 1-1 0 0,0-1 1 0 0,-1 0-1 0 0,1 0 1 0 0,0 1-1 0 0,0-1 1 0 0,-1 0-1 0 0,1 0 1 0 0,0 1-1 0 0,0-1 1 0 0,-1 0-1 0 0,1 1 1 0 0,0-1-1 0 0,0 0 1 0 0,0 1-1 0 0,0-1 1 0 0,-1 0-1 0 0,1 1 1 0 0,0-1-1 0 0,0 1 1 0 0,0 0-1 0 0,1-1 1 0 0,-1 1 0 0 0,1 0 0 0 0,-1 0-1 0 0,1-1 1 0 0,0 1 0 0 0,-1-1 0 0 0,1 1-1 0 0,0 0 1 0 0,0-1 0 0 0,-1 1 0 0 0,1-1 0 0 0,0 0-1 0 0,2 1 1 0 0,1 1 1 0 0,1 0 1 0 0,0 0-1 0 0,0-1 0 0 0,0 0 1 0 0,7 1-1 0 0,48 6-13 0 0,-31-5 32 0 0,-22-2-16 0 0,-1 0-1 0 0,1-1 1 0 0,0 0-1 0 0,11-1 1 0 0,20-4 17 0 0,71 0 0 0 0,38 12-56 0 0,-38 6 36 0 0,-39-4-20 0 0,-60-8 37 0 0,0 1 1 0 0,0 1 0 0 0,0 0-1 0 0,-1 0 1 0 0,1 1 0 0 0,-1 0-1 0 0,17 10 1 0 0,-25-14-18 0 0,-1 0 0 0 0,0 0 0 0 0,1 0 1 0 0,-1 1-1 0 0,0-1 0 0 0,1 0 0 0 0,-1 0 0 0 0,0 0 0 0 0,1 1 0 0 0,-1-1 1 0 0,0 0-1 0 0,0 1 0 0 0,1-1 0 0 0,-1 0 0 0 0,0 0 0 0 0,0 1 1 0 0,1-1-1 0 0,-1 1 0 0 0,0-1 0 0 0,0 0 0 0 0,0 1 0 0 0,0-1 1 0 0,1 0-1 0 0,-1 1 0 0 0,0-1 0 0 0,0 1 0 0 0,0-1 0 0 0,0 0 0 0 0,0 1 1 0 0,-1 0-1 0 0,1-1 1 0 0,0 1 0 0 0,-1-1-1 0 0,1 0 1 0 0,-1 1 0 0 0,1-1-1 0 0,-1 1 1 0 0,1-1 0 0 0,-1 0-1 0 0,1 0 1 0 0,-1 1 0 0 0,0-1-1 0 0,1 0 1 0 0,-1 0 0 0 0,1 0-1 0 0,-2 1 1 0 0,-25 0 23 0 0,-85-26-15 0 0,62 13 8 0 0,0-1-1 0 0,-87-38 1 0 0,132 49-20 0 0,-19-9-5 0 0,0-1 0 0 0,1-1 1 0 0,0-1-1 0 0,1-1 0 0 0,-26-23 0 0 0,21 9 16 0 0,10 10-20 0 0,16 19 11 0 0,1-1 0 0 0,-1 1 0 0 0,1-1 0 0 0,0 1 0 0 0,-1-1 0 0 0,1 1 0 0 0,-1-1 0 0 0,1 1 0 0 0,0-1 0 0 0,0 0 0 0 0,-1 1 0 0 0,1-1 0 0 0,0 1 0 0 0,0-1 0 0 0,0 0 0 0 0,0 1 0 0 0,-1-1 0 0 0,1 0 0 0 0,0 1 0 0 0,0-1 0 0 0,0 0 0 0 0,1 0 0 0 0,-1-3-6 0 0,0 4 6 0 0,0-1 0 0 0,1 1 0 0 0,-1-1 0 0 0,0 1 0 0 0,1 0 0 0 0,-1-1 0 0 0,0 1 0 0 0,1 0 0 0 0,-1 0 0 0 0,0-1 0 0 0,1 1 0 0 0,-1 0 0 0 0,1 0 0 0 0,-1-1 0 0 0,1 1 0 0 0,-1 0 0 0 0,1 0 0 0 0,-1 0 0 0 0,0 0 0 0 0,1 0 1 0 0,-1 0-1 0 0,1 0 0 0 0,-1 0 0 0 0,1 0 0 0 0,-1 0 0 0 0,1 0 0 0 0,-1 0 0 0 0,2 0 0 0 0,11 1-13 0 0,-13-1 14 0 0,9 3-4 0 0,1 0-1 0 0,-1 0 1 0 0,14 7 0 0 0,3 1-1 0 0,51 24 18 0 0,-23-9-6 0 0,94 28-146 0 0,-125-47 76 0 0,2-2 0 0 0,-1 0-1 0 0,0-2 1 0 0,36 1 0 0 0,49-10-1611 0 0,-35-6-3215 0 0,-19-1-59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44.15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3316 8287 512 0 0,'27'-2'6400'0'0,"-28"3"-6304"0"0,1 18 1997 0 0,0-13-1565 0 0,0 0 1 0 0,-1 0 0 0 0,1-1-1 0 0,-2 1 1 0 0,1 0 0 0 0,0 0 0 0 0,-1 0-1 0 0,-4 7 1 0 0,2-1 98 0 0,4-11-554 0 0,0 1-1 0 0,-1-1 1 0 0,1 1-1 0 0,-1-1 1 0 0,1 1-1 0 0,-1-1 1 0 0,0 0-1 0 0,0 1 1 0 0,0-1 0 0 0,1 0-1 0 0,-3 2 1 0 0,2-2-21 0 0,-1 2 94 0 0,-1 0 1 0 0,1-1-1 0 0,-1 1 1 0 0,0 0-1 0 0,0-1 1 0 0,-1 0-1 0 0,1 0 1 0 0,0 0-1 0 0,-1 0 1 0 0,1-1-1 0 0,-1 1 1 0 0,-5 1-1 0 0,-4-1 231 0 0,1 0 0 0 0,-1-1 0 0 0,-20-1 1 0 0,-18 2 407 0 0,25-1-477 0 0,20-1-226 0 0,1 0 1 0 0,-1 1 0 0 0,0-1 0 0 0,-10 3-1 0 0,-21 9 308 0 0,11-4-48 0 0,-32 6 0 0 0,55-13-318 0 0,1-1 1 0 0,-1 1-1 0 0,1 0 1 0 0,0 0-1 0 0,-1 0 1 0 0,-3 3-1 0 0,4-3-7 0 0,0 0-1 0 0,-1 1 1 0 0,1-1 0 0 0,0-1-1 0 0,0 1 1 0 0,0 0-1 0 0,-5 1 1 0 0,-15-1 124 0 0,1-1 1 0 0,0-1-1 0 0,-24-3 0 0 0,42 3-137 0 0,-20-2 187 0 0,-31-10 0 0 0,-4 0 6 0 0,-26-3 108 0 0,-58-8 132 0 0,68 12-146 0 0,-8-1-57 0 0,-138-8 312 0 0,199 17-478 0 0,0 0 1 0 0,0-1 0 0 0,1-1 0 0 0,-34-14 0 0 0,-5-3 63 0 0,30 12-42 0 0,-46-25 0 0 0,47 21-31 0 0,-48-18 0 0 0,35 17 7 0 0,2-1-1 0 0,-51-31 0 0 0,56 29 1 0 0,13 8-44 0 0,4 2 21 0 0,-22-14 0 0 0,9 3-14 0 0,-59-29-1 0 0,-1 1 72 0 0,-79-47 18 0 0,143 79-101 0 0,-147-98 118 0 0,127 82-92 0 0,22 16-18 0 0,-27-24 0 0 0,30 22-19 0 0,6 6 10 0 0,-15-18-1 0 0,-39-42-2 0 0,-27-30 54 0 0,73 74-26 0 0,-1 0-42 0 0,-37-58 1 0 0,-29-60 144 0 0,62 100-167 0 0,-35-61 104 0 0,54 90-78 0 0,-15-19 0 0 0,14 21 19 0 0,-12-21 0 0 0,-21-47 13 0 0,33 56-38 0 0,-2-3 42 0 0,6 19-25 0 0,1 0 0 0 0,0-1 1 0 0,1 0-1 0 0,0 1 0 0 0,1-2 0 0 0,1 1 0 0 0,-3-19 1 0 0,3-92 10 0 0,3 74-1 0 0,7-65 53 0 0,-4 73-52 0 0,0-18 2 0 0,10-70 57 0 0,-6 83-78 0 0,-3 12 21 0 0,18-59-1 0 0,20-58 131 0 0,-34 127-131 0 0,15-26 0 0 0,-6 12 12 0 0,30-51 45 0 0,-9 21-29 0 0,-4 6 1 0 0,8-16 25 0 0,-33 60-62 0 0,1 0 1 0 0,1 0-1 0 0,1 1 1 0 0,0 0-1 0 0,24-22 1 0 0,-4 2-1 0 0,-15 19 8 0 0,1 0 1 0 0,0 1-1 0 0,24-14 0 0 0,11-11 13 0 0,-37 28-34 0 0,8-8 28 0 0,0 2-1 0 0,33-19 1 0 0,33-24 24 0 0,-52 35 11 0 0,-17 11-52 0 0,-14 10-13 0 0,0 1 1 0 0,0 0 0 0 0,11-5 0 0 0,-1 1 38 0 0,25-19 0 0 0,4-2-17 0 0,-31 21-13 0 0,-10 7-4 0 0,0-1 0 0 0,0 1-1 0 0,8-3 1 0 0,20-12 19 0 0,-2 1-1 0 0,-18 11-16 0 0,-3 1 6 0 0,-1 0-1 0 0,20-4 0 0 0,-11 5 6 0 0,-10 3-6 0 0,1-1 0 0 0,-1 0 0 0 0,0-1 0 0 0,17-7 0 0 0,13-8-31 0 0,4-2-7 0 0,46-27 108 0 0,-17 11-52 0 0,-52 25-15 0 0,1 1 1 0 0,0 2-1 0 0,1 0 0 0 0,31-7 1 0 0,-45 13-19 0 0,-1-1 1 0 0,0 1-1 0 0,0-1 1 0 0,0 0 0 0 0,0-1-1 0 0,0 1 1 0 0,9-9-1 0 0,3-3 15 0 0,18-19 0 0 0,2-3 72 0 0,-23 24-71 0 0,20-17-17 0 0,25-22 13 0 0,-26 25-19 0 0,-27 21 12 0 0,0-1-1 0 0,-1 0 1 0 0,10-11 0 0 0,12-11 12 0 0,-14 15 0 0 0,23-29-1 0 0,-27 30-6 0 0,63-83-17 0 0,21-29 75 0 0,-85 112-65 0 0,-1 0-1 0 0,8-16 0 0 0,5-7-11 0 0,-7 9 24 0 0,0-1 1 0 0,16-43 0 0 0,-10 23-5 0 0,27-77-11 0 0,-44 114 3 0 0,1 0 0 0 0,0 1 0 0 0,8-14 0 0 0,8-17 16 0 0,-14 27-18 0 0,1-1 0 0 0,15-19 0 0 0,-15 23 2 0 0,0-1 1 0 0,-1 0-1 0 0,0 0 0 0 0,7-20 0 0 0,-12 24-6 0 0,87-248 10 0 0,-38 131 5 0 0,-38 96-23 0 0,-5 11 32 0 0,11-32-1 0 0,-9 16-12 0 0,-3 15 1 0 0,7-41 0 0 0,-12 46-5 0 0,2 0 0 0 0,6-17 1 0 0,-6 18-12 0 0,0 0 0 0 0,5-27 0 0 0,7-42 11 0 0,0 4 8 0 0,-9 40-10 0 0,-4 27 0 0 0,-1 1 0 0 0,0-1-1 0 0,0-14 1 0 0,-1 6 1 0 0,1 0 0 0 0,6-23-1 0 0,-1-4-10 0 0,2-9 0 0 0,-4 24 30 0 0,2-57 0 0 0,-2 7-57 0 0,-1-74 66 0 0,-12-16-47 0 0,6 136 14 0 0,2 0-1 0 0,5-47 1 0 0,0-17-23 0 0,-1-40 10 0 0,5-17-31 0 0,-9 123 35 0 0,-1 2-5 0 0,6-47 0 0 0,-1 40 10 0 0,-3 23 7 0 0,1 0 0 0 0,0 0-1 0 0,7-20 1 0 0,-5 20-16 0 0,4-25 0 0 0,1-8 55 0 0,4-14-7 0 0,-7 41-66 0 0,-4 14 14 0 0,0 0 1 0 0,0 1-1 0 0,4-9 0 0 0,-1 2 52 0 0,9-26 0 0 0,1-5-43 0 0,-11 33-4 0 0,31-77 7 0 0,-32 78-39 0 0,0 0 1 0 0,-1-1 0 0 0,-1 1 0 0 0,0-1-1 0 0,0 0 1 0 0,-1 1 0 0 0,0-1 0 0 0,-1 1-1 0 0,0-1 1 0 0,-1 0 0 0 0,0 1 0 0 0,-1 0-1 0 0,0 0 1 0 0,-6-15 0 0 0,-6-8-1104 0 0,-2 1-1 0 0,-37-54 1 0 0,46 75 552 0 0,-5-7-1350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46.6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1990 34 8 0 0,'2'-33'15093'0'0,"-1"35"-14880"0"0,1 0 0 0 0,-1 0 0 0 0,1 0 1 0 0,-1 0-1 0 0,0 1 0 0 0,0-1 1 0 0,0 0-1 0 0,0 1 0 0 0,0-1 1 0 0,0 5-1 0 0,5 31 1524 0 0,-1-3-603 0 0,-4-28-845 0 0,-1-1-1 0 0,1 0 1 0 0,-1 9 0 0 0,2 12 283 0 0,7 55 517 0 0,9 47-135 0 0,-1-1-570 0 0,-14-104-298 0 0,-2-17-59 0 0,-1-1 0 0 0,1 1 0 0 0,3 10 1 0 0,1-1 30 0 0,-1 1 0 0 0,2 25 1 0 0,5 20 126 0 0,2 17 92 0 0,-9-47-145 0 0,2 51 0 0 0,-3-21-8 0 0,19 202 274 0 0,-6-90-133 0 0,-15-155-240 0 0,12 92 131 0 0,4 15-54 0 0,3 34 107 0 0,-13-83-116 0 0,-3-55-77 0 0,-3-16-12 0 0,0-1-1 0 0,0 1 1 0 0,0 9 0 0 0,0 2 8 0 0,5 29 0 0 0,-1-16 29 0 0,21 171 181 0 0,-16-98-90 0 0,-7-83-63 0 0,3 22-32 0 0,2 56 0 0 0,-7-62 25 0 0,11 53 0 0 0,-4-35-45 0 0,17 89 11 0 0,-24-135-21 0 0,7 53 33 0 0,2 3-28 0 0,11 72-4 0 0,19 93 54 0 0,-38-216-56 0 0,0-1 0 0 0,6 14-1 0 0,1 10 4 0 0,38 142 25 0 0,-20-71-16 0 0,4-2 71 0 0,-2-25-94 0 0,1 0 5 0 0,-22-56 0 0 0,2-1 1 0 0,0-1 0 0 0,19 29-1 0 0,-29-50 2 0 0,39 60 74 0 0,-22-35-67 0 0,-11-18 0 0 0,-1 1 1 0 0,7 13-1 0 0,-3-3 7 0 0,2 0 0 0 0,22 31 0 0 0,-18-29 6 0 0,16 31 0 0 0,-25-42-12 0 0,0 0 0 0 0,1 0 0 0 0,15 16 0 0 0,7 9 7 0 0,-13-15 5 0 0,32 32 0 0 0,0-2 13 0 0,-20-18-20 0 0,47 39 1 0 0,-26-19 80 0 0,-32-37-102 0 0,5 2 49 0 0,33 38 0 0 0,-40-37-26 0 0,-2-1-19 0 0,1-1 1 0 0,18 15-1 0 0,-22-21 16 0 0,0 0 0 0 0,10 14-1 0 0,11 11 20 0 0,-21-23-13 0 0,0 0-1 0 0,16 26 0 0 0,8 12 15 0 0,16 16 18 0 0,1 2-29 0 0,-44-55-10 0 0,0 0 0 0 0,8 21 0 0 0,-8-19 10 0 0,14 27-1 0 0,32 56 42 0 0,-19-35 12 0 0,-24-41-62 0 0,11 31 0 0 0,-1-3 30 0 0,-6-13 9 0 0,-1 1 0 0 0,12 61 0 0 0,-16-42 5 0 0,4 11-19 0 0,0 10 44 0 0,4 35-36 0 0,-8-26-5 0 0,-4-31 5 0 0,-5-41-39 0 0,1 1-1 0 0,6 22 1 0 0,-5-24 4 0 0,1-1 0 0 0,-1 1 1 0 0,-1-1-1 0 0,-1 1 0 0 0,0 0 1 0 0,0-1-1 0 0,-1 1 1 0 0,-1-1-1 0 0,-1 1 0 0 0,-4 15 1 0 0,-20 27 27 0 0,20-40-10 0 0,-2-1 1 0 0,0 0 0 0 0,-1 0-1 0 0,-18 20 1 0 0,-2 8 5 0 0,-32 40 27 0 0,23-27-47 0 0,-61 99-4 0 0,90-139-7 0 0,-2 0 0 0 0,0-1 0 0 0,-1-1 0 0 0,0 0 1 0 0,-18 14-1 0 0,-8 9 2 0 0,5-5 16 0 0,-18 19 17 0 0,-127 121-49 0 0,146-144 20 0 0,-2-2 1 0 0,-48 28-1 0 0,37-23 4 0 0,33-22-25 0 0,0 1-1 0 0,-1-2 1 0 0,-1 0 0 0 0,1-1 0 0 0,-22 8 0 0 0,-111 36 48 0 0,124-39-41 0 0,1 1 0 0 0,1 0 0 0 0,0 2 0 0 0,1 0 0 0 0,-26 26 0 0 0,-15 6 0 0 0,47-34 12 0 0,2-4-7 0 0,-14 17 0 0 0,7-6 0 0 0,-1-1-1 0 0,-1-1 0 0 0,0-1 0 0 0,-2-1 0 0 0,-27 15 0 0 0,-12 0-42 0 0,22-12 34 0 0,-6 4-8 0 0,24-11 15 0 0,1-1-1 0 0,-35 11 1 0 0,-14 8 1 0 0,47-19-8 0 0,2 1 0 0 0,-22 17 0 0 0,-6-3 68 0 0,38-19-65 0 0,-1-1 0 0 0,0 0 0 0 0,-1-1-1 0 0,0 0 1 0 0,1-1 0 0 0,-24 4-1 0 0,-18 7-5 0 0,11-5 3 0 0,32-8 5 0 0,0 0 0 0 0,-15 6 0 0 0,-14 1 30 0 0,-3 7-51 0 0,40-15 19 0 0,1 0 0 0 0,-1 0 0 0 0,0 0 0 0 0,0 0 0 0 0,0-1 0 0 0,-5 1 0 0 0,-11 2-8 0 0,1 1 17 0 0,0 0 0 0 0,-23 0 0 0 0,24-3-2 0 0,1 1 0 0 0,-1 1 0 0 0,-20 5 0 0 0,26-5-12 0 0,1 0 1 0 0,-19 1-1 0 0,20-3 9 0 0,1 0 0 0 0,-1 0-1 0 0,1 1 1 0 0,0 0 0 0 0,-1 1-1 0 0,-7 3 1 0 0,9-2 3 0 0,-14 7 1 0 0,-1-1 1 0 0,-41 13-1 0 0,-36 7-51 0 0,28-10 72 0 0,28-9-42 0 0,24-8 13 0 0,-1 0-1 0 0,0 0 0 0 0,0-2 0 0 0,-32-2 0 0 0,15 0 36 0 0,0-2-39 0 0,28 2 6 0 0,0 0 0 0 0,0 1 0 0 0,-14 0 0 0 0,-7 2 13 0 0,-1-2 0 0 0,-43-5 0 0 0,-16 0-55 0 0,76 5 38 0 0,-2 0-24 0 0,1 0 0 0 0,-27 5 0 0 0,-82 11-727 0 0,123-16 749 0 0,-6 1-229 0 0,0-1-1 0 0,0 0 1 0 0,0 0 0 0 0,0-1 0 0 0,1 0-1 0 0,-1 0 1 0 0,0-1 0 0 0,0 0 0 0 0,1 0 0 0 0,-1 0-1 0 0,1-1 1 0 0,0 0 0 0 0,0 0 0 0 0,0-1-1 0 0,-10-7 1 0 0,10 6-509 0 0,-1-1 0 0 0,1 0 0 0 0,1-1 0 0 0,-1 1 0 0 0,1-1 0 0 0,0 0 0 0 0,0 0 0 0 0,1-1 0 0 0,0 1 0 0 0,0-1 0 0 0,1 0 0 0 0,-3-10 0 0 0,-4-29-2186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49.29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710 434 8 0 0,'-18'-13'12848'0'0,"18"9"-12642"0"0,0 0 0 0 0,-1 0 1 0 0,0-1-1 0 0,0 1 0 0 0,0 0 0 0 0,-1 0 0 0 0,1 0 1 0 0,-1 0-1 0 0,0 0 0 0 0,0 1 0 0 0,0-1 0 0 0,-4-5 1 0 0,-7-27 690 0 0,7 25-579 0 0,-2-6 88 0 0,-5-13 117 0 0,0 4 100 0 0,-9-31 377 0 0,22 56-984 0 0,-1 0-1 0 0,1 0 1 0 0,-1 0 0 0 0,1 0-1 0 0,-1 0 1 0 0,1 1 0 0 0,-1-1-1 0 0,0 0 1 0 0,1 0 0 0 0,-1 0-1 0 0,-1-1 1 0 0,-6-7 148 0 0,5 3-64 0 0,-1 1 0 0 0,1 0 0 0 0,-1 0 0 0 0,0 0 0 0 0,0 0 0 0 0,-1 1 0 0 0,1-1 0 0 0,-9-5 0 0 0,3 3 54 0 0,0 1 1 0 0,0 0-1 0 0,-20-8 1 0 0,-48-20 352 0 0,47 20-382 0 0,21 9-81 0 0,0 0 0 0 0,0 1 1 0 0,0 0-1 0 0,-15-3 0 0 0,1 3 45 0 0,1 1-1 0 0,-1 1 1 0 0,-1 1-1 0 0,1 1 1 0 0,-33 5-1 0 0,50-4-63 0 0,0 1 0 0 0,0 0 0 0 0,-12 6 0 0 0,12-4-7 0 0,-1-1 1 0 0,0-1-1 0 0,-8 3 1 0 0,12-3-16 0 0,0 0 1 0 0,0 0 0 0 0,1 0 0 0 0,-1 1 0 0 0,1-1 0 0 0,0 1 0 0 0,0 0 0 0 0,-1 0 0 0 0,-2 4 0 0 0,2-3-29 0 0,3-3 79 0 0,0 5-82 0 0,1-4 29 0 0,-1 0 0 0 0,1 0 0 0 0,0 1 0 0 0,-1-1 1 0 0,1 0-1 0 0,0 0 0 0 0,0 0 0 0 0,1 1 0 0 0,-1-1 1 0 0,0 0-1 0 0,1 0 0 0 0,-1 0 0 0 0,1 0 1 0 0,0 0-1 0 0,1 4 0 0 0,-1-3 12 0 0,0 0-1 0 0,0 1 1 0 0,0 0 0 0 0,0-1 0 0 0,0 5 0 0 0,-1-8-13 0 0,0 1 0 0 0,1 0 1 0 0,-1 0-1 0 0,1-1 0 0 0,-1 1 1 0 0,0 0-1 0 0,1-1 0 0 0,-1 1 1 0 0,1 0-1 0 0,-1-1 0 0 0,1 1 1 0 0,0-1-1 0 0,-1 1 1 0 0,1-1-1 0 0,0 1 0 0 0,-1-1 1 0 0,1 0-1 0 0,0 1 0 0 0,0-1 1 0 0,-1 0-1 0 0,1 1 0 0 0,0-1 1 0 0,0 0-1 0 0,-1 0 0 0 0,1 0 1 0 0,1 0-1 0 0,0 1 2 0 0,1-1-1 0 0,-1 1 1 0 0,0-1-1 0 0,1 0 1 0 0,-1 0 0 0 0,0 0-1 0 0,1 0 1 0 0,-1 0-1 0 0,4-1 1 0 0,3-2 0 0 0,-4 1 3 0 0,0 1 0 0 0,0-1 0 0 0,-1 1-1 0 0,1-2 1 0 0,0 1 0 0 0,-1 0 0 0 0,0-1-1 0 0,5-3 1 0 0,-5 2-4 0 0,1 1 0 0 0,0 0 0 0 0,-1-1 0 0 0,1 1 0 0 0,1 1 0 0 0,-1-1 0 0 0,6-1 0 0 0,15 0-29 0 0,-23 3 38 0 0,1 0-1 0 0,0 1 0 0 0,0 0 1 0 0,0-1-1 0 0,0 1 1 0 0,0 1-1 0 0,0-1 0 0 0,-1 1 1 0 0,6 0-1 0 0,16 2 1 0 0,5-7-46 0 0,-29 4 39 0 0,1-1 0 0 0,-1 1 0 0 0,1-1 0 0 0,-1 1 0 0 0,1-1 0 0 0,-1 0 0 0 0,0 0 0 0 0,0 1 0 0 0,1-1 0 0 0,-1 0-1 0 0,2-2 1 0 0,6-4-24 0 0,-4 4 46 0 0,1 0 1 0 0,-1-1 0 0 0,0 0 0 0 0,0 0 0 0 0,8-9-1 0 0,-12 13-23 0 0,0-1 0 0 0,1 0 0 0 0,-1 0 0 0 0,0 1-1 0 0,1-1 1 0 0,-1 1 0 0 0,1-1 0 0 0,-1 1 0 0 0,1 0-1 0 0,-1 0 1 0 0,1-1 0 0 0,0 1 0 0 0,-1 0 0 0 0,1 0 0 0 0,-1 0-1 0 0,1 1 1 0 0,2 0 0 0 0,1-1 3 0 0,65 9 96 0 0,-68-9-94 0 0,1 0 0 0 0,0 1-1 0 0,-1-1 1 0 0,1 1 0 0 0,0 0 0 0 0,-1-1 0 0 0,5 3 0 0 0,-5-2-1 0 0,1 0 1 0 0,-1 0 0 0 0,1 0-1 0 0,0 0 1 0 0,0 0 0 0 0,-1-1-1 0 0,6 1 1 0 0,1-1 19 0 0,-6-1-24 0 0,1 1 0 0 0,-1 0 0 0 0,1 0 0 0 0,-1 0 0 0 0,1 1 0 0 0,-1-1 0 0 0,0 1 0 0 0,1 0 0 0 0,-1 0 0 0 0,0 0 0 0 0,1 0 0 0 0,2 2 0 0 0,7 3 48 0 0,-12-6-50 0 0,0 0 0 0 0,0 1 0 0 0,1-1 1 0 0,-1 1-1 0 0,0-1 0 0 0,0 1 0 0 0,0-1 0 0 0,0 1 0 0 0,0 0 0 0 0,1 1 0 0 0,10 9-3 0 0,24 17 0 0 0,-13-18 76 0 0,-20-9-77 0 0,-1 0 1 0 0,1 0-1 0 0,0 0 1 0 0,0 1-1 0 0,-1-1 1 0 0,1 0-1 0 0,0 1 1 0 0,-1 0-1 0 0,4 2 1 0 0,4 3 47 0 0,-8-7-41 0 0,-1 1 0 0 0,0-1 0 0 0,0 1-1 0 0,0 0 1 0 0,0-1 0 0 0,0 1-1 0 0,0 0 1 0 0,0 0 0 0 0,0-1 0 0 0,0 1-1 0 0,0 0 1 0 0,0 0 0 0 0,1 1-1 0 0,12 15 4 0 0,-12-15 0 0 0,-1-1-1 0 0,1 1 1 0 0,0 0 0 0 0,-1 0-1 0 0,1 0 1 0 0,-1 0-1 0 0,0 0 1 0 0,1 0-1 0 0,-1 0 1 0 0,0 0-1 0 0,0 1 1 0 0,0-1-1 0 0,-1 0 1 0 0,1 1-1 0 0,-1-1 1 0 0,1 4-1 0 0,1 6 6 0 0,-1-10-17 0 0,-1-1 0 0 0,1 0 1 0 0,-1 1-1 0 0,0-1 0 0 0,0 1 1 0 0,1-1-1 0 0,-1 0 0 0 0,0 1 1 0 0,-1-1-1 0 0,1 3 0 0 0,-2 6 3 0 0,-1 0 1 0 0,0-1-1 0 0,-1 1 0 0 0,-9 16 0 0 0,5-11-100 0 0,-9 23 1 0 0,13-27-175 0 0,-1 0 0 0 0,0 0 1 0 0,-1-1-1 0 0,-10 15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2:50.33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28 512 8 0 0,'-28'-88'14171'0'0,"29"82"-13790"0"0,0-9 573 0 0,-1 13-843 0 0,1-1 0 0 0,-1 1-1 0 0,1 0 1 0 0,0-1 0 0 0,-1 1 0 0 0,1 0-1 0 0,0-1 1 0 0,2-2 0 0 0,-1 3-44 0 0,-1 0-1 0 0,0-1 1 0 0,0 1-1 0 0,0-1 1 0 0,0 0 0 0 0,0 1-1 0 0,-1-1 1 0 0,1-4-1 0 0,0 2 44 0 0,0-1-1 0 0,0 1 1 0 0,0 0-1 0 0,0-1 1 0 0,1 1-1 0 0,3-7 0 0 0,4-13 452 0 0,-7 20-488 0 0,-1 1 0 0 0,1 0 0 0 0,0-1-1 0 0,0 1 1 0 0,0 0 0 0 0,1 0 0 0 0,-1 0-1 0 0,1 0 1 0 0,0 1 0 0 0,4-4 0 0 0,4-4 261 0 0,21-14-1 0 0,-29 23-310 0 0,62-43 644 0 0,-35 24-188 0 0,-4 5-113 0 0,-21 13-265 0 0,1 0 0 0 0,-1-1 0 0 0,0 2 0 0 0,1-1 0 0 0,0 0 1 0 0,0 1-1 0 0,8-2 0 0 0,3 1 150 0 0,0 1 1 0 0,30-1 0 0 0,27-1 24 0 0,-66 4-254 0 0,0 1 1 0 0,0 0 0 0 0,0 1 0 0 0,0-1 0 0 0,0 2-1 0 0,0-1 1 0 0,-1 1 0 0 0,1 0 0 0 0,-1 0 0 0 0,11 8-1 0 0,1 0 57 0 0,1-1 0 0 0,32 12-1 0 0,-41-16-35 0 0,-1 0-1 0 0,1 0 0 0 0,-1 1 0 0 0,-1 1 1 0 0,17 15-1 0 0,-25-22-42 0 0,0 0 0 0 0,0 0 1 0 0,0 0-1 0 0,0-1 0 0 0,0 1 1 0 0,0 0-1 0 0,0-1 1 0 0,0 1-1 0 0,0-1 0 0 0,1 1 1 0 0,-1-1-1 0 0,0 0 0 0 0,2 1 1 0 0,-3-1 1 0 0,1 0 0 0 0,-1 0 0 0 0,1 0 0 0 0,-1 0 1 0 0,1 0-1 0 0,-1 0 0 0 0,1 0 0 0 0,-1 0 0 0 0,1 0 1 0 0,-1 0-1 0 0,1-1 0 0 0,-1 1 0 0 0,1 0 1 0 0,-1 0-1 0 0,1 0 0 0 0,-1-1 0 0 0,1 1 0 0 0,-1 0 1 0 0,0 0-1 0 0,1-1 0 0 0,-1 1 0 0 0,0 0 0 0 0,1-1 1 0 0,-1 1-1 0 0,0 0 0 0 0,1-1 0 0 0,-1 1 1 0 0,0-1-1 0 0,0 1 0 0 0,1-1 0 0 0,0-3 4 0 0,0 1 1 0 0,0 0-1 0 0,0-1 0 0 0,-1 1 0 0 0,1-1 1 0 0,-1 1-1 0 0,0-1 0 0 0,0 1 0 0 0,0-1 1 0 0,-1-6-1 0 0,0 9 4 0 0,1-1 0 0 0,-1 0 0 0 0,1 1 0 0 0,-1-1 0 0 0,0 1 0 0 0,0-1 0 0 0,0 1-1 0 0,0-1 1 0 0,0 1 0 0 0,0-1 0 0 0,0 1 0 0 0,0 0 0 0 0,-1 0 0 0 0,1 0 0 0 0,-1-1 0 0 0,1 1 0 0 0,0 1 0 0 0,-1-1 0 0 0,0 0 0 0 0,1 0 0 0 0,-1 0 0 0 0,-2 0 0 0 0,-78-32 77 0 0,55 21 11 0 0,-55-17-1 0 0,73 26-85 0 0,0-1-1 0 0,0 1 1 0 0,0-1-1 0 0,-14-9 1 0 0,17 9 1 0 0,0 0 0 0 0,0 1 0 0 0,0 0 0 0 0,0 0 0 0 0,-1 0 0 0 0,1 1-1 0 0,-1 0 1 0 0,0 0 0 0 0,0 1 0 0 0,-13-2 0 0 0,-4 1-9 0 0,21 1-12 0 0,0 0 0 0 0,0 1 0 0 0,0-1 0 0 0,0 1 0 0 0,0 0-1 0 0,-1 0 1 0 0,1 0 0 0 0,0 0 0 0 0,0 1 0 0 0,0-1 0 0 0,0 1 0 0 0,0 0 0 0 0,0 0 0 0 0,0 0 0 0 0,0 0 0 0 0,0 0 0 0 0,-4 3 0 0 0,-16 12-178 0 0,15-11 13 0 0,1 1 0 0 0,-1 0 0 0 0,1 0 0 0 0,-9 10 0 0 0,6-5-159 0 0,3-3-605 0 0,0 1 0 0 0,0 0 0 0 0,-10 19 1 0 0,5-6-423 0 0,3 4-88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6:45.56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2458 10 512 0 0,'17'-10'10928'0'0,"-16"11"-10865"0"0,-1-1 0 0 0,1 0-1 0 0,-1 1 1 0 0,1-1 0 0 0,-1 0-1 0 0,1 0 1 0 0,0 1-1 0 0,0-1 2 0 0,0 0 0 0 0,0 0 0 0 0,0 1 0 0 0,0-1 0 0 0,-1 1-1 0 0,1-1 1 0 0,0 0 0 0 0,0 1 0 0 0,0-1 0 0 0,-1 1-1 0 0,1 0 1 0 0,0-1 0 0 0,-1 1 0 0 0,1 0 0 0 0,10 11 647 0 0,-8-10-536 0 0,-1 0 1 0 0,0 0-1 0 0,-1 0 0 0 0,1 0 0 0 0,0 1 0 0 0,1 2 0 0 0,3 4 323 0 0,2 8 226 0 0,1 10-67 0 0,-7-22-535 0 0,0 0 0 0 0,0 0 0 0 0,0 0 0 0 0,-1 0 0 0 0,0 1 0 0 0,1 10 0 0 0,2 170 2517 0 0,-4-169-2514 0 0,1-2 69 0 0,-1 0 0 0 0,-4 24 0 0 0,0-5 39 0 0,4-27-162 0 0,0 0-1 0 0,-1 0 0 0 0,0 0 0 0 0,-3 10 0 0 0,3-11-19 0 0,-1 0-1 0 0,1 0 0 0 0,0 0 1 0 0,0 1-1 0 0,1-1 0 0 0,0 0 1 0 0,0 1-1 0 0,2 11 0 0 0,2 2 133 0 0,9 27 0 0 0,-5-23-67 0 0,-4-1 12 0 0,0-1 1 0 0,-1 1-1 0 0,-1 0 0 0 0,-1 36 0 0 0,-1-53-103 0 0,-1 20 133 0 0,-2 0 1 0 0,-6 28-1 0 0,4-25 28 0 0,3-9-91 0 0,1-1 1 0 0,0 1-1 0 0,4 21 1 0 0,-1 10 94 0 0,-3-41-135 0 0,0-1-1 0 0,0 1 0 0 0,-1-1 1 0 0,0 1-1 0 0,0-1 0 0 0,-7 16 1 0 0,1-2 11 0 0,-19 85 171 0 0,19-69-150 0 0,-15 84 143 0 0,19-98-213 0 0,2-14 14 0 0,-1-1-1 0 0,0 1 1 0 0,-1-1 0 0 0,0 0 0 0 0,-1 0 0 0 0,-8 14 0 0 0,8-18-13 0 0,0 0 1 0 0,0-1 0 0 0,-1 1-1 0 0,0-1 1 0 0,-12 8 0 0 0,7-5 5 0 0,-7 6 30 0 0,0 2 0 0 0,1-1 0 0 0,1 2 0 0 0,1 0 0 0 0,-14 21 0 0 0,12-18-23 0 0,13-15-19 0 0,-1 0 0 0 0,1 0 0 0 0,0 1 1 0 0,1 0-1 0 0,-7 11 0 0 0,-12 40 54 0 0,-17 47 27 0 0,30-77-56 0 0,-4 16 23 0 0,11-37-49 0 0,-1 0 0 0 0,1 0 1 0 0,-1 0-1 0 0,0 0 0 0 0,0 0 0 0 0,-1 0 0 0 0,1-1 1 0 0,-7 7-1 0 0,-13 23 53 0 0,17-25-44 0 0,-1 0-1 0 0,1 0 0 0 0,-2-1 1 0 0,-8 9-1 0 0,-6 7 42 0 0,-48 51 68 0 0,3-3 2 0 0,49-47-132 0 0,15-20 18 0 0,0-1 1 0 0,0 0-1 0 0,0 0 1 0 0,-1 0-1 0 0,0-1 1 0 0,-7 8-1 0 0,-12 7 0 0 0,18-14-5 0 0,0 0 1 0 0,-1-1 0 0 0,1 0-1 0 0,-12 7 1 0 0,-43 19 98 0 0,51-26-100 0 0,0 1 1 0 0,0-1-1 0 0,-13 10 0 0 0,-4 16 31 0 0,-8-3-12 0 0,24-20-16 0 0,1 1 0 0 0,-10 10 1 0 0,10-9-11 0 0,0-1 1 0 0,-13 10-1 0 0,14-12 15 0 0,0 0 1 0 0,1 1-1 0 0,-8 8 0 0 0,-17 15 31 0 0,-7 9-38 0 0,33-34 3 0 0,1-1-14 0 0,0 0 0 0 0,0-1 0 0 0,1 1 0 0 0,-1 1 0 0 0,-4 6 0 0 0,3-6 4 0 0,1 1 0 0 0,-1-1 0 0 0,0 0 0 0 0,-1 0 0 0 0,-12 6 0 0 0,3-1 9 0 0,-52 43 67 0 0,24-18-72 0 0,12-7 2 0 0,22-18-3 0 0,0-1 1 0 0,-12 8-1 0 0,-22 18 35 0 0,19-14-42 0 0,16-14 4 0 0,-1-1 1 0 0,0 0 0 0 0,-15 7-1 0 0,9-6 22 0 0,10-4-25 0 0,0-1 1 0 0,0 0-1 0 0,-1 0 1 0 0,-11 1-1 0 0,10-1-15 0 0,0-1 0 0 0,-16 6 0 0 0,-8 3 32 0 0,21-7-4 0 0,1 1-1 0 0,-14 5 0 0 0,-6 4-26 0 0,21-9 6 0 0,0-1 0 0 0,0 2 0 0 0,1-1-1 0 0,-14 10 1 0 0,5-1 24 0 0,9-7-15 0 0,0 0 0 0 0,0 1 0 0 0,0 0 0 0 0,1 0 0 0 0,1 0 0 0 0,-10 13 0 0 0,11-13-4 0 0,0-1 0 0 0,0 0 1 0 0,0-1-1 0 0,-1 1 0 0 0,-11 8 0 0 0,-9 8 19 0 0,17-14-9 0 0,0-1 0 0 0,-1 0 0 0 0,1 0 0 0 0,-15 6 0 0 0,-19 14-19 0 0,28-16 27 0 0,7-4-24 0 0,0-1 0 0 0,-17 9 0 0 0,11-7 15 0 0,1 1 1 0 0,1 0 0 0 0,0 0 0 0 0,0 1 0 0 0,-15 17-1 0 0,25-24 1 0 0,-6 6-24 0 0,1 0-1 0 0,1 0 1 0 0,-11 20 0 0 0,12-22 31 0 0,2 0 4 0 0,-2 0-30 0 0,1 1 1 0 0,-5 13 0 0 0,-6 10 11 0 0,8-17 14 0 0,-9 10 3 0 0,12-18-27 0 0,1-1 1 0 0,-1 1 0 0 0,-4 10 0 0 0,0 1 25 0 0,-20 31 1 0 0,12-22-39 0 0,-2 1 3 0 0,12-20 23 0 0,0 2 1 0 0,1-1-1 0 0,0 0 0 0 0,-7 19 1 0 0,-5 19-20 0 0,-5 11 22 0 0,8-16-35 0 0,9-29 25 0 0,1 0-1 0 0,0 1 1 0 0,-3 18 0 0 0,2 6 45 0 0,1-16-53 0 0,0 33-1 0 0,-1 12 18 0 0,1 25-10 0 0,3-58 15 0 0,-6 43 0 0 0,-2 44-13 0 0,7-77-4 0 0,0 1 3 0 0,1-38 2 0 0,1-1 0 0 0,0 1 0 0 0,0-1 0 0 0,2 11 0 0 0,1 12 29 0 0,-3-21-32 0 0,1 0 1 0 0,0 0-1 0 0,0 0 1 0 0,4 9-1 0 0,-3-9 4 0 0,0 0 1 0 0,0 0-1 0 0,-1 0 0 0 0,1 11 1 0 0,-1 2-19 0 0,6 30 0 0 0,-6-42 1 0 0,3 7 13 0 0,0 9 24 0 0,-3-8-21 0 0,1 0 0 0 0,4 20 0 0 0,-3-21 8 0 0,0 1 0 0 0,0 20 1 0 0,-3-31-9 0 0,0-1 1 0 0,1 1 0 0 0,0 0-1 0 0,3 9 1 0 0,-2-10 2 0 0,-1 1 0 0 0,0-1 0 0 0,0 1 0 0 0,1 9 0 0 0,-2-8-4 0 0,2 1 1 0 0,-1-1-1 0 0,1 0 1 0 0,0 1-1 0 0,0-1 1 0 0,0 0-1 0 0,1 0 1 0 0,0-1-1 0 0,1 1 1 0 0,-1 0-1 0 0,7 7 1 0 0,-4-4 7 0 0,0 0 0 0 0,8 18 0 0 0,22 48-24 0 0,1-2 40 0 0,12 9 2 0 0,-44-74-28 0 0,0 0 1 0 0,1-1-1 0 0,0 1 1 0 0,1-2-1 0 0,-1 1 0 0 0,1-1 1 0 0,1 1-1 0 0,13 8 1 0 0,-7-5 12 0 0,18 16 0 0 0,-13-7 17 0 0,14 14-32 0 0,-26-26 10 0 0,0 0 0 0 0,1 0 1 0 0,-1-1-1 0 0,15 8 1 0 0,-12-7-6 0 0,0-1 0 0 0,14 14 1 0 0,-19-16-5 0 0,0 0 1 0 0,0 0-1 0 0,0-1 1 0 0,0 1-1 0 0,0-1 1 0 0,9 3-1 0 0,16 9 1 0 0,-23-11 12 0 0,0 0 1 0 0,1-1-1 0 0,-1 0 0 0 0,1 0 1 0 0,8 1-1 0 0,13 5 22 0 0,-9-2-24 0 0,1 0 0 0 0,0-2-1 0 0,25 4 1 0 0,-22-6-1 0 0,1 2-1 0 0,29 9 1 0 0,-41-9-4 0 0,-1 0 0 0 0,0 0 0 0 0,-1 1 0 0 0,1 0 0 0 0,-1 1 0 0 0,11 10 0 0 0,-8-7 5 0 0,28 14-1 0 0,-27-16 4 0 0,-1 1 0 0 0,17 12 0 0 0,-24-16-13 0 0,-1-1-1 0 0,0-1 1 0 0,1 1-1 0 0,9 3 0 0 0,3 1 28 0 0,-9-4-25 0 0,-1 0 0 0 0,1-1-1 0 0,0 0 1 0 0,12 1-1 0 0,-11-2 17 0 0,1 1 0 0 0,12 5 0 0 0,0 1 16 0 0,-14-6-30 0 0,0 1 0 0 0,-1 0 0 0 0,1 1 0 0 0,-1 0 0 0 0,10 7 0 0 0,-8-5 10 0 0,0 0 0 0 0,0-1 0 0 0,15 5 1 0 0,2 2 8 0 0,38 14-7 0 0,-39-17-20 0 0,23 10 26 0 0,-30-11-5 0 0,-11-5-9 0 0,1 1 0 0 0,16 11-1 0 0,-18-11 3 0 0,1 0-1 0 0,0-1 0 0 0,-1 0 0 0 0,20 6 0 0 0,-17-6 6 0 0,0 0 1 0 0,17 9-1 0 0,41 20-2 0 0,-61-29-6 0 0,0 0 0 0 0,0-1 1 0 0,1 0-1 0 0,-1 0 0 0 0,1-1 0 0 0,-1 0 0 0 0,11 0 0 0 0,6 3 2 0 0,8 3-5 0 0,-20-5-1 0 0,1 0 0 0 0,-1 0 1 0 0,26 1-1 0 0,8 0 62 0 0,9 0-109 0 0,-43-3 57 0 0,1 0 0 0 0,0 1 0 0 0,24 7 1 0 0,-25-5-2 0 0,0-1 1 0 0,1-1-1 0 0,24 2 1 0 0,100 1 21 0 0,-126-6-18 0 0,0-1 0 0 0,1 0 0 0 0,-1-1 0 0 0,22-7 1 0 0,-31 9-9 0 0,4-1-5 0 0,0-1 1 0 0,0 1 0 0 0,0 1-1 0 0,0-1 1 0 0,1 1-1 0 0,7 0 1 0 0,30-2-11 0 0,-32 1 26 0 0,-1 1 0 0 0,0 1 0 0 0,22 1 0 0 0,-14 2-15 0 0,0 1 0 0 0,0 1 0 0 0,37 14 0 0 0,-44-15 1 0 0,1 1 0 0 0,0-1 0 0 0,0-1 0 0 0,0-1 0 0 0,0 0 1 0 0,0-1-1 0 0,19 0 0 0 0,-22-2 11 0 0,-1 0-1 0 0,0 0 1 0 0,14-5 0 0 0,-15 4-11 0 0,2 0 0 0 0,-1 0 0 0 0,14 0 0 0 0,-10 1 5 0 0,27-5 0 0 0,-27 4 18 0 0,29-2 0 0 0,53-1-12 0 0,7 5 62 0 0,-93-1-72 0 0,-1 0 1 0 0,1-1-1 0 0,-1 0 0 0 0,0-1 0 0 0,1 0 0 0 0,13-6 0 0 0,-12 4-25 0 0,46-23 14 0 0,-1 0 44 0 0,-49 25-38 0 0,0 1 1 0 0,-1 0 0 0 0,1 0-1 0 0,0 0 1 0 0,0 1-1 0 0,13 0 1 0 0,92 1 72 0 0,-107 0-73 0 0,-1-1-1 0 0,1 0 1 0 0,0 0 0 0 0,-1 0 0 0 0,1 0-1 0 0,-1-1 1 0 0,0 1 0 0 0,0-1 0 0 0,7-4-1 0 0,36-26 31 0 0,-23 15-20 0 0,50-24 23 0 0,-61 35-46 0 0,17-10 27 0 0,-13 7 13 0 0,36-14 0 0 0,0-1-24 0 0,-7 3 5 0 0,-27 13 8 0 0,-1-1-1 0 0,0-1 1 0 0,18-13-1 0 0,13-8 0 0 0,-13 7 2 0 0,-28 18-12 0 0,-1 0 0 0 0,2 1 0 0 0,-1 0 0 0 0,1 0 0 0 0,-1 1 0 0 0,19-6 0 0 0,124-33 102 0 0,-146 41-104 0 0,1-1 0 0 0,0 1 1 0 0,0-1-1 0 0,-1 0 0 0 0,1 0 1 0 0,-1 0-1 0 0,7-7 1 0 0,2-3 5 0 0,15-16 0 0 0,-5 3-5 0 0,32-21 21 0 0,-50 42-23 0 0,1 1 0 0 0,-1-1 0 0 0,1 1 0 0 0,1 0 0 0 0,-1 0 0 0 0,13-4 0 0 0,10-4 26 0 0,-6 2-27 0 0,4-2-2 0 0,-19 6 7 0 0,0-1 0 0 0,-1 0 0 0 0,-1 0 0 0 0,1-1 0 0 0,-1 0 0 0 0,0 0 0 0 0,9-16 0 0 0,-6 10 4 0 0,21-23 0 0 0,-12 15-26 0 0,-14 16 26 0 0,-1 1 0 0 0,1 0 0 0 0,10-9-1 0 0,9-2-4 0 0,26-14-1 0 0,-29 19 13 0 0,0-2-1 0 0,23-18 1 0 0,47-51-47 0 0,-83 74 38 0 0,0 0 1 0 0,8-10-1 0 0,-10 10-13 0 0,0 1 0 0 0,1 0 0 0 0,12-10-1 0 0,-1 3-13 0 0,-6 4 30 0 0,1 0-1 0 0,0 1 0 0 0,0 1 1 0 0,1 0-1 0 0,28-11 0 0 0,-15 12-3 0 0,-23 6-4 0 0,1 0-1 0 0,-1 0 1 0 0,0 0 0 0 0,0 0-1 0 0,1 0 1 0 0,-1-1-1 0 0,0 0 1 0 0,0 0-1 0 0,0 0 1 0 0,-1-1 0 0 0,1 1-1 0 0,-1-1 1 0 0,1 0-1 0 0,4-4 1 0 0,0-5-3 0 0,0 0 1 0 0,0 0-1 0 0,-2-1 1 0 0,1 0 0 0 0,5-16-1 0 0,5-19-30 0 0,14-52-1 0 0,-3-15-246 0 0,21-100-1804 0 0,-26 114 188 0 0,-12 60-3082 0 0,8-67 1 0 0,-16 12-1908 0 0,-3 96 6879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8.88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5394.8125"/>
      <inkml:brushProperty name="anchorY" value="-292536.71875"/>
      <inkml:brushProperty name="scaleFactor" value="0.5"/>
    </inkml:brush>
  </inkml:definitions>
  <inkml:trace contextRef="#ctx0" brushRef="#br0">10 592 0 0 0,'0'0'0'0'0,"0"-1"0"0"0,0-1 121 0 0,-1-1 22 0 0,0-1 132 0 0,-1-1 92 0 0,0 1 179 0 0,0 1-262 0 0,1 0 438 0 0,1 2-197 0 0,3-4-81 0 0,2-1 34 0 0,4-1 165 0 0,5-2-325 0 0,3-1 432 0 0,4 1-235 0 0,4-1-111 0 0,4 1 20 0 0,3 2 184 0 0,3 0-369 0 0,4 0 434 0 0,3 3-237 0 0,3-1-121 0 0,4 1-15 0 0,4 0 91 0 0,2-1-253 0 0,6 0 217 0 0,4-4-164 0 0,5-1-84 0 0,6-5-70 0 0,5-3 83 0 0,3-4-147 0 0,6-3 99 0 0,2-5-88 0 0,4-1-13 0 0,5-3-250 0 0,3-1-185 0 0,-1-1 279 0 0,0 1-853 0 0,-5 1 389 0 0,-8 3 58 0 0,-9 4-953 0 0,-10 3-167 0 0,-11 3 466 0 0,-17 5-2204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6:46.55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642 70 512 0 0,'-49'-10'6595'0'0,"45"6"-6306"0"0,-18-18 2256 0 0,15 16-1733 0 0,-10-8 1 0 0,13 12-598 0 0,1 0 1 0 0,-1 0-1 0 0,0 1 0 0 0,1-1 1 0 0,-1 1-1 0 0,0 0 1 0 0,0 0-1 0 0,0 0 1 0 0,0 1-1 0 0,0-1 1 0 0,-5 1-1 0 0,1 1 17 0 0,-1 0 0 0 0,1 0 0 0 0,-1 1 0 0 0,1 0 0 0 0,0 1 0 0 0,0-1 0 0 0,0 2 0 0 0,-13 6 0 0 0,-4 5 362 0 0,-31 22 1 0 0,-81 76 893 0 0,122-98-1365 0 0,1 1 0 0 0,1 1 0 0 0,1 0 0 0 0,-21 35 0 0 0,20-25-47 0 0,0 0 0 0 0,2 1 0 0 0,0 1 0 0 0,2 0 0 0 0,2 0 0 0 0,-7 49 0 0 0,-2 111 212 0 0,11-109-148 0 0,6 11 52 0 0,1-31-28 0 0,-2-46-120 0 0,1 0-1 0 0,0 1 1 0 0,1-1-1 0 0,1 0 1 0 0,0 0-1 0 0,1 0 1 0 0,0 0-1 0 0,1-1 1 0 0,1 1-1 0 0,0-1 1 0 0,1-1 0 0 0,0 1-1 0 0,14 17 1 0 0,2-2 138 0 0,1-2 0 0 0,1-1 1 0 0,1-1-1 0 0,53 38 1 0 0,-55-46-125 0 0,-9-5-27 0 0,1-1 1 0 0,-1-1-1 0 0,32 14 1 0 0,-2-8 65 0 0,88 17 1 0 0,-106-28-82 0 0,1-2 1 0 0,47-2 0 0 0,-31-1-103 0 0,82-5-528 0 0,-79 3-177 0 0,-27 1-1211 0 0,34-8-1 0 0,-15 1-640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3.7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225 1433 88 0 0,'-43'-37'9106'0'0,"44"56"-8299"0"0,2 0-1 0 0,8 36 1 0 0,1 3-112 0 0,26 314 1172 0 0,-36 197-390 0 0,-25-1-219 0 0,-4 120-194 0 0,18 49-611 0 0,23 7-214 0 0,37 161 413 0 0,-35-672-448 0 0,10 116-47 0 0,19-4 185 0 0,-24-198-260 0 0,-8-51 57 0 0,-13-96-145 0 0,0 1 1 0 0,0-1-1 0 0,0 1 1 0 0,0-1-1 0 0,1 1 1 0 0,-1-1-1 0 0,0 1 1 0 0,0-1-1 0 0,0 1 1 0 0,0-1-1 0 0,0 0 1 0 0,1 1-1 0 0,-1-1 1 0 0,0 1-1 0 0,0-1 1 0 0,1 0-1 0 0,-1 1 1 0 0,0-1-1 0 0,0 1 1 0 0,1-1-1 0 0,0 1 1 0 0,4-7-108 0 0,-3 2 91 0 0,-1 0-1 0 0,1 1 0 0 0,-1-1 1 0 0,-1 0-1 0 0,2-4 1 0 0,4-292-286 0 0,-7 196 272 0 0,1 65 13 0 0,-10-659-371 0 0,4 515 328 0 0,-17-296-257 0 0,-7 45 140 0 0,-25-310-167 0 0,-21 3 108 0 0,15 286 126 0 0,-13-109 40 0 0,19-1 242 0 0,46 162 183 0 0,12 345-286 0 0,16-91 1 0 0,-10 88-3 0 0,-5 32 38 0 0,1 1 0 0 0,1-1 0 0 0,1 2 0 0 0,2-1 0 0 0,1 1 0 0 0,19-37 0 0 0,-27 60-71 0 0,1 0-1 0 0,0 0 0 0 0,0 0 0 0 0,1 0 1 0 0,-1 0-1 0 0,1 1 0 0 0,0 0 0 0 0,0-1 1 0 0,0 2-1 0 0,0-1 0 0 0,0 0 0 0 0,1 1 1 0 0,-1-1-1 0 0,1 1 0 0 0,0 1 0 0 0,-1-1 1 0 0,1 1-1 0 0,0-1 0 0 0,0 1 0 0 0,0 1 1 0 0,0-1-1 0 0,0 1 0 0 0,0 0 0 0 0,0 0 1 0 0,0 0-1 0 0,0 1 0 0 0,0 0 0 0 0,0 0 1 0 0,7 2-1 0 0,22 11 118 0 0,-1 1 0 0 0,0 2 0 0 0,48 33 1 0 0,-53-32-96 0 0,233 156 331 0 0,-206-133-211 0 0,-2 3 0 0 0,76 79 0 0 0,-62-44 9 0 0,-3 3 0 0 0,62 107 0 0 0,90 192 26 0 0,-65-108-26 0 0,285 418 170 0 0,-234-382-291 0 0,-58-96-61 0 0,-112-172-4 0 0,1-1 0 0 0,74 68 0 0 0,-98-100 3 0 0,1 0-1 0 0,0-1 1 0 0,0 0 0 0 0,1-1-1 0 0,0 0 1 0 0,0 0 0 0 0,0-1-1 0 0,1-1 1 0 0,18 5 0 0 0,-23-8-7 0 0,0 0 1 0 0,1 0 0 0 0,-1 0 0 0 0,1-1 0 0 0,-1 0-1 0 0,0-1 1 0 0,1 0 0 0 0,-1 0 0 0 0,1 0 0 0 0,-1-1 0 0 0,0 0-1 0 0,0 0 1 0 0,0-1 0 0 0,0 0 0 0 0,0 0 0 0 0,-1-1-1 0 0,7-4 1 0 0,8-8-56 0 0,0 0 0 0 0,-1-1 0 0 0,17-21 0 0 0,51-66-198 0 0,-45 43 261 0 0,45-81-1 0 0,-73 115 4 0 0,89-162 17 0 0,-9-5-1 0 0,75-219 1 0 0,164-479 9 0 0,-317 847-19 0 0,38-93-3 0 0,127-224 0 0 0,-96 214-2 0 0,184-337 172 0 0,-183 326 64 0 0,142-198 0 0 0,-217 341-225 0 0,0 0 1 0 0,2 1-1 0 0,-1 1 0 0 0,28-23 0 0 0,-32 30 26 0 0,1 1-1 0 0,0-1 1 0 0,0 2 0 0 0,0-1-1 0 0,1 1 1 0 0,0 1-1 0 0,-1 0 1 0 0,2 1 0 0 0,17-4-1 0 0,-22 6 19 0 0,0 0 0 0 0,1 0-1 0 0,-1 1 1 0 0,1 0 0 0 0,-1 1-1 0 0,0-1 1 0 0,0 2 0 0 0,1-1-1 0 0,-1 1 1 0 0,0 0 0 0 0,0 0-1 0 0,0 1 1 0 0,-1-1 0 0 0,1 2-1 0 0,-1-1 1 0 0,1 1 0 0 0,10 8 0 0 0,-5-1 92 0 0,-1 0 1 0 0,0 1-1 0 0,-1 0 1 0 0,0 1-1 0 0,-1 0 1 0 0,0 0-1 0 0,-2 1 1 0 0,1 0-1 0 0,-1 1 1 0 0,-1 0-1 0 0,6 24 1 0 0,2 14 469 0 0,12 107 0 0 0,9 290 1050 0 0,-30-6-353 0 0,-5-300-1009 0 0,-23 754 689 0 0,2-271-429 0 0,39 1269-202 0 0,0-1622-1430 0 0,65 325 0 0 0,28-165-5001 0 0,-108-423 5913 0 0,39 120-4800 0 0,-33-107 2398 0 0,1-1 0 0 0,1 0 1 0 0,20 29-1 0 0,19 11-3063 0 0,-50-63 5615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6.39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404 860 0 0 0,'-8'-16'27'0'0,"0"-1"104"0"0,-1 1-1 0 0,0-1 0 0 0,-1 2 1 0 0,-16-20-1 0 0,19 26 70 0 0,-1-1 172 0 0,-1 1 0 0 0,0 0 0 0 0,-1 0 1 0 0,1 0-1 0 0,-16-9 0 0 0,23 17-277 0 0,-1-1 0 0 0,1 1 0 0 0,-1 0 0 0 0,1 0 0 0 0,-1 0 0 0 0,0 0 0 0 0,1 0 0 0 0,-1 1 0 0 0,0-1 0 0 0,0 1 0 0 0,1 0 1 0 0,-1 0-1 0 0,0 0 0 0 0,0 0 0 0 0,1 0 0 0 0,-1 0 0 0 0,0 1 0 0 0,0 0 0 0 0,1-1 0 0 0,-1 1 0 0 0,0 0 0 0 0,1 0 0 0 0,-1 0 0 0 0,1 1 0 0 0,-1-1 0 0 0,1 1 0 0 0,0-1 0 0 0,0 1 0 0 0,0 0 0 0 0,-1 0 0 0 0,-1 2 0 0 0,-3 4 141 0 0,1 0 0 0 0,0 0-1 0 0,0 0 1 0 0,1 1 0 0 0,0 0-1 0 0,1 0 1 0 0,0 0 0 0 0,-4 12-1 0 0,-19 82 1239 0 0,19-67-1144 0 0,-12 63 1090 0 0,-12 156-1 0 0,6 274 526 0 0,17-33-854 0 0,27-20-19 0 0,76 193 226 0 0,-79-581-1154 0 0,89 452 478 0 0,-62-370-397 0 0,71 186 1 0 0,-77-269-66 0 0,85 147 0 0 0,-88-182-77 0 0,2-2-1 0 0,2-1 0 0 0,2-2 1 0 0,2-1-1 0 0,2-3 0 0 0,2-1 1 0 0,67 47-1 0 0,-64-57-21 0 0,2-1 0 0 0,0-3 1 0 0,2-2-1 0 0,1-2 0 0 0,1-3 0 0 0,1-2 0 0 0,99 21 0 0 0,-99-31 69 0 0,0-2-1 0 0,0-2 0 0 0,0-3 0 0 0,0-2 0 0 0,73-10 1 0 0,5-10 256 0 0,134-38 1 0 0,-186 37-217 0 0,110-45-1 0 0,-148 47-44 0 0,0-1 0 0 0,-2-3 0 0 0,-1-1 0 0 0,43-34 0 0 0,-44 25-63 0 0,-1-1 0 0 0,-2-2 0 0 0,-2-2-1 0 0,-1-2 1 0 0,-2 0 0 0 0,40-70 0 0 0,-13 3-35 0 0,71-184 1 0 0,47-194 116 0 0,-14-5 15 0 0,-136 408-146 0 0,57-189 102 0 0,54-317 0 0 0,-86 258 30 0 0,-15-2-1 0 0,-11-510 1 0 0,-31 696-117 0 0,-6 1 0 0 0,-59-272 0 0 0,60 374-63 0 0,-1 2 0 0 0,-2-1 0 0 0,-25-51 0 0 0,30 77-31 0 0,0-1 1 0 0,-2 2 0 0 0,1-1 0 0 0,-15-14-1 0 0,16 21-40 0 0,0 0 0 0 0,0 1 0 0 0,-1 0-1 0 0,0 1 1 0 0,0 0 0 0 0,-22-12-1 0 0,24 16-45 0 0,1 0 0 0 0,-1 1 0 0 0,0 0-1 0 0,0 0 1 0 0,0 0 0 0 0,0 1 0 0 0,0 1 0 0 0,0-1-1 0 0,0 1 1 0 0,-9 1 0 0 0,12-1-187 0 0,1 1-1 0 0,-1 0 1 0 0,1 0 0 0 0,-1 0 0 0 0,1 0-1 0 0,0 1 1 0 0,-1-1 0 0 0,1 1 0 0 0,0 0-1 0 0,0 0 1 0 0,0 1 0 0 0,0-1 0 0 0,1 1-1 0 0,-1 0 1 0 0,1 0 0 0 0,0 0 0 0 0,-1 1-1 0 0,-3 5 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7.3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976 862 64 0 0,'0'-36'137'0'0,"1"10"382"0"0,-1 0 0 0 0,-5-34 0 0 0,3 54-232 0 0,8-42 4587 0 0,-6 48-4802 0 0,7 24 717 0 0,-1 0 0 0 0,0 1 0 0 0,2 35 0 0 0,-6-45-579 0 0,16 225 1989 0 0,-17 0-954 0 0,-1-128-860 0 0,-11 375 891 0 0,1-74-408 0 0,17 273 102 0 0,4-125-527 0 0,-8-386-318 0 0,9 710 180 0 0,-12-844-297 0 0,0 273-5 0 0,0-301-102 0 0,-1 0 0 0 0,0 0-1 0 0,-1 0 1 0 0,0 0 0 0 0,-4 14 0 0 0,5-26 51 0 0,1 0-1 0 0,-1 0 1 0 0,1 0 0 0 0,-1 0-1 0 0,1 0 1 0 0,-1 0-1 0 0,1 0 1 0 0,-1 0 0 0 0,0 0-1 0 0,0 0 1 0 0,-1 1-1 0 0,2-2 25 0 0,0 0 0 0 0,0 0 0 0 0,-1 0 0 0 0,1 0-1 0 0,0 0 1 0 0,0 1 0 0 0,-1-1 0 0 0,1 0 0 0 0,0 0-1 0 0,-1 0 1 0 0,1 0 0 0 0,0 0 0 0 0,-1 0 0 0 0,1 0-1 0 0,0 0 1 0 0,0 0 0 0 0,-1 0 0 0 0,1 0 0 0 0,0 0-1 0 0,-1 0 1 0 0,1-1 0 0 0,0 1 0 0 0,-1 0 0 0 0,1 0-1 0 0,0 0 1 0 0,0 0 0 0 0,-1-1 0 0 0,-1 0-97 0 0,1-1 1 0 0,-1 0 0 0 0,0 0 0 0 0,1 0 0 0 0,0 0-1 0 0,-1 0 1 0 0,1 0 0 0 0,-2-4 0 0 0,-10-26-506 0 0,1-1 1 0 0,-12-48-1 0 0,-8-77-201 0 0,-18-300-513 0 0,38 310 1060 0 0,-26-241-335 0 0,-28 3 202 0 0,-34 29 171 0 0,-25 10 123 0 0,-21-65 154 0 0,-44-239 159 0 0,90 330 247 0 0,61 202-134 0 0,28 82-93 0 0,1-1 0 0 0,1 1 0 0 0,-3-42 0 0 0,11 61-71 0 0,0 0-1 0 0,1 1 1 0 0,0-1 0 0 0,2 1-1 0 0,0-1 1 0 0,1 1 0 0 0,1-1 0 0 0,11-32-1 0 0,-2 22 111 0 0,0 1 0 0 0,1 1 0 0 0,2 0-1 0 0,1 1 1 0 0,21-25 0 0 0,-11 19 74 0 0,2 2-1 0 0,0 1 1 0 0,42-30 0 0 0,-5 12 176 0 0,3 4 1 0 0,1 2-1 0 0,102-42 0 0 0,-62 39-5 0 0,1 3 0 0 0,2 6-1 0 0,120-19 1 0 0,-76 27 96 0 0,275-10-1 0 0,-157 44-147 0 0,-214 0-255 0 0,0 1-1 0 0,86 26 1 0 0,-92-16 0 0 0,-1 2 1 0 0,-1 2-1 0 0,-1 2 1 0 0,71 47-1 0 0,-54-24 163 0 0,-2 2-1 0 0,89 88 1 0 0,-118-101-151 0 0,-2 3 1 0 0,-1 1-1 0 0,41 63 1 0 0,-59-76-96 0 0,-1 1 1 0 0,-1 0-1 0 0,-2 1 1 0 0,-1 0-1 0 0,-1 1 1 0 0,13 64-1 0 0,-15-28 74 0 0,-2 0-1 0 0,-5 131 0 0 0,-9-99-76 0 0,-26 131 0 0 0,3-97-164 0 0,-6-2 1 0 0,-5-1-1 0 0,-6-3 0 0 0,-80 156 1 0 0,91-215-172 0 0,-2-1 0 0 0,-4-1 0 0 0,-3-3 0 0 0,-67 74 0 0 0,78-100 12 0 0,-2-2 1 0 0,-2-1 0 0 0,-1-2-1 0 0,-1-2 1 0 0,-2-2 0 0 0,-1-1-1 0 0,-73 33 1 0 0,97-53 122 0 0,0 0-1 0 0,0-1 1 0 0,0 0 0 0 0,-1-2 0 0 0,0 0-1 0 0,-37 1 1 0 0,42-5 41 0 0,-1 0 0 0 0,1-2 0 0 0,-1 0 0 0 0,1 0 0 0 0,0-1 0 0 0,-1-1 0 0 0,2-1 0 0 0,-1 0 0 0 0,-17-9 0 0 0,14 5-4 0 0,1-1 0 0 0,0 0 0 0 0,1-1 0 0 0,0-1 0 0 0,-23-22 0 0 0,34 29 38 0 0,-1-1 0 0 0,1-1 0 0 0,1 1 0 0 0,-1-1 1 0 0,1 0-1 0 0,0 0 0 0 0,-3-9 0 0 0,5 11 16 0 0,0 0 0 0 0,1 0 0 0 0,0-1 0 0 0,0 1 0 0 0,0 0 0 0 0,1-1 0 0 0,0 1 0 0 0,0 0 0 0 0,0-1 0 0 0,0 1 0 0 0,3-10 0 0 0,-2 10 7 0 0,1 1-1 0 0,0-1 1 0 0,0 1 0 0 0,0-1-1 0 0,0 1 1 0 0,1 0-1 0 0,0 0 1 0 0,0 0-1 0 0,0 0 1 0 0,0 1 0 0 0,0-1-1 0 0,1 1 1 0 0,0-1-1 0 0,0 1 1 0 0,0 1-1 0 0,0-1 1 0 0,0 0 0 0 0,0 1-1 0 0,1 0 1 0 0,-1 0-1 0 0,6-1 1 0 0,0-1 14 0 0,0 1 1 0 0,0 1-1 0 0,0 0 1 0 0,1 0-1 0 0,-1 1 0 0 0,0 1 1 0 0,1-1-1 0 0,20 4 1 0 0,2 3 145 0 0,0 3 1 0 0,60 23-1 0 0,-82-28-131 0 0,311 142 954 0 0,-12 28 191 0 0,-164-82-428 0 0,-4 6 0 0 0,129 116-1 0 0,237 252 805 0 0,-364-328-1143 0 0,223 222 500 0 0,-27 21-217 0 0,-167-167-180 0 0,330 422 167 0 0,-433-543-1393 0 0,98 102 0 0 0,-139-166-103 0 0,2-1 1 0 0,0-1 0 0 0,2-2-1 0 0,1-1 1 0 0,1-1-1 0 0,72 33 1 0 0,-85-46-382 0 0,1-2 0 0 0,33 8 0 0 0,47-3-2408 0 0,-103-13 3604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8.32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1656 657 88 0 0,'0'-23'419'0'0,"-1"0"0"0"0,-6-40 1 0 0,5 53-268 0 0,-1-7 497 0 0,-1-1 0 0 0,-1 1 0 0 0,-8-22 0 0 0,10 34-432 0 0,1 0 1 0 0,-1 0 0 0 0,0 0 0 0 0,0 0-1 0 0,-1 1 1 0 0,1-1 0 0 0,-1 1 0 0 0,0 0 0 0 0,0 0-1 0 0,0 0 1 0 0,-1 1 0 0 0,1 0 0 0 0,-1 0-1 0 0,-9-5 1 0 0,5 5 26 0 0,1 0 0 0 0,-1 0 0 0 0,0 1 0 0 0,0 0-1 0 0,0 1 1 0 0,0 0 0 0 0,0 0 0 0 0,0 1 0 0 0,0 0 0 0 0,0 1 0 0 0,0 0-1 0 0,0 0 1 0 0,0 1 0 0 0,1 0 0 0 0,-11 4 0 0 0,-13 6 425 0 0,0 1 0 0 0,-49 30 0 0 0,70-37-538 0 0,-44 26 539 0 0,1 4-1 0 0,-63 53 1 0 0,43-25-252 0 0,3 3 0 0 0,3 2 0 0 0,2 4-1 0 0,4 3 1 0 0,4 2 0 0 0,-60 103 0 0 0,65-84-154 0 0,3 3-1 0 0,5 1 0 0 0,4 2 0 0 0,5 2 0 0 0,-28 134 1 0 0,39-107 98 0 0,5 1 0 0 0,-2 191 0 0 0,23-72 89 0 0,34 260 0 0 0,26-120-17 0 0,37-21-173 0 0,-70-295-184 0 0,3-1 1 0 0,3-1 0 0 0,87 137-1 0 0,-66-135-1 0 0,2-1 0 0 0,4-4 0 0 0,77 73-1 0 0,144 107 30 0 0,-187-175-42 0 0,114 69 0 0 0,-162-117-29 0 0,2-1-1 0 0,0-3 1 0 0,2-2-1 0 0,1-2 1 0 0,0-2 0 0 0,1-3-1 0 0,1-2 1 0 0,0-2-1 0 0,0-3 1 0 0,63 2-1 0 0,-48-10 12 0 0,-1-2-1 0 0,0-4 1 0 0,0-3-1 0 0,-1-2 0 0 0,0-3 1 0 0,98-35-1 0 0,-2-13-82 0 0,-3-7-1 0 0,-2-6 1 0 0,183-120 0 0 0,-90 16-250 0 0,-198 133 219 0 0,-2-2 0 0 0,63-75 0 0 0,-62 56 43 0 0,-2-2 0 0 0,71-135 0 0 0,-72 103 41 0 0,60-177 0 0 0,-58 103 65 0 0,-7-2 0 0 0,31-270 0 0 0,-52 33 15 0 0,-25 302-35 0 0,-5-1 0 0 0,-33-174 1 0 0,-85-210 91 0 0,68 319 11 0 0,-140-300 0 0 0,144 374-83 0 0,-4 2 0 0 0,-5 3 0 0 0,-4 2 0 0 0,-79-87 0 0 0,98 132 5 0 0,-106-90 1 0 0,112 110-47 0 0,-2 2 0 0 0,-1 1-1 0 0,-62-29 1 0 0,49 33-34 0 0,-1 2 0 0 0,-1 3 0 0 0,-1 3 0 0 0,-1 2-1 0 0,0 3 1 0 0,-1 2 0 0 0,0 3 0 0 0,0 3 0 0 0,-63 4-1 0 0,37 6-46 0 0,0 3 0 0 0,1 4 0 0 0,1 4-1 0 0,0 4 1 0 0,-148 57 0 0 0,67-7-430 0 0,3 8 0 0 0,4 7 1 0 0,-217 154-1 0 0,248-144-817 0 0,3 5 1 0 0,6 6-1 0 0,-145 163 0 0 0,163-149-4171 0 0,-142 218-1 0 0,155-192 1997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9.03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501 1091 88 0 0,'-1'-6'111'0'0,"0"0"1"0"0,0 0-1 0 0,0 0 1 0 0,-1 1-1 0 0,0-1 1 0 0,-1 0-1 0 0,-3-6 0 0 0,5 10 118 0 0,-1-1 0 0 0,0 1 0 0 0,0 0-1 0 0,0 0 1 0 0,0 0 0 0 0,0 1 0 0 0,0-1-1 0 0,-1 0 1 0 0,1 1 0 0 0,0-1-1 0 0,-1 1 1 0 0,0 0 0 0 0,1 0 0 0 0,-1 0-1 0 0,0 0 1 0 0,1 0 0 0 0,-1 1-1 0 0,-5-1 1 0 0,6 1-75 0 0,0 0 0 0 0,-1 0-1 0 0,1 0 1 0 0,-1 0 0 0 0,1 1-1 0 0,0-1 1 0 0,-1 1 0 0 0,1 0-1 0 0,0 0 1 0 0,0 0 0 0 0,-1 0-1 0 0,1 0 1 0 0,0 0 0 0 0,0 1 0 0 0,0-1-1 0 0,-2 2 1 0 0,-2 3 237 0 0,0 0 0 0 0,0 0 0 0 0,-8 11 0 0 0,-9 15 325 0 0,1 1 0 0 0,2 1 0 0 0,-23 53 0 0 0,-32 116 974 0 0,-37 204 16 0 0,88-280-1077 0 0,-12 166 0 0 0,29 228 330 0 0,38-116-449 0 0,24 5-35 0 0,40 127-18 0 0,52-3-15 0 0,-102-416-295 0 0,87 165 0 0 0,-87-201-62 0 0,4-3-1 0 0,96 119 1 0 0,-100-146-50 0 0,79 70-1 0 0,-86-90 7 0 0,2-1 0 0 0,70 42 0 0 0,-83-58-1 0 0,1-1 1 0 0,1-2-1 0 0,0-1 0 0 0,0-1 1 0 0,1-1-1 0 0,0-2 0 0 0,0-1 1 0 0,1-2-1 0 0,0 0 0 0 0,0-3 1 0 0,0 0-1 0 0,0-2 1 0 0,0-1-1 0 0,0-2 0 0 0,30-7 1 0 0,-2-4 26 0 0,0-4 1 0 0,-1-1 0 0 0,84-44-1 0 0,155-106 97 0 0,135-130-327 0 0,-314 203 98 0 0,152-161 0 0 0,-199 178 53 0 0,-4-3 1 0 0,-3-2-1 0 0,77-140 1 0 0,-72 94 58 0 0,101-273 0 0 0,-97 182-10 0 0,60-308 1 0 0,-99 335 66 0 0,16-387 0 0 0,-49 325-12 0 0,-49-381 1 0 0,21 457-90 0 0,-8 1 0 0 0,-111-329 0 0 0,50 274-284 0 0,69 181 18 0 0,-2 2 1 0 0,-43-59-1 0 0,62 97 62 0 0,0 0 0 0 0,-1 1 0 0 0,-1 1 0 0 0,0 0 0 0 0,-1 0 0 0 0,-19-12 0 0 0,26 20-157 0 0,0 0 0 0 0,-1 1 0 0 0,1 0 0 0 0,-1 0 0 0 0,0 0 0 0 0,0 1 1 0 0,0 0-1 0 0,0 0 0 0 0,-1 1 0 0 0,1 0 0 0 0,0 0 0 0 0,-1 1 1 0 0,1-1-1 0 0,0 2 0 0 0,-1-1 0 0 0,1 1 0 0 0,-8 2 0 0 0,-19 9-3434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9.75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657 793 88 0 0,'-2'-1'45'0'0,"1"-1"0"0"0,-1 1 0 0 0,1-1 0 0 0,-1 1 0 0 0,0 0 0 0 0,0 0 0 0 0,1 0 0 0 0,-1 0 0 0 0,0 0 0 0 0,0 0 0 0 0,0 0 0 0 0,0 0 0 0 0,0 1 0 0 0,0-1 0 0 0,-1 1 0 0 0,1 0 0 0 0,0-1 0 0 0,0 1 0 0 0,0 0 0 0 0,0 0 0 0 0,0 1 0 0 0,0-1 0 0 0,-1 0 0 0 0,1 1 0 0 0,0-1 0 0 0,-3 2 0 0 0,3-1 21 0 0,-1 1-1 0 0,1-1 1 0 0,0 1-1 0 0,0-1 0 0 0,0 1 1 0 0,0 0-1 0 0,0 0 1 0 0,0 0-1 0 0,0 0 1 0 0,1 0-1 0 0,-1 0 1 0 0,1 0-1 0 0,-1 1 1 0 0,1-1-1 0 0,0 1 1 0 0,0-1-1 0 0,0 1 0 0 0,0-1 1 0 0,1 1-1 0 0,-1-1 1 0 0,0 5-1 0 0,-1 15 444 0 0,1 0-1 0 0,1 1 0 0 0,3 24 1 0 0,13 69 748 0 0,-7-60-626 0 0,69 779 4226 0 0,-55-79-3224 0 0,-11-300-1194 0 0,26 264-119 0 0,-32-656-324 0 0,12 120 156 0 0,-11-134-315 0 0,22 79 0 0 0,-28-128 139 0 0,-1 0-1 0 0,0 0 0 0 0,1 0 1 0 0,-1 0-1 0 0,0 0 0 0 0,1 0 1 0 0,-1 0-1 0 0,1 0 0 0 0,0-1 1 0 0,-1 1-1 0 0,2 2 0 0 0,-1-3 12 0 0,-1 0 1 0 0,0 0-1 0 0,1 0 0 0 0,-1 0 0 0 0,0 0 0 0 0,1 0 0 0 0,-1 0 0 0 0,0 0 0 0 0,1 0 0 0 0,-1 0 0 0 0,0 0 0 0 0,1 0 0 0 0,-1 0 0 0 0,0 0 1 0 0,1 0-1 0 0,-1 0 0 0 0,0-1 0 0 0,1 1 0 0 0,-1 0 0 0 0,0 0 0 0 0,1 0 0 0 0,-1-1 0 0 0,0 1 0 0 0,0 0 0 0 0,1 0 0 0 0,-1 0 1 0 0,0-1-1 0 0,0 1 0 0 0,0 0 0 0 0,1-1 0 0 0,-1 1 0 0 0,0 0 0 0 0,0 0 0 0 0,0-1 0 0 0,0 1 0 0 0,0 0 0 0 0,1-1 0 0 0,2-6-92 0 0,-1 0-1 0 0,1 0 1 0 0,-1 0-1 0 0,0 0 1 0 0,-1 0-1 0 0,0 0 0 0 0,1-9 1 0 0,0-5-31 0 0,24-245-531 0 0,-14-6 267 0 0,-6-200-142 0 0,-11 346 386 0 0,-36-218-1 0 0,5 184 88 0 0,-69-194-1 0 0,-85-148 93 0 0,-12-39 96 0 0,33-20 152 0 0,140 460-132 0 0,-15-34 243 0 0,-14-57 1488 0 0,57 188-1752 0 0,0 1 0 0 0,1 0 0 0 0,-1 0 0 0 0,1 0 1 0 0,0-1-1 0 0,0-5 0 0 0,0 9-88 0 0,0-1 0 0 0,1 0 0 0 0,-1 1 0 0 0,0-1 1 0 0,0 1-1 0 0,1-1 0 0 0,-1 1 0 0 0,0-1 0 0 0,1 0 0 0 0,-1 1 1 0 0,0-1-1 0 0,1 1 0 0 0,-1 0 0 0 0,1-1 0 0 0,-1 1 0 0 0,1-1 1 0 0,-1 1-1 0 0,1 0 0 0 0,-1-1 0 0 0,1 1 0 0 0,-1 0 0 0 0,1-1 0 0 0,0 1 1 0 0,-1 0-1 0 0,1 0 0 0 0,-1 0 0 0 0,1 0 0 0 0,0 0 0 0 0,-1-1 1 0 0,1 1-1 0 0,0 0 0 0 0,-1 0 0 0 0,1 0 0 0 0,-1 1 0 0 0,1-1 1 0 0,0 0-1 0 0,-1 0 0 0 0,2 1 0 0 0,6 0 150 0 0,-1 1 0 0 0,0 1-1 0 0,0 0 1 0 0,8 3 0 0 0,10 5 237 0 0,20 8 128 0 0,-20-8-147 0 0,32 9 0 0 0,16-2 222 0 0,0-4 0 0 0,2-2 0 0 0,94 1 0 0 0,719-23 2165 0 0,-284-46-1787 0 0,-19 1-233 0 0,255 24 139 0 0,-785 32-888 0 0,-1-4 1 0 0,0-2-1 0 0,66-14 0 0 0,-89 12-519 0 0,36-15 0 0 0,-53 17-104 0 0,-1-1 0 0 0,0-1 0 0 0,0 0 0 0 0,22-17 1 0 0,-34 24 521 0 0,0 0-1 0 0,-1-1 1 0 0,7-8-1020 0 0,-7 8 1020 0 0,0 0 0 0 0,0 1 0 0 0,1-1 0 0 0,-1 0 0 0 0,0 0 0 0 0,0 0 0 0 0,0 0 0 0 0,0 1 0 0 0,0-1-1 0 0,0 0 1 0 0,0 0 0 0 0,-1 0 0 0 0,1-1 0 0 0,-129-18-14579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39.9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228 0 536 0 0,'-22'25'778'0'0,"-2"-1"0"0"0,-1-2 0 0 0,-29 22-1 0 0,35-32-275 0 0,8-5-95 0 0,1-1 1 0 0,-1 2 0 0 0,1 0 0 0 0,-13 14-1 0 0,21-20-326 0 0,0 0 0 0 0,0 0 0 0 0,0 0 0 0 0,1 1-1 0 0,-1-1 1 0 0,1 0 0 0 0,0 1 0 0 0,0-1-1 0 0,0 1 1 0 0,0 0 0 0 0,0-1 0 0 0,1 1 0 0 0,-1 0-1 0 0,1-1 1 0 0,-1 1 0 0 0,1 0 0 0 0,0 0-1 0 0,0 0 1 0 0,0-1 0 0 0,1 1 0 0 0,-1 0 0 0 0,1-1-1 0 0,-1 1 1 0 0,1 0 0 0 0,0-1 0 0 0,2 5-1 0 0,-1-3 41 0 0,1 0 0 0 0,-1 0 0 0 0,1 0 0 0 0,0-1 0 0 0,0 1 0 0 0,1-1 0 0 0,-1 0 0 0 0,1 0-1 0 0,0 0 1 0 0,0 0 0 0 0,0 0 0 0 0,0-1 0 0 0,8 4 0 0 0,4 0 290 0 0,0 0-1 0 0,24 6 1 0 0,6-4 234 0 0,-1-1-1 0 0,1-3 1 0 0,61-1-1 0 0,-70-3-391 0 0,101-1 1004 0 0,138-20-1 0 0,133-38 250 0 0,-178 23-1190 0 0,296-45 5 0 0,-376 59-355 0 0,296-37-1200 0 0,-440 58 1194 0 0,56-7-758 0 0,1 4 0 0 0,90 4 0 0 0,-144 1 575 0 0,-1 0-1 0 0,1 1 1 0 0,-1 0 0 0 0,1 1 0 0 0,-1 0 0 0 0,0 0-1 0 0,10 6 1 0 0,-15-7 21 0 0,0 0 1 0 0,-1 0-1 0 0,0 1 0 0 0,1-1 1 0 0,-1 1-1 0 0,0-1 1 0 0,-1 1-1 0 0,1 0 0 0 0,0 0 1 0 0,-1 1-1 0 0,1-1 0 0 0,-1 0 1 0 0,0 1-1 0 0,0 0 0 0 0,-1-1 1 0 0,1 1-1 0 0,-1 0 0 0 0,2 7 1 0 0,-2-6-323 0 0,0 0 1 0 0,-1 0 0 0 0,0 0 0 0 0,0-1 0 0 0,-1 7-1 0 0,-6 23-2300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9.15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08062.96875"/>
      <inkml:brushProperty name="anchorY" value="-292579.5625"/>
      <inkml:brushProperty name="scaleFactor" value="0.5"/>
    </inkml:brush>
  </inkml:definitions>
  <inkml:trace contextRef="#ctx0" brushRef="#br0">49 1926 0 0 0,'0'0'0'0'0,"-2"0"0"0"0,-5-1 485 0 0,-2-3-315 0 0,-1 1 390 0 0,1-1 243 0 0,2-1-116 0 0,3-1-197 0 0,6-1 12 0 0,5-4 249 0 0,5-1-450 0 0,5-5 554 0 0,6-2-300 0 0,3-3-129 0 0,5-2-47 0 0,3-3 125 0 0,4 0-321 0 0,5-4 310 0 0,5-3-202 0 0,5-4-61 0 0,9-10-18 0 0,7-9 40 0 0,8-12-150 0 0,9-14 138 0 0,5-11-148 0 0,4-9-32 0 0,4-10-77 0 0,0-3-43 0 0,-1 0 41 0 0,0-1-223 0 0,-5 5-2 0 0,-5 7-11 0 0,-4 7-112 0 0,-5 10-157 0 0,-7 9 347 0 0,-5 7-834 0 0,-6 8-899 0 0,-6 7 646 0 0,-14 14-2599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40.19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241 299 648 0 0,'-14'14'568'0'0,"0"-1"1"0"0,-1-1-1 0 0,-1-1 0 0 0,0 0 1 0 0,-1-1-1 0 0,-19 9 0 0 0,9-8 243 0 0,15-7-306 0 0,0 1 1 0 0,0 1-1 0 0,-16 9 1 0 0,27-14-416 0 0,-1 0 0 0 0,1 0 0 0 0,-1 0 0 0 0,1 0-1 0 0,-1 1 1 0 0,1-1 0 0 0,0 0 0 0 0,0 1 0 0 0,0-1 0 0 0,-1 1 0 0 0,1-1 0 0 0,1 1 0 0 0,-1 0 0 0 0,0-1 0 0 0,0 1-1 0 0,1 0 1 0 0,-1-1 0 0 0,1 1 0 0 0,-1 0 0 0 0,0 2 0 0 0,2-3-26 0 0,-1 1 0 0 0,0-1 0 0 0,1 0 0 0 0,-1 1 0 0 0,1-1 0 0 0,-1 0 0 0 0,1 0 0 0 0,0 0 0 0 0,-1 1 0 0 0,1-1 0 0 0,0 0 0 0 0,0 0 0 0 0,0 0 0 0 0,0 0 0 0 0,0 0 0 0 0,0 0 0 0 0,0 0 0 0 0,0-1 0 0 0,0 1 0 0 0,0 0 0 0 0,1-1 0 0 0,-1 1-1 0 0,0 0 1 0 0,0-1 0 0 0,1 1 0 0 0,-1-1 0 0 0,2 0 0 0 0,9 4 290 0 0,0-1 0 0 0,0 0 0 0 0,1-1 0 0 0,22 0 0 0 0,52-5 870 0 0,-67 1-916 0 0,15 0 63 0 0,317-31 2802 0 0,572-75 358 0 0,-702 83-3216 0 0,1051-131 230 0 0,-1117 135-754 0 0,716-88-4711 0 0,-564 85-4503 0 0,-158 4 6353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40.8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3161 597 88 0 0,'4'-22'455'0'0,"-1"0"0"0"0,0 0-1 0 0,-2-1 1 0 0,0 1 0 0 0,-2 0 0 0 0,0 0 0 0 0,-2-1 0 0 0,0 1-1 0 0,-2 1 1 0 0,0-1 0 0 0,-16-38 0 0 0,14 44-97 0 0,0 0 0 0 0,-2 1 1 0 0,0-1-1 0 0,0 2 0 0 0,-2-1 1 0 0,0 2-1 0 0,0-1 0 0 0,-1 1 0 0 0,-1 1 1 0 0,0 0-1 0 0,-1 1 0 0 0,0 1 1 0 0,-1 0-1 0 0,0 1 0 0 0,-27-13 0 0 0,8 9 2 0 0,-1 1-1 0 0,-1 1 0 0 0,-47-7 0 0 0,-114-3 801 0 0,-229 28 550 0 0,264 8-940 0 0,1 8 0 0 0,-305 83-1 0 0,361-73-459 0 0,-112 51-1 0 0,148-53-177 0 0,1 4-1 0 0,-97 67 1 0 0,141-85-88 0 0,1 1 0 0 0,1 1 0 0 0,-35 40 0 0 0,47-47-26 0 0,0 0-1 0 0,1 1 1 0 0,1 1 0 0 0,0-1 0 0 0,1 1 0 0 0,0 1-1 0 0,1-1 1 0 0,-7 28 0 0 0,10-26-10 0 0,0 0 0 0 0,1 0 0 0 0,1 0-1 0 0,0 0 1 0 0,1 0 0 0 0,1 0 0 0 0,0 0-1 0 0,2 0 1 0 0,0 0 0 0 0,0 0 0 0 0,1-1 0 0 0,12 27-1 0 0,2-8 43 0 0,2-2 0 0 0,1 0-1 0 0,1-1 1 0 0,33 35 0 0 0,2-6 89 0 0,2-3 1 0 0,3-2 0 0 0,87 59 0 0 0,218 123 355 0 0,-300-196-433 0 0,794 425 561 0 0,-803-439-593 0 0,325 153 227 0 0,-18 24 124 0 0,-311-169-255 0 0,-3 2 1 0 0,-1 2-1 0 0,-1 3 1 0 0,66 73 0 0 0,-92-88-31 0 0,-2 0 0 0 0,0 2 0 0 0,-2 0 0 0 0,-2 2 1 0 0,0 0-1 0 0,-2 0 0 0 0,-1 2 0 0 0,-2-1 1 0 0,14 63-1 0 0,-20-60 129 0 0,-1 1 0 0 0,-3-1 1 0 0,0 1-1 0 0,-3-1 0 0 0,-1 1 1 0 0,-1-1-1 0 0,-2 0 0 0 0,-2 0 1 0 0,-1 0-1 0 0,-1-1 0 0 0,-2 0 1 0 0,-2-1-1 0 0,-18 36 0 0 0,10-29 151 0 0,-1-1 0 0 0,-2-2 0 0 0,-2 0 0 0 0,-1-2 0 0 0,-2-1 0 0 0,-1-1 0 0 0,-2-1 0 0 0,-1-2-1 0 0,-1-1 1 0 0,-40 25 0 0 0,11-16-7 0 0,-1-2 0 0 0,-90 36-1 0 0,-146 32 408 0 0,154-65-776 0 0,-184 25 0 0 0,-157-19 0 0 0,302-39-98 0 0,-262-26 0 0 0,330 6-37 0 0,0-5-1 0 0,1-6 1 0 0,-149-51 0 0 0,225 62-362 0 0,0-1 0 0 0,2-2 1 0 0,0-2-1 0 0,1-2 1 0 0,-47-34-1 0 0,76 48 198 0 0,0 0 0 0 0,0 0-1 0 0,0 0 1 0 0,1-1 0 0 0,0 0 0 0 0,1-1-1 0 0,0 1 1 0 0,0-1 0 0 0,-5-12 0 0 0,9 15-6 0 0,-1 0 1 0 0,1 0 0 0 0,1-1 0 0 0,-1 1-1 0 0,1-1 1 0 0,0 1 0 0 0,1-1 0 0 0,-1 1-1 0 0,1-1 1 0 0,0 1 0 0 0,1-1 0 0 0,0 1 0 0 0,0-1-1 0 0,0 1 1 0 0,5-12 0 0 0,0 2-506 0 0,2 0 1 0 0,-1 0-1 0 0,2 1 1 0 0,0 1-1 0 0,1-1 1 0 0,14-16-1 0 0,9-4-2093 0 0,37-33 0 0 0,31-21-1133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47.6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499 504 0 0 0,'-56'5'33'0'0,"-29"1"675"0"0,-94 18 1 0 0,142-18 1049 0 0,0-2 1 0 0,-67-1 792 0 0,106-3-2366 0 0,0 0 0 0 0,1-1 0 0 0,-1 1 0 0 0,0-1 0 0 0,0 1 0 0 0,0-1 1 0 0,0 0-1 0 0,0 0 0 0 0,2-1 0 0 0,8-3 293 0 0,29-2 601 0 0,-13 3-456 0 0,87-14 1034 0 0,138-3-1 0 0,-76 9-776 0 0,1062-131 2250 0 0,-950 100-2678 0 0,1105-108 696 0 0,213 59-814 0 0,-638 92-597 0 0,-964 0 251 0 0,254 0-1381 0 0,-187-3-1094 0 0,109-19-1 0 0,-173 21 2093 0 0,1-1-384 0 0,0 1 0 0 0,-1-1 0 0 0,1-1-1 0 0,-1 1 1 0 0,0-1 0 0 0,12-7 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48.1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106 245 0 0 0,'-7'-10'326'0'0,"1"0"0"0"0,-1 0 0 0 0,2 0-1 0 0,-1-1 1 0 0,1 1 0 0 0,1-1 0 0 0,0 0 0 0 0,-5-24 0 0 0,-36-91 12097 0 0,44 127-12316 0 0,0 0 4 0 0,0 1 0 0 0,0-1 0 0 0,1 0-1 0 0,-1 1 1 0 0,0-1 0 0 0,1 1 0 0 0,0-1 0 0 0,-1 1-1 0 0,1-1 1 0 0,0 1 0 0 0,0 0 0 0 0,0-1 0 0 0,0 3-1 0 0,2 24 595 0 0,-2-26-631 0 0,6 33 761 0 0,12 42 0 0 0,0-4-135 0 0,28 219 1547 0 0,-18-106-1488 0 0,68 612 1161 0 0,-10 824 694 0 0,-50-1000-1824 0 0,37-6-210 0 0,-70-596-564 0 0,80 603-1384 0 0,-75-429-1862 0 0,-7-111-6403 0 0,-5-124 5265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3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446.03867"/>
      <inkml:brushProperty name="anchorY" value="-63752.71094"/>
      <inkml:brushProperty name="scaleFactor" value="0.5"/>
    </inkml:brush>
  </inkml:definitions>
  <inkml:trace contextRef="#ctx0" brushRef="#br0">1 681 88 0 0,'0'0'0'0'0,"6"-1"88"0"0,8-4 271 0 0,0-2-321 0 0,2-1 118 0 0,2-1 47 0 0,2 1-172 0 0,6 2 26 0 0,7 3-13 0 0,8 0-13 0 0,11 2-26 0 0,7 0 35 0 0,8-1-40 0 0,8 0 40 0 0,4-1-40 0 0,3 0 12 0 0,3 0-4 0 0,1-1 0 0 0,3 1 19 0 0,4-1-6 0 0,3-1 3 0 0,3-2 0 0 0,3-2 19 0 0,2-1 22 0 0,3-3-14 0 0,3-2 90 0 0,4-2-15 0 0,3-2 8 0 0,3-1-16 0 0,3-2 60 0 0,0-1-64 0 0,2-1 105 0 0,1-2-22 0 0,1 1-9 0 0,3-2-68 0 0,2 2 103 0 0,2 1-91 0 0,3 1 74 0 0,3-1-20 0 0,3 2-50 0 0,6 0-77 0 0,5 1 102 0 0,9 1-121 0 0,5-1 111 0 0,4 1-62 0 0,3 2-37 0 0,3 2-63 0 0,5 0 89 0 0,8 1-98 0 0,9 2 122 0 0,6 1-44 0 0,5 1-41 0 0,8 2 34 0 0,3 3-33 0 0,4 3 28 0 0,2 1-9 0 0,0 3-6 0 0,1 0 2 0 0,4 1-29 0 0,5 0 36 0 0,9-1-31 0 0,5 0 38 0 0,6 0-11 0 0,1-1-15 0 0,5 0-3 0 0,3-1 27 0 0,4-1-28 0 0,4 1 57 0 0,1-1-26 0 0,1 1 0 0 0,0 1-36 0 0,4-1 65 0 0,4 1-49 0 0,5 0 110 0 0,4 2-60 0 0,0 1-6 0 0,7 0-33 0 0,5 1 62 0 0,5 1-49 0 0,9 0 35 0 0,4 2-19 0 0,1 0-41 0 0,2 1-35 0 0,1 2 72 0 0,2 2-82 0 0,2 1 101 0 0,1 2-39 0 0,1 0-24 0 0,5 1-19 0 0,9 0 13 0 0,7-1-17 0 0,11 0 32 0 0,2-1-18 0 0,0 1-3 0 0,2 1-27 0 0,-1 1 17 0 0,3 0-8 0 0,5-1 49 0 0,2 2-32 0 0,3-1 2 0 0,8 1-9 0 0,7 0 1 0 0,4 0 9 0 0,4 1-4 0 0,-2 0 2 0 0,-4 1-9 0 0,4 1-44 0 0,1-1 77 0 0,7 0-63 0 0,7 0 76 0 0,5-2-2 0 0,1 1-26 0 0,3 0-17 0 0,0 1 14 0 0,0 1-17 0 0,1 1 14 0 0,0 1 5 0 0,0-1-11 0 0,6 0-5 0 0,6 0 29 0 0,4 0-27 0 0,1-1 46 0 0,-3-1-14 0 0,-4 0-22 0 0,4 0-57 0 0,5-2 89 0 0,8 0-96 0 0,6-2 141 0 0,2-2-41 0 0,-2-1-30 0 0,0-1-44 0 0,-1-1 57 0 0,-1-1-68 0 0,3 1 94 0 0,2-2-46 0 0,2-2-13 0 0,6 1-3 0 0,3-3 17 0 0,-1 0-16 0 0,0-1 33 0 0,-4-1 10 0 0,-5-2-20 0 0,5 0-30 0 0,4-2 74 0 0,4-2-81 0 0,0 0 73 0 0,-8 0-12 0 0,-8 1-53 0 0,-2 0 37 0 0,3 1-14 0 0,5 1 3 0 0,5-2 10 0 0,3 1-3 0 0,-4-1 10 0 0,-1 1-40 0 0,-2 1 22 0 0,-4-1-18 0 0,3 1 14 0 0,0 0 42 0 0,0 0-39 0 0,4 0-33 0 0,2 0 56 0 0,-2-1-66 0 0,-1-1 66 0 0,-6-1-10 0 0,-5 1-24 0 0,2-3-57 0 0,0-3 109 0 0,1 0-102 0 0,-1-2 135 0 0,-6-2-29 0 0,-8 1-54 0 0,-1-3-26 0 0,-3 0 69 0 0,4-2-72 0 0,3-2 79 0 0,-2-1-23 0 0,-4-1-30 0 0,-5-1 12 0 0,-6-1 3 0 0,-6-1-2 0 0,-4 1 19 0 0,-5 1-4 0 0,-5-2-17 0 0,-1 1-50 0 0,-2 0 87 0 0,-4 0-84 0 0,-7 3 100 0 0,-15 2-38 0 0,-16 2-33 0 0,-13 5-54 0 0,-11 2 125 0 0,-7 2-136 0 0,-7 3 146 0 0,-9 2-52 0 0,-6 0-38 0 0,-3 0-33 0 0,-2 0 62 0 0,-2-2-61 0 0,-6 0 122 0 0,-10-1-53 0 0,-11 0-27 0 0,-7-3-64 0 0,-9 0 52 0 0,-8-2-59 0 0,-3 0 91 0 0,-8-2-26 0 0,-7-1-28 0 0,-6-2-100 0 0,-8-2 44 0 0,-10-3-58 0 0,-8-2-15 0 0,-12-2-81 0 0,-10-3 2 0 0,-10-2-549 0 0,-11-3 31 0 0,-12-5-6 0 0,-12-4-793 0 0,-13-4 1335 0 0,-15-4-455 0 0,-28 8-1092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7809.38281"/>
      <inkml:brushProperty name="anchorY" value="-63758.48828"/>
      <inkml:brushProperty name="scaleFactor" value="0.5"/>
    </inkml:brush>
  </inkml:definitions>
  <inkml:trace contextRef="#ctx0" brushRef="#br0">117 2613 88 0 0,'0'0'0'0'0,"-3"0"88"0"0,-8 0 177 0 0,-6 1-274 0 0,-3 3 61 0 0,0 4 23 0 0,2 0-83 0 0,4 1 16 0 0,4 0-7 0 0,6-2-10 0 0,8-1-7 0 0,7-3 1 0 0,6-2-1 0 0,4-3 28 0 0,6-2-8 0 0,4-1-15 0 0,2 0-3 0 0,5 1-1 0 0,3-1-1 0 0,6-1 19 0 0,2-1-6 0 0,2-1-6 0 0,3 2 30 0 0,2-1-18 0 0,1 1 34 0 0,3 1 19 0 0,0 1-13 0 0,3 1 34 0 0,0 3 10 0 0,3 3 45 0 0,1 1-20 0 0,2 3 140 0 0,1 3-39 0 0,2-2 38 0 0,3 1-43 0 0,3-1 79 0 0,4 0-62 0 0,4-1 58 0 0,4 0-72 0 0,4 0 21 0 0,3 0-102 0 0,4 0 84 0 0,4 0-77 0 0,5 2 78 0 0,3 1-51 0 0,6 1-40 0 0,7 1-63 0 0,7 1 79 0 0,9-1-94 0 0,6 0 120 0 0,5-1-72 0 0,2 1-14 0 0,5 0-88 0 0,5-3 86 0 0,6-3-96 0 0,10-2 120 0 0,9 0-44 0 0,9-2-13 0 0,8-2-30 0 0,9 0 34 0 0,7-3-32 0 0,4 1 38 0 0,0-2-20 0 0,-2 0-3 0 0,3 2 1 0 0,3 0 8 0 0,5 0-2 0 0,8 2 38 0 0,4-1-29 0 0,4 3 11 0 0,7-1-31 0 0,7 1 74 0 0,8-2-80 0 0,7-2 92 0 0,7-2-28 0 0,4-1-8 0 0,7-1 4 0 0,6-4 17 0 0,6-1-15 0 0,8-3 52 0 0,4-1-43 0 0,3-1-3 0 0,9-3-46 0 0,9-2 20 0 0,12 0-19 0 0,11-2 42 0 0,8 1-31 0 0,4 0 10 0 0,6 1-86 0 0,4-1 71 0 0,3 1-63 0 0,4 0 111 0 0,3-3-79 0 0,4-1-20 0 0,7-2-22 0 0,8-1 30 0 0,6 1-21 0 0,3 1 44 0 0,-1 2-22 0 0,-2 2-10 0 0,4 1-25 0 0,5 2 44 0 0,9 1-34 0 0,8 0 85 0 0,3 2-51 0 0,0 1-20 0 0,2-2-11 0 0,1 0 18 0 0,1-1-7 0 0,5-2 48 0 0,3 0-12 0 0,4-3-13 0 0,9-1-50 0 0,6-3 69 0 0,4-3-71 0 0,2-2 68 0 0,-3-2-29 0 0,-2-1-9 0 0,4 1-24 0 0,6 1 33 0 0,4-1-40 0 0,4-1 77 0 0,-3 0-22 0 0,-3 1-1 0 0,4 1-80 0 0,3 2 96 0 0,5 1-88 0 0,6 1 82 0 0,-2-1-15 0 0,-5 1-22 0 0,0 3-19 0 0,0 2 32 0 0,1 4-12 0 0,6 2 60 0 0,0 2-26 0 0,-2 2-35 0 0,1 5-63 0 0,-2-1 117 0 0,-2 4-114 0 0,1 0 148 0 0,-1-1-43 0 0,-1-2-40 0 0,4-1-40 0 0,0-2 64 0 0,1 0-71 0 0,-3 1 96 0 0,-5 0-9 0 0,-2-1-32 0 0,6 0-24 0 0,2-3 34 0 0,5 0-33 0 0,1-2 28 0 0,-6-1 11 0 0,-5 2-21 0 0,0 0-2 0 0,2 0 19 0 0,1 2-25 0 0,1-2 26 0 0,-5-1 2 0 0,-6 0-19 0 0,0 1 7 0 0,-1-2 25 0 0,0 0-36 0 0,1 0 21 0 0,-5 0-6 0 0,-4-2-18 0 0,-4 1 6 0 0,-3 0 34 0 0,-3-1-29 0 0,-3 3 1 0 0,-1 3 38 0 0,-3 2-22 0 0,2 2-19 0 0,-1 1 43 0 0,-3 0-52 0 0,-7-1 35 0 0,-8 1 18 0 0,-8 0-16 0 0,1-1-67 0 0,2 1 104 0 0,4 0-110 0 0,0-1 174 0 0,-4 1-61 0 0,-10 0 5 0 0,-7 0-43 0 0,-5 0 20 0 0,-4-2-37 0 0,0 0 37 0 0,-4-2-22 0 0,-4 0-30 0 0,2-1 19 0 0,-2 0 20 0 0,-6-2-26 0 0,-6 0 84 0 0,-14-1-51 0 0,-8 0 9 0 0,-5 0-49 0 0,-4 0 32 0 0,-2 0-41 0 0,-3-1 30 0 0,-8 1-10 0 0,-11 1-6 0 0,-10 1-35 0 0,-11 3 37 0 0,-11 1-22 0 0,-11 4 34 0 0,-9 1 0 0 0,-10 0-35 0 0,-5 2-36 0 0,-5-2 56 0 0,-4 0-58 0 0,-3-2 36 0 0,-4-4-2 0 0,-6-2-18 0 0,-4-5-68 0 0,-5-3 75 0 0,-10-4-83 0 0,-9-4 14 0 0,-13-3-42 0 0,-9-3-28 0 0,-8 0-228 0 0,-7 1-50 0 0,-7-1-31 0 0,-6-1-819 0 0,-12 0 13 0 0,-12 1-45 0 0,-35 6-1816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08771.75"/>
      <inkml:brushProperty name="anchorY" value="-397666"/>
      <inkml:brushProperty name="scaleFactor" value="0.5"/>
    </inkml:brush>
  </inkml:definitions>
  <inkml:trace contextRef="#ctx0" brushRef="#br0">14 193 512 0 0,'-9'1'7735'0'0,"6"4"-7882"0"0,1 3 541 0 0,4 2-315 0 0,5 3-78 0 0,6 2-55 0 0,7 2 82 0 0,5 0-68 0 0,4 0 134 0 0,4 0-94 0 0,4-1-15 0 0,5-2-237 0 0,4-1 193 0 0,4-1-193 0 0,4-2 231 0 0,3-2-78 0 0,1-2-65 0 0,1-3 184 0 0,-2-3 100 0 0,0-2-60 0 0,-3-4 239 0 0,-3-3-120 0 0,-3-2-105 0 0,-1 1-67 0 0,0 0 120 0 0,1 3-150 0 0,2 2 177 0 0,4 1-44 0 0,3 3-20 0 0,5 0 86 0 0,2 1 85 0 0,1 1-77 0 0,1-2 321 0 0,-2 1-164 0 0,-2-1 52 0 0,-1 1-306 0 0,-1-1 195 0 0,-1 1-186 0 0,1 0 235 0 0,0 1-135 0 0,1 0-48 0 0,0 0 36 0 0,2 1 47 0 0,1-1-44 0 0,1 1 54 0 0,-1 0-42 0 0,1-1-43 0 0,0 1-128 0 0,0 0 144 0 0,-1-1-173 0 0,0 0 190 0 0,-2-1-104 0 0,0 1-13 0 0,-1 0-68 0 0,0 1 52 0 0,1 0-49 0 0,0-1 69 0 0,1 0-39 0 0,1 0 5 0 0,1-2-76 0 0,1 0 77 0 0,2 0-64 0 0,1-2 111 0 0,1-1-31 0 0,1-1-24 0 0,2-1-65 0 0,1 1 54 0 0,0-2-49 0 0,1 0 69 0 0,0 2-1 0 0,-2 0-17 0 0,1 1-47 0 0,1 1 78 0 0,0 0-82 0 0,1 0 109 0 0,1-1-51 0 0,0 1-29 0 0,0-1-8 0 0,3 1 55 0 0,2-1-56 0 0,2 1 121 0 0,1-1-63 0 0,0 0-33 0 0,2 0-7 0 0,1 0 26 0 0,2 0-30 0 0,1-1 66 0 0,0 1-47 0 0,0 1-21 0 0,-1-1-97 0 0,3 1 146 0 0,2-2-124 0 0,4 0 198 0 0,2 0-104 0 0,3-3-47 0 0,4-1 36 0 0,3-2-37 0 0,3-1 28 0 0,3-1 0 0 0,2-1-8 0 0,-1 0-6 0 0,2 0-46 0 0,1 0 50 0 0,1 0-36 0 0,1 0 95 0 0,-2 1-36 0 0,-2 1-23 0 0,-1 2-94 0 0,-4 1 128 0 0,-2 1-120 0 0,-1 1 214 0 0,-2 1-98 0 0,0 1-30 0 0,2 2-80 0 0,1 0 120 0 0,1 2-108 0 0,0 1 182 0 0,-2 1-88 0 0,-2 0-25 0 0,-2 2-82 0 0,0 2 121 0 0,-1 1-99 0 0,-2 0 190 0 0,-2 1-82 0 0,-3 0-44 0 0,0 0-75 0 0,-1 0 71 0 0,-2 1-104 0 0,0 0 105 0 0,-2 1-145 0 0,-2-1-32 0 0,0 1-442 0 0,0-1-359 0 0,3-1-153 0 0,2-2-1076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2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19705.00781"/>
      <inkml:brushProperty name="anchorY" value="-398225.1875"/>
      <inkml:brushProperty name="scaleFactor" value="0.5"/>
    </inkml:brush>
  </inkml:definitions>
  <inkml:trace contextRef="#ctx0" brushRef="#br0">171 28 920 0 0,'-21'0'4741'0'0,"0"0"-3331"0"0,-5 0 646 0 0,-1 1-1053 0 0,1 1-429 0 0,5 1-26 0 0,5 3-247 0 0,6 2-66 0 0,10-8-217 0 0,0 1 1 0 0,-1-1-1 0 0,1 1 1 0 0,0 0-1 0 0,0-1 0 0 0,-1 1 1 0 0,1-1-1 0 0,0 1 1 0 0,0 0-1 0 0,0-1 0 0 0,0 1 1 0 0,0-1-1 0 0,0 1 1 0 0,0 0-1 0 0,0 0 1 0 0,7 11 170 0 0,9 1 11 0 0,8 0-71 0 0,8 0-30 0 0,8-1 667 0 0,6-1-402 0 0,6-3 536 0 0,3-4 1 0 0,2-4-255 0 0,3-4 106 0 0,6-3-741 0 0,6-2 275 0 0,10 0-251 0 0,10 0 113 0 0,13-1-65 0 0,12 0-21 0 0,13 0-58 0 0,15 0 88 0 0,13 1-86 0 0,13 1 82 0 0,8 0-52 0 0,7 1-31 0 0,6 1-28 0 0,7 0 23 0 0,6-1-29 0 0,4 2 26 0 0,6 0-7 0 0,3 2-26 0 0,8 1 8 0 0,8 3 52 0 0,7 1-63 0 0,7 1 3 0 0,5 1-11 0 0,1-1-46 0 0,2 1-82 0 0,4 0 95 0 0,6-1-100 0 0,5 1 20 0 0,5 1-100 0 0,2 0-96 0 0,4 1-669 0 0,5-2-232 0 0,4-1-74 0 0,4-2-2916 0 0,1-4 3517 0 0,3 0-1661 0 0,-58-1-3565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28354.44531"/>
      <inkml:brushProperty name="anchorY" value="-398873.40625"/>
      <inkml:brushProperty name="scaleFactor" value="0.5"/>
    </inkml:brush>
  </inkml:definitions>
  <inkml:trace contextRef="#ctx0" brushRef="#br0">1 0 2441 0 0,'66'6'8957'0'0,"-6"-4"-8875"0"0,8 0 1889 0 0,4-1-1319 0 0,1 2-440 0 0,2 4 17 0 0,3 4-215 0 0,28 12 517 0 0,11 2-441 0 0,8 1 1196 0 0,2-5-573 0 0,1-5-73 0 0,1-4-641 0 0,3-3 203 0 0,2-1-281 0 0,6-1 130 0 0,5-1-55 0 0,4 0-15 0 0,7-2-96 0 0,6 0 44 0 0,3-2-75 0 0,2 2-94 0 0,3-1-88 0 0,0 3-87 0 0,0 0-705 0 0,0 1-146 0 0,0 1-156 0 0,-1-1-2805 0 0,0 0 3523 0 0,-2-2-1754 0 0,-33-1-3589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4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33053"/>
      <inkml:brushProperty name="anchorY" value="-399765.875"/>
      <inkml:brushProperty name="scaleFactor" value="0.5"/>
    </inkml:brush>
  </inkml:definitions>
  <inkml:trace contextRef="#ctx0" brushRef="#br0">1 185 4073 0 0,'42'0'13323'0'0,"-2"-4"-15089"0"0,14-2 3380 0 0,15-1-1770 0 0,17 1 222 0 0,21 1-172 0 0,23 1 346 0 0,19-1-100 0 0,18-3 16 0 0,15-4-123 0 0,16-6 99 0 0,13-2-131 0 0,10-1 9 0 0,7 1-34 0 0,5 3-43 0 0,9 3-121 0 0,7 4 59 0 0,9 4-83 0 0,10 5-102 0 0,4 4-159 0 0,6 6-86 0 0,6 6-2027 0 0,8 5-1527 0 0,7 2 232 0 0,-56-2-1508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9.42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0497.59375"/>
      <inkml:brushProperty name="anchorY" value="-291289.0625"/>
      <inkml:brushProperty name="scaleFactor" value="0.5"/>
    </inkml:brush>
  </inkml:definitions>
  <inkml:trace contextRef="#ctx0" brushRef="#br0">37 3891 88 0 0,'0'0'0'0'0,"-4"4"88"0"0,-3 5 616 0 0,-2 2-568 0 0,1 1 443 0 0,2 1 173 0 0,4-4-116 0 0,5-4-134 0 0,8-8 18 0 0,5-10 213 0 0,5-9-425 0 0,8-15 406 0 0,5-15-213 0 0,3-15-123 0 0,8-20 41 0 0,4-17 75 0 0,4-15-243 0 0,5-19 225 0 0,1-11-176 0 0,0-12-42 0 0,1-13-110 0 0,-2-9 12 0 0,1-5-90 0 0,0-8-54 0 0,0-2-54 0 0,-1 1-21 0 0,-1-1-141 0 0,-4 7 45 0 0,-5 8-22 0 0,-5 7 19 0 0,-5 12-14 0 0,-6 14-13 0 0,-5 10-90 0 0,-5 12-22 0 0,-4 9 84 0 0,-5 3-508 0 0,-3 6-364 0 0,-3 3 143 0 0,-3 23-4198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38490.21875"/>
      <inkml:brushProperty name="anchorY" value="-400305.71875"/>
      <inkml:brushProperty name="scaleFactor" value="0.5"/>
    </inkml:brush>
  </inkml:definitions>
  <inkml:trace contextRef="#ctx0" brushRef="#br0">1 149 3249 0 0,'0'0'0'0'0,"48"-1"3921"0"0,58-6 4387 0 0,30-7-9291 0 0,27-6 2261 0 0,13-3-1258 0 0,5 1-336 0 0,3 3-519 0 0,2 3-220 0 0,6 5-321 0 0,12 2-2557 0 0,11 5 3329 0 0,-38 1-8060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41093.53125"/>
      <inkml:brushProperty name="anchorY" value="-400791.4375"/>
      <inkml:brushProperty name="scaleFactor" value="0.5"/>
    </inkml:brush>
  </inkml:definitions>
  <inkml:trace contextRef="#ctx0" brushRef="#br0">1 1 3377 0 0,'0'0'0'0'0,"29"5"3568"0"0,45 6 3894 0 0,29 5-8833 0 0,25 3 2743 0 0,19 4-1330 0 0,13 3-105 0 0,13 4-13 0 0,8 2-35 0 0,11 4 151 0 0,9-2 48 0 0,6-2 23 0 0,6-4 248 0 0,0-5-206 0 0,-2-4-18 0 0,-3-1-358 0 0,-2 0 156 0 0,-3 2-173 0 0,-4 2 179 0 0,-5 1-130 0 0,-4 1 5 0 0,-4 0-524 0 0,-4 2-313 0 0,-4 0-130 0 0,-8 1-825 0 0,-36-6-8522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46010.14063"/>
      <inkml:brushProperty name="anchorY" value="-402010.03125"/>
      <inkml:brushProperty name="scaleFactor" value="0.5"/>
    </inkml:brush>
  </inkml:definitions>
  <inkml:trace contextRef="#ctx0" brushRef="#br0">1 5 1960 0 0,'0'0'0'0'0,"23"0"2225"0"0,38-1 2044 0 0,27 0-4421 0 0,19-1 1024 0 0,16 2-715 0 0,12 1-189 0 0,11 3 107 0 0,9 2-120 0 0,9 3 170 0 0,6 0 54 0 0,3 2-19 0 0,2-1 45 0 0,3-1 19 0 0,2-1-88 0 0,2-1-102 0 0,-1 1-41 0 0,0-1-84 0 0,-2 1-190 0 0,0 0 93 0 0,1-1-136 0 0,-1 0-583 0 0,-2-2-1359 0 0,-4-1-521 0 0,-35-2-884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51228.96875"/>
      <inkml:brushProperty name="anchorY" value="-402804.6875"/>
      <inkml:brushProperty name="scaleFactor" value="0.5"/>
    </inkml:brush>
  </inkml:definitions>
  <inkml:trace contextRef="#ctx0" brushRef="#br0">1 387 2745 0 0,'17'5'9352'0'0,"-1"-2"-10388"0"0,4-1 2268 0 0,7 0-852 0 0,11 2-362 0 0,12 0 111 0 0,13 1 90 0 0,14-1-30 0 0,15-1 130 0 0,14-2 156 0 0,11-5-197 0 0,11-2 54 0 0,11-3-138 0 0,11-2-146 0 0,12-1-69 0 0,14-2 69 0 0,11-3-80 0 0,10-2 144 0 0,7-1-79 0 0,5-4-37 0 0,5-1-108 0 0,5-2 44 0 0,7-2-79 0 0,6 1-56 0 0,6-1-14 0 0,7 0-50 0 0,5 2-373 0 0,7 1-233 0 0,4 2-109 0 0,3 1-546 0 0,-51 6-9874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4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56657.8125"/>
      <inkml:brushProperty name="anchorY" value="-403053.09375"/>
      <inkml:brushProperty name="scaleFactor" value="0.5"/>
    </inkml:brush>
  </inkml:definitions>
  <inkml:trace contextRef="#ctx0" brushRef="#br0">1 0 1792 0 0,'0'0'0'0'0,"25"3"3337"0"0,35 4 3426 0 0,13-2-7439 0 0,10-1 3660 0 0,6-3-3466 0 0,5-1 891 0 0,4-2-510 0 0,7 2 15 0 0,10 2-11 0 0,10 0-82 0 0,12 0 246 0 0,11 0-75 0 0,9-1 88 0 0,4-3-100 0 0,4-1-52 0 0,1 0-63 0 0,6-1-457 0 0,5 2 104 0 0,8 1-173 0 0,7 2-410 0 0,6-1-274 0 0,6 2-260 0 0,-39-1-7248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0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61202.21875"/>
      <inkml:brushProperty name="anchorY" value="-403707.59375"/>
      <inkml:brushProperty name="scaleFactor" value="0.5"/>
    </inkml:brush>
  </inkml:definitions>
  <inkml:trace contextRef="#ctx0" brushRef="#br0">1 600 8 0 0,'0'0'0'0'0,"32"-4"0"0"0,51-7 523 0 0,26-3-84 0 0,23-1 559 0 0,20-2 91 0 0,9 1 184 0 0,8 1-158 0 0,2 3 224 0 0,0 2-252 0 0,0 0-139 0 0,-1 2 763 0 0,1-2-164 0 0,-1-4 223 0 0,0-2-468 0 0,-3-2-285 0 0,-2-3-434 0 0,2-1-396 0 0,1 0 46 0 0,6 0-109 0 0,6-1-83 0 0,4 0 11 0 0,4-1-48 0 0,4-1-280 0 0,5-1 162 0 0,3-1-234 0 0,4 0-230 0 0,0-1-211 0 0,2-1-254 0 0,4-2-2271 0 0,5-2 2888 0 0,-41 6-11591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67063.96875"/>
      <inkml:brushProperty name="anchorY" value="-403742.28125"/>
      <inkml:brushProperty name="scaleFactor" value="0.5"/>
    </inkml:brush>
  </inkml:definitions>
  <inkml:trace contextRef="#ctx0" brushRef="#br0">1 178 2617 0 0,'50'24'9567'0'0,"-4"-8"-10411"0"0,14 2 2716 0 0,9-1-897 0 0,7-3-654 0 0,9-1 570 0 0,9-3-105 0 0,7-2 258 0 0,9-2-679 0 0,7-3 213 0 0,8-1-314 0 0,9-1-113 0 0,8-2-10 0 0,9-1-26 0 0,9-3-123 0 0,8-2 70 0 0,7-3-74 0 0,8-2 56 0 0,7-2-64 0 0,8-3-28 0 0,8-4-226 0 0,9-2 50 0 0,6-3-87 0 0,7-4-331 0 0,1 0-459 0 0,2 0-257 0 0,-1 0-3988 0 0,1 1 4679 0 0,-47 6-9382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2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2108.64063"/>
      <inkml:brushProperty name="anchorY" value="-404199.625"/>
      <inkml:brushProperty name="scaleFactor" value="0.5"/>
    </inkml:brush>
  </inkml:definitions>
  <inkml:trace contextRef="#ctx0" brushRef="#br0">0 0 2849 0 0,'21'3'2856'0'0,"33"1"3408"0"0,15 2-7312 0 0,14 0 2186 0 0,11 1-669 0 0,7 1 28 0 0,9 0-27 0 0,11 3-202 0 0,11 2 144 0 0,14 1-261 0 0,15 1-42 0 0,12 1-34 0 0,10 0-71 0 0,11 2-62 0 0,8 0 32 0 0,7 1-82 0 0,3 0-212 0 0,1 2-130 0 0,1 0-157 0 0,1 1-2122 0 0,5 1 2482 0 0,-41-4-11200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6049.07813"/>
      <inkml:brushProperty name="anchorY" value="-405141.0625"/>
      <inkml:brushProperty name="scaleFactor" value="0.5"/>
    </inkml:brush>
  </inkml:definitions>
  <inkml:trace contextRef="#ctx0" brushRef="#br0">175 1 512 0 0,'-13'34'5347'0'0,"0"-3"-3848"0"0,-4 8-127 0 0,-2 6 2437 0 0,-2 7-4244 0 0,1 4 2310 0 0,2 4-1135 0 0,2 2-13 0 0,3 3-659 0 0,3 5 195 0 0,2 4-230 0 0,4 5 96 0 0,1 3-70 0 0,3 3-56 0 0,3 5-31 0 0,3 4 2 0 0,2 5-43 0 0,3 5-120 0 0,5 4 3 0 0,3 2-103 0 0,5 5-501 0 0,3 2-573 0 0,4 3 54 0 0,1 3-1024 0 0,-5-22-8309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4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6712.79688"/>
      <inkml:brushProperty name="anchorY" value="-407790.90625"/>
      <inkml:brushProperty name="scaleFactor" value="0.5"/>
    </inkml:brush>
  </inkml:definitions>
  <inkml:trace contextRef="#ctx0" brushRef="#br0">84 0 2769 0 0,'-10'10'9103'0'0,"-2"1"-9019"0"0,-1 5 1288 0 0,-1 6-841 0 0,1 8-302 0 0,2 8 223 0 0,4 6-177 0 0,4 8 535 0 0,4 5-320 0 0,6 6 16 0 0,4 8-527 0 0,4 8 211 0 0,4 10-236 0 0,3 9 143 0 0,2 8-74 0 0,1 7-17 0 0,0 7-132 0 0,-1 7 164 0 0,2 6-187 0 0,-2 6 158 0 0,-1 5-94 0 0,-1 3-66 0 0,-3 2-194 0 0,-1 3 57 0 0,-2 0-164 0 0,-4 1-1511 0 0,-3-1-1294 0 0,-3-4-1121 0 0,-2-30-1593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29.8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296"/>
      <inkml:brushProperty name="anchorY" value="-288033.375"/>
      <inkml:brushProperty name="scaleFactor" value="0.5"/>
    </inkml:brush>
  </inkml:definitions>
  <inkml:trace contextRef="#ctx0" brushRef="#br0">0 3706 0 0 0,'0'0'0'0'0,"1"4"0"0"0,4 2 103 0 0,1 0 7 0 0,4-5-23 0 0,2-9 321 0 0,2-13-138 0 0,4-16-46 0 0,2-22-34 0 0,4-22 96 0 0,0-23-148 0 0,2-27 177 0 0,0-24-81 0 0,0-20-49 0 0,1-20-20 0 0,0-7 75 0 0,-3-1-148 0 0,0 3 130 0 0,-2 9-126 0 0,-4 13-67 0 0,-1 9-48 0 0,-3 11 42 0 0,-3 11-67 0 0,-3 5 75 0 0,-2 7-23 0 0,-3 6-30 0 0,-3 5 12 0 0,-3 9 12 0 0,-1 10-32 0 0,-1 8 47 0 0,-1 10-14 0 0,0 10-5 0 0,0 9-15 0 0,2 9 22 0 0,0 9-35 0 0,2 7 94 0 0,0 10-38 0 0,2 9 6 0 0,0 9-26 0 0,1 10 52 0 0,1 8-72 0 0,2 9 171 0 0,-1 6-78 0 0,1 7 19 0 0,0 5-84 0 0,1 7 106 0 0,0 4-101 0 0,-1 5 142 0 0,0 1-50 0 0,-1 1-29 0 0,0 0 32 0 0,1-2 34 0 0,0-2-48 0 0,0-2 73 0 0,-1-2-30 0 0,0-1-9 0 0,1-1-14 0 0,-2 0 68 0 0,1 0-67 0 0,-1 2 152 0 0,0 3-44 0 0,0 2-18 0 0,-2 5-18 0 0,0 4 69 0 0,-2 5-61 0 0,-2 6 114 0 0,-1 4-60 0 0,-1 4 30 0 0,0 3-34 0 0,-2 4 37 0 0,0 5 7 0 0,-1 3 73 0 0,-1 3-38 0 0,-1 2 26 0 0,0 5-61 0 0,-1 5 55 0 0,-1 8-29 0 0,-1 9 55 0 0,-1 11-136 0 0,0 13 13 0 0,-1 15-130 0 0,1 14 87 0 0,-3 14-81 0 0,1 9 3 0 0,0 4-76 0 0,0 1-37 0 0,0-1 23 0 0,1-4-50 0 0,1-4 51 0 0,1-8-166 0 0,1-11 30 0 0,3-10-44 0 0,0-9-248 0 0,0-10 116 0 0,2-7-124 0 0,0-11-47 0 0,2-9-65 0 0,3-12-53 0 0,4-13-1225 0 0,3-11-274 0 0,3-13 468 0 0,0-18-2686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7616.53125"/>
      <inkml:brushProperty name="anchorY" value="-411158.59375"/>
      <inkml:brushProperty name="scaleFactor" value="0.5"/>
    </inkml:brush>
  </inkml:definitions>
  <inkml:trace contextRef="#ctx0" brushRef="#br0">229 0 3145 0 0,'-15'38'10299'0'0,"-3"2"-11092"0"0,-7 14 2096 0 0,-4 11-1234 0 0,-2 9-2 0 0,2 6 97 0 0,2 4-150 0 0,5 0 114 0 0,6-1-80 0 0,4 1-52 0 0,8 0-116 0 0,6 3 102 0 0,5 3-116 0 0,7 4 70 0 0,5 2-77 0 0,4 4-119 0 0,2 3-183 0 0,1 7-201 0 0,1 5-17 0 0,0 6-2073 0 0,-4 5 2334 0 0,-4 1-1197 0 0,-5-24-6625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6979.17188"/>
      <inkml:brushProperty name="anchorY" value="-412565.875"/>
      <inkml:brushProperty name="scaleFactor" value="0.5"/>
    </inkml:brush>
  </inkml:definitions>
  <inkml:trace contextRef="#ctx0" brushRef="#br0">33 1 8 0 0,'0'30'6759'0'0,"-5"21"-1030"0"0,-1-22-6300 0 0,-2 4 1625 0 0,1 5-1000 0 0,1 6-158 0 0,5 7 150 0 0,7 6-168 0 0,5 4 272 0 0,4 2-88 0 0,3 1-30 0 0,1 1-188 0 0,1 3 12 0 0,-1 5-65 0 0,-1 7-272 0 0,-1 8-12 0 0,-1 7-136 0 0,0 8-2032 0 0,-2 6 2512 0 0,-2-19-9221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7781.51563"/>
      <inkml:brushProperty name="anchorY" value="-414492.59375"/>
      <inkml:brushProperty name="scaleFactor" value="0.5"/>
    </inkml:brush>
  </inkml:definitions>
  <inkml:trace contextRef="#ctx0" brushRef="#br0">1 1 1760 0 0,'7'38'7243'0'0,"-2"-5"-7643"0"0,-2 5 1941 0 0,-1 5-267 0 0,-1 2-1039 0 0,-1 4 863 0 0,0 2-407 0 0,1 2-114 0 0,0 4-252 0 0,2 5 45 0 0,2 5-125 0 0,-1 6 23 0 0,1 6-12 0 0,-1 8-18 0 0,-1 9-173 0 0,-1 10 188 0 0,-1 10-214 0 0,-2 10 165 0 0,0 7-88 0 0,-1 7-77 0 0,1 5-98 0 0,2 5 105 0 0,2 3-127 0 0,4 2 37 0 0,4 0-105 0 0,3-1-95 0 0,5 1-613 0 0,3 0-1321 0 0,3-2 539 0 0,-3-31-11146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583.14063"/>
      <inkml:brushProperty name="anchorY" value="-418116.6875"/>
      <inkml:brushProperty name="scaleFactor" value="0.5"/>
    </inkml:brush>
  </inkml:definitions>
  <inkml:trace contextRef="#ctx0" brushRef="#br0">609 0 8 0 0,'13'55'11392'0'0,"-15"10"-8275"0"0,-5-23-172 0 0,1-23-3248 0 0,-12 30 0 0 0,-22 29 1470 0 0,-14 11-725 0 0,-9 12-375 0 0,-4 12 45 0 0,3 11-124 0 0,5 10-96 0 0,9 11 95 0 0,7 7-94 0 0,8 5 130 0 0,6 2-66 0 0,5 1-42 0 0,4 4-182 0 0,3 3 28 0 0,5 5-78 0 0,3 6-407 0 0,6 3-505 0 0,5 2-275 0 0,2-36-14604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5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7344.20313"/>
      <inkml:brushProperty name="anchorY" value="-420315.375"/>
      <inkml:brushProperty name="scaleFactor" value="0.5"/>
    </inkml:brush>
  </inkml:definitions>
  <inkml:trace contextRef="#ctx0" brushRef="#br0">0 0 3585 0 0,'29'93'12378'0'0,"-16"-10"-13687"0"0,-6 20 3025 0 0,-8 12-1316 0 0,-7 7-245 0 0,-2 7-136 0 0,1 2-11 0 0,6 2-48 0 0,8 1-192 0 0,9 3 70 0 0,10 0-107 0 0,7 2-135 0 0,5 3-143 0 0,2 2-103 0 0,2 5-3124 0 0,-1 7 3557 0 0,-7-29-11977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0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255.40625"/>
      <inkml:brushProperty name="anchorY" value="-423124.09375"/>
      <inkml:brushProperty name="scaleFactor" value="0.5"/>
    </inkml:brush>
  </inkml:definitions>
  <inkml:trace contextRef="#ctx0" brushRef="#br0">1 1 1824 0 0,'7'27'5816'0'0,"-4"-2"-6580"0"0,-2 4 1463 0 0,-3 2-1845 0 0,-2 2 1245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892.51563"/>
      <inkml:brushProperty name="anchorY" value="-423977.03125"/>
      <inkml:brushProperty name="scaleFactor" value="0.5"/>
    </inkml:brush>
  </inkml:definitions>
  <inkml:trace contextRef="#ctx0" brushRef="#br0">293 1 3633 0 0,'-15'36'11506'0'0,"-17"37"-12331"0"0,-6 13 3420 0 0,-4 13-1900 0 0,0 9-527 0 0,4 6 136 0 0,6 2-164 0 0,9 0-4 0 0,7 0 80 0 0,6-2-112 0 0,6-2 27 0 0,4-1-47 0 0,2 0-56 0 0,2 1-71 0 0,-1 3 71 0 0,1 4-93 0 0,0 1 82 0 0,0 1-25 0 0,-1 1-67 0 0,2-1-15 0 0,0 2-29 0 0,1 1 3 0 0,3-1-125 0 0,0-2-22 0 0,4-3-29 0 0,2-1-943 0 0,4-4-482 0 0,2-2 24 0 0,5-3-558 0 0,-5-23-9938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2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107.42188"/>
      <inkml:brushProperty name="anchorY" value="-427493.5625"/>
      <inkml:brushProperty name="scaleFactor" value="0.5"/>
    </inkml:brush>
  </inkml:definitions>
  <inkml:trace contextRef="#ctx0" brushRef="#br0">39 0 1728 0 0,'11'51'11085'0'0,"-6"-9"-11409"0"0,-3 5 4248 0 0,-5 1-3943 0 0,-5 1 1049 0 0,-4 1-714 0 0,0 3-247 0 0,1 2 35 0 0,3 2-83 0 0,5 2 74 0 0,5 2 23 0 0,5 0-14 0 0,3 2-10 0 0,2 2 5 0 0,2 3-87 0 0,1 3-32 0 0,-1 4 32 0 0,-2 4-44 0 0,-1 3 21 0 0,-3 4-34 0 0,-3 1-28 0 0,-1 3-78 0 0,-3 1-28 0 0,-2 1-8 0 0,-1 0-311 0 0,-1 1-176 0 0,-1-2-155 0 0,2-1-2776 0 0,0-2 3273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78820.20313"/>
      <inkml:brushProperty name="anchorY" value="-430789.15625"/>
      <inkml:brushProperty name="scaleFactor" value="0.5"/>
    </inkml:brush>
  </inkml:definitions>
  <inkml:trace contextRef="#ctx0" brushRef="#br0">0 288 4089 0 0,'39'32'13688'0'0,"-5"-13"-15267"0"0,10-1 3554 0 0,6-3-1281 0 0,8-4-497 0 0,12-5 95 0 0,12-5-136 0 0,16-4-58 0 0,19-6-160 0 0,17-4 85 0 0,15-7-94 0 0,12-4 89 0 0,6-5-37 0 0,4-2-35 0 0,0-2-192 0 0,2 0 219 0 0,0 2-254 0 0,-1 1 251 0 0,1 3-112 0 0,-1 2-49 0 0,1 3-84 0 0,1 3-1 0 0,0 3-37 0 0,-3 3-443 0 0,-4 5-203 0 0,-5 4-260 0 0,-5 5-2251 0 0,-5 3 2918 0 0,-31 1-11683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4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3313.39063"/>
      <inkml:brushProperty name="anchorY" value="-431146.1875"/>
      <inkml:brushProperty name="scaleFactor" value="0.5"/>
    </inkml:brush>
  </inkml:definitions>
  <inkml:trace contextRef="#ctx0" brushRef="#br0">79 1 4441 0 0,'0'25'13971'0'0,"-13"52"-12500"0"0,-4 12 52 0 0,-1 13-799 0 0,2 2-553 0 0,6-1-109 0 0,6-4-10 0 0,6-5-44 0 0,5-6-88 0 0,4-5 106 0 0,2-4-104 0 0,4 11-62 0 0,3-2-29 0 0,2-1-206 0 0,0-2-41 0 0,3-3-49 0 0,1-5-1028 0 0,1-5-356 0 0,3-6-552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2.8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5628.90625"/>
      <inkml:brushProperty name="anchorY" value="-124232.28906"/>
      <inkml:brushProperty name="scaleFactor" value="0.5"/>
    </inkml:brush>
  </inkml:definitions>
  <inkml:trace contextRef="#ctx0" brushRef="#br0">48 27 88 0 0,'0'0'0'0'0,"0"-1"88"0"0,-1-3-47 0 0,0 0-51 0 0,-1-1-82 0 0,-1 0 204 0 0,0 2 73 0 0,0 1-88 0 0,2 0 238 0 0,-1 1-113 0 0,1 1-16 0 0,-2 0-8 0 0,-1 2 90 0 0,-1 3-170 0 0,0 1 222 0 0,1 2-123 0 0,0 0-8 0 0,2 4-32 0 0,0 1 107 0 0,0 2-174 0 0,3 3 268 0 0,0 1-136 0 0,1 3-47 0 0,1 2 9 0 0,1 3 138 0 0,1 1-230 0 0,0 3 308 0 0,1 5-121 0 0,1 3-71 0 0,0 6 0 0 0,2 4 170 0 0,0 5-336 0 0,2 3 461 0 0,1 4-235 0 0,-1 2-72 0 0,2 6 2 0 0,1 1 135 0 0,-1 1-261 0 0,1 5 325 0 0,1 0-174 0 0,-1 2-56 0 0,0 3-16 0 0,-1-3 87 0 0,0 1-152 0 0,0 0 206 0 0,0 0-128 0 0,0 4-34 0 0,1 1 51 0 0,-1 4-51 0 0,1 3 80 0 0,1 2-98 0 0,-2 2 49 0 0,1 2-16 0 0,-2 2-25 0 0,0 1 64 0 0,-1 1-76 0 0,0 0 15 0 0,-1-1 13 0 0,0-1-53 0 0,-2 0 16 0 0,-1 1 58 0 0,0 0-102 0 0,-2-2 51 0 0,1-3 21 0 0,-2-4-83 0 0,0-5 8 0 0,0-3 116 0 0,0-3-131 0 0,1 1 101 0 0,-1-2-30 0 0,2 1-76 0 0,-1-1-4 0 0,0 3 61 0 0,0 2-78 0 0,2 3 72 0 0,-1 4 15 0 0,1 4-40 0 0,-2 2-88 0 0,0 3 193 0 0,-1 2-231 0 0,0 1 231 0 0,-1-2-79 0 0,-1 0-22 0 0,0 0-90 0 0,0 0 79 0 0,0-2-87 0 0,-1-2 164 0 0,1-2-113 0 0,-1-3 1 0 0,-1 0 66 0 0,1 0-126 0 0,-1 0 142 0 0,0-2-82 0 0,0-2-12 0 0,0-2 61 0 0,1-3-58 0 0,1-1-19 0 0,2 1 43 0 0,1 0 21 0 0,2-1-90 0 0,0 0 2 0 0,0-1 136 0 0,0-2-156 0 0,1 0 220 0 0,-1 0-204 0 0,0 1 92 0 0,-1 1-18 0 0,1 2-65 0 0,0 3 67 0 0,-1 2-69 0 0,0 1 19 0 0,-1 0 60 0 0,0-2-29 0 0,-2-1-53 0 0,0-1 55 0 0,1 1-77 0 0,1 1 88 0 0,0 1-46 0 0,1 0-23 0 0,0 2 27 0 0,0 1 8 0 0,0 1-12 0 0,-1 2 15 0 0,1-1-14 0 0,-1 1 42 0 0,1-1-31 0 0,-1 0-27 0 0,0-1 18 0 0,0-2 1 0 0,-1-3-11 0 0,-1-5 32 0 0,-1-4-93 0 0,1-5 56 0 0,-2-5-66 0 0,2-4 26 0 0,-1-4 0 0 0,-1-3-76 0 0,1-3-239 0 0,-2-3-39 0 0,0-2-119 0 0,-1-4-2196 0 0,0-7-1521 0 0,-2-7 929 0 0,0-9-504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0.25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017.0625"/>
      <inkml:brushProperty name="anchorY" value="-290658.6875"/>
      <inkml:brushProperty name="scaleFactor" value="0.5"/>
    </inkml:brush>
  </inkml:definitions>
  <inkml:trace contextRef="#ctx0" brushRef="#br0">1 91 128 0 0,'0'0'0'0'0,"2"-8"136"0"0,0-8 840 0 0,0-3-828 0 0,0 0 652 0 0,1 3 93 0 0,0 6-141 0 0,0 7-245 0 0,2 12 65 0 0,-2 10 237 0 0,1 11-454 0 0,0 18 566 0 0,-1 14-284 0 0,1 17-143 0 0,0 22 33 0 0,0 16 168 0 0,1 16-386 0 0,1 20 440 0 0,2 14-325 0 0,0 11-107 0 0,3 18-98 0 0,1 8 82 0 0,2 7-170 0 0,0 16 113 0 0,0 9-131 0 0,-3 13-57 0 0,-2 23-98 0 0,-3 11 46 0 0,-1 4-90 0 0,-1 1 24 0 0,1-18-216 0 0,1-22 22 0 0,3-25-504 0 0,2-29-156 0 0,2-30 414 0 0,1-25-762 0 0,1-29-638 0 0,-1-27 675 0 0,-3-28-4265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4160.39063"/>
      <inkml:brushProperty name="anchorY" value="-433854.09375"/>
      <inkml:brushProperty name="scaleFactor" value="0.5"/>
    </inkml:brush>
  </inkml:definitions>
  <inkml:trace contextRef="#ctx0" brushRef="#br0">287 1 4073 0 0,'18'91'13677'0'0,"-11"-13"-15189"0"0,-6 13 3757 0 0,-9 12-2088 0 0,-9 8 362 0 0,-6 7-354 0 0,-5 5 335 0 0,-2 2-225 0 0,1-1-23 0 0,1 0-317 0 0,2-2 126 0 0,4-1-144 0 0,1-1 87 0 0,3-1-130 0 0,2-4-38 0 0,3-2-386 0 0,1-4-197 0 0,4-2-36 0 0,1-3-2852 0 0,3-4 3179 0 0,1-1-1701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3237.8125"/>
      <inkml:brushProperty name="anchorY" value="-435615.4375"/>
      <inkml:brushProperty name="scaleFactor" value="0.5"/>
    </inkml:brush>
  </inkml:definitions>
  <inkml:trace contextRef="#ctx0" brushRef="#br0">1 1 4161 0 0,'13'52'13171'0'0,"5"36"-14648"0"0,-2 8 4475 0 0,-3 6-2819 0 0,-3 0 328 0 0,-3 0-374 0 0,1-1 181 0 0,4-5-176 0 0,5-5 18 0 0,7-1-306 0 0,6-4 127 0 0,4 0-130 0 0,3 0 130 0 0,1 1-86 0 0,-1 1-10 0 0,-3 2-248 0 0,-3 5 67 0 0,-4 4-129 0 0,-3 4-516 0 0,-3 2-268 0 0,-4-1-325 0 0,-1 1-2213 0 0,-3 0 3048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4380.92188"/>
      <inkml:brushProperty name="anchorY" value="-438493.5625"/>
      <inkml:brushProperty name="scaleFactor" value="0.5"/>
    </inkml:brush>
  </inkml:definitions>
  <inkml:trace contextRef="#ctx0" brushRef="#br0">1 20 2609 0 0,'13'3'8677'0'0,"-2"-2"-9570"0"0,2-2 2417 0 0,-2-3-1217 0 0,-1-1 269 0 0,-2-1-281 0 0,-2 1 58 0 0,-2 2-143 0 0,0 4-286 0 0,-2 3 120 0 0,0 4-87 0 0,0 5 155 0 0,-2 3-91 0 0,1 5 6 0 0,-1 5-83 0 0,-1 5 76 0 0,-2 5-65 0 0,0 5 149 0 0,-3 7-80 0 0,1 4-8 0 0,-1 7-60 0 0,1 6 50 0 0,2 7-66 0 0,1 5 66 0 0,0 5-96 0 0,3 5-36 0 0,3 3-367 0 0,2 4-312 0 0,4 1-11 0 0,2 1-645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5111.65625"/>
      <inkml:brushProperty name="anchorY" value="-440299.96875"/>
      <inkml:brushProperty name="scaleFactor" value="0.5"/>
    </inkml:brush>
  </inkml:definitions>
  <inkml:trace contextRef="#ctx0" brushRef="#br0">1 120 2345 0 0,'19'3'7817'0'0,"18"2"-7747"0"0,4-5 2259 0 0,6-1-1362 0 0,3-4-288 0 0,2-3-108 0 0,2-3-207 0 0,3 0-312 0 0,4-1 153 0 0,5 0-175 0 0,3 0 218 0 0,2 1-103 0 0,3 0 8 0 0,3 2-118 0 0,3 1 96 0 0,2 1-102 0 0,3 3 75 0 0,2 1-60 0 0,3 1-48 0 0,4 2-5 0 0,2 0-33 0 0,5 0-3 0 0,5 1-86 0 0,5-1 14 0 0,5 1-28 0 0,4 1-99 0 0,4 1 54 0 0,5 0-87 0 0,3 1-165 0 0,4 0-86 0 0,5-2-129 0 0,4 0-950 0 0,5-1-322 0 0,3-1-150 0 0,2-1-237 0 0,-30 0-3784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6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9079.875"/>
      <inkml:brushProperty name="anchorY" value="-440837.65625"/>
      <inkml:brushProperty name="scaleFactor" value="0.5"/>
    </inkml:brush>
  </inkml:definitions>
  <inkml:trace contextRef="#ctx0" brushRef="#br0">0 457 1872 0 0,'0'0'0'0'0,"20"-4"2081"0"0,26-7 3547 0 0,14-4-6055 0 0,14-4 2657 0 0,8-3-839 0 0,5 0-744 0 0,2 0 218 0 0,3 0 143 0 0,1 2 158 0 0,3-2-461 0 0,3 1 278 0 0,2-1-432 0 0,3 1-46 0 0,1-1-67 0 0,2 1-79 0 0,1 2-222 0 0,3 1 103 0 0,3 4-131 0 0,1 1 22 0 0,0 1-56 0 0,-1 2-63 0 0,-2-1-154 0 0,0-1 29 0 0,0-1-96 0 0,2-1-410 0 0,3-3-457 0 0,7-1-282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0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2438.32813"/>
      <inkml:brushProperty name="anchorY" value="-441001.3125"/>
      <inkml:brushProperty name="scaleFactor" value="0.5"/>
    </inkml:brush>
  </inkml:definitions>
  <inkml:trace contextRef="#ctx0" brushRef="#br0">392 1 512 0 0,'-21'14'5113'0'0,"-1"-1"-3734"0"0,-8 2 602 0 0,-6 0 1474 0 0,-4 1-3275 0 0,-2-2 404 0 0,1-3-264 0 0,4-1-185 0 0,4-3-59 0 0,5-2 139 0 0,7-3-153 0 0,4-1 161 0 0,6-4-75 0 0,4-1-69 0 0,3-2-118 0 0,3-1 18 0 0,0-2-55 0 0,2-1 9 0 0,0 1 14 0 0,2 0 13 0 0,0 1-78 0 0,1 2 118 0 0,3 2-102 0 0,0 1 162 0 0,3 3-19 0 0,3 2 2 0 0,3 3-78 0 0,5 2 135 0 0,5 2-128 0 0,8 1 208 0 0,7 2-79 0 0,9 0-35 0 0,8 0-50 0 0,7 0 74 0 0,8-2-83 0 0,6 0 81 0 0,6-3-33 0 0,5 0-18 0 0,7-3-86 0 0,6-1 69 0 0,6-2-83 0 0,7 0 144 0 0,4-1-79 0 0,6 0 8 0 0,6 0-92 0 0,4 0 88 0 0,6 2-78 0 0,5 0 88 0 0,2 2-25 0 0,2 0-56 0 0,5 0-75 0 0,4 2 54 0 0,7 0-70 0 0,5 1 75 0 0,6 0-23 0 0,5 0 8 0 0,8-1-215 0 0,7-1 109 0 0,4 0-148 0 0,5 0-271 0 0,2 1-488 0 0,0 0-256 0 0,-41-1-10009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8409.28125"/>
      <inkml:brushProperty name="anchorY" value="-441960.125"/>
      <inkml:brushProperty name="scaleFactor" value="0.5"/>
    </inkml:brush>
  </inkml:definitions>
  <inkml:trace contextRef="#ctx0" brushRef="#br0">3264 89 2120 0 0,'-8'9'8274'0'0,"-13"3"-5724"0"0,7-7-1851 0 0,-1-1-240 0 0,1-1-49 0 0,0-3-168 0 0,0-1-23 0 0,0-3 33 0 0,-1-3-64 0 0,0-1-28 0 0,-4-1-22 0 0,-3-1-54 0 0,-6 0-72 0 0,-4 0 54 0 0,-6 0-70 0 0,-6 0 28 0 0,-4 2-28 0 0,-6 0-31 0 0,-7 1-85 0 0,-6 1 124 0 0,-7 0-136 0 0,-8 2 135 0 0,-6 1-78 0 0,-6 2-32 0 0,-5 2-82 0 0,-7 3 74 0 0,-5 0-75 0 0,-7 2 123 0 0,-4 1-8 0 0,-5 1-2 0 0,-3 1-125 0 0,-2 1 84 0 0,-2 0-108 0 0,-2 0 66 0 0,-1-1-133 0 0,-1 0-47 0 0,0-2-683 0 0,-3 0-123 0 0,-1-1-113 0 0,-2-2-2227 0 0,-26 0 1010 0 0,26 0-1688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2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3650.5"/>
      <inkml:brushProperty name="anchorY" value="-441363"/>
      <inkml:brushProperty name="scaleFactor" value="0.5"/>
    </inkml:brush>
  </inkml:definitions>
  <inkml:trace contextRef="#ctx0" brushRef="#br0">3518 84 2224 0 0,'6'-11'8381'0'0,"-6"-8"-6465"0"0,-8 8-1452 0 0,-7 1 361 0 0,-7 1-399 0 0,-5 1-54 0 0,-6 2-10 0 0,-4 1-45 0 0,-5 2-226 0 0,-3 2 165 0 0,-6 1-193 0 0,-4 1 182 0 0,-4 2-121 0 0,-6 1-9 0 0,-6 1-137 0 0,-5 1 53 0 0,-5 0-54 0 0,-5 2 58 0 0,-5-2-36 0 0,-3 1-17 0 0,-5 0-59 0 0,-3 0 80 0 0,-5 1-85 0 0,-3 0 64 0 0,-3 2-10 0 0,-2 1-54 0 0,-3 0-112 0 0,-5 3 112 0 0,-2 0-135 0 0,-6 3 10 0 0,-2 0-98 0 0,-1 1-99 0 0,-1 2-222 0 0,0 2 16 0 0,0 1-72 0 0,1 2-337 0 0,2 0-132 0 0,2 0-172 0 0,1 1-1976 0 0,3 0 2719 0 0,26-4-5238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88570.20313"/>
      <inkml:brushProperty name="anchorY" value="-441130.875"/>
      <inkml:brushProperty name="scaleFactor" value="0.5"/>
    </inkml:brush>
  </inkml:definitions>
  <inkml:trace contextRef="#ctx0" brushRef="#br0">0 100 1592 0 0,'20'3'6816'0'0,"-4"-3"-7316"0"0,3 0 2698 0 0,1-2-1778 0 0,3-2 182 0 0,3-1-333 0 0,4 0 39 0 0,6-3 22 0 0,7 1-18 0 0,8-2 129 0 0,7 0-137 0 0,8 0-28 0 0,6-1-236 0 0,6 2 162 0 0,5 0-186 0 0,4 2 124 0 0,3 0-86 0 0,3 3-59 0 0,3 0-95 0 0,3 3 132 0 0,3 1-132 0 0,4 3 180 0 0,4 3-52 0 0,3 1-45 0 0,3 2-85 0 0,4 1 124 0 0,5 1-138 0 0,5 2 209 0 0,4-1-89 0 0,3 2-24 0 0,5 1-7 0 0,3-1 35 0 0,4-1-41 0 0,5 0 60 0 0,1-2-27 0 0,3-2-10 0 0,4-1-42 0 0,7-2-17 0 0,7 0 20 0 0,7-2-47 0 0,6-1-53 0 0,2-2-51 0 0,4-2-345 0 0,3-4-375 0 0,2-2-86 0 0,1-3-1008 0 0,-39 0-7591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4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5810.60938"/>
      <inkml:brushProperty name="anchorY" value="-441871.0625"/>
      <inkml:brushProperty name="scaleFactor" value="0.5"/>
    </inkml:brush>
  </inkml:definitions>
  <inkml:trace contextRef="#ctx0" brushRef="#br0">62 1 40 0 0,'-13'27'3938'0'0,"5"-8"-3020"0"0,-2 3-291 0 0,1 2-323 0 0,0 4 28 0 0,2 3-148 0 0,3 3 138 0 0,2 3-98 0 0,5 3-33 0 0,3 2-27 0 0,2 1 160 0 0,1 3-134 0 0,2 0 251 0 0,0 3-136 0 0,0 3-91 0 0,2 7-129 0 0,0 6 213 0 0,1 7-226 0 0,1 7 302 0 0,-1 3-87 0 0,-1 4-60 0 0,0 3 36 0 0,-2 4 67 0 0,0 1-96 0 0,0 4 107 0 0,-1 3-60 0 0,1 2-18 0 0,-1 4-124 0 0,1 4 125 0 0,-2 4-139 0 0,-2 3 143 0 0,-2 4-136 0 0,-2 3-52 0 0,-3 3-52 0 0,-2 4 6 0 0,-3 4-1 0 0,-1 3 35 0 0,-1 2-28 0 0,0 1-45 0 0,0-1-53 0 0,0-1 77 0 0,1-3-103 0 0,2-4 59 0 0,1-4-85 0 0,1-4-51 0 0,2-3-390 0 0,2-4-138 0 0,2-3-157 0 0,3-5-387 0 0,-1-23-9357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0.54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3925.375"/>
      <inkml:brushProperty name="anchorY" value="-296237.84375"/>
      <inkml:brushProperty name="scaleFactor" value="0.5"/>
    </inkml:brush>
  </inkml:definitions>
  <inkml:trace contextRef="#ctx0" brushRef="#br0">64 55 312 0 0,'0'0'0'0'0,"-1"-5"632"0"0,-4-7 682 0 0,-2-1-270 0 0,-2 1-21 0 0,-1 3-316 0 0,2 5-211 0 0,2 7 248 0 0,1 8-439 0 0,3 11 510 0 0,-1 13-251 0 0,2 12-96 0 0,-1 18-65 0 0,0 14 125 0 0,1 13-245 0 0,0 15 223 0 0,0 10-118 0 0,2 8-59 0 0,1 11-73 0 0,1 7 163 0 0,1 8-243 0 0,1 17 345 0 0,1 14-187 0 0,1 19-4 0 0,1 25-114 0 0,1 21 147 0 0,3 16-248 0 0,2 16 250 0 0,4 0-134 0 0,3-4-52 0 0,5-5-141 0 0,6-14 98 0 0,5-13-172 0 0,6-11 234 0 0,5-14-148 0 0,6-12 2 0 0,4-9-53 0 0,5-10 9 0 0,2-10-27 0 0,4-7 25 0 0,2-10-9 0 0,2-10-25 0 0,0-10-179 0 0,-2-11 78 0 0,-1-11-138 0 0,-2-10-41 0 0,-3-11-2 0 0,-2-12-19 0 0,-1-10-165 0 0,-2-12-29 0 0,-2-13-21 0 0,-42-39-109 0 0,24 14 0 0 0,-28-18 190 0 0,1-1-1 0 0,14 5 0 0 0,-17-8 76 0 0,-1 0-1 0 0,1-1 1 0 0,10 2 0 0 0,-12-3-273 0 0,-1-1 1 0 0,0 0-1 0 0,1 0 1 0 0,7-1 0 0 0,-10 0 615 0 0,0 0 1 0 0,0-1 0 0 0,0 1 0 0 0,0-1-1 0 0,8-4 1 0 0,-9 5-1023 0 0,1-1-1 0 0,0-1 0 0 0,8-6 2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5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6598.75"/>
      <inkml:brushProperty name="anchorY" value="-446940.625"/>
      <inkml:brushProperty name="scaleFactor" value="0.5"/>
    </inkml:brush>
  </inkml:definitions>
  <inkml:trace contextRef="#ctx0" brushRef="#br0">1 0 2417 0 0,'5'34'9239'0'0,"-2"-3"-10098"0"0,-2 7 3183 0 0,-2 8-1953 0 0,-1 6 135 0 0,0 7-332 0 0,1 7-91 0 0,3 6-8 0 0,1 5-18 0 0,3 5-48 0 0,2 4 14 0 0,1 5-16 0 0,1 5-73 0 0,-2 4 105 0 0,0 6-100 0 0,-1 2 95 0 0,-3 4-55 0 0,1 3-76 0 0,-2 1-118 0 0,1 2 74 0 0,0 0-109 0 0,2 1-251 0 0,1 1-398 0 0,2-3-243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97348.79688"/>
      <inkml:brushProperty name="anchorY" value="-449747.4375"/>
      <inkml:brushProperty name="scaleFactor" value="0.5"/>
    </inkml:brush>
  </inkml:definitions>
  <inkml:trace contextRef="#ctx0" brushRef="#br0">131 1 512 0 0,'-4'7'2033'0'0,"-9"8"-767"0"0,0-6-453 0 0,-2 1 142 0 0,-2 0-722 0 0,0-1 102 0 0,2-1-175 0 0,2 0-70 0 0,2 1-204 0 0,4 0 160 0 0,3 1-202 0 0,2 1 159 0 0,4 0 193 0 0,4-2 244 0 0,5 0-4 0 0,5-2 76 0 0,4-2 78 0 0,5-1-121 0 0,3-2-61 0 0,5 1 24 0 0,6-1 49 0 0,6-1-37 0 0,6 0-4 0 0,6 0-147 0 0,4 1-146 0 0,5 1 31 0 0,7 0 68 0 0,6 0-65 0 0,7-1 81 0 0,7 0-78 0 0,8-1-79 0 0,7-1-109 0 0,8-1 69 0 0,7 0-87 0 0,9 0 106 0 0,7 1-60 0 0,8-1 1 0 0,10 1-148 0 0,11 1 171 0 0,14 0-152 0 0,10 3 260 0 0,7 0-121 0 0,6 1-22 0 0,7 0-183 0 0,6 1 186 0 0,7-1-190 0 0,8 2 233 0 0,3 0-87 0 0,6 0-53 0 0,5 1-138 0 0,6 1 136 0 0,4 3-173 0 0,3 1 49 0 0,1 2-138 0 0,-1 2-106 0 0,1 1-1293 0 0,0 1-625 0 0,0 1-66 0 0,-52-3-2194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7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04508.70313"/>
      <inkml:brushProperty name="anchorY" value="-450764.5"/>
      <inkml:brushProperty name="scaleFactor" value="0.5"/>
    </inkml:brush>
  </inkml:definitions>
  <inkml:trace contextRef="#ctx0" brushRef="#br0">0 0 1312 0 0,'15'18'5003'0'0,"-3"-4"-5031"0"0,-1 3 1765 0 0,0 0-1112 0 0,-2 2 353 0 0,0 1-471 0 0,2 2-168 0 0,0 4-44 0 0,2 5-151 0 0,4 5 36 0 0,3 5-12 0 0,3 5 8 0 0,1 5 17 0 0,2 3-59 0 0,-1 2-10 0 0,0 4-122 0 0,-2 6 88 0 0,-1 3-90 0 0,-1 7 108 0 0,-2 4-79 0 0,-3 5-21 0 0,0 4-133 0 0,-3 3 135 0 0,-2 4-151 0 0,0 2 184 0 0,-3 2-102 0 0,-2 2-50 0 0,-3 2-198 0 0,-3 3 124 0 0,-5 2-173 0 0,-4 1-169 0 0,-4 0-172 0 0,-3-3-220 0 0,-3 1-818 0 0,-1-3 32 0 0,-2-2-250 0 0,4-21-1653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8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05452.60938"/>
      <inkml:brushProperty name="anchorY" value="-453925.21875"/>
      <inkml:brushProperty name="scaleFactor" value="0.5"/>
    </inkml:brush>
  </inkml:definitions>
  <inkml:trace contextRef="#ctx0" brushRef="#br0">0 135 8 0 0,'0'0'0'0'0,"7"0"416"0"0,10 0 28 0 0,11 0 431 0 0,8-3-103 0 0,9-1-306 0 0,7-2-417 0 0,7 1 135 0 0,6-1-169 0 0,5 1-74 0 0,4 0 251 0 0,4 0-296 0 0,5 0 291 0 0,1 0-97 0 0,1-1-62 0 0,3 0-30 0 0,1 1 95 0 0,4-1-81 0 0,3 1 316 0 0,6 0-145 0 0,3 0-18 0 0,7-1-79 0 0,4 1 99 0 0,5 0-121 0 0,2 0 83 0 0,2 1-82 0 0,1-1-42 0 0,4 1-93 0 0,2 0 77 0 0,2 1-59 0 0,3 0 156 0 0,1 1-72 0 0,0 1-56 0 0,1 1-92 0 0,2 0 104 0 0,2-1-124 0 0,3 2 111 0 0,2-1-99 0 0,0 1-36 0 0,3 1-383 0 0,0 2 0 0 0,0 1-176 0 0,-1 3-37 0 0,-30-2-1187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79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10563.92188"/>
      <inkml:brushProperty name="anchorY" value="-454451.84375"/>
      <inkml:brushProperty name="scaleFactor" value="0.5"/>
    </inkml:brush>
  </inkml:definitions>
  <inkml:trace contextRef="#ctx0" brushRef="#br0">19 778 392 0 0,'-15'-1'7063'0'0,"12"-2"-6648"0"0,3-2 85 0 0,4-2-232 0 0,3-2 177 0 0,5-2-82 0 0,3-3-50 0 0,4-2-122 0 0,2-1 179 0 0,2-1-194 0 0,0 0 217 0 0,1 0-110 0 0,1 1-67 0 0,0 0-52 0 0,0 1 100 0 0,1 1-103 0 0,1-1 247 0 0,0 2-117 0 0,3-1 16 0 0,2-1-130 0 0,2 1 183 0 0,4 1-182 0 0,2 1 260 0 0,4 1-122 0 0,4 1-41 0 0,5 1-104 0 0,5 0 88 0 0,7 1-121 0 0,6 1 81 0 0,6-2-54 0 0,7 0-31 0 0,7-1-57 0 0,7-1 31 0 0,9 0-33 0 0,8-1-11 0 0,7 0-35 0 0,5 1-10 0 0,7-2-57 0 0,9 1 80 0 0,9-1-65 0 0,8-1 86 0 0,8-1-43 0 0,7 0-60 0 0,7-2-94 0 0,9-1 88 0 0,6-2-110 0 0,6-1 12 0 0,5 0-62 0 0,2 0-51 0 0,4 1-625 0 0,4-1-471 0 0,4 0-85 0 0,6-1-1012 0 0,-44 4-7850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80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16007.3125"/>
      <inkml:brushProperty name="anchorY" value="-454309.5"/>
      <inkml:brushProperty name="scaleFactor" value="0.5"/>
    </inkml:brush>
  </inkml:definitions>
  <inkml:trace contextRef="#ctx0" brushRef="#br0">1 457 512 0 0,'54'5'10720'0'0,"-31"1"-8488"0"0,-22-2-1929 0 0,-1 2-36 0 0,2 2-74 0 0,2 3-142 0 0,5 3 137 0 0,4 0-135 0 0,5 1 207 0 0,6-1-106 0 0,6-2-48 0 0,5-1-10 0 0,5 0 6 0 0,6-3-26 0 0,5-1 6 0 0,5-2-30 0 0,6-1-20 0 0,5-3-33 0 0,9-2 34 0 0,10-3-41 0 0,9-1 50 0 0,8-4-34 0 0,7-2 1 0 0,9-4-65 0 0,10-4 36 0 0,9-4-43 0 0,9-4 11 0 0,8-4-4 0 0,7-3-28 0 0,8-3-10 0 0,7-1 75 0 0,6-1-70 0 0,5-1 107 0 0,3 2-30 0 0,-1 1-34 0 0,2 4-6 0 0,-1 1 73 0 0,0 3-70 0 0,0 4 107 0 0,0 2-39 0 0,-1 5-23 0 0,0 3-9 0 0,2 4 18 0 0,-1 3-17 0 0,0 3 5 0 0,-4 1-57 0 0,-2 3-21 0 0,1 1-222 0 0,0 1-25 0 0,1 2-92 0 0,2 2-1472 0 0,0 2-793 0 0,-1 1-857 0 0,-37-1-2428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3:38.181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223154.59375"/>
      <inkml:brushProperty name="anchorY" value="-454520.03125"/>
      <inkml:brushProperty name="scaleFactor" value="0.5"/>
    </inkml:brush>
  </inkml:definitions>
  <inkml:trace contextRef="#ctx0" brushRef="#br0">0 102 1880 0 0,'25'-10'7547'0'0,"-4"0"-8012"0"0,2-3 2724 0 0,0-1-764 0 0,0 1-767 0 0,-2 0-8 0 0,0 2-181 0 0,0 2-148 0 0,1 3-248 0 0,0 4 167 0 0,-1 4-182 0 0,1 4 132 0 0,-1 6-77 0 0,-1 6-80 0 0,-1 6 5 0 0,-4 8 19 0 0,-1 9-49 0 0,-5 8 34 0 0,-2 9-20 0 0,-6 8 6 0 0,-5 10-217 0 0,-6 10 220 0 0,-4 9-215 0 0,-4 11 258 0 0,-4 8-104 0 0,-3 9-67 0 0,-1 10-58 0 0,-1 8 65 0 0,-1 6-84 0 0,3 6 70 0 0,4 3-48 0 0,5 2-52 0 0,6 2-274 0 0,8 2 17 0 0,7-1-174 0 0,9 0-1749 0 0,8-3 2075 0 0,6-1-1221 0 0,-2-33-11220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4:09.979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30372.84375"/>
      <inkml:brushProperty name="anchorY" value="-456493.28125"/>
      <inkml:brushProperty name="scaleFactor" value="0.5"/>
    </inkml:brush>
  </inkml:definitions>
  <inkml:trace contextRef="#ctx0" brushRef="#br0">189 0 512 0 0,'0'0'0'0'0,"-5"3"512"0"0,-8 4 663 0 0,-6 2-2701 0 0,-3 4 1466 0 0,-1 1-545 0 0,1 3 690 0 0,1-1-170 0 0,3 1 85 0 0,3 0 0 0 0,4 0 0 0 0,2-1 0 0 0,4-2 0 0 0,2 0 0 0 0,2 0 0 0 0,0 0 0 0 0,1 0 0 0 0,0 0 0 0 0,1 3 0 0 0,2-1 0 0 0,-1 2 0 0 0,2 0 0 0 0,-1-4-8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4:24.638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28259.92188"/>
      <inkml:brushProperty name="anchorY" value="-456169.0625"/>
      <inkml:brushProperty name="scaleFactor" value="0.5"/>
    </inkml:brush>
  </inkml:definitions>
  <inkml:trace contextRef="#ctx0" brushRef="#br0">1976 8946 512 0 0,'2'5'2135'0'0,"0"8"-901"0"0,0-5-207 0 0,0 3-154 0 0,-1 0-187 0 0,2 0-45 0 0,1 0-133 0 0,0-1-184 0 0,0-2 116 0 0,0 0-171 0 0,2-2 53 0 0,-1-2-47 0 0,1-1-47 0 0,0 0-165 0 0,-1-1 126 0 0,1-1-133 0 0,-1 0 241 0 0,45-1 7316 0 0,-52-1-7435 0 0,-2-2 173 0 0,0-2-185 0 0,-1-2 210 0 0,1-3-128 0 0,-1-1-34 0 0,0-2-90 0 0,0-1 66 0 0,0-2-85 0 0,0 0 51 0 0,-1-1-34 0 0,0 1-38 0 0,-1-1 1 0 0,-1 0 43 0 0,-1 1-33 0 0,-1-1 67 0 0,-1 0-55 0 0,-1 0-19 0 0,0 0-97 0 0,-2-1 107 0 0,0 2-112 0 0,-3-1 154 0 0,0 2-55 0 0,-1-1-26 0 0,-2 0-26 0 0,1 0 33 0 0,-2 0-33 0 0,-2-1 94 0 0,-1-1-55 0 0,0 1 1 0 0,-3-1-73 0 0,-2-1 131 0 0,-1-1-118 0 0,-2-3 187 0 0,0-1-81 0 0,-2-2-37 0 0,0-2-40 0 0,-3-3 90 0 0,0-1-98 0 0,-1-3 172 0 0,-2-2-41 0 0,-1-1-38 0 0,-1-3-39 0 0,-2 0 204 0 0,1-1-232 0 0,-1-1 235 0 0,0 1-117 0 0,0-1-56 0 0,0 1 75 0 0,-1-1-38 0 0,-1 1 29 0 0,-1 0-35 0 0,1 0-7 0 0,0 1-65 0 0,2 1 72 0 0,0 1-6 0 0,2 1-7 0 0,0 1-79 0 0,1 1 51 0 0,1 1-57 0 0,0 2-60 0 0,1 0 155 0 0,1 2-180 0 0,0 1 168 0 0,2 1-59 0 0,2 2-47 0 0,2 2 92 0 0,2 0-49 0 0,2 2 44 0 0,1 1-67 0 0,3 0 1 0 0,1 2-21 0 0,2 1-16 0 0,2 1 87 0 0,1 2-83 0 0,2 1 102 0 0,2 1-38 0 0,1 0-52 0 0,2 2-38 0 0,2 0 71 0 0,1 2-92 0 0,2 1 75 0 0,0 2-22 0 0,2 1-32 0 0,0 2 49 0 0,2 1-16 0 0,-1 2 14 0 0,1 0-12 0 0,1 1 14 0 0,0 0-23 0 0,0 1-40 0 0,1 0 48 0 0,0 0-45 0 0,-1 2 41 0 0,-1 1 16 0 0,0 1-23 0 0,0 0 0 0 0,1 1 29 0 0,0-1-57 0 0,0 0 27 0 0,1-1-19 0 0,0-1 5 0 0,0 0 16 0 0,1-1-51 0 0,0-1 53 0 0,1 0 1 0 0,0-1-46 0 0,0-1 44 0 0,-1 0-6 0 0,1-1-26 0 0,-1-2 46 0 0,1 0-33 0 0,-1-2 11 0 0,0 0 6 0 0,0-1-21 0 0,0-2-31 0 0,0 0 37 0 0,1-1 4 0 0,-1 1 0 0 0,1-1 2 0 0,0 1-10 0 0,0-1 4 0 0,0-1-12 0 0,1 0 50 0 0,0 0-14 0 0,1 1-13 0 0,0 1-22 0 0,1 0 14 0 0,1 1-6 0 0,1 1 38 0 0,0 1-48 0 0,1 0 7 0 0,0 2 16 0 0,1 0 3 0 0,0 1 28 0 0,1 1-26 0 0,0 1-28 0 0,1 0-19 0 0,2 2 39 0 0,0-1 4 0 0,2 2 10 0 0,1 0-19 0 0,1 1 25 0 0,1 0-17 0 0,1 0-22 0 0,2 0 62 0 0,1 2-76 0 0,2-1 89 0 0,2 0-35 0 0,1 0-8 0 0,2-1-14 0 0,3 0 12 0 0,1-1-14 0 0,2 1 50 0 0,1-2-15 0 0,1 1-12 0 0,2-2-31 0 0,1 1 35 0 0,2-1-32 0 0,3 0 66 0 0,2 0-66 0 0,3 0-6 0 0,2 0 29 0 0,3-1-21 0 0,2 0 43 0 0,1-1-39 0 0,2-1 22 0 0,0-1-25 0 0,3 0 7 0 0,2 0 16 0 0,0 0-34 0 0,-1 0 11 0 0,0 0 5 0 0,-3 0 17 0 0,-1 0-33 0 0,-1 0 39 0 0,-1 0-40 0 0,0 0 87 0 0,-1 2-63 0 0,-2 0-7 0 0,1 0 3 0 0,-2 1-4 0 0,1 0 0 0 0,-2 1-28 0 0,-1 0 17 0 0,-2 0-15 0 0,-1 1 31 0 0,-2 0 47 0 0,-1 1-49 0 0,-1 2 46 0 0,0 0-32 0 0,-3 0-18 0 0,0 0 33 0 0,-1 1-31 0 0,-1-1 38 0 0,-1 1-39 0 0,-2 0-7 0 0,-1 0-7 0 0,-2 0 74 0 0,-1 1-70 0 0,-1-1 90 0 0,-2-1-118 0 0,-2 0 44 0 0,-2-1 13 0 0,0-2 2 0 0,-2-1-7 0 0,-1-1 3 0 0,-1-1 8 0 0,-1-1 17 0 0,-2-1-5 0 0,-1-1-34 0 0,-1-1 29 0 0,-2 0-39 0 0,-2-1 30 0 0,-2 1-19 0 0,-2 0-14 0 0,-1-1 24 0 0,-2-1 19 0 0,-2-1-33 0 0,0-2-16 0 0,-2-1 13 0 0,-1-1 3 0 0,-1-2 36 0 0,-1-1-37 0 0,-1-2 32 0 0,-2-2-66 0 0,0-2 47 0 0,0-2-16 0 0,-1-3-33 0 0,0-3 75 0 0,-2-3-88 0 0,0-3 83 0 0,-1-2-25 0 0,-1-4 18 0 0,0-1-41 0 0,-1-3 12 0 0,1-3-5 0 0,-1-3 56 0 0,1-4-34 0 0,1-4-6 0 0,0-4 40 0 0,0-4-70 0 0,1-4 78 0 0,0-3-108 0 0,0-4 60 0 0,0-4 8 0 0,0-3-41 0 0,-1-4 80 0 0,0-2-90 0 0,-1-1 47 0 0,0-2 32 0 0,0 1-20 0 0,1 0-19 0 0,-1 1 35 0 0,-1 2-58 0 0,0 2 35 0 0,0 4-21 0 0,-2 1 15 0 0,0 3 33 0 0,-1 4-10 0 0,1 0 16 0 0,-2 4-32 0 0,0 1 20 0 0,0 3-8 0 0,0 2-16 0 0,-1 0-24 0 0,0 2 6 0 0,1 2 24 0 0,0 1-17 0 0,1 4 44 0 0,0 2-31 0 0,2 1 1 0 0,1 3 0 0 0,2 2-29 0 0,1 1 18 0 0,1 4 2 0 0,1 1-11 0 0,1 2 32 0 0,1 2-37 0 0,0 3 59 0 0,1 3-64 0 0,1 3 29 0 0,1 3-28 0 0,0 4 6 0 0,0 4 8 0 0,0 3 34 0 0,1 3-19 0 0,1 4-29 0 0,-1 3 28 0 0,1 2-1 0 0,0 2-10 0 0,0 1 14 0 0,0 2-14 0 0,0 1-5 0 0,0 2 1 0 0,1 2 9 0 0,-1 2-22 0 0,2 1 34 0 0,-1 2 9 0 0,2-1 8 0 0,0 1-57 0 0,0-1 28 0 0,1 1-30 0 0,-1-1-3 0 0,-1 0 28 0 0,1-1 1 0 0,-1-1-18 0 0,1-2 34 0 0,-2-1-47 0 0,0-2 24 0 0,0-2 19 0 0,-1-2-34 0 0,0-3-6 0 0,1-2 66 0 0,-1-3-78 0 0,0-2 54 0 0,0-4-16 0 0,0-2-24 0 0,1-3 18 0 0,0-3-8 0 0,0-3 12 0 0,2-1-13 0 0,-1-3-5 0 0,1-1 11 0 0,0-3-5 0 0,-1 0 2 0 0,2-1 0 0 0,-2 0 0 0 0,2 1 0 0 0,-1 1 0 0 0,-1 1 10 0 0,1 1-13 0 0,-1 2 14 0 0,-1 0-23 0 0,1 2 16 0 0,-1 2-6 0 0,1 0 2 0 0,-1 1 19 0 0,0 1-6 0 0,1 0-6 0 0,-2 2 2 0 0,1 1-1 0 0,0 1-9 0 0,-1 2-7 0 0,0 0 11 0 0,1 1-5 0 0,-1 0 12 0 0,0 3 15 0 0,1 0-41 0 0,-1 2 23 0 0,1 1-46 0 0,0 1 59 0 0,1 1-28 0 0,-1 0 9 0 0,1 2 27 0 0,1 0-26 0 0,0 1 37 0 0,1 1-68 0 0,-1 1 40 0 0,1 1-23 0 0,0 1 15 0 0,1 0 5 0 0,1 0-11 0 0,0 2 23 0 0,0 0-6 0 0,1 1-8 0 0,1 1 13 0 0,0 1-14 0 0,2 0 14 0 0,1 2-23 0 0,1 1-12 0 0,3 0-16 0 0,0 1 77 0 0,2-1-61 0 0,3 0 59 0 0,0 2-63 0 0,2-1 28 0 0,0 0 0 0 0,1 1-11 0 0,1 0 14 0 0,1 2-23 0 0,2-1 25 0 0,0 1-17 0 0,0 1 6 0 0,2 0-2 0 0,1 0 0 0 0,2 1 0 0 0,1-1 9 0 0,1 1-2 0 0,0 0-9 0 0,1 0-15 0 0,1 0 13 0 0,1 0-15 0 0,2 1 42 0 0,0 0-3 0 0,3 1-7 0 0,0-1-14 0 0,3 1 4 0 0,0 0-13 0 0,0-1 22 0 0,1 1-6 0 0,1 0-8 0 0,0-1-6 0 0,2 0 20 0 0,0 0-16 0 0,0 0 6 0 0,1-1-2 0 0,-1-1-10 0 0,0 0 13 0 0,-1 0-4 0 0,0 0 1 0 0,1 1 18 0 0,0 1-14 0 0,0 0 24 0 0,0 1-44 0 0,-1 1 23 0 0,0 0-27 0 0,-1 1 53 0 0,-2 0-34 0 0,-2-1 21 0 0,-1 1 4 0 0,0 0-29 0 0,-1 0 18 0 0,-2 0-25 0 0,-1 0 16 0 0,-2 1-15 0 0,-3-1-5 0 0,0 1 39 0 0,-2-1-31 0 0,-1 0 20 0 0,-1-2-5 0 0,-1 0-9 0 0,-2-1 13 0 0,-2-1-14 0 0,0-1 33 0 0,-2 0-29 0 0,-2-2 0 0 0,0 0-27 0 0,-1-1 43 0 0,-2 0-5 0 0,1-2 12 0 0,-2-1-11 0 0,2-1-5 0 0,0-2 2 0 0,-2 0-12 0 0,-1-1 22 0 0,-4-1-25 0 0,0 0 26 0 0,-2 0-7 0 0,-1 0-26 0 0,-1 0 36 0 0,0-1-40 0 0,-2 1 40 0 0,1 0-12 0 0,-2 0-15 0 0,-1 0 6 0 0,0 0-3 0 0,-1 1 0 0 0,0 0 18 0 0,-1 0-14 0 0,0 0-4 0 0,1 1 2 0 0,-2 0-2 0 0,1 1 18 0 0,-1 0-23 0 0,0 0 8 0 0,0 1-3 0 0,0 0 0 0 0,0 1 0 0 0,0-2 9 0 0,0 0 26 0 0,0 0-45 0 0,1 0-3 0 0,0 0 18 0 0,1 1-7 0 0,0-1 30 0 0,1 0-18 0 0,0-1 8 0 0,0 0-12 0 0,0-1-15 0 0,1 1 22 0 0,-1 0-26 0 0,2 0 64 0 0,0 0-47 0 0,1-1-22 0 0,0 1 17 0 0,2 0 1 0 0,0 0 17 0 0,0 0 25 0 0,1-1 3 0 0,1 1-26 0 0,0 0-29 0 0,0-1 26 0 0,2 1-38 0 0,-1-1 56 0 0,2 0-44 0 0,0 1 14 0 0,2-1-32 0 0,-1 0 36 0 0,1 1-12 0 0,1-1 13 0 0,0 0-12 0 0,0 0-33 0 0,0 1 28 0 0,1 1 8 0 0,-1-1-12 0 0,0 2 24 0 0,0 0 3 0 0,1 0 0 0 0,0 0-46 0 0,1-1 42 0 0,0 1-43 0 0,0 0 86 0 0,0 0-43 0 0,-1 1 6 0 0,0 1-27 0 0,0 0 6 0 0,0 1-4 0 0,1 0 9 0 0,0 1-2 0 0,0 0 1 0 0,1 0 9 0 0,-1 0-12 0 0,1 1 23 0 0,-1-1-6 0 0,-1 1-17 0 0,-1 0 24 0 0,1 3-26 0 0,0 1 8 0 0,0 1-3 0 0,1 1 18 0 0,0 1-4 0 0,1-1 2 0 0,0 1 0 0 0,2 0-19 0 0,-1 0 15 0 0,1 2-24 0 0,0-1 16 0 0,0 1 13 0 0,0-1-41 0 0,-1 0 32 0 0,0-1-38 0 0,1-1 56 0 0,-1-1 2 0 0,0-1-8 0 0,0-2-22 0 0,-1-1 6 0 0,0-2-14 0 0,0-2 13 0 0,-1-2-4 0 0,0-1 1 0 0,0-3 0 0 0,0-2 9 0 0,0-4-2 0 0,0-2-9 0 0,-1-4 32 0 0,0-1-1 0 0,0-4-54 0 0,-1-4 54 0 0,-2-3-65 0 0,1-4 28 0 0,-1-3 19 0 0,-1-2 2 0 0,0-4-17 0 0,0-2 25 0 0,1-4-35 0 0,1-2 19 0 0,-1-3 3 0 0,1-2-1 0 0,-1-1-18 0 0,0-2 15 0 0,0-1-24 0 0,0-1 35 0 0,0 0-2 0 0,1 0-8 0 0,0 0 14 0 0,0 1-23 0 0,0-1 16 0 0,0 1-15 0 0,0 0 5 0 0,-1 0-2 0 0,1-1 0 0 0,-1 0 18 0 0,-1-2-23 0 0,0-1-2 0 0,0 0 19 0 0,0-1 12 0 0,0 0-21 0 0,-2-1 17 0 0,-1 1-24 0 0,1-1-3 0 0,-1 2 1 0 0,-1 1-2 0 0,1 2 18 0 0,-1 1 5 0 0,0 2 0 0 0,-1 0-27 0 0,-1 2 17 0 0,-1 2-25 0 0,0 1 44 0 0,-2 4-13 0 0,0 0 5 0 0,-1 3-19 0 0,-1 1 24 0 0,-1 3-7 0 0,0 1-17 0 0,0 2 34 0 0,-1 1-39 0 0,-1 3 30 0 0,1 1-8 0 0,0 2-8 0 0,-1 2 22 0 0,0 1-25 0 0,1 2 26 0 0,-1 0-35 0 0,0 1 10 0 0,-1 0 5 0 0,2 2-2 0 0,-2 1 10 0 0,1 1-2 0 0,0 1 10 0 0,-1 1-12 0 0,0 1-5 0 0,1 0 2 0 0,-1 2-2 0 0,0 0 0 0 0,-1 1 0 0 0,0 0 18 0 0,0-1-14 0 0,0 1-41 0 0,-1 0 40 0 0,1-2-53 0 0,-2 0 81 0 0,2 1-6 0 0,-1-1 5 0 0,1 0-54 0 0,1-1 34 0 0,-1 0-31 0 0,2 0 17 0 0,0-1 4 0 0,0 0-11 0 0,0-1 14 0 0,1 1-4 0 0,-1-1 10 0 0,1-1-12 0 0,1-1-5 0 0,0 1-26 0 0,0-1 43 0 0,0 0-5 0 0,1-1 12 0 0,1 1-39 0 0,1 1 22 0 0,0-2-18 0 0,0 1-5 0 0,2 1 20 0 0,0-1-6 0 0,1 2 2 0 0,2 1 18 0 0,0 1-23 0 0,0 0-20 0 0,2 0 33 0 0,0 1-40 0 0,1 1 40 0 0,1 0-12 0 0,0 1 4 0 0,1 0 0 0 0,1 2 9 0 0,0 0-12 0 0,2 1 5 0 0,-1 1-2 0 0,1 1-10 0 0,1 0 4 0 0,2 1 7 0 0,2-1-2 0 0,2 1 10 0 0,1 0-2 0 0,3 0-9 0 0,1 1-15 0 0,2 0 22 0 0,0 1-26 0 0,3-1 45 0 0,-1 2-13 0 0,1 0-14 0 0,1 0-22 0 0,0 0 33 0 0,1 0-50 0 0,1 0 90 0 0,1 1-36 0 0,1 1-5 0 0,0 1-43 0 0,0 0 20 0 0,1 0-28 0 0,1 1 53 0 0,0-1 3 0 0,1 1-17 0 0,0 0 45 0 0,2 1-23 0 0,0 0 9 0 0,1 1-49 0 0,1-1 32 0 0,1 1-2 0 0,1-1 0 0 0,0-1 19 0 0,2 1-32 0 0,2 0-9 0 0,0-2 20 0 0,0 1-17 0 0,0-1 15 0 0,0-1 24 0 0,0 1-26 0 0,1-1 10 0 0,1 1 6 0 0,-1 0-12 0 0,1-1 14 0 0,1 2-23 0 0,0-2 25 0 0,2 1-26 0 0,-1 0 8 0 0,-1 0-3 0 0,0 0 0 0 0,-3 1 0 0 0,-1 0 0 0 0,-2 1 0 0 0,-2 1-19 0 0,-3 0-4 0 0,-1 1 38 0 0,-3 1-12 0 0,-2 0 23 0 0,-2 1-32 0 0,-2 0 10 0 0,0-1-23 0 0,-1 0 24 0 0,0 1 2 0 0,-1-1 9 0 0,-1-1-11 0 0,-1 0 5 0 0,0-2 7 0 0,-1-2-11 0 0,0 0-16 0 0,-1-1 14 0 0,0-2 4 0 0,-1-1-10 0 0,-1-1 3 0 0,-1-2-1 0 0,-1-1 0 0 0,0-1 0 0 0,0-1 9 0 0,-1 0-11 0 0,-1-1 3 0 0,0-1-1 0 0,0 0 9 0 0,-1-1-2 0 0,-1 0 20 0 0,4-1-15 0 0,-2 0-14 0 0,1 0 5 0 0,-3 1-3 0 0,0 2-9 0 0,-2 0 2 0 0,0 2 8 0 0,0 0 17 0 0,-1 0-14 0 0,2 0 5 0 0,0 0-10 0 0,0-1-7 0 0,0 1 1 0 0,2 0-20 0 0,0-1 34 0 0,0 1-30 0 0,1-2 47 0 0,-1 1-22 0 0,0 0 7 0 0,2-1-10 0 0,-1 1 2 0 0,3 0-10 0 0,1 0 21 0 0,0 1-16 0 0,2-1 5 0 0,-1 1 18 0 0,2-2-25 0 0,-1 1 28 0 0,2 0-28 0 0,0-1 9 0 0,-1 1-12 0 0,2 0 11 0 0,0 0 16 0 0,0 1-24 0 0,1 0 28 0 0,-1 1-28 0 0,1-1 0 0 0,0 0-1 0 0,0 1-1 0 0,2-1 9 0 0,1 0 17 0 0,1 1-5 0 0,0 0 3 0 0,1 0-37 0 0,0-1 38 0 0,0 1-50 0 0,1-1 42 0 0,0 1-13 0 0,-1 1 13 0 0,2 0 7 0 0,1 1-20 0 0,1 1 16 0 0,0 0-33 0 0,1 1 18 0 0,1 1-6 0 0,0 0-8 0 0,0 0 21 0 0,1 2-26 0 0,-1 0 37 0 0,0 2-20 0 0,0 1 15 0 0,2 0-3 0 0,0 2 10 0 0,1 0-11 0 0,0 0-6 0 0,1 1 1 0 0,0-1-1 0 0,2-1 9 0 0,2 1-11 0 0,1-2 12 0 0,2 0-12 0 0,-1 0 12 0 0,-1-1-3 0 0,-1-1-46 0 0,1 1 61 0 0,-1-1-68 0 0,0 1 68 0 0,0-1 7 0 0,0 1-29 0 0,0 0 12 0 0,0 0-13 0 0,-1 0 2 0 0,0 0-1 0 0,-1 0 0 0 0,-1-1 0 0 0,1 1-28 0 0,1 0 45 0 0,2 0-42 0 0,1 0 32 0 0,1-1-1 0 0,1-1-18 0 0,-1 0-2 0 0,0 0 46 0 0,1 0-43 0 0,1 1 15 0 0,-1 1 15 0 0,0 0-43 0 0,1-1 13 0 0,1 0 14 0 0,1 0-15 0 0,-1-1 33 0 0,0-1-18 0 0,1 0-3 0 0,1 0-8 0 0,2-1 20 0 0,1 0-7 0 0,2-2 3 0 0,0 0 0 0 0,-2-1-19 0 0,-1 0-3 0 0,-2 0 18 0 0,-1 0-16 0 0,-2 0 14 0 0,-1-1 16 0 0,-2 0-14 0 0,-1-1-4 0 0,-1 0 1 0 0,-1 0-10 0 0,0 0 49 0 0,0-2-34 0 0,0 1 4 0 0,-1-2-20 0 0,1 1 5 0 0,1-1-3 0 0,-1 0 9 0 0,0 1 17 0 0,0 0-5 0 0,-2 0-44 0 0,0-1 51 0 0,0 1-45 0 0,-1 0 50 0 0,-2 1-14 0 0,-1 1-14 0 0,0-1-3 0 0,-1 1 8 0 0,-2-1-12 0 0,-1 0 12 0 0,-2 0 6 0 0,-2 1-10 0 0,-2 1 12 0 0,0 0 16 0 0,-2 2-24 0 0,0 0 0 0 0,-2 1-1 0 0,-1 1-20 0 0,-1 0 25 0 0,-2 2 0 0 0,-1 0-8 0 0,-2 1 12 0 0,-2 1 6 0 0,-3 2-10 0 0,-1 1-6 0 0,-1 1 29 0 0,-1 0-37 0 0,-1 1 21 0 0,-1 1 3 0 0,0 1-10 0 0,0 1 3 0 0,-1 0 8 0 0,-1 0-21 0 0,0 2 16 0 0,0 1-14 0 0,0 1 12 0 0,0 0 16 0 0,-1 0-24 0 0,-1 1 37 0 0,0 2-2 0 0,-1 0-26 0 0,-1 2 18 0 0,-1 2-34 0 0,-1 1 9 0 0,0 1 5 0 0,0 3 17 0 0,-1 0-24 0 0,-1 2 0 0 0,0 1 55 0 0,-2 1-54 0 0,0 2 46 0 0,0 1-69 0 0,0 1 29 0 0,-1 2-10 0 0,0 1 10 0 0,0 1-11 0 0,0 0 12 0 0,0 0-3 0 0,0 0-8 0 0,0 0 2 0 0,1-2 18 0 0,-1 0-25 0 0,1-1 37 0 0,1-1-30 0 0,0-2 1 0 0,1-1-20 0 0,1 0 24 0 0,0-1 0 0 0,2-1 10 0 0,1 0-20 0 0,0-1 16 0 0,-1-1-5 0 0,1-1-18 0 0,0 0 6 0 0,-1 1-31 0 0,0 0 64 0 0,-1 0-20 0 0,0 0 27 0 0,0 0-43 0 0,0 0 13 0 0,0 0-5 0 0,-1 1 0 0 0,1 0 9 0 0,0-1-2 0 0,0 1-18 0 0,0 0 25 0 0,1 0-28 0 0,0 0 18 0 0,1 0 4 0 0,0-1-10 0 0,0 0-25 0 0,0 1 35 0 0,1 0-12 0 0,0 0 23 0 0,0-1 3 0 0,0 0-27 0 0,1-1-19 0 0,-1 0 32 0 0,0-1-40 0 0,1 0 68 0 0,1 0-29 0 0,0-3 1 0 0,0-1-8 0 0,1-1 1 0 0,0-2-1 0 0,2-1 0 0 0,0-1 0 0 0,0 0 0 0 0,2-2 0 0 0,-1 0 0 0 0,0-1 0 0 0,0 0 0 0 0,1-1 0 0 0,-1 1 0 0 0,1-1 0 0 0,-1 1 0 0 0,1 0 0 0 0,-1-1 0 0 0,1 0 0 0 0,-2-1 0 0 0,0 0 0 0 0,0 1 0 0 0,0 0 0 0 0,0 0 0 0 0,1 0 0 0 0,0 0 0 0 0,1 0 0 0 0,2 0 0 0 0,1-2 0 0 0,2 1 0 0 0,1 0 0 0 0,1-2 0 0 0,1 1 0 0 0,2-2 0 0 0,0-1 0 0 0,2 0 0 0 0,0-3 0 0 0,1 0 0 0 0,1-1 0 0 0,1-2 0 0 0,-1-1 0 0 0,1 0 0 0 0,1-2 0 0 0,0 0 0 0 0,1 0 0 0 0,0-1 0 0 0,0 1 0 0 0,1 0 0 0 0,-1 0 0 0 0,0 1 0 0 0,-1 0 0 0 0,-1 0 0 0 0,0 0 0 0 0,-1 0 0 0 0,0 1 0 0 0,0 1 0 0 0,0 0 0 0 0,0 1 0 0 0,1-1 0 0 0,1 1 0 0 0,0 0 0 0 0,0-1 0 0 0,-1 0 0 0 0,0 0 0 0 0,0 1 0 0 0,0 0 0 0 0,-1 0 0 0 0,-1 0 0 0 0,0 1 0 0 0,0 1 0 0 0,1-1 0 0 0,0 0 0 0 0,-1 2 0 0 0,0 0 0 0 0,0 0 0 0 0,0 1 0 0 0,-1 1 0 0 0,1 1 0 0 0,-1 0 0 0 0,-1 1 0 0 0,0 0 0 0 0,-1 1 0 0 0,1 0 0 0 0,-1 0 0 0 0,0 0 0 0 0,-1 0 0 0 0,-1 2 0 0 0,0-1 0 0 0,-1 1 0 0 0,0 0 0 0 0,-2 1 0 0 0,0 1 0 0 0,-2-1 0 0 0,0 0 0 0 0,-2 1 0 0 0,0 0 0 0 0,-1 1 0 0 0,0 0 0 0 0,-2 0 0 0 0,0 1 0 0 0,-1-1 0 0 0,-1 0 0 0 0,-1 0 0 0 0,0 0 0 0 0,-1-1 0 0 0,0 0 0 0 0,-1 0 0 0 0,0-1 0 0 0,-1 1 0 0 0,0 0 0 0 0,0 0 0 0 0,0 0 0 0 0,0 1 0 0 0,-1 0 0 0 0,0 0 0 0 0,-1 2 0 0 0,0 0 0 0 0,-1 1 0 0 0,0 1 0 0 0,-1 1 0 0 0,0 1 0 0 0,0 2 0 0 0,-1 1 0 0 0,0 2 0 0 0,0 2 0 0 0,-2 3 0 0 0,1 0 0 0 0,-2 2 0 0 0,1 2 0 0 0,1 1 0 0 0,-2 2 0 0 0,1-1 0 0 0,1 2 0 0 0,0-1 0 0 0,0 1 0 0 0,1 0 0 0 0,1 2 0 0 0,0-1 0 0 0,1 1 0 0 0,1 0 0 0 0,0 1 0 0 0,1 2 0 0 0,1-1 0 0 0,1 1 0 0 0,0 0 0 0 0,1-1 0 0 0,1-2 0 0 0,0 1 0 0 0,2 0 0 0 0,0-1 0 0 0,2 1 0 0 0,-1-1 0 0 0,3 0 0 0 0,-1 1 0 0 0,1-1 0 0 0,2 0 0 0 0,1 1 0 0 0,0 0 0 0 0,2 0 0 0 0,0 1 0 0 0,1 0 0 0 0,0 1 0 0 0,1 0 0 0 0,0 1 0 0 0,1 0 0 0 0,-1 3 0 0 0,0 1 0 0 0,0 2 0 0 0,-2 2 0 0 0,-1-1 0 0 0,-1 1 0 0 0,0 1 0 0 0,0-1 0 0 0,-1 1 0 0 0,0 0 0 0 0,1 0 0 0 0,-1-1 0 0 0,1 0 0 0 0,-2-2 0 0 0,1-2 0 0 0,-1-1 0 0 0,0-3 0 0 0,-1-1 0 0 0,0-2 0 0 0,1 0 0 0 0,0-2 0 0 0,1 0 0 0 0,0-1 0 0 0,0-2 0 0 0,0-1 0 0 0,-1 0 0 0 0,0 0 0 0 0,0-1 0 0 0,0-2 0 0 0,0 1 0 0 0,0-1 0 0 0,0 1 0 0 0,0-1 0 0 0,0 0 0 0 0,-1-1 0 0 0,-1 1 0 0 0,0-1 0 0 0,-1 1 0 0 0,1 0 0 0 0,0 1 0 0 0,0-3 0 0 0,1 1 0 0 0,0-3 0 0 0,0 0 0 0 0,-1-2 0 0 0,0-1 0 0 0,0-2 0 0 0,-1 0 0 0 0,1-1 0 0 0,-1 0 0 0 0,1-1 0 0 0,-2-1 0 0 0,0 0 0 0 0,-1-1 0 0 0,-1-1 0 0 0,-1 0 0 0 0,-1-2 0 0 0,-1-1 0 0 0,-2-1 0 0 0,0-1 0 0 0,0-1 0 0 0,0 0 0 0 0,-1-3 0 0 0,1-1 0 0 0,-1-1 0 0 0,-1-1 0 0 0,-1-1 0 0 0,0-1 0 0 0,-1-1 0 0 0,0-1 0 0 0,-1 0 0 0 0,-1 0 0 0 0,0-1 0 0 0,0-1 0 0 0,0-1 0 0 0,-1-1 0 0 0,0 0 0 0 0,-1 0 0 0 0,0 0 0 0 0,0 0 0 0 0,0-1 0 0 0,0 0 0 0 0,0-1 0 0 0,0-1 0 0 0,-1 0 0 0 0,-1-3 0 0 0,-2 0 0 0 0,0 0 0 0 0,0-1 0 0 0,-1 1 0 0 0,1 0 0 0 0,-2 0 0 0 0,1 1 0 0 0,0 0 0 0 0,-1-1 0 0 0,0 1 0 0 0,-1 0 0 0 0,1 1 0 0 0,-1 0 0 0 0,0 1 0 0 0,0 1 0 0 0,0 1 0 0 0,0 1 0 0 0,0-1 0 0 0,-1 1 0 0 0,0 1 0 0 0,-1-1 0 0 0,-1 0 0 0 0,0 1 0 0 0,-1 0 0 0 0,0 1 0 0 0,0 1 0 0 0,-1 1 0 0 0,0 0 0 0 0,0 1 0 0 0,-1 2 0 0 0,-1 0 0 0 0,0 2 0 0 0,0 0 0 0 0,-1 1 0 0 0,-1 1 0 0 0,-1 2 0 0 0,1 2 0 0 0,-1 2 0 0 0,-1 1 0 0 0,0 1 0 0 0,-1 1 0 0 0,-1 1 0 0 0,0 1 0 0 0,-1 1 0 0 0,0 0 0 0 0,0 0 0 0 0,-1 1 0 0 0,2 1 0 0 0,-2 1 0 0 0,1 1 0 0 0,0 0 0 0 0,-1 0 0 0 0,0 1 0 0 0,0 0 0 0 0,0-1 0 0 0,1 1 0 0 0,1-1 0 0 0,1-1 0 0 0,-1-1 0 0 0,0-1 0 0 0,0 0 0 0 0,0-1 0 0 0,-1 0 0 0 0,0 0 0 0 0,-1 0 0 0 0,-1 2 0 0 0,1 0 0 0 0,-1 0 0 0 0,-1 0 0 0 0,0 0 0 0 0,-1-1 0 0 0,-1 2 0 0 0,0 0 0 0 0,-2 2 0 0 0,0 1 0 0 0,-1 1 0 0 0,0 1 0 0 0,-1 1 0 0 0,1 0 0 0 0,0 0 0 0 0,1 1 0 0 0,1-1 0 0 0,0 1 0 0 0,2 0 0 0 0,1-1 0 0 0,-1 1 0 0 0,1-2 0 0 0,1 1 0 0 0,-2-1 0 0 0,1-1 0 0 0,-1 1 0 0 0,1-2 0 0 0,-1 1 0 0 0,1 0 0 0 0,0 1 0 0 0,1 0 0 0 0,0 0 0 0 0,1 0 0 0 0,1-1 0 0 0,0-1 0 0 0,0-1 0 0 0,1 0 0 0 0,0-2 0 0 0,1-1 0 0 0,1 0 0 0 0,-1-2 0 0 0,1 0 0 0 0,0-1 0 0 0,0 0 0 0 0,1 0 0 0 0,2-1 0 0 0,1-1 0 0 0,2 0 0 0 0,1-2 0 0 0,0-1 0 0 0,1-2 0 0 0,0-2 0 0 0,0-1 0 0 0,0-2 0 0 0,0-1 0 0 0,0-1 0 0 0,1-1 0 0 0,0 0 0 0 0,1-3 0 0 0,0 0 0 0 0,0-1 0 0 0,0-1 0 0 0,0-1 0 0 0,1 0 0 0 0,0-1 0 0 0,-1-1 0 0 0,1-1 0 0 0,-1-1 0 0 0,1 0 0 0 0,0 0 0 0 0,1-1 0 0 0,-1 1 0 0 0,1-2 0 0 0,0 1 0 0 0,-1 0 0 0 0,1 0 0 0 0,0-1 0 0 0,1 1 0 0 0,-1-1 0 0 0,0 0 0 0 0,0 0 0 0 0,1 1 0 0 0,-1 1 0 0 0,0 0 0 0 0,-1 0 0 0 0,0 1 0 0 0,0 0 0 0 0,-1-1 0 0 0,1 1 0 0 0,0-1 0 0 0,0 1 0 0 0,0-1 0 0 0,1 0 0 0 0,0 0 0 0 0,0 0 0 0 0,-1 0 0 0 0,1-1 0 0 0,-2 0 0 0 0,1-1 0 0 0,-2 1 0 0 0,1 1 0 0 0,0-1 0 0 0,-2 0 0 0 0,0 1 0 0 0,0-1 0 0 0,-1 0 0 0 0,0 0 0 0 0,0 0 0 0 0,0 0 0 0 0,0 0 0 0 0,-1-1 0 0 0,0 0 0 0 0,-1 0 0 0 0,0-1 0 0 0,-2-1 0 0 0,1 1 0 0 0,-1 0 0 0 0,2 0 0 0 0,-1 0 0 0 0,-1 1 0 0 0,-1-1 0 0 0,0-1 0 0 0,-1 1 0 0 0,0-1 0 0 0,-1 0 0 0 0,0-1 0 0 0,0-1 0 0 0,0-1 0 0 0,-1 0 0 0 0,0-2 0 0 0,0-1 0 0 0,-1 0 0 0 0,0-2 0 0 0,-1-1 0 0 0,-1-1 0 0 0,0-2 0 0 0,0 0 0 0 0,-1-2 0 0 0,0-1 0 0 0,-1-2 0 0 0,0 0 0 0 0,-2-1 0 0 0,-1-1 0 0 0,-1-1 0 0 0,-2 1 0 0 0,-1-1 0 0 0,0 1 0 0 0,-1 0 0 0 0,-1 1 0 0 0,-1 1 0 0 0,1-1 0 0 0,-2 1 0 0 0,2 0 0 0 0,-1-1 0 0 0,0 0 0 0 0,0-1 0 0 0,0 0 0 0 0,-2 0 0 0 0,0-1 0 0 0,-1 1 0 0 0,0-1 0 0 0,-2 0 0 0 0,1-1 0 0 0,0-1 0 0 0,1 1 0 0 0,1-1 0 0 0,0 0 0 0 0,2 1 0 0 0,0 0 0 0 0,1 2 0 0 0,-1 0 0 0 0,0 1 0 0 0,1 1 0 0 0,-2 0 0 0 0,0 1 0 0 0,1 0 0 0 0,-1 0 0 0 0,1 2 0 0 0,0 1 0 0 0,0 1 0 0 0,1 1 0 0 0,-1 1 0 0 0,1 1 0 0 0,-1 3 0 0 0,0 1 0 0 0,0 3 0 0 0,-1 0 0 0 0,-1 2 0 0 0,1 0 0 0 0,1 1 0 0 0,-1 2 0 0 0,1 0 0 0 0,0 2 0 0 0,-1 0 0 0 0,1 1 0 0 0,1 1 0 0 0,-1 1 0 0 0,0 0 0 0 0,1 0 0 0 0,-1 2 0 0 0,1 0 0 0 0,0 2 0 0 0,1-1 0 0 0,0 2 0 0 0,1-1 0 0 0,1 0 0 0 0,1 1 0 0 0,0 1 0 0 0,0 1 0 0 0,0 0 0 0 0,1 2 0 0 0,-2 1 0 0 0,0 0 0 0 0,0 2 0 0 0,0 1 0 0 0,-2 1 0 0 0,0 2 0 0 0,-1 2 0 0 0,-1 1 0 0 0,1 2 0 0 0,-1 1 0 0 0,0 1 0 0 0,1 0 0 0 0,-1 3 0 0 0,-1 0 0 0 0,2 3 0 0 0,-1 1 0 0 0,0 1 0 0 0,0 1 0 0 0,0 0 0 0 0,1 2 0 0 0,0-1 0 0 0,1 0 0 0 0,1 0 0 0 0,0 0 0 0 0,2 0 0 0 0,0-1 0 0 0,2-1 0 0 0,-1 0 0 0 0,1 0 0 0 0,-1-2 0 0 0,-1 1 0 0 0,1-2 0 0 0,0 0 0 0 0,1 0 0 0 0,-2 0 0 0 0,1 1 0 0 0,-1 0 0 0 0,1-1 0 0 0,0 0 0 0 0,0-1 0 0 0,2-1 0 0 0,-1-2 0 0 0,1-1 0 0 0,-1-2 0 0 0,0-1 0 0 0,0-1 0 0 0,0-1 0 0 0,0 0 0 0 0,0-2 0 0 0,1-1 0 0 0,1-1 0 0 0,0-2 0 0 0,1 1 0 0 0,2-2 0 0 0,0-1 0 0 0,0 0 0 0 0,2 1 0 0 0,1-1 0 0 0,1 0 0 0 0,1-1 0 0 0,1 1 0 0 0,0-1 0 0 0,1 1 0 0 0,-1-2 0 0 0,1 1 0 0 0,1-1 0 0 0,-1 0 0 0 0,0 0 0 0 0,1-1 0 0 0,0-1 0 0 0,1 0 0 0 0,-1 0 0 0 0,1-1 0 0 0,0 0 0 0 0,1 0 0 0 0,1-1 0 0 0,0 0 0 0 0,0-1 0 0 0,1-1 0 0 0,0 0 0 0 0,1 0 0 0 0,1-1 0 0 0,-1 0 0 0 0,1 0 0 0 0,0 0 0 0 0,-1-1 0 0 0,1 0 0 0 0,0 0 0 0 0,0 0 0 0 0,-1 0 0 0 0,0-1 0 0 0,0 0 0 0 0,1 1 0 0 0,0-1 0 0 0,-1-1 0 0 0,0 1 0 0 0,0 0 0 0 0,0 0 0 0 0,0 0 0 0 0,-1 0 0 0 0,0 1 0 0 0,-1 0 0 0 0,0 0 0 0 0,-1 1 0 0 0,-1 1 0 0 0,-1-1 0 0 0,0 2 0 0 0,-1 1 0 0 0,1 1 0 0 0,0 0 0 0 0,-1 1 0 0 0,-1 0 0 0 0,0 1 0 0 0,1 0 0 0 0,-1 0 0 0 0,-1 0 0 0 0,1 1 0 0 0,-1 0 0 0 0,0-1 0 0 0,0 2 0 0 0,-1-2 0 0 0,0 1 0 0 0,-1 0 0 0 0,1 2 0 0 0,0-1 0 0 0,-1 2 0 0 0,0 0 0 0 0,1 1 0 0 0,-1 0 0 0 0,0 1 0 0 0,0 2 0 0 0,1 1 0 0 0,0 2 0 0 0,1 0 0 0 0,1 2 0 0 0,1-1 0 0 0,0 1 0 0 0,1 1 0 0 0,1-1 0 0 0,0 0 0 0 0,0 0 0 0 0,1 0 0 0 0,1 1 0 0 0,0-2 0 0 0,2 0 0 0 0,1-1 0 0 0,-1 0 0 0 0,1-2 0 0 0,0-1 0 0 0,0 0 0 0 0,1-2 0 0 0,1-1 0 0 0,1 0 0 0 0,0-1 0 0 0,0-1 0 0 0,0 0 0 0 0,-1 1 0 0 0,1-1 0 0 0,0 0 0 0 0,-1 0 0 0 0,0 0 0 0 0,-1 1 0 0 0,1-1 0 0 0,-1 0 0 0 0,0 1 0 0 0,0-1 0 0 0,-1 2 0 0 0,0-1 0 0 0,-1 0 0 0 0,1 1 0 0 0,0-2 0 0 0,0 1 0 0 0,0 0 0 0 0,0-1 0 0 0,0 0 0 0 0,1 0 0 0 0,0-1 0 0 0,-1-2 0 0 0,1 1 0 0 0,0-2 0 0 0,1-2 0 0 0,0 0 0 0 0,0-2 0 0 0,0 0 0 0 0,0-2 0 0 0,0-1 0 0 0,0 0 0 0 0,1-2 0 0 0,-1-2 0 0 0,1-1 0 0 0,-1-2 0 0 0,0-1 0 0 0,0-1 0 0 0,-1-2 0 0 0,0 0 0 0 0,0-2 0 0 0,0-1 0 0 0,-1-1 0 0 0,1-2 0 0 0,-2-2 0 0 0,1-1 0 0 0,-1 0 0 0 0,-2-2 0 0 0,0 0 0 0 0,0-2 0 0 0,-1 0 0 0 0,-1-2 0 0 0,-1 1 0 0 0,1-1 0 0 0,-2 0 0 0 0,1-1 0 0 0,-2 0 0 0 0,1-1 0 0 0,0-1 0 0 0,-1 0 0 0 0,-1-1 0 0 0,-1-1 0 0 0,0-1 0 0 0,-1-2 0 0 0,-1-1 0 0 0,-1 0 0 0 0,-1 0 0 0 0,0-1 0 0 0,0 0 0 0 0,0 1 0 0 0,1-2 0 0 0,0 1 0 0 0,-1-2 0 0 0,1 1 0 0 0,0-1 0 0 0,0 1 0 0 0,-1-1 0 0 0,-1 1 0 0 0,-1 0 0 0 0,-1 1 0 0 0,-2 2 0 0 0,0 1 0 0 0,0 2 0 0 0,-1 0 0 0 0,1 1 0 0 0,-2 2 0 0 0,2 0 0 0 0,-1 3 0 0 0,1 0 0 0 0,-1 1 0 0 0,1 0 0 0 0,0 0 0 0 0,-1 1 0 0 0,2 1 0 0 0,-1 1 0 0 0,0 0 0 0 0,1 1 0 0 0,0 1 0 0 0,2 1 0 0 0,1 1 0 0 0,1 2 0 0 0,0 0 0 0 0,1 0 0 0 0,1 2 0 0 0,0 0 0 0 0,0 1 0 0 0,1 1 0 0 0,1 0 0 0 0,0 1 0 0 0,0 0 0 0 0,1 1 0 0 0,-1 2 0 0 0,0 0 0 0 0,-1 1 0 0 0,-1 2 0 0 0,-1-1 0 0 0,0 2 0 0 0,0 0 0 0 0,1 1 0 0 0,-1 0 0 0 0,0 1 0 0 0,0 0 0 0 0,-1 1 0 0 0,1 1 0 0 0,-2 2 0 0 0,1 0 0 0 0,-1 1 0 0 0,-1 0 0 0 0,0 0 0 0 0,0 0 0 0 0,-1 0 0 0 0,-1 0 0 0 0,0 0 0 0 0,-1 1 0 0 0,0 0 0 0 0,0 1 0 0 0,-1 1 0 0 0,0-1 0 0 0,-2 2 0 0 0,-1 0 0 0 0,-2 1 0 0 0,-1 1 0 0 0,-1 1 0 0 0,-1 0 0 0 0,0 0 0 0 0,0 2 0 0 0,0 0 0 0 0,1 1 0 0 0,-1 1 0 0 0,0 1 0 0 0,-2 0 0 0 0,-2 1 0 0 0,-1 2 0 0 0,-1 1 0 0 0,-1 1 0 0 0,-1 3 0 0 0,-1 0 0 0 0,1 2 0 0 0,-1 1 0 0 0,1 0 0 0 0,-1 2 0 0 0,0 1 0 0 0,-1 1 0 0 0,0 1 0 0 0,0 0 0 0 0,0 2 0 0 0,1 0 0 0 0,0 2 0 0 0,0 2 0 0 0,-1 1 0 0 0,2 2 0 0 0,0-1 0 0 0,1 0 0 0 0,1 0 0 0 0,0-1 0 0 0,1 0 0 0 0,0-2 0 0 0,-1-1 0 0 0,2-1 0 0 0,-2 0 0 0 0,-1-1 0 0 0,0-2 0 0 0,-1 0 0 0 0,0-3 0 0 0,-1-1 0 0 0,0-1 0 0 0,1-1 0 0 0,1-2 0 0 0,2 1 0 0 0,1-2 0 0 0,-1 0 0 0 0,2 0 0 0 0,0 0 0 0 0,1-1 0 0 0,1-1 0 0 0,1-1 0 0 0,1 0 0 0 0,1 0 0 0 0,1 0 0 0 0,1 0 0 0 0,-1 0 0 0 0,2 0 0 0 0,-1-1 0 0 0,2-1 0 0 0,1-1 0 0 0,1 0 0 0 0,2-2 0 0 0,1-1 0 0 0,2-1 0 0 0,1-2 0 0 0,1-2 0 0 0,1 0 0 0 0,1-2 0 0 0,1 0 0 0 0,0 0 0 0 0,0-1 0 0 0,0 0 0 0 0,0-1 0 0 0,0-1 0 0 0,1 1 0 0 0,0-2 0 0 0,0-1 0 0 0,1-1 0 0 0,-1 0 0 0 0,1-1 0 0 0,0 0 0 0 0,1-1 0 0 0,-1-1 0 0 0,0 0 0 0 0,0 0 0 0 0,-1 0 0 0 0,1 0 0 0 0,-1 0 0 0 0,-1-1 0 0 0,1 1 0 0 0,-1-1 0 0 0,0 1 0 0 0,-1-1 0 0 0,-1 0 0 0 0,-1 0 0 0 0,-1 0 0 0 0,-1 0 0 0 0,0 0 0 0 0,0 0 0 0 0,-1 1 0 0 0,-1-1 0 0 0,-1 0 0 0 0,0 1 0 0 0,-1-1 0 0 0,-1 0 0 0 0,0 0 0 0 0,-1 0 0 0 0,-1-2 0 0 0,-1 0 0 0 0,-1 0 0 0 0,-1-1 0 0 0,-1-1 0 0 0,-2 1 0 0 0,-2-1 0 0 0,-1 0 0 0 0,-1 0 0 0 0,1 0 0 0 0,1 0 0 0 0,-1-1 0 0 0,0 0 0 0 0,0 0 0 0 0,0 0 0 0 0,-1-1 0 0 0,-2 1 0 0 0,-1 0 0 0 0,-1-1 0 0 0,-1 0 0 0 0,-1 0 0 0 0,0 0 0 0 0,-1 0 0 0 0,0 0 0 0 0,0 1 0 0 0,-1 0 0 0 0,2 1 0 0 0,1 0 0 0 0,0 0 0 0 0,1 1 0 0 0,0-1 0 0 0,1-1 0 0 0,0 0 0 0 0,-1-1 0 0 0,0 0 0 0 0,-2-1 0 0 0,-1 0 0 0 0,-1-1 0 0 0,-2 0 0 0 0,1 0 0 0 0,-2-1 0 0 0,-1 1 0 0 0,0-1 0 0 0,0 2 0 0 0,-1 0 0 0 0,0 1 0 0 0,0 0 0 0 0,-2-1 0 0 0,-1 2 0 0 0,0-1 0 0 0,0 1 0 0 0,3 1 0 0 0,-1-1 0 0 0,1 0 0 0 0,-1 1 0 0 0,0-1 0 0 0,1 0 0 0 0,2 1 0 0 0,1 1 0 0 0,1-2 0 0 0,1 1 0 0 0,0-1 0 0 0,-1-1 0 0 0,1-1 0 0 0,0-1 0 0 0,0-1 0 0 0,1-1 0 0 0,0-1 0 0 0,1 1 0 0 0,-1-1 0 0 0,-1 0 0 0 0,-1 0 0 0 0,-2 0 0 0 0,-1 0 0 0 0,0 0 0 0 0,-1-1 0 0 0,0 0 0 0 0,-1 0 0 0 0,0 0 0 0 0,0 1 0 0 0,-1-1 0 0 0,0 2 0 0 0,0 0 0 0 0,0 0 0 0 0,1 0 0 0 0,1-1 0 0 0,2 2 0 0 0,1-1 0 0 0,2 0 0 0 0,1 0 0 0 0,1 0 0 0 0,0-1 0 0 0,2 0 0 0 0,1 1 0 0 0,0-1 0 0 0,1 0 0 0 0,0 1 0 0 0,0-2 0 0 0,1 1 0 0 0,2-1 0 0 0,1 1 0 0 0,0 0 0 0 0,1 0 0 0 0,2 0 0 0 0,-1 0 0 0 0,2 1 0 0 0,-1 1 0 0 0,2 0 0 0 0,-1 1 0 0 0,1 1 0 0 0,1-1 0 0 0,0 2 0 0 0,1 0 0 0 0,0 1 0 0 0,0 0 0 0 0,0 1 0 0 0,-1 1 0 0 0,1 1 0 0 0,-1 0 0 0 0,1 1 0 0 0,0 0 0 0 0,0 2 0 0 0,2 0 0 0 0,0 1 0 0 0,1 0 0 0 0,1 1 0 0 0,0 0 0 0 0,1 1 0 0 0,2 0 0 0 0,2 1 0 0 0,0 1 0 0 0,2 1 0 0 0,1 0 0 0 0,1 0 0 0 0,1 1 0 0 0,1 1 0 0 0,1-1 0 0 0,1 2 0 0 0,0-1 0 0 0,1 0 0 0 0,0-1 0 0 0,0 1 0 0 0,-1-1 0 0 0,-2-1-9 0 0,-3-1-101 0 0,-5-4-1315 0 0,-7-5-724 0 0,-8-8-822 0 0,-10-11-3304 0 0,-12-13 1673 0 0,-14-14-1529 0 0,-21-12 5166 0 0,12 8-8110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4:34.190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29319.70313"/>
      <inkml:brushProperty name="anchorY" value="-456845.96875"/>
      <inkml:brushProperty name="scaleFactor" value="0.5"/>
    </inkml:brush>
  </inkml:definitions>
  <inkml:trace contextRef="#ctx0" brushRef="#br0">490 4569 512 0 0,'0'0'0'0'0,"-5"-3"512"0"0,-9-5 841 0 0,-6-2-1455 0 0,-5-4 1261 0 0,-2-3 57 0 0,-3-2-381 0 0,1-1 982 0 0,0 0-677 0 0,2 3-229 0 0,2 2-150 0 0,3 2 391 0 0,3 5-844 0 0,4 1 891 0 0,3 4-486 0 0,2 0-160 0 0,-8 5 1801 0 0,19 1-1854 0 0,2 3-63 0 0,4 5-83 0 0,6 5 202 0 0,6 6-399 0 0,8 7 486 0 0,8 5-300 0 0,7 7-46 0 0,8 7-93 0 0,9 6 124 0 0,7 6-216 0 0,12 7 260 0 0,7 6-182 0 0,5 6-37 0 0,9 4-127 0 0,2 3 100 0 0,1 0-143 0 0,2 2 142 0 0,-2-2-81 0 0,-4-3-21 0 0,-5-2-30 0 0,-8-5 61 0 0,-9-6-69 0 0,-10-9 106 0 0,-10-9-69 0 0,-9-9-32 0 0,-9-7 38 0 0,-8-10-44 0 0,-7-6 49 0 0,-7-7-33 0 0,-6-6 1 0 0,-5-6 1 0 0,-7-6-58 0 0,-4-7 44 0 0,-8-6-44 0 0,-6-6 77 0 0,-6-6-32 0 0,-7-7 13 0 0,-8-6-2 0 0,-7-7-28 0 0,-6-6 36 0 0,-6-4-31 0 0,-3-4 0 0 0,-3-1 19 0 0,-3 0-128 0 0,0 0 122 0 0,1 1-108 0 0,3 2 134 0 0,3 4-29 0 0,4 3-16 0 0,2 5-10 0 0,4 5 39 0 0,3 5-51 0 0,4 5 82 0 0,2 5-25 0 0,5 5 29 0 0,4 5-43 0 0,4 6 32 0 0,4 4-20 0 0,6 6 136 0 0,18 4-130 0 0,1 0 1 0 0,0 0-1 0 0,-1 0 0 0 0,1 1 0 0 0,-1-1 1 0 0,1 0-1 0 0,0 0 0 0 0,-3 2 0 0 0,3-2-1 0 0,0 0 0 0 0,0 1-1 0 0,1-1 1 0 0,-1 1 0 0 0,0-1 0 0 0,1 1-1 0 0,-1 0 1 0 0,0-1 0 0 0,1 1-1 0 0,-1-1 1 0 0,1 1 0 0 0,-2 1 0 0 0,2 0-7 0 0,-1-1 0 0 0,1 0 0 0 0,-1 1 0 0 0,1-1 0 0 0,-1 1 0 0 0,1-1 0 0 0,0 0 0 0 0,-1 3 0 0 0,3 17 128 0 0,6 5-104 0 0,5 5 144 0 0,5 5-61 0 0,6 4-16 0 0,5 4-94 0 0,5 4 126 0 0,5 2-137 0 0,4 3 182 0 0,3 2-110 0 0,3 2-30 0 0,3 3-44 0 0,2 5 34 0 0,2 3-26 0 0,2 4 64 0 0,1 3-18 0 0,-1 2-20 0 0,0 4-20 0 0,-1 2 22 0 0,-2 1-27 0 0,-3 1 54 0 0,-3-2-15 0 0,-4-5-13 0 0,-3-7-41 0 0,-4-5 76 0 0,-4-8-72 0 0,-5-6 107 0 0,-3-7-50 0 0,-4-8-38 0 0,-4-6-52 0 0,-4-6 66 0 0,-3-7-62 0 0,-3-7 83 0 0,-4-7-32 0 0,-4-6-17 0 0,-5-8 7 0 0,-4-6 24 0 0,-4-7-17 0 0,-4-6 15 0 0,-4-5 6 0 0,-3-3-10 0 0,-4-4-34 0 0,-3-3 56 0 0,-4-5-56 0 0,-1-5 45 0 0,-2-2 6 0 0,-1-1-21 0 0,0-2-10 0 0,1 0 40 0 0,-1 1-50 0 0,1 2 15 0 0,1 1 4 0 0,0 4-11 0 0,2 5-6 0 0,2 3 66 0 0,3 5-66 0 0,3 6 107 0 0,4 6-40 0 0,4 6-23 0 0,5 5-28 0 0,2 6 52 0 0,4 3-66 0 0,2 4 105 0 0,2 2-68 0 0,2 3 3 0 0,3 2-55 0 0,3 3 50 0 0,3 3-37 0 0,4 2 123 0 0,3 3-63 0 0,4 1-23 0 0,4 3-18 0 0,5 3 38 0 0,4 3-51 0 0,6 1 34 0 0,4 4-2 0 0,5 0 10 0 0,2 2-104 0 0,3 2 106 0 0,1 0-112 0 0,3 1 164 0 0,-2-1-49 0 0,0 0 0 0 0,-3-1-59 0 0,-4-2 24 0 0,-3-3-39 0 0,-4-5 37 0 0,-5-5 25 0 0,-6-6-25 0 0,-5-6-101 0 0,-22-7 98 0 0,1 1 0 0 0,0-1 0 0 0,0 0-1 0 0,0 0 1 0 0,-1 0 0 0 0,1 0 0 0 0,2-1 0 0 0,-3 1-12 0 0,0 0 0 0 0,0-1 1 0 0,-1 1-1 0 0,1 0 0 0 0,0 0 1 0 0,-1-1-1 0 0,1 1 0 0 0,0-1 1 0 0,-1 1-1 0 0,1-1 0 0 0,0 1 1 0 0,-1-1-1 0 0,1 1 0 0 0,0-2 1 0 0,0 1 17 0 0,-1 0 1 0 0,1 0 0 0 0,-1 0-1 0 0,1 0 1 0 0,-1 0 0 0 0,0 0-1 0 0,1 0 1 0 0,-1 0-1 0 0,0 0 1 0 0,1-2 0 0 0,-3-18 2 0 0,-7-5-15 0 0,-6-7-19 0 0,-6-4 28 0 0,-7-5-12 0 0,-7-3 41 0 0,-5-4 18 0 0,-6-4-22 0 0,-6-2-37 0 0,-5-4 30 0 0,-4-3-50 0 0,-4-2 32 0 0,-3-1 8 0 0,-2 0-3 0 0,-2 1-53 0 0,-1 2 35 0 0,-1 1-42 0 0,-2 1 76 0 0,-2 3-41 0 0,-1 2-22 0 0,-3 1 7 0 0,-1 1 14 0 0,0 2-6 0 0,2 3 50 0 0,5 3-61 0 0,7 4-16 0 0,7 6 50 0 0,9 4-47 0 0,7 5 71 0 0,8 5 27 0 0,7 4-62 0 0,7 5 14 0 0,7 3-43 0 0,6 4 56 0 0,5 3-28 0 0,6 4 65 0 0,7 3 2 0 0,5 4-26 0 0,8 4-17 0 0,7 5 41 0 0,8 4-42 0 0,6 6 78 0 0,7 3-41 0 0,7 5-13 0 0,7 4 52 0 0,6 5-46 0 0,7 4 43 0 0,6 2-96 0 0,5 3 19 0 0,3 1 9 0 0,4 2 12 0 0,5 2-68 0 0,4 1 77 0 0,4 2-6 0 0,2 2-44 0 0,-1 1 25 0 0,0 2-19 0 0,-2-1-14 0 0,-4-3 31 0 0,-6-4 18 0 0,-8-8-22 0 0,-10-8 18 0 0,-13-11-71 0 0,-10-10 11 0 0,-44-19 19 0 0,0 0 0 0 0,12 2 0 0 0,-17-4 17 0 0,-1-1 1 0 0,0 0-1 0 0,1 1 0 0 0,-1-2 0 0 0,6 1 1 0 0,-8-1-7 0 0,0 1 1 0 0,-1 0 0 0 0,1-1 0 0 0,0 0 0 0 0,-1 1 0 0 0,1-1 0 0 0,0 0 0 0 0,-1 0 0 0 0,1 0 0 0 0,2-2 0 0 0,-2 2 4 0 0,-1 0 0 0 0,0 0 1 0 0,0-1-1 0 0,0 1 0 0 0,0 0 1 0 0,0-1-1 0 0,0 1 0 0 0,0-1 1 0 0,0 1-1 0 0,-1-1 0 0 0,1-2 1 0 0,0 1-15 0 0,0 0 0 0 0,-1 0 0 0 0,1-1 0 0 0,-1 1 0 0 0,0-1 0 0 0,0-4 1 0 0,-1 1-8 0 0,-1-1 1 0 0,0 1 0 0 0,-2-9-1 0 0,-2 1-20 0 0,-8-17 0 0 0,-20-25-32 0 0,-12-9 43 0 0,-13-7 25 0 0,-12-7-87 0 0,-10-4 48 0 0,-9-4-37 0 0,-6-2 158 0 0,-4 0-101 0 0,-3 1 46 0 0,-3 2-19 0 0,-2 2-16 0 0,-2 2 24 0 0,-1 3 10 0 0,0 4-22 0 0,1 3 9 0 0,1 3-59 0 0,3 5 63 0 0,3 4-41 0 0,6 5 41 0 0,8 5 17 0 0,7 7-41 0 0,9 6-51 0 0,7 6 125 0 0,9 6-125 0 0,9 6 124 0 0,8 6-8 0 0,8 5-71 0 0,10 6 7 0 0,20 3 16 0 0,1 0-1 0 0,0 0 0 0 0,0 0 1 0 0,-1 0-1 0 0,1 1 0 0 0,0-1 0 0 0,0 0 1 0 0,0 1-1 0 0,-1-1 0 0 0,0 1 1 0 0,1 0-10 0 0,0-1 1 0 0,1 1-1 0 0,-1-1 1 0 0,1 1-1 0 0,-1-1 1 0 0,1 1-1 0 0,-1-1 1 0 0,1 1-1 0 0,-1-1 1 0 0,1 1-1 0 0,0-1 1 0 0,-1 1-1 0 0,1 0 1 0 0,0-1-1 0 0,-1 2 0 0 0,1 0 20 0 0,0-1 0 0 0,-1 1 0 0 0,1-1 0 0 0,0 1-1 0 0,0-1 1 0 0,0 1 0 0 0,0 0 0 0 0,1 1 0 0 0,6 20 70 0 0,9 7-20 0 0,10 7 1 0 0,11 9 52 0 0,12 8-45 0 0,12 8 35 0 0,12 6-19 0 0,11 4-23 0 0,11 5-77 0 0,11 3 58 0 0,8 3-70 0 0,6 2 46 0 0,2 1 24 0 0,2-2-17 0 0,-1 0-1 0 0,0-3-45 0 0,-2-3 21 0 0,-3-2 37 0 0,-4-5-58 0 0,-7-4 19 0 0,-6-6-24 0 0,-7-7 4 0 0,-8-7 17 0 0,-9-8 13 0 0,-11-8-31 0 0,-10-9-35 0 0,-9-7 46 0 0,-10-8 1 0 0,-31-6 2 0 0,0 0 1 0 0,-1-1-1 0 0,7-1 0 0 0,-9 1 1 0 0,-1 0 0 0 0,1-1 0 0 0,-1 1 0 0 0,1-1 0 0 0,-1 0 0 0 0,0 0 0 0 0,3-1 0 0 0,-4 1-1 0 0,1 0 1 0 0,-1 1-1 0 0,0-1 0 0 0,1 0 0 0 0,-1-1 0 0 0,0 1 0 0 0,0 0 0 0 0,0 0 0 0 0,2-3 0 0 0,-2 3-4 0 0,0-1-1 0 0,0 0 1 0 0,0 0-1 0 0,0 0 1 0 0,-1 0-1 0 0,1 0 1 0 0,0-3-1 0 0,0 2-8 0 0,-1-1 1 0 0,0 1-1 0 0,0-1 1 0 0,0 1-1 0 0,-1-4 1 0 0,-6-23-42 0 0,-8-5-40 0 0,-8-4 2 0 0,-7-5 54 0 0,-8-3-17 0 0,-8-2-29 0 0,-9-3 122 0 0,-8-1-130 0 0,-8-2 117 0 0,-7 0-25 0 0,-4-2-2 0 0,-4-1-70 0 0,-5-2 75 0 0,-5-1-82 0 0,-5-1 62 0 0,-4 0-38 0 0,-1 1-18 0 0,-4 1 25 0 0,0 3-19 0 0,0 4 33 0 0,1 3 10 0 0,6 5-21 0 0,8 5 18 0 0,10 6 4 0 0,11 6-10 0 0,13 5 22 0 0,12 6 2 0 0,11 6 20 0 0,9 5 4 0 0,10 4-8 0 0,8 4 87 0 0,10-1-92 0 0,1-1-1 0 0,0 0 1 0 0,-1 0 0 0 0,1 1-1 0 0,0-1 1 0 0,0 0-1 0 0,-1 1 1 0 0,1-1 0 0 0,0 0-1 0 0,0 1 1 0 0,-1-1-1 0 0,1 0 1 0 0,0 1 0 0 0,0-1-1 0 0,0 1 1 0 0,0-1-1 0 0,0 0 1 0 0,0 1 0 0 0,-1 0-1 0 0,4 12 124 0 0,7 6 6 0 0,7 7-37 0 0,8 7 7 0 0,12 9 91 0 0,10 9-131 0 0,12 6 33 0 0,13 6 7 0 0,11 6-72 0 0,11 4 21 0 0,10 5 1 0 0,9 2-32 0 0,8 4-18 0 0,7 1 14 0 0,5 0 2 0 0,7 2-30 0 0,4 2 66 0 0,1 1-85 0 0,1 0 73 0 0,-4-2-23 0 0,-7-4-21 0 0,-9-5-1 0 0,-9-8-2 0 0,-11-7-29 0 0,-12-10-10 0 0,-11-10 38 0 0,-13-11-42 0 0,-11-11-32 0 0,-47-18 68 0 0,25 3 1 0 0,-32-6-9 0 0,1-1-1 0 0,0 0 1 0 0,0 0-1 0 0,10-1 1 0 0,-13 0 8 0 0,0 1-1 0 0,0-1 1 0 0,0 0 0 0 0,0 0-1 0 0,0 0 1 0 0,0-1 0 0 0,5-2-1 0 0,-5 2 5 0 0,-1 0 1 0 0,0 1-1 0 0,0-1 0 0 0,0 0 0 0 0,0 0 1 0 0,0 0-1 0 0,0-1 0 0 0,1-3 0 0 0,0 3-10 0 0,-2-1 1 0 0,1 0-1 0 0,0 0 0 0 0,-1 1 0 0 0,2-9 1 0 0,-2 5-16 0 0,0 0 1 0 0,0 0 0 0 0,-2-12-1 0 0,0 7 2 0 0,-5-24 0 0 0,-12-21-113 0 0,-11-8 157 0 0,-10-6-27 0 0,-11-5 41 0 0,-11-5-136 0 0,-11-2 163 0 0,-10-3-174 0 0,-9 0 210 0 0,-6 1-63 0 0,-6 1-24 0 0,-4 2 5 0 0,-4 1-33 0 0,-3 2 26 0 0,-1 2 37 0 0,0 4-39 0 0,2 7 15 0 0,1 4 24 0 0,6 7-83 0 0,5 7 110 0 0,10 8-16 0 0,12 9-12 0 0,13 9 35 0 0,14 8-84 0 0,41 12 61 0 0,-18-2 0 0 0,24 4-46 0 0,1 0 0 0 0,0 0 0 0 0,-1 0-1 0 0,-6 2 1 0 0,9-2 15 0 0,0 1-1 0 0,1-1 0 0 0,-1 1 1 0 0,0 0-1 0 0,1-1 0 0 0,-1 1 1 0 0,1 0-1 0 0,-1 0 0 0 0,-2 2 1 0 0,3-2-8 0 0,0 0 0 0 0,0 0 1 0 0,0 0-1 0 0,0 0 0 0 0,0 0 1 0 0,0 0-1 0 0,1 0 0 0 0,-1 1 1 0 0,0-1-1 0 0,0 2 1 0 0,0 0 0 0 0,0-1 1 0 0,1 0 0 0 0,-1 0-1 0 0,1 0 1 0 0,0 1 0 0 0,0-1-1 0 0,0 3 1 0 0,0 0 18 0 0,1 0 1 0 0,0 0-1 0 0,2 7 0 0 0,9 21 91 0 0,9 6-11 0 0,9 6-41 0 0,9 5 30 0 0,9 7-49 0 0,13 4-15 0 0,11 6 31 0 0,11 3-58 0 0,12 4 44 0 0,10 2-51 0 0,9 1-4 0 0,11 2 18 0 0,9 3-17 0 0,7 2 24 0 0,5 2-25 0 0,0 1-2 0 0,-2-1-9 0 0,-7-3 20 0 0,-9-5-16 0 0,-10-5 15 0 0,-12-7-5 0 0,-12-10-26 0 0,-12-10 8 0 0,-12-11-22 0 0,-10-11 4 0 0,-46-19 18 0 0,22 4 0 0 0,-28-8 13 0 0,1 0-1 0 0,-1 0 0 0 0,9-1 1 0 0,-13 0 0 0 0,0 0-1 0 0,1-1 1 0 0,-1 0 0 0 0,0 0 0 0 0,7-2 0 0 0,-8 2 3 0 0,0 0 1 0 0,-1-1-1 0 0,1 1 0 0 0,-1-1 1 0 0,1 1-1 0 0,-1-1 0 0 0,5-4 1 0 0,-5 4-17 0 0,0-1 1 0 0,0 0 0 0 0,0 1-1 0 0,-1-1 1 0 0,1 0 0 0 0,0 0-1 0 0,0-3 1 0 0,0 0 8 0 0,0 1 1 0 0,-1 0-1 0 0,0-1 0 0 0,1-8 1 0 0,-2 4-39 0 0,0 1 1 0 0,-2-16-1 0 0,-1 9 55 0 0,-5-20-1 0 0,-13-23-49 0 0,-11-8-7 0 0,-9-5 17 0 0,-10-5 39 0 0,-9-4-21 0 0,-8-1 0 0 0,-6 0 39 0 0,-3 1-31 0 0,-5 3-18 0 0,-4 2 62 0 0,-3 3-76 0 0,-2 3 71 0 0,-2 4 6 0 0,-1 4-19 0 0,0 4-48 0 0,-1 3 70 0 0,1 4-89 0 0,2 4 82 0 0,4 7-34 0 0,7 5-8 0 0,8 6-25 0 0,9 7 62 0 0,11 6-38 0 0,10 6 152 0 0,11 6-116 0 0,29 4-22 0 0,-1 0 0 0 0,1 0 0 0 0,0 0 0 0 0,-6 2 0 0 0,8-2 1 0 0,0 1 0 0 0,0-1 0 0 0,0 0-1 0 0,0 1 1 0 0,0-1 0 0 0,0 1 0 0 0,1-1 0 0 0,-1 1 0 0 0,0-1 0 0 0,0 1 0 0 0,1-1 0 0 0,-1 1 0 0 0,-1 1 0 0 0,2-1-4 0 0,-1 0 0 0 0,1-1 0 0 0,-1 1-1 0 0,1 0 1 0 0,-1 0 0 0 0,1 0 0 0 0,0 0 0 0 0,0 0 0 0 0,-1 0 0 0 0,1 0-1 0 0,0 0 1 0 0,0 0 0 0 0,0 1 0 0 0,0 1 15 0 0,1-1 0 0 0,-1 1-1 0 0,0 0 1 0 0,1-1 0 0 0,1 5 0 0 0,12 19 36 0 0,7 6 24 0 0,10 6 4 0 0,9 6-39 0 0,11 8 40 0 0,13 5-41 0 0,11 6 59 0 0,11 5-64 0 0,11 2-9 0 0,12 2-26 0 0,9 4-14 0 0,10 2 19 0 0,6 3 39 0 0,5 2-48 0 0,2 3 8 0 0,4 3-31 0 0,0 1-39 0 0,1 2 64 0 0,-3-2 16 0 0,-7-3-60 0 0,-8-6 13 0 0,-11-9 13 0 0,-12-12-44 0 0,-12-11 69 0 0,-14-12-58 0 0,-14-13-28 0 0,-49-19 39 0 0,19 4 1 0 0,-28-8 5 0 0,0 0 1 0 0,0-1-1 0 0,11 0 0 0 0,-15 0 24 0 0,-1 0 1 0 0,1-1-1 0 0,-1 1 0 0 0,1-1 0 0 0,-1 1 0 0 0,0-1 0 0 0,1 0 0 0 0,-1 0 1 0 0,3-2-1 0 0,-4 3 2 0 0,1-1 1 0 0,-1 0 0 0 0,0 0 0 0 0,1-1-1 0 0,-1 1 1 0 0,0 0 0 0 0,0 0 0 0 0,0-1 0 0 0,0 1-1 0 0,0 0 1 0 0,0-1 0 0 0,0-2 0 0 0,0 1-1 0 0,0 1 1 0 0,0-1 0 0 0,0 0-1 0 0,-1 0 1 0 0,0 0 0 0 0,1 0-1 0 0,-2-6 1 0 0,1 2-10 0 0,-1 0-1 0 0,-1-1 1 0 0,-2-9 0 0 0,-2 1-9 0 0,-8-18 1 0 0,-18-26-32 0 0,-15-10 31 0 0,-13-8-17 0 0,-14-6 62 0 0,-10-4-7 0 0,-10-3-14 0 0,-8 0-59 0 0,-5 0 100 0 0,-6 3-98 0 0,-5 4 105 0 0,-2 6 7 0 0,-2 6-38 0 0,0 5-12 0 0,-3 5 41 0 0,-1 6-62 0 0,-2 4 28 0 0,3 4-10 0 0,3 4 2 0 0,6 3-28 0 0,9 5 64 0 0,8 4-57 0 0,13 5 56 0 0,13 5 30 0 0,14 6-8 0 0,13 5-67 0 0,12 5 67 0 0,11 4-70 0 0,9 3 113 0 0,14-1-98 0 0,-1 0 1 0 0,1 1 0 0 0,-1-1 0 0 0,1 0 0 0 0,0 0 0 0 0,-1 0 0 0 0,1 0 0 0 0,0 1-1 0 0,-1-1 1 0 0,1 0 0 0 0,0 0 0 0 0,0 1 0 0 0,-1-1 0 0 0,1 0 0 0 0,0 1 0 0 0,0-1-1 0 0,-1 0 1 0 0,1 1 0 0 0,0-1 0 0 0,-1 1 0 0 0,1-1 1 0 0,0 1-1 0 0,0-1 1 0 0,0 1-1 0 0,0-1 0 0 0,0 0 1 0 0,0 1-1 0 0,0-1 1 0 0,0 1-1 0 0,0-1 1 0 0,0 1-1 0 0,0-1 0 0 0,0 1 1 0 0,1-1-1 0 0,-1 1 1 0 0,6 11 26 0 0,7 4 62 0 0,6 5-57 0 0,8 5 84 0 0,7 4-53 0 0,9 5-47 0 0,10 4-4 0 0,10 5 42 0 0,11 3-53 0 0,11 4 17 0 0,11 2 23 0 0,10 2-54 0 0,11 4 26 0 0,10 4 9 0 0,11 5-32 0 0,11 7 11 0 0,7 5-13 0 0,6 6 12 0 0,5 3-23 0 0,0 1 25 0 0,-1-1-26 0 0,-5-4 35 0 0,-9-8-19 0 0,-14-8-22 0 0,-15-11-30 0 0,-16-10 34 0 0,-16-11-31 0 0,-14-9 74 0 0,-15-11-59 0 0,-12-7 11 0 0,-41-9-10 0 0,0 0 0 0 0,11-1-1 0 0,-15 0 27 0 0,-2 0 0 0 0,1-1 0 0 0,0 0-1 0 0,-1 0 1 0 0,7-2 0 0 0,-8 3 0 0 0,0-1 0 0 0,0 0 0 0 0,0-1-1 0 0,0 1 1 0 0,0 0 0 0 0,0 0 0 0 0,0-1 0 0 0,2-2 0 0 0,-2 2 5 0 0,-1 0-1 0 0,0 1 1 0 0,1-1 0 0 0,-1 0 0 0 0,0 0 0 0 0,0 0 0 0 0,0-1 0 0 0,1-2 0 0 0,-2 2-3 0 0,1-1 0 0 0,0 0 0 0 0,-1 1 1 0 0,0-1-1 0 0,0-6 0 0 0,-1 2-10 0 0,0 1 1 0 0,-4-14-1 0 0,1 9 20 0 0,-9-19 0 0 0,-17-19-34 0 0,-12-6 40 0 0,-14-7-56 0 0,-12-6 63 0 0,-13-5-29 0 0,-14-4 37 0 0,-10-3 1 0 0,-11-2-9 0 0,-9-1-24 0 0,-4 0 17 0 0,-5 2 20 0 0,-4 2-62 0 0,-5 1 86 0 0,-3 2-84 0 0,-3 3 73 0 0,2 2 6 0 0,3 6-47 0 0,4 4-21 0 0,6 7 79 0 0,8 6-101 0 0,12 5 69 0 0,15 7-3 0 0,15 6-28 0 0,15 7-17 0 0,16 6 70 0 0,13 6-70 0 0,11 6 97 0 0,12 6-28 0 0,16 0-43 0 0,1 0-1 0 0,-1 1 1 0 0,1-1-1 0 0,-1 0 0 0 0,1 0 1 0 0,-1 0-1 0 0,1 0 1 0 0,-1 1-1 0 0,1-1 0 0 0,-1 0 1 0 0,1 1-1 0 0,0-1 1 0 0,-1 0-1 0 0,1 1 0 0 0,0-1 1 0 0,-1 0-1 0 0,1 1 1 0 0,0-1-1 0 0,-1 1 0 0 0,1 0 1 0 0,-1 0 0 0 0,1 0 0 0 0,0-1 0 0 0,0 1 0 0 0,0 0 0 0 0,0 0 0 0 0,0 0 0 0 0,0-1-1 0 0,0 1 1 0 0,0 0 0 0 0,0 0 0 0 0,0-1 0 0 0,1 3 0 0 0,5 15 61 0 0,9 5-41 0 0,7 7 52 0 0,8 6 3 0 0,9 7-28 0 0,9 7-35 0 0,13 8 83 0 0,10 6-112 0 0,14 5 54 0 0,10 4-18 0 0,12 3-43 0 0,13 4 3 0 0,13 5 43 0 0,15 7-43 0 0,15 6 15 0 0,11 7 15 0 0,9 4 4 0 0,8 4-57 0 0,4 2 65 0 0,1-3-87 0 0,-7-6 35 0 0,-10-9 34 0 0,-17-13-68 0 0,-16-14-5 0 0,-19-14 103 0 0,-18-14-127 0 0,-19-13 107 0 0,-16-11-51 0 0,-55-14 11 0 0,20 0 0 0 0,-29-3 11 0 0,-1-1-1 0 0,17-2 0 0 0,-21 1 3 0 0,0 1-1 0 0,-1-1 0 0 0,0-1 1 0 0,0 1-1 0 0,8-4 0 0 0,-10 4 9 0 0,0 0-1 0 0,1-1 1 0 0,-1 1 0 0 0,0-1-1 0 0,0 1 1 0 0,0-1-1 0 0,0 0 1 0 0,3-3-1 0 0,-4 3-6 0 0,1-1 0 0 0,0 1 0 0 0,-1-1 0 0 0,0 1-1 0 0,0-1 1 0 0,0 1 0 0 0,2-6 0 0 0,-3 4 5 0 0,1 0 0 0 0,0 0-1 0 0,-1 0 1 0 0,0 0 0 0 0,-1-7 0 0 0,0 3-8 0 0,0 1 1 0 0,-1 0 0 0 0,-3-9-1 0 0,-1 2 9 0 0,-9-18 0 0 0,-19-23-17 0 0,-12-10 16 0 0,-13-8-13 0 0,-14-8 42 0 0,-12-5-13 0 0,-13-5-31 0 0,-13-5 66 0 0,-11-1-77 0 0,-11-1 71 0 0,-11 1-31 0 0,-6 3-9 0 0,-7 1 3 0 0,-5 3 26 0 0,-5 3-8 0 0,-2 3 4 0 0,1 5 10 0 0,2 5-50 0 0,3 6-4 0 0,6 7 54 0 0,7 6-64 0 0,9 9 39 0 0,12 6 16 0 0,15 7-23 0 0,16 8-76 0 0,17 6 144 0 0,15 5-150 0 0,15 7 177 0 0,13 6-33 0 0,35 1-59 0 0,-1 0 0 0 0,0 1 0 0 0,1-1 0 0 0,-1 1 1 0 0,-3 1-1 0 0,5-1-4 0 0,1 0 1 0 0,-1-1-1 0 0,1 1 1 0 0,0 0-1 0 0,0-1 1 0 0,-1 1 0 0 0,1 0-1 0 0,0 0 1 0 0,0 0-1 0 0,0 0 1 0 0,-1 2-1 0 0,1-2 5 0 0,0 0 0 0 0,0 0 1 0 0,0 1-1 0 0,1-1 0 0 0,-1 0 0 0 0,0 1 0 0 0,1-1 0 0 0,-1 0 0 0 0,1 1 0 0 0,-1 1 0 0 0,1 0-6 0 0,0 0 1 0 0,0 0-1 0 0,0 0 1 0 0,0 0-1 0 0,2 5 1 0 0,7 21 68 0 0,10 7-10 0 0,10 6-25 0 0,9 8-27 0 0,11 6 53 0 0,12 5-65 0 0,11 3 47 0 0,11 2-23 0 0,9 0-22 0 0,11 1-30 0 0,10-1 62 0 0,9 0-67 0 0,8 2 58 0 0,7 1 1 0 0,4 0-37 0 0,1 0-33 0 0,-2-3 73 0 0,-4-4-82 0 0,-6-7 64 0 0,-9-7-20 0 0,-10-9-22 0 0,-11-7 8 0 0,-9-8 34 0 0,-10-6-30 0 0,-9-6 57 0 0,-9-5-53 0 0,-10-5-1 0 0,-9-3 18 0 0,-8-5-45 0 0,-30 4 51 0 0,-1 1 0 0 0,0-1 0 0 0,7-4 0 0 0,-8 5-1 0 0,-1-1 1 0 0,1 0-1 0 0,-1-1 1 0 0,4-2-1 0 0,-5 3 3 0 0,0 0-1 0 0,0 0 1 0 0,0 0-1 0 0,-1-1 1 0 0,1 1-1 0 0,1-3 1 0 0,-2 3 5 0 0,1-1-1 0 0,-1 0 1 0 0,0 0-1 0 0,2-6 1 0 0,-3 6-18 0 0,1 0 1 0 0,-1-1-1 0 0,0 1 0 0 0,0-7 0 0 0,-6-15 52 0 0,-5-4-84 0 0,-7-3 62 0 0,-7-3-1 0 0,-7-3-28 0 0,-9-6-17 0 0,-10-4 14 0 0,-8-4-26 0 0,-9-5 81 0 0,-9-3-61 0 0,-6-2 21 0 0,-8-2-51 0 0,-6-3 12 0 0,-4-1 13 0 0,-4-2 60 0 0,-2 1-26 0 0,-2 2-16 0 0,-2 1-39 0 0,-1 4 36 0 0,-1 3-14 0 0,1 5 98 0 0,3 4-74 0 0,4 5 8 0 0,5 6-30 0 0,7 5 16 0 0,5 4-8 0 0,7 6-35 0 0,8 4 57 0 0,9 5-37 0 0,7 3-45 0 0,9 4 136 0 0,7 2-156 0 0,8 2 144 0 0,7 2-44 0 0,6 2-23 0 0,4 1 20 0 0,4 1 1 0 0,3 1-11 0 0,2 1 14 0 0,1 0-14 0 0,1 1 4 0 0,2 1-47 0 0,0 0 59 0 0,1 1-57 0 0,-1-1 111 0 0,1 0-89 0 0,-2-1 21 0 0,0-1-34 0 0,-2-1 26 0 0,0-1 0 0 0,0 0 37 0 0,0-2 9 0 0,0 1-37 0 0,0-3-33 0 0,-1 0 73 0 0,0-2-82 0 0,-1-3 64 0 0,0 0-20 0 0,1-1-50 0 0,0-1 7 0 0,0 1 50 0 0,2-1-35 0 0,0 1 96 0 0,3 0-72 0 0,0-1-4 0 0,1 1 2 0 0,2 0-60 0 0,0 0 82 0 0,2 0-18 0 0,2 0-12 0 0,3 1-12 0 0,1-1 21 0 0,3-1 2 0 0,3 0-1 0 0,1 0 2 0 0,1-1 28 0 0,1 1-8 0 0,1-1-33 0 0,0 0 38 0 0,-1 0-41 0 0,0-1 31 0 0,-3 0 0 0 0,-1 0-19 0 0,-4 0-40 0 0,-2 0 76 0 0,-5-1-63 0 0,-3 0 142 0 0,-5 1-87 0 0,-3 0-16 0 0,-6 0 6 0 0,-5 0 32 0 0,-5 1-30 0 0,-5 0 48 0 0,-4-1-4 0 0,-4 2-16 0 0,-5 0-40 0 0,-4 1 20 0 0,-3 3-28 0 0,-2 1 34 0 0,-3 2-10 0 0,0 2-14 0 0,-2 2-42 0 0,0 2 66 0 0,-1 2-68 0 0,0 0 76 0 0,0 2-12 0 0,1 0-33 0 0,1 0-25 0 0,3-2 43 0 0,4 0-45 0 0,3-1 42 0 0,5-1-12 0 0,5 0 14 0 0,5 0-22 0 0,4 0-3 0 0,4 0 0 0 0,5 0 9 0 0,2 1 6 0 0,3 0-2 0 0,3 0 2 0 0,3 0 0 0 0,3 1-9 0 0,1 0-35 0 0,1-1 47 0 0,2 1-7 0 0,2-1-7 0 0,0 0 51 0 0,2-1-52 0 0,1 0 17 0 0,2 0 14 0 0,1-2-34 0 0,1 1 21 0 0,3-1 30 0 0,3-1-38 0 0,2 0 108 0 0,4 1-78 0 0,5-1 8 0 0,5 0-2 0 0,3 1 54 0 0,6 1-44 0 0,2 0 72 0 0,4 1-29 0 0,1 0-27 0 0,2-1-56 0 0,2 0 42 0 0,0 0-46 0 0,3-2 40 0 0,0 1-3 0 0,1 0 2 0 0,2-1-55 0 0,0-1 62 0 0,3 1-67 0 0,-1-2 48 0 0,0 0 3 0 0,-1-1-28 0 0,-2-1 0 0 0,-1 0 9 0 0,-2 0-14 0 0,0 0 33 0 0,-1 1-20 0 0,-2 0 8 0 0,-1 1-21 0 0,-1 1 6 0 0,-2-1-13 0 0,-1 2 4 0 0,0 1 35 0 0,-2 0 8 0 0,1 2-74 0 0,0 1 70 0 0,0 1-61 0 0,0 2 83 0 0,1 2-62 0 0,0 0-17 0 0,2 1 52 0 0,0 0-56 0 0,2 2 64 0 0,0 0-37 0 0,-1 0 2 0 0,-2-1 1 0 0,-1 0 26 0 0,-2 0-36 0 0,-1 0 40 0 0,-2-1-31 0 0,-1 1 0 0 0,-2-1 47 0 0,-2 1-61 0 0,-3-2 20 0 0,-2-1-7 0 0,-4-1 9 0 0,-3-2 26 0 0,-4-1-35 0 0,-4-3-7 0 0,-4-3 11 0 0,-5-4-43 0 0,-3-4 50 0 0,-4-4-35 0 0,-4-4 11 0 0,-4-5-59 0 0,-5-6 6 0 0,-5-5-4 0 0,-5-6-12 0 0,-7-4 32 0 0,-5-6 8 0 0,-5-3 0 0 0,-5-4 11 0 0,-4-5-12 0 0,-5-1 23 0 0,-2-2 12 0 0,-1 0 7 0 0,-2 1-38 0 0,1 1 31 0 0,0 2-48 0 0,4 3 51 0 0,4 4 2 0 0,4 3 0 0 0,4 3-43 0 0,6 5 68 0 0,5 3-68 0 0,4 5 58 0 0,4 5-8 0 0,5 4 12 0 0,4 3-30 0 0,3 5 20 0 0,4 4-26 0 0,3 5 44 0 0,1 4 5 0 0,2 3-28 0 0,2 4-17 0 0,1 3 70 0 0,1 3-80 0 0,2 2 54 0 0,2 3 3 0 0,2 2-48 0 0,1 2 15 0 0,2 3 32 0 0,2 1-49 0 0,1 3 82 0 0,2 2-62 0 0,1 1 21 0 0,0 1-16 0 0,0 0-15 0 0,0-2 13 0 0,-3-1 4 0 0,-1-2 8 0 0,-3-3 17 0 0,-1-4-87 0 0,-3-2 82 0 0,-2-4-75 0 0,-2-2 96 0 0,-1-3-27 0 0,-2-2-18 0 0,0-1-11 0 0,-2-2 11 0 0,-1 1-24 0 0,-2-1 35 0 0,-1-1-49 0 0,-1 1 6 0 0,0-1 16 0 0,-1 0 3 0 0,1 0 9 0 0,0 0 45 0 0,1 0-39 0 0,2 0 4 0 0,0 0-10 0 0,2 0 2 0 0,0 0-12 0 0,1 0 13 0 0,1 0 5 0 0,-2-2-1 0 0,-1-2-46 0 0,0-1 42 0 0,-1-3-53 0 0,1-3 90 0 0,-1-3-36 0 0,-1-2-24 0 0,0-3 0 0 0,-1-4-12 0 0,-1-3 11 0 0,0-5 61 0 0,-1-3-36 0 0,0-4 15 0 0,-1-4-69 0 0,0-3 47 0 0,-1-2-45 0 0,0-5 124 0 0,-1-1-54 0 0,0-3 30 0 0,-1-3-61 0 0,0-3-2 0 0,-3-4-2 0 0,1-4 15 0 0,-2-2-4 0 0,-1-4 30 0 0,0-2-55 0 0,0-3 36 0 0,1-1-30 0 0,0-2 36 0 0,0 1 7 0 0,1 2-19 0 0,-1 1-58 0 0,0 2 91 0 0,0 1-105 0 0,1 3 125 0 0,0 4-9 0 0,0 2-42 0 0,1 1-48 0 0,0 2 87 0 0,0 1-114 0 0,1 1 90 0 0,-1 2 9 0 0,1 3-30 0 0,1 1-53 0 0,2 2 118 0 0,1 3-132 0 0,2 4 144 0 0,1 3-33 0 0,1 6-44 0 0,1 3 7 0 0,2 5-4 0 0,0 6-12 0 0,1 4 13 0 0,-1 5 24 0 0,2 5-35 0 0,-1 3 2 0 0,1 6 56 0 0,1 5-74 0 0,1 6 117 0 0,0 8-81 0 0,2 6-1 0 0,1 8 1 0 0,0 8 5 0 0,1 8-2 0 0,1 8 57 0 0,0 6-35 0 0,1 6 4 0 0,-1 6-46 0 0,1 5 12 0 0,0 6-7 0 0,1 6 28 0 0,2 6-27 0 0,1 6 0 0 0,2 9 29 0 0,2 9-85 0 0,3 9 100 0 0,2 8-69 0 0,2 4-25 0 0,1-1 36 0 0,1-4 31 0 0,1-8-46 0 0,-1-10 74 0 0,0-12-60 0 0,-1-13-18 0 0,-1-13 34 0 0,-1-15-89 0 0,-1-12 63 0 0,-1-11-21 0 0,-1-12 70 0 0,-2-9-37 0 0,-1-9-41 0 0,-15-12 52 0 0,0 1 1 0 0,0-1 0 0 0,0 0 0 0 0,0 1 0 0 0,0-1-1 0 0,0 0 1 0 0,0 0 0 0 0,0 0 0 0 0,0 1-1 0 0,0-1 1 0 0,0 0 0 0 0,1-1 0 0 0,-1 1-3 0 0,-1 0-1 0 0,1 0 1 0 0,0 0 0 0 0,0-1-1 0 0,-1 1 1 0 0,1 0 0 0 0,0-1 0 0 0,-1 1-1 0 0,1-1 1 0 0,0 1 0 0 0,-1-1-1 0 0,1 1 1 0 0,0-1 0 0 0,0 0 0 0 0,0-1 1 0 0,0 0 1 0 0,0 1 0 0 0,1-1 0 0 0,-2 0 0 0 0,1 0 0 0 0,1-3 0 0 0,4-22-47 0 0,-3-10 40 0 0,-4-11 6 0 0,-3-13-10 0 0,-2-12 6 0 0,-2-15-21 0 0,-3-14 34 0 0,-2-13 17 0 0,-3-12 5 0 0,-1-10-45 0 0,-3-8 33 0 0,-2-4-39 0 0,-3 1 28 0 0,-2 5 29 0 0,-3 6-46 0 0,-1 5-30 0 0,-2 5 54 0 0,-1 4-66 0 0,0 2 122 0 0,1 4-26 0 0,2 5 2 0 0,1 4-98 0 0,0 6 93 0 0,2 7-89 0 0,1 6 118 0 0,3 9-62 0 0,1 7-7 0 0,3 8-6 0 0,2 7 28 0 0,0 8-10 0 0,3 7 41 0 0,0 7-10 0 0,2 6-14 0 0,1 5-78 0 0,1 5 86 0 0,2 2-86 0 0,2 5 71 0 0,1 1 17 0 0,1 3-60 0 0,1 0-7 0 0,2 1 37 0 0,0 1-52 0 0,1 1 101 0 0,0 0-68 0 0,1 2 14 0 0,0-1-2 0 0,0 0-21 0 0,0 2 24 0 0,0 0 30 0 0,0 2-27 0 0,0 0 20 0 0,1 2-5 0 0,0 3-18 0 0,0 3 24 0 0,1 4-73 0 0,1 3 59 0 0,1 5-30 0 0,1 6-19 0 0,1 4 43 0 0,0 6-61 0 0,2 6 112 0 0,1 6-89 0 0,1 5 29 0 0,1 4-46 0 0,3 5 30 0 0,2 3 8 0 0,2 3 44 0 0,4 0-20 0 0,2 0-18 0 0,3-1-4 0 0,2-3-19 0 0,1-3 32 0 0,1-4-11 0 0,2-5-6 0 0,-1-5 4 0 0,0-5-2 0 0,-1-6 9 0 0,-1-5 7 0 0,-2-4-20 0 0,-2-5-21 0 0,-1-5-23 0 0,-3-3 69 0 0,-2-4-32 0 0,-1-4 41 0 0,-2-3-10 0 0,-1-4-15 0 0,-2-4 15 0 0,-2-4 4 0 0,-1-5-20 0 0,-2-4 35 0 0,-1-5-77 0 0,-3-5 80 0 0,-1-5-45 0 0,-2-6-42 0 0,-2-4 115 0 0,-2-6-130 0 0,-3-5 144 0 0,-1-4-80 0 0,-3-4-12 0 0,-2-4-22 0 0,-2-3 48 0 0,-2-2-26 0 0,-2-1 47 0 0,-2-1-31 0 0,-1 2-55 0 0,-2 0 91 0 0,-2 4-49 0 0,-1 3 44 0 0,0 4-21 0 0,-1 5-11 0 0,0 6 13 0 0,-1 4-24 0 0,1 4-3 0 0,0 6 1 0 0,-1 4 63 0 0,1 5-65 0 0,0 5 23 0 0,2 5 30 0 0,0 5-38 0 0,3 4 69 0 0,1 5-76 0 0,3 6 42 0 0,2 4-12 0 0,2 5 2 0 0,4 6 56 0 0,1 6-72 0 0,3 5 24 0 0,3 8 20 0 0,2 6-18 0 0,2 6-20 0 0,3 6 34 0 0,3 7-59 0 0,2 6 36 0 0,3 7-11 0 0,2 6-8 0 0,4 6-24 0 0,4 3 43 0 0,5 4-42 0 0,4 2 41 0 0,4 0 6 0 0,2-3-38 0 0,3-3-42 0 0,1-4 66 0 0,0-5-71 0 0,2-8 68 0 0,-1-9-10 0 0,0-7-6 0 0,1-8-42 0 0,-1-8 58 0 0,-1-7-66 0 0,0-7 66 0 0,-1-6-19 0 0,-2-7-22 0 0,-1-5-20 0 0,-1-6 60 0 0,-4-5-67 0 0,-26 1 44 0 0,0-1 0 0 0,10-3 0 0 0,-12 2 10 0 0,0 1 0 0 0,0-1 1 0 0,7-4-1 0 0,-7 4-7 0 0,-1-1 0 0 0,1 0 0 0 0,4-5 0 0 0,-5 4-2 0 0,0 0 0 0 0,0-1 0 0 0,3-6 0 0 0,-3 4 4 0 0,0-1-1 0 0,2-9 1 0 0,4-24-48 0 0,-4-8 112 0 0,-5-8-70 0 0,-5-7 26 0 0,-5-9 31 0 0,-5-9-113 0 0,-5-7 119 0 0,-4-5-77 0 0,-4-3-4 0 0,-3-1 39 0 0,-2 2-70 0 0,-2 2 49 0 0,-2 5-16 0 0,0 6 134 0 0,-2 8-92 0 0,0 9 15 0 0,0 9-40 0 0,0 8 27 0 0,0 8-10 0 0,0 8 58 0 0,0 7-54 0 0,2 7-8 0 0,0 5 2 0 0,3 7 5 0 0,0 3 16 0 0,3 6-3 0 0,2 5-17 0 0,24-4-2 0 0,-1 0-1 0 0,1 0 1 0 0,-7 4 0 0 0,7-3 8 0 0,0 0 0 0 0,1 0 1 0 0,-7 7-1 0 0,6-6-7 0 0,1 1 0 0 0,-1 0 0 0 0,-3 7 0 0 0,3-3 14 0 0,1-1 0 0 0,-3 10 1 0 0,-4 27-13 0 0,6 9 34 0 0,6 10-10 0 0,7 14-17 0 0,8 13 34 0 0,8 13-39 0 0,8 13-7 0 0,8 11 20 0 0,7 9-26 0 0,7 8-2 0 0,8 5 57 0 0,8 3-65 0 0,6 2-6 0 0,7 3 47 0 0,6 5-35 0 0,8 11-26 0 0,6 11 83 0 0,4 9-101 0 0,4 4 22 0 0,-1-2 30 0 0,-1-7-22 0 0,-3-11-57 0 0,-5-12 120 0 0,-6-12-113 0 0,-8-15 92 0 0,-10-15-18 0 0,-12-20-41 0 0,-11-22-32 0 0,-11-24 53 0 0,-38-50-15 0 0,1-1-1 0 0,13 12 0 0 0,-19-18 28 0 0,0-1 0 0 0,0 1 0 0 0,0 0 0 0 0,0 0 0 0 0,0-1 0 0 0,1 1 1 0 0,-1 0-1 0 0,0-1 0 0 0,0 1 0 0 0,0-1 0 0 0,1 0 0 0 0,-1 1 0 0 0,0-1 0 0 0,1 0 0 0 0,-1 0 0 0 0,0 0 0 0 0,2 0 0 0 0,-2 0 3 0 0,0 0 1 0 0,-1-1-1 0 0,1 1 1 0 0,0-1-1 0 0,0 1 1 0 0,-1-1-1 0 0,1 1 1 0 0,0-1-1 0 0,-1 1 1 0 0,1-1-1 0 0,0 0 1 0 0,-1 1-1 0 0,1-1 1 0 0,-1 0-1 0 0,1 0 1 0 0,-1 1-1 0 0,0-1 1 0 0,1 0-1 0 0,-1 0 1 0 0,0 0-1 0 0,1 0 1 0 0,-1 1-1 0 0,0-2 1 0 0,1-4-14 0 0,1 0 1 0 0,-2-1-1 0 0,1 1 1 0 0,-1-10-1 0 0,-7-49-47 0 0,-11-21-2 0 0,-12-20-8 0 0,-13-18 13 0 0,-12-15 14 0 0,-13-13 15 0 0,-10-13-49 0 0,-9-10 99 0 0,-4-7-95 0 0,-2 0 96 0 0,1 6-10 0 0,0 13-5 0 0,1 16 5 0 0,0 21 46 0 0,-1 20-60 0 0,1 20 19 0 0,2 18 22 0 0,4 16-8 0 0,60 39-26 0 0,-29-10 0 0 0,33 15 32 0 0,-31-6 0 0 0,35 10-38 0 0,-31-2 0 0 0,37 5 35 0 0,-1 1-1 0 0,-21 3 0 0 0,25-2-10 0 0,0 0 0 0 0,0 1 0 0 0,-14 5 0 0 0,17-5-10 0 0,-1 1-1 0 0,1 0 1 0 0,0 0-1 0 0,-1 0 1 0 0,-4 4 0 0 0,7-3-5 0 0,-1-1 0 0 0,0 1 0 0 0,0 0 0 0 0,1 0 0 0 0,-5 8 0 0 0,4-5 16 0 0,1-1-1 0 0,0 0 1 0 0,1 0-1 0 0,-4 11 1 0 0,4-5-14 0 0,-1 0 1 0 0,0 18 0 0 0,2-8 62 0 0,2 23 1 0 0,9 36 17 0 0,9 17-37 0 0,11 19 13 0 0,11 20 29 0 0,11 17-57 0 0,12 12 0 0 0,7 6-11 0 0,8 0-27 0 0,5-2 15 0 0,5-5 3 0 0,3-4-20 0 0,2-2 7 0 0,1 0 6 0 0,0-1-21 0 0,1 1-12 0 0,3 0 31 0 0,2-5-49 0 0,1-5 6 0 0,-2-10 26 0 0,-5-12-20 0 0,-7-13-30 0 0,-8-15 47 0 0,-10-16-54 0 0,-11-17-11 0 0,-13-18 20 0 0,-11-18-27 0 0,-32-28 61 0 0,-1 0 1 0 0,0-1-1 0 0,1 1 0 0 0,-1-1 1 0 0,1 0-1 0 0,-1 0 0 0 0,5 2 1 0 0,-6-3 21 0 0,0 0 1 0 0,-1 0 0 0 0,1 0 0 0 0,-1 0 0 0 0,1 0 0 0 0,0 0 0 0 0,-1 0 0 0 0,1 0 0 0 0,-1 0 0 0 0,1 0 0 0 0,-1 0 0 0 0,1-1 0 0 0,-1 1 0 0 0,1 0 0 0 0,-1 0 0 0 0,1 0 0 0 0,-1-1 0 0 0,1 1 0 0 0,-1 0 0 0 0,1-1 0 0 0,-1 1 0 0 0,1 0-1 0 0,-1-1 1 0 0,0 1 0 0 0,1 0 0 0 0,-1-1 0 0 0,1 0 0 0 0,0-1-17 0 0,0 0 1 0 0,-1 0-1 0 0,1 0 0 0 0,0 0 1 0 0,-1 0-1 0 0,0 0 0 0 0,1 0 1 0 0,-1 0-1 0 0,0 0 0 0 0,0-2 0 0 0,0-6 36 0 0,-1-1-1 0 0,-2-9 0 0 0,-10-40-46 0 0,-11-16-35 0 0,-13-19 27 0 0,-12-20 25 0 0,-14-20-28 0 0,-11-18 48 0 0,-10-13-14 0 0,-7-6-3 0 0,-5-1-26 0 0,-1 5 45 0 0,0 10-44 0 0,2 14 80 0 0,4 15-24 0 0,4 15 1 0 0,6 17-26 0 0,5 15 7 0 0,7 14-4 0 0,6 15 94 0 0,8 14-65 0 0,44 31-7 0 0,-23-9 0 0 0,28 15 3 0 0,0-1 0 0 0,0 2 0 0 0,1-1 0 0 0,-9-1 1 0 0,11 3-23 0 0,1-1 0 0 0,-1 1 1 0 0,1 0-1 0 0,-1 0 1 0 0,1 1-1 0 0,-1-1 1 0 0,1 0-1 0 0,-1 1 1 0 0,-3 0-1 0 0,5 0 8 0 0,-1 0 0 0 0,1 0 0 0 0,-1-1-1 0 0,0 1 1 0 0,1 0 0 0 0,0 0 0 0 0,-1 0-1 0 0,1 1 1 0 0,0-1 0 0 0,-1 0 0 0 0,1 0-1 0 0,-1 3 1 0 0,0-2-1 0 0,0 1 1 0 0,1-1-1 0 0,-1 1 0 0 0,1 0 0 0 0,0 0 0 0 0,0 0 0 0 0,-1 4 1 0 0,0 1 16 0 0,1-1 0 0 0,-2 15 0 0 0,5 26 102 0 0,5 10-137 0 0,8 10 107 0 0,8 10-102 0 0,7 9 103 0 0,8 9-40 0 0,7 10-24 0 0,9 12 0 0 0,7 15-12 0 0,9 13-17 0 0,7 11-52 0 0,7 6 50 0 0,6 2 10 0 0,7-4-78 0 0,5-5 82 0 0,5-9-111 0 0,3-10 116 0 0,-1-10-27 0 0,-1-8-18 0 0,-2-7-47 0 0,-4-4 58 0 0,-3-6-76 0 0,-6-6 59 0 0,-5-6 0 0 0,-7-9-9 0 0,-9-11-60 0 0,-10-14 55 0 0,-11-15-76 0 0,-43-35 85 0 0,1-1 0 0 0,13 7 0 0 0,-20-11 25 0 0,0 0 1 0 0,0-1 0 0 0,0 1-1 0 0,0-1 1 0 0,0 1 0 0 0,0-1-1 0 0,0 1 1 0 0,0-1 0 0 0,0 0-1 0 0,0 0 1 0 0,4-1 0 0 0,-5 1 1 0 0,0-1 1 0 0,0 1 0 0 0,0 0 0 0 0,0-1 0 0 0,0 1-1 0 0,0-1 1 0 0,0 0 0 0 0,0 1 0 0 0,0-1 0 0 0,0 0-1 0 0,0 1 1 0 0,-1-1 0 0 0,1 0 0 0 0,0 0 0 0 0,-1 0-1 0 0,1 0 1 0 0,-1 0 0 0 0,1 0 0 0 0,0-2 0 0 0,0-1 3 0 0,0 0 0 0 0,0 0 1 0 0,0 0-1 0 0,0 0 0 0 0,-1 0 1 0 0,0 0-1 0 0,0-5 0 0 0,-1-7-31 0 0,-5-27 0 0 0,-14-38 17 0 0,-13-21-78 0 0,-14-17 69 0 0,-13-15 15 0 0,-12-13-61 0 0,-12-13 97 0 0,-9-11-86 0 0,-9-11 83 0 0,-6-5 4 0 0,-1-2-37 0 0,-3 3-51 0 0,2 8 125 0 0,0 14-125 0 0,4 18 115 0 0,5 19-6 0 0,7 21-34 0 0,6 19-4 0 0,8 18 55 0 0,7 16-64 0 0,7 15 86 0 0,10 11-7 0 0,43 22-52 0 0,-20-5 0 0 0,25 7-29 0 0,-1 2 1 0 0,-12-2 0 0 0,18 3 18 0 0,-1 0-1 0 0,1 0 1 0 0,-1 0-1 0 0,1 1 1 0 0,-1-1-1 0 0,-3 2 1 0 0,5-2-21 0 0,0 1 1 0 0,1-1-1 0 0,-1 1 1 0 0,0 0-1 0 0,0 0 1 0 0,1 0-1 0 0,-1 0 1 0 0,1 0-1 0 0,-3 3 1 0 0,2-3 15 0 0,1 0-1 0 0,-1 1 1 0 0,1 0 0 0 0,0-1 0 0 0,0 1 0 0 0,0 0-1 0 0,0-1 1 0 0,-1 5 0 0 0,0-3 6 0 0,1 1 0 0 0,0-1 1 0 0,1 1-1 0 0,-2 7 0 0 0,2-5-5 0 0,0 1 0 0 0,2 11-1 0 0,7 21 61 0 0,7 8 16 0 0,8 9-45 0 0,10 10-31 0 0,8 11 17 0 0,10 13-28 0 0,12 14-21 0 0,10 15 51 0 0,14 14-54 0 0,14 13 74 0 0,11 8-41 0 0,12 3-24 0 0,9 0 18 0 0,7-3-27 0 0,4-7 35 0 0,2-7-77 0 0,-2-8 24 0 0,-4-9 8 0 0,-7-8-51 0 0,-8-9 44 0 0,-11-12-34 0 0,-12-13 10 0 0,-15-17-3 0 0,-14-18-28 0 0,-62-39 48 0 0,1-1 0 0 0,20 7 1 0 0,-29-12 37 0 0,0 0-1 0 0,0 0 1 0 0,0-1 0 0 0,0 1 0 0 0,0-1 0 0 0,0 0-1 0 0,0 0 1 0 0,8-1 0 0 0,-10 1-2 0 0,0-1 0 0 0,0 0 0 0 0,0 1 0 0 0,0-1 0 0 0,0 0 0 0 0,0 0 0 0 0,-1 0 0 0 0,1 0 0 0 0,0-1 0 0 0,-1 1 0 0 0,1 0 0 0 0,-1-1 0 0 0,1 1 0 0 0,-1-1 0 0 0,2-2 0 0 0,0-1 1 0 0,-1 1 1 0 0,0 0-1 0 0,-1 0 1 0 0,1 0-1 0 0,-1-1 1 0 0,0 1-1 0 0,0-1 1 0 0,1-6-1 0 0,-1-3-19 0 0,-1 0 0 0 0,-2-28-1 0 0,-17-53-82 0 0,-17-25 113 0 0,-19-22-63 0 0,-18-23 61 0 0,-17-19-53 0 0,-15-20 35 0 0,-10-14 8 0 0,-9-11-59 0 0,-5-4 103 0 0,-5 1-106 0 0,-1 8 135 0 0,-1 11-30 0 0,0 14 2 0 0,2 13-5 0 0,1 11-8 0 0,4 13-8 0 0,5 12 29 0 0,7 17 10 0 0,9 16 26 0 0,9 18-51 0 0,11 18 54 0 0,11 18-55 0 0,12 16 91 0 0,12 16-26 0 0,42 25-38 0 0,-18-6 1 0 0,25 10-46 0 0,0 1 0 0 0,0 0 0 0 0,0 0 0 0 0,-8-1 0 0 0,11 2-3 0 0,0-1 1 0 0,0 1-1 0 0,0 0 1 0 0,-1 0-1 0 0,1 1 0 0 0,0-1 1 0 0,0 0-1 0 0,0 0 1 0 0,0 0-1 0 0,0 1 1 0 0,0-1-1 0 0,0 1 1 0 0,-2 0-1 0 0,2-1-4 0 0,1 1-1 0 0,-1-1 0 0 0,0 1 1 0 0,1-1-1 0 0,-1 1 0 0 0,1-1 1 0 0,-1 1-1 0 0,1 0 0 0 0,-1-1 1 0 0,1 1-1 0 0,-1 0 0 0 0,1 0 1 0 0,0-1-1 0 0,0 1 0 0 0,-1 0 1 0 0,1 0-1 0 0,0 0 0 0 0,-1 2 16 0 0,1 0 0 0 0,0-1 0 0 0,0 1 0 0 0,0-1 1 0 0,0 1-1 0 0,1 4 0 0 0,6 26 130 0 0,8 14-21 0 0,10 15-55 0 0,9 18 91 0 0,12 19-124 0 0,12 17 38 0 0,12 17-33 0 0,14 13-50 0 0,17 12 41 0 0,17 11-35 0 0,18 8 28 0 0,17 9-26 0 0,13 10-2 0 0,10 8 1 0 0,8 8-124 0 0,6 4 101 0 0,2-2-83 0 0,0-6 97 0 0,-4-11-37 0 0,-7-14-24 0 0,-8-12 19 0 0,-11-13-36 0 0,-15-16 27 0 0,-14-16-83 0 0,-19-20 61 0 0,-19-22 7 0 0,-20-25-87 0 0,-63-51 128 0 0,1 0 0 0 0,19 9 1 0 0,-29-16 17 0 0,-1 0 1 0 0,1 0-1 0 0,0 0 0 0 0,0 0 1 0 0,-1 0-1 0 0,1-1 0 0 0,0 1 1 0 0,0-1-1 0 0,0 0 0 0 0,0 0 1 0 0,5-1-1 0 0,-6 1 7 0 0,-1 0 0 0 0,0-1 0 0 0,1 1 0 0 0,-1-1 0 0 0,0 0 0 0 0,0 1 0 0 0,1-1 1 0 0,-1 0-1 0 0,0 0 0 0 0,0 0 0 0 0,0 0 0 0 0,0 0 0 0 0,0 0 0 0 0,0 0 0 0 0,0 0 0 0 0,0 0 0 0 0,0 0 0 0 0,-1 0 0 0 0,1-1 0 0 0,0-1 1 0 0,1-1-9 0 0,0-1 1 0 0,-1 0 0 0 0,0 1-1 0 0,0-1 1 0 0,0 0-1 0 0,0 0 1 0 0,-1-8 0 0 0,-1-3-34 0 0,0 0 0 0 0,-5-22 0 0 0,-20-56-30 0 0,-20-23 29 0 0,-21-22-15 0 0,-22-17 93 0 0,-21-16-62 0 0,-18-15-6 0 0,-16-16 59 0 0,-10-13-38 0 0,-6-9 59 0 0,-3-2-25 0 0,0 6-19 0 0,3 11-2 0 0,1 13 17 0 0,1 13 59 0 0,1 12-35 0 0,1 12 24 0 0,4 11 4 0 0,8 13-39 0 0,11 12 12 0 0,13 13 33 0 0,16 14-49 0 0,18 16 45 0 0,17 15-5 0 0,17 16 2 0 0,15 15-18 0 0,13 12 62 0 0,11 11-47 0 0,13 12-55 0 0,0 0 0 0 0,0 0 0 0 0,0 0 1 0 0,0 0-1 0 0,-1 0 0 0 0,1-1 1 0 0,0 1-1 0 0,0 0 0 0 0,0 0 1 0 0,0 0-1 0 0,0 0 0 0 0,0 0 1 0 0,0 0-1 0 0,0 0 0 0 0,0 0 0 0 0,0 0 1 0 0,0 0-1 0 0,-1-1 0 0 0,1 1 1 0 0,0 0-1 0 0,0 0 0 0 0,0 0 1 0 0,0 0-1 0 0,0 0 0 0 0,0 0 1 0 0,0 0-1 0 0,-1 0 0 0 0,1 0 0 0 0,0 0 1 0 0,0 0-1 0 0,0 0 0 0 0,0 0 1 0 0,0 0-1 0 0,0 0 0 0 0,0 0 1 0 0,-1 0-1 0 0,1 0 0 0 0,0 0 0 0 0,0 0 1 0 0,0 0-1 0 0,0 0 0 0 0,0 0 1 0 0,0 1-1 0 0,0-1 0 0 0,-1 0 1 0 0,4 8 139 0 0,8 12 10 0 0,7 13 1 0 0,9 15-4 0 0,11 18-10 0 0,13 18-52 0 0,16 19 5 0 0,18 18-34 0 0,21 18-49 0 0,21 15 21 0 0,21 12-29 0 0,19 10 7 0 0,14 10-12 0 0,12 12 2 0 0,10 14-20 0 0,11 10 25 0 0,6 8-28 0 0,3-2 18 0 0,-4-9-52 0 0,-9-13-51 0 0,-13-14-6 0 0,-14-15-14 0 0,-16-14 29 0 0,-17-16 36 0 0,-18-18-55 0 0,-18-22 10 0 0,-18-23-78 0 0,-19-27-36 0 0,-67-50 181 0 0,0-1 0 0 0,0-1 0 0 0,19 7 0 0 0,-27-11 30 0 0,1 0 0 0 0,-1 0 0 0 0,1-1 0 0 0,-1 1 1 0 0,1-1-1 0 0,0 1 0 0 0,-1-1 0 0 0,1 0 0 0 0,0 0 0 0 0,-1 0 1 0 0,1-1-1 0 0,0 1 0 0 0,3-2 0 0 0,-4 2 1 0 0,-1-1-1 0 0,1 0 1 0 0,0 0-1 0 0,-1 0 1 0 0,0 0-1 0 0,1 0 1 0 0,-1 0-1 0 0,0 0 1 0 0,1 0-1 0 0,-1-1 1 0 0,0 1-1 0 0,0 0 1 0 0,0-1 0 0 0,0 1-1 0 0,0-1 1 0 0,0 1-1 0 0,-1-1 1 0 0,2-2-1 0 0,0-1-8 0 0,-1-1 0 0 0,0 1 0 0 0,0-1 1 0 0,0 0-1 0 0,0 0 0 0 0,-1-11 0 0 0,-2-1 8 0 0,-1 0 0 0 0,-5-23 0 0 0,-25-61-139 0 0,-25-23 173 0 0,-24-21-51 0 0,-23-16 1 0 0,-22-16 23 0 0,-22-17-26 0 0,-18-15 17 0 0,-15-13 4 0 0,-13-7 64 0 0,-5 2-46 0 0,-1 8 0 0 0,2 11 0 0 0,2 14 26 0 0,7 14-17 0 0,6 13-12 0 0,12 16 41 0 0,13 15-32 0 0,16 17-8 0 0,17 18 114 0 0,19 20-136 0 0,22 20 185 0 0,20 19-46 0 0,21 18-10 0 0,41 24-105 0 0,1 0 1 0 0,0 0-1 0 0,0 0 1 0 0,-1 1-1 0 0,1-1 1 0 0,-1 1-1 0 0,1-1 1 0 0,0 1-1 0 0,-4 0 1 0 0,5-1-5 0 0,0 1 0 0 0,1 1 0 0 0,-1-1 0 0 0,1 0 0 0 0,-1 0 0 0 0,1 0-1 0 0,-1 0 1 0 0,1 0 0 0 0,-1 1 0 0 0,1-1 0 0 0,-1 0 0 0 0,1 0 0 0 0,-1 1 0 0 0,1-1 0 0 0,-1 0 0 0 0,1 1 0 0 0,-1-1 0 0 0,1 1 0 0 0,0-1 0 0 0,-1 0-1 0 0,1 1 1 0 0,0-1 0 0 0,0 1 0 0 0,-1-1 0 0 0,1 1 0 0 0,0-1 0 0 0,0 1 0 0 0,-1 0 0 0 0,1 1 3 0 0,-1 1-1 0 0,1-1 1 0 0,0 0-1 0 0,0 1 1 0 0,0-1-1 0 0,0 0 1 0 0,1 0-1 0 0,-1 1 1 0 0,1 2-1 0 0,2 7 133 0 0,8 18 0 0 0,15 29 27 0 0,14 18 12 0 0,15 19-140 0 0,17 19 64 0 0,18 16-75 0 0,18 16 55 0 0,18 14-36 0 0,20 14 2 0 0,20 18-29 0 0,22 20-58 0 0,21 15 51 0 0,18 10-75 0 0,10-1 2 0 0,4-7 35 0 0,1-10-79 0 0,-4-10 25 0 0,-9-12-10 0 0,-9-11-28 0 0,-15-15-11 0 0,-17-19-36 0 0,-18-21 27 0 0,-20-24-85 0 0,-22-25 89 0 0,-25-26-104 0 0,-83-47 138 0 0,37 12 0 0 0,-51-20 75 0 0,-1-1 0 0 0,0 0 1 0 0,0 0-1 0 0,1 0 0 0 0,-1-1 1 0 0,0 1-1 0 0,10-2 0 0 0,-13 1 20 0 0,-1 0 0 0 0,0-1 0 0 0,1 1-1 0 0,-1 0 1 0 0,1-1 0 0 0,-1 0-1 0 0,0 1 1 0 0,0-1 0 0 0,1 0-1 0 0,-1 1 1 0 0,0-1 0 0 0,0 0-1 0 0,0 0 1 0 0,0 0 0 0 0,0 0 0 0 0,0 0-1 0 0,0 0 1 0 0,0 0 0 0 0,0-1-1 0 0,0 1 1 0 0,-1 0 0 0 0,2-2-1 0 0,-1-1-4 0 0,0 1-1 0 0,-1-1 1 0 0,1 0-1 0 0,-1 0 0 0 0,1 0 1 0 0,-1 1-1 0 0,-1-1 1 0 0,1 0-1 0 0,0 0 0 0 0,-2-6 1 0 0,-3-7-7 0 0,0 0 0 0 0,-11-26 1 0 0,-40-64 16 0 0,-28-27 0 0 0,-31-26 60 0 0,-30-25-60 0 0,-29-22 20 0 0,-24-22-24 0 0,-22-18 4 0 0,-14-16-20 0 0,-10-6 4 0 0,-9-1 54 0 0,-3 5-72 0 0,1 10 90 0 0,6 14-84 0 0,11 17 36 0 0,15 20 7 0 0,18 20 24 0 0,21 24-14 0 0,23 24 6 0 0,25 26-10 0 0,28 27 40 0 0,25 25 25 0 0,23 22 51 0 0,51 30-69 0 0,0 2 1 0 0,-13-5 0 0 0,19 8-59 0 0,1 0 1 0 0,0 0 0 0 0,0 1-1 0 0,0 0 1 0 0,0-1 0 0 0,0 1 0 0 0,0 0-1 0 0,0 0 1 0 0,1 0 0 0 0,-4 0 0 0 0,3 0-4 0 0,2 0 0 0 0,-1 0 1 0 0,1 1-1 0 0,-1-1 0 0 0,0 0 1 0 0,1 0-1 0 0,-1 1 0 0 0,0-1 1 0 0,1 0-1 0 0,-1 1 0 0 0,1-1 1 0 0,-1 0-1 0 0,1 1 0 0 0,-1-1 1 0 0,1 1-1 0 0,-1-1 0 0 0,1 1 1 0 0,0-1-1 0 0,-1 1 0 0 0,1-1 1 0 0,0 1-1 0 0,-1 1 0 0 0,1 2 46 0 0,-1-1-1 0 0,1 1 1 0 0,0-1-1 0 0,0 0 1 0 0,0 0-1 0 0,0 0 1 0 0,2 6-1 0 0,1 6-2 0 0,8 19-1 0 0,16 33 182 0 0,12 18-99 0 0,15 16-19 0 0,14 15-17 0 0,16 14-8 0 0,87 84-20 0 0,31 18-107 0 0,29 16 38 0 0,17 5 1 0 0,14 1-52 0 0,10-2-2 0 0,4-6-10 0 0,0-12-10 0 0,-9-16-27 0 0,-14-17-3 0 0,-16-17-56 0 0,-18-17-5 0 0,-19-18 16 0 0,-22-19-17 0 0,-23-20-13 0 0,-25-23-6 0 0,-26-23 47 0 0,-22-22-42 0 0,-73-39 152 0 0,0 1 1 0 0,0-2 0 0 0,0 1-1 0 0,14 2 1 0 0,-20-5 15 0 0,-1 0 1 0 0,0 0 0 0 0,1 0-1 0 0,-1 0 1 0 0,0 0-1 0 0,1 0 1 0 0,-1-1-1 0 0,0 1 1 0 0,1-1 0 0 0,-1 1-1 0 0,0-1 1 0 0,0 0-1 0 0,0 0 1 0 0,4-3-1 0 0,-4 3 4 0 0,0 0 0 0 0,-1-1 0 0 0,1 0 0 0 0,-1 1 0 0 0,0-1-1 0 0,1 0 1 0 0,-1 0 0 0 0,0 1 0 0 0,0-1 0 0 0,0 0 0 0 0,0 0-1 0 0,-1 0 1 0 0,1 0 0 0 0,0-1 0 0 0,0-3 0 0 0,-1-1-8 0 0,1 0 1 0 0,-1-1-1 0 0,-1 1 1 0 0,1-1-1 0 0,-4-13 0 0 0,-2-2-37 0 0,-15-39 0 0 0,-32-47 23 0 0,-31-25-50 0 0,-29-22 186 0 0,-30-20-80 0 0,-25-18 4 0 0,-22-21-14 0 0,-17-17 19 0 0,-15-12-26 0 0,-8-5-11 0 0,-7 4 2 0 0,-2 9 8 0 0,0 10-22 0 0,5 11 72 0 0,7 13-87 0 0,13 15 75 0 0,18 18 15 0 0,21 22-14 0 0,23 25-10 0 0,25 24 78 0 0,24 26-79 0 0,24 22 147 0 0,60 40-95 0 0,-20-9 0 0 0,33 16-56 0 0,0 1-1 0 0,0 0 1 0 0,0 0-1 0 0,-8-1 1 0 0,12 2-26 0 0,1 1 0 0 0,0 0-1 0 0,-1 0 1 0 0,1 0 0 0 0,0 0 0 0 0,0 0-1 0 0,-1 0 1 0 0,1 0 0 0 0,0 0 0 0 0,0 1-1 0 0,-1-1 1 0 0,1 0 0 0 0,0 1 0 0 0,0-1-1 0 0,0 1 1 0 0,-2 0 0 0 0,2-1 3 0 0,1 1 0 0 0,-1 0 1 0 0,1-1-1 0 0,-1 1 0 0 0,0 0 0 0 0,1-1 1 0 0,-1 1-1 0 0,1 0 0 0 0,-1 0 0 0 0,1-1 1 0 0,0 1-1 0 0,-1 0 0 0 0,1 0 0 0 0,0 0 1 0 0,0 0-1 0 0,0 0 0 0 0,-1-1 0 0 0,1 1 1 0 0,0 0-1 0 0,0 1 0 0 0,0 2 9 0 0,0 0 0 0 0,1 0-1 0 0,-1 0 1 0 0,1 0 0 0 0,2 7 0 0 0,14 34 266 0 0,13 15-123 0 0,13 17 12 0 0,16 19-87 0 0,18 19 20 0 0,19 18-21 0 0,20 17-45 0 0,20 13 4 0 0,21 8-42 0 0,23 8 9 0 0,22 10-14 0 0,21 11 2 0 0,17 9-10 0 0,9 4-35 0 0,4-1-19 0 0,-4-6 3 0 0,-5-12-51 0 0,-11-15 42 0 0,-16-19-71 0 0,-18-20-27 0 0,-22-21-4 0 0,-24-21 6 0 0,-24-22-42 0 0,-23-22 78 0 0,-22-20-80 0 0,-73-31 174 0 0,-1 0 1 0 0,1-1 0 0 0,20 3-1 0 0,-27-5 20 0 0,-1 0 0 0 0,0 0-1 0 0,1 0 1 0 0,-1-1 0 0 0,0 1 0 0 0,1-1-1 0 0,-1 0 1 0 0,0 0 0 0 0,1 0 0 0 0,5-3-1 0 0,-7 3 6 0 0,0 0 0 0 0,0-1 0 0 0,0 1 0 0 0,-1-1 0 0 0,1 0 0 0 0,0 1 1 0 0,-1-1-1 0 0,1 0 0 0 0,-1 0 0 0 0,0 0 0 0 0,1 0 0 0 0,-1 0 0 0 0,0 0 0 0 0,1-4 0 0 0,-1 1-1 0 0,1-1 0 0 0,-1 0 0 0 0,0 1 0 0 0,-1-1 0 0 0,1 0 0 0 0,-1 0 0 0 0,-1-6 0 0 0,-1-4-43 0 0,0 0 0 0 0,-8-26 0 0 0,-26-53 58 0 0,-22-20-48 0 0,-25-21 48 0 0,-30-22 2 0 0,-26-26 19 0 0,-26-22-4 0 0,-21-20-6 0 0,-14-11 12 0 0,-9-3-33 0 0,-8 0 10 0 0,-4 4 43 0 0,-3 7-60 0 0,0 8 48 0 0,7 13 3 0 0,13 16-19 0 0,17 21 54 0 0,21 23 3 0 0,24 27-8 0 0,24 27 52 0 0,25 27 14 0 0,24 23 35 0 0,58 38-133 0 0,0 0-1 0 0,-15-5 1 0 0,23 10-19 0 0,1 0 1 0 0,0 0-1 0 0,-1 1 1 0 0,1-1 0 0 0,-1 1-1 0 0,1 0 1 0 0,-1-1-1 0 0,1 1 1 0 0,-1 0-1 0 0,-2 1 1 0 0,4-2-13 0 0,0 1 0 0 0,0 1-1 0 0,0-1 1 0 0,1 0 0 0 0,-1 0 0 0 0,0 1 0 0 0,0-1 0 0 0,1 0-1 0 0,-1 1 1 0 0,0-1 0 0 0,1 0 0 0 0,-1 1 0 0 0,0-1-1 0 0,1 1 1 0 0,-1-1 0 0 0,1 1 0 0 0,-1 0 0 0 0,1-1-1 0 0,-1 1 1 0 0,1-1 0 0 0,-1 1 0 0 0,0 1 0 0 0,0 0 19 0 0,0-1-1 0 0,1 1 1 0 0,-1 0 0 0 0,1 0 0 0 0,0 0-1 0 0,0 0 1 0 0,-1-1 0 0 0,1 1 0 0 0,0 0 0 0 0,0 0-1 0 0,1 2 1 0 0,0 4 51 0 0,0-1 0 0 0,5 15 1 0 0,13 30 154 0 0,12 16-107 0 0,14 21 48 0 0,15 22-69 0 0,17 23-11 0 0,21 20-18 0 0,22 16-17 0 0,23 14-72 0 0,26 9 38 0 0,21 9-45 0 0,21 6 39 0 0,14 6-21 0 0,11 6-22 0 0,11 2-68 0 0,7-3-1 0 0,1-10-5 0 0,-4-15-50 0 0,-13-20 5 0 0,-19-20-14 0 0,-19-20-65 0 0,-21-17 19 0 0,-22-19-1 0 0,-20-17 72 0 0,-23-18-38 0 0,-21-19-3 0 0,-74-37 113 0 0,34 10-1 0 0,-46-16 44 0 0,-1 0-1 0 0,0 0 1 0 0,0 0 0 0 0,0-1-1 0 0,0 0 1 0 0,11-1 0 0 0,-15 0 13 0 0,1 1-1 0 0,-1-1 1 0 0,1 0 0 0 0,-1 1 0 0 0,0-1 0 0 0,1 0 0 0 0,-1-1 0 0 0,0 1 0 0 0,0 0 0 0 0,0-1 0 0 0,0 1 0 0 0,0-1 0 0 0,4-3 0 0 0,-4 3 4 0 0,0-1 0 0 0,0 0-1 0 0,0 0 1 0 0,-1 0 0 0 0,1 0 0 0 0,-1 0 0 0 0,0 0 0 0 0,0 0 0 0 0,0-1-1 0 0,1-5 1 0 0,-1 0-14 0 0,0 1-1 0 0,-1-1 0 0 0,0 0 1 0 0,-2-16-1 0 0,-2 6 2 0 0,-1-1 0 0 0,-6-19 0 0 0,-31-59-14 0 0,-24-19-16 0 0,-25-18 54 0 0,-25-21 70 0 0,-23-17-56 0 0,-19-18-4 0 0,-19-14 39 0 0,-18-10-33 0 0,-12-3 29 0 0,-10 2-63 0 0,-3 10 18 0 0,2 10-8 0 0,5 12 65 0 0,7 12-18 0 0,13 13 37 0 0,14 17-46 0 0,20 19 44 0 0,22 22-5 0 0,26 24 11 0 0,26 23 111 0 0,25 22-115 0 0,55 30-45 0 0,1 0 0 0 0,0 1 0 0 0,-1 0 0 0 0,1-1 0 0 0,0 1 0 0 0,-8 0 0 0 0,10 0-32 0 0,2 1 0 0 0,-1 0 1 0 0,0 0-1 0 0,0 0 0 0 0,0 0 0 0 0,0 0 0 0 0,0 1 0 0 0,1-1 1 0 0,-1 0-1 0 0,0 0 0 0 0,0 0 0 0 0,0 1 0 0 0,0-1 0 0 0,1 1 1 0 0,-1-1-1 0 0,0 0 0 0 0,1 1 0 0 0,-1-1 0 0 0,0 1 0 0 0,1 0 1 0 0,-1-1-1 0 0,0 1 0 0 0,0 1 0 0 0,0-1 3 0 0,0 0 0 0 0,0 1 0 0 0,1-1 0 0 0,-1 1 0 0 0,1-1 0 0 0,0 1 0 0 0,-1 0 1 0 0,1-1-1 0 0,0 1 0 0 0,0-1 0 0 0,0 1 0 0 0,0 0 0 0 0,0-1 0 0 0,1 3 0 0 0,0 4 39 0 0,0 0 1 0 0,1 0-1 0 0,4 9 0 0 0,18 41 102 0 0,15 17 32 0 0,15 16-66 0 0,15 16-18 0 0,16 13-17 0 0,15 14-18 0 0,18 13-34 0 0,15 10 35 0 0,19 13-60 0 0,16 12-10 0 0,17 12-8 0 0,16 10-49 0 0,14 6 41 0 0,8-3-34 0 0,-1-12 29 0 0,-10-16-46 0 0,-14-21-34 0 0,-17-21-10 0 0,-18-20 8 0 0,-18-19-5 0 0,-20-18-18 0 0,-19-18 6 0 0,-18-20-22 0 0,-71-35 91 0 0,0-1-1 0 0,20 4 1 0 0,-30-9 32 0 0,0 0-1 0 0,0 0 1 0 0,0 0 0 0 0,0-1 0 0 0,13-1-1 0 0,-17 0 11 0 0,0 1 0 0 0,0-1-1 0 0,0 0 1 0 0,0 0-1 0 0,0 0 1 0 0,-1 0-1 0 0,1-1 1 0 0,0 1-1 0 0,-1-1 1 0 0,1 1-1 0 0,4-5 1 0 0,-5 4-1 0 0,1-1 0 0 0,-1 0 0 0 0,0 0 0 0 0,0 0 0 0 0,0 0 0 0 0,0 0 0 0 0,-1 0 0 0 0,1 0 0 0 0,-1 0 0 0 0,2-6 0 0 0,-2 1-4 0 0,0 0 0 0 0,0 1 1 0 0,0-1-1 0 0,-1 0 0 0 0,-1-12 1 0 0,-2 2-13 0 0,0 0 1 0 0,-8-24 0 0 0,-28-58 67 0 0,-24-22-31 0 0,-25-23 36 0 0,-26-25-60 0 0,-21-21 36 0 0,-19-18-22 0 0,-19-13 15 0 0,-18-7 61 0 0,-14-2-92 0 0,-11 2 31 0 0,-6 4 7 0 0,1 8-4 0 0,5 9 39 0 0,9 13-10 0 0,13 18-5 0 0,18 23 4 0 0,22 27 7 0 0,25 29 26 0 0,27 29 67 0 0,26 25 21 0 0,66 39-125 0 0,1 0 1 0 0,-1 2-1 0 0,-13-5 1 0 0,20 7-23 0 0,1 1 0 0 0,0-1 0 0 0,0 1 0 0 0,0-1 0 0 0,1 1 1 0 0,-1 0-1 0 0,0 0 0 0 0,0 0 0 0 0,0 0 0 0 0,0 1 1 0 0,0-1-1 0 0,0 0 0 0 0,-3 2 0 0 0,4-2-8 0 0,0 0-1 0 0,0 1 1 0 0,0-1 0 0 0,1 1-1 0 0,-1-1 1 0 0,0 1-1 0 0,1-1 1 0 0,-1 1 0 0 0,1-1-1 0 0,-1 1 1 0 0,1 0-1 0 0,-1-1 1 0 0,1 1 0 0 0,-1 0-1 0 0,1-1 1 0 0,0 1-1 0 0,-1 0 1 0 0,1 0-1 0 0,0 0 1 0 0,0-1 0 0 0,-1 1-1 0 0,1 0 1 0 0,0 0-1 0 0,0 0 1 0 0,0 0 0 0 0,0 3 13 0 0,0-1 1 0 0,0 1-1 0 0,0-1 1 0 0,1 1-1 0 0,0 0 1 0 0,-1-1-1 0 0,3 6 1 0 0,3 8 64 0 0,9 18 0 0 0,22 36 120 0 0,16 24-48 0 0,15 22 71 0 0,15 21-105 0 0,16 19-14 0 0,13 13-74 0 0,16 10-14 0 0,13 6 26 0 0,11 3-40 0 0,11 1-6 0 0,8 2-18 0 0,8 1 30 0 0,4-3-66 0 0,-2-6 67 0 0,-6-12-143 0 0,-11-17 32 0 0,-15-21 13 0 0,-14-20-74 0 0,-14-20 59 0 0,-14-20-56 0 0,-14-18 6 0 0,-16-17 6 0 0,-59-31 56 0 0,26 7-1 0 0,-37-13 49 0 0,0 0-1 0 0,0-1 1 0 0,0 0-1 0 0,12 0 1 0 0,-17-1 27 0 0,1 0 0 0 0,-1 0 0 0 0,0-1 0 0 0,1 1 1 0 0,-1 0-1 0 0,0-1 0 0 0,0 0 0 0 0,1 0 0 0 0,-1 0 0 0 0,0 0 0 0 0,0 0 0 0 0,2-1 1 0 0,-2 1-3 0 0,-1-1 1 0 0,0 1-1 0 0,1 0 1 0 0,-1-1-1 0 0,0 1 1 0 0,0-1-1 0 0,0 1 1 0 0,0-1 0 0 0,0 0-1 0 0,0 1 1 0 0,-1-1-1 0 0,1 0 1 0 0,0 0-1 0 0,0-2 1 0 0,-1-1 7 0 0,1 0 1 0 0,-1 0-1 0 0,0 0 1 0 0,0 0-1 0 0,-1 0 0 0 0,-1-8 1 0 0,-2-1-22 0 0,0 0 1 0 0,-9-20 0 0 0,-28-48-22 0 0,-24-23 35 0 0,-23-25-19 0 0,-23-25 37 0 0,-20-21-20 0 0,-16-16 45 0 0,-15-6-22 0 0,-15-1-10 0 0,-10 4 50 0 0,-9 9-71 0 0,-3 7 31 0 0,1 13 18 0 0,5 13-7 0 0,8 15 4 0 0,13 17 18 0 0,14 20-32 0 0,18 19 47 0 0,21 22 14 0 0,22 20 16 0 0,79 34-43 0 0,0 1 0 0 0,-22-3 0 0 0,32 6-24 0 0,1 2 0 0 0,-1-1 0 0 0,1 1 0 0 0,-1 0 1 0 0,-11 2-1 0 0,16-2-8 0 0,-1 1-1 0 0,1-1 1 0 0,-1 1-1 0 0,1 0 1 0 0,0 1 0 0 0,0-1-1 0 0,0 1 1 0 0,0-1 0 0 0,0 1-1 0 0,-4 3 1 0 0,4-4-4 0 0,1 2 0 0 0,-1-1 1 0 0,1 0-1 0 0,0 1 0 0 0,0-1 0 0 0,0 1 1 0 0,0 0-1 0 0,1-1 0 0 0,-1 1 0 0 0,-1 4 1 0 0,0-2 14 0 0,1 1 0 0 0,0 0 0 0 0,0 0 0 0 0,1 0 0 0 0,-1 9 0 0 0,0-2 15 0 0,2 1 0 0 0,0 16 0 0 0,9 42 130 0 0,10 12-6 0 0,10 14-32 0 0,11 9-54 0 0,10 8-34 0 0,8 5-14 0 0,8 3-19 0 0,9 1-18 0 0,7 3 13 0 0,7 3 5 0 0,6 2-22 0 0,6 1 17 0 0,5 3-33 0 0,3-1 0 0 0,0-5-2 0 0,-3-7-1 0 0,-6-13 9 0 0,-10-14-30 0 0,-9-16-19 0 0,-11-17 13 0 0,-10-16-15 0 0,-13-15 3 0 0,-40-28 44 0 0,0-1-1 0 0,0 0 1 0 0,8 3 0 0 0,-13-5 18 0 0,-1-1 0 0 0,1 1 0 0 0,0-1 0 0 0,0 0 0 0 0,0 1 0 0 0,-1-1 0 0 0,1 0 0 0 0,0 0 0 0 0,0 0 0 0 0,0 0 0 0 0,1-1 0 0 0,-2 1 3 0 0,0 0 0 0 0,-1-1 0 0 0,1 1 1 0 0,0 0-1 0 0,-1-1 0 0 0,1 1 0 0 0,-1 0 0 0 0,1-1 1 0 0,-1 1-1 0 0,1-1 0 0 0,-1 1 0 0 0,1-1 1 0 0,-1 1-1 0 0,1-1 0 0 0,-1 0 0 0 0,0 1 0 0 0,1-1 1 0 0,-1 1-1 0 0,0-1 0 0 0,1 0 0 0 0,-1 1 1 0 0,0-1-1 0 0,0 0 0 0 0,1-2-6 0 0,-1 0 1 0 0,0 1-1 0 0,0-1 1 0 0,0 0-1 0 0,-1 1 1 0 0,1-1-1 0 0,0 1 1 0 0,-2-4-1 0 0,-2-5-30 0 0,1 1 0 0 0,-7-11 1 0 0,-22-35-22 0 0,-17-16 11 0 0,-15-17 9 0 0,-18-20 67 0 0,-16-18 2 0 0,-15-15-6 0 0,-13-11-42 0 0,-9-6 32 0 0,-5 1-22 0 0,-3 3 5 0 0,-2 6 8 0 0,0 10-11 0 0,2 10 59 0 0,3 14-45 0 0,8 17 25 0 0,7 17 41 0 0,10 20-50 0 0,12 17 82 0 0,78 36-53 0 0,-41-8 0 0 0,51 13-19 0 0,-1 0 1 0 0,-29 1 0 0 0,34 2-10 0 0,0 1 0 0 0,1 0 1 0 0,0 0-1 0 0,-13 4 0 0 0,16-3-14 0 0,-1 1-1 0 0,1 0 0 0 0,0 0 0 0 0,0 0 0 0 0,-9 6 1 0 0,9-4 12 0 0,1-1 0 0 0,-1 1 0 0 0,1 1-1 0 0,-10 10 1 0 0,10-9-7 0 0,0 1 0 0 0,0 0-1 0 0,-8 16 1 0 0,8-11 49 0 0,0 0-1 0 0,-5 18 0 0 0,5-10-7 0 0,-4 25 0 0 0,2 30 71 0 0,8 10-31 0 0,8 7-30 0 0,9 6 25 0 0,9 6-67 0 0,8 5 1 0 0,8 6-4 0 0,7 8-58 0 0,9 7 54 0 0,7 7-38 0 0,8 4 66 0 0,5-1-18 0 0,3-3-29 0 0,4-7-8 0 0,1-9 9 0 0,1-9-34 0 0,-1-12 20 0 0,-2-10-26 0 0,-4-11-3 0 0,-4-10 28 0 0,-6-10-27 0 0,-6-8 27 0 0,-8-10-64 0 0,-9-11 28 0 0,-9-10-1 0 0,-34-19 35 0 0,1 0 0 0 0,0 0-1 0 0,9 2 1 0 0,-13-4 14 0 0,0 0 1 0 0,0 0-1 0 0,1 0 0 0 0,-1 0 0 0 0,0 0 1 0 0,0 0-1 0 0,1 0 0 0 0,-1 0 0 0 0,0 0 0 0 0,0-1 1 0 0,0 1-1 0 0,1 0 0 0 0,1-2 0 0 0,-2 2 2 0 0,-1-1 1 0 0,1 0-1 0 0,0 1 0 0 0,-1-1 0 0 0,1 0 0 0 0,0 1 0 0 0,-1-1 0 0 0,1 0 0 0 0,-1 0 0 0 0,1 0 0 0 0,-1 0 0 0 0,1 1 0 0 0,-1-1 0 0 0,1 0 0 0 0,-1 0 0 0 0,0-2 0 0 0,1 0-16 0 0,-1-1 0 0 0,1 1 0 0 0,-1-1 0 0 0,0 0 0 0 0,-1-6 0 0 0,-1-1-13 0 0,-5-18 0 0 0,-14-25-34 0 0,-11-15 57 0 0,-14-16-13 0 0,-14-17 8 0 0,-15-18 19 0 0,-13-19-6 0 0,-12-14 12 0 0,-9-14-11 0 0,-6-7 3 0 0,-3 0-1 0 0,0 5 0 0 0,2 12 0 0 0,6 16 9 0 0,5 18 45 0 0,5 18-22 0 0,7 19 28 0 0,6 19-7 0 0,65 53-20 0 0,-36-17-1 0 0,44 24-4 0 0,-1 1-1 0 0,-27-8 0 0 0,32 12-8 0 0,1 0 0 0 0,-1 0 0 0 0,0 1 1 0 0,-14 1-1 0 0,16 0-7 0 0,1 1 1 0 0,0-1-1 0 0,0 2 1 0 0,0-1-1 0 0,-12 5 0 0 0,12-4 2 0 0,0 1 0 0 0,0 1 0 0 0,1-1 0 0 0,-1 1-1 0 0,-7 6 1 0 0,7-4-11 0 0,0 0 0 0 0,0 1 0 0 0,0 0 0 0 0,-5 8 0 0 0,4-5 14 0 0,0 1 0 0 0,-9 20 1 0 0,9-14 19 0 0,-9 30 1 0 0,-1 28 38 0 0,7 10 2 0 0,8 12-7 0 0,8 12-44 0 0,9 12 21 0 0,10 12-10 0 0,9 12-26 0 0,10 8-10 0 0,9 6 0 0 0,9 1-11 0 0,6-3-7 0 0,6-9 1 0 0,4-7 18 0 0,2-8-24 0 0,2-7 26 0 0,2-5-8 0 0,-2-5-43 0 0,-1-6 3 0 0,-2-3-4 0 0,-3-6 9 0 0,-4-7 24 0 0,-7-8 13 0 0,-9-12-11 0 0,-9-14-23 0 0,-12-17-39 0 0,-11-15-29 0 0,-13-16 23 0 0,-13-17-58 0 0,-14-18 36 0 0,-13-16 15 0 0,-16-18 51 0 0,-16-18-40 0 0,-16-16 63 0 0,-14-15 19 0 0,-10-9-31 0 0,-8-8 13 0 0,-6-5 5 0 0,-3-2-21 0 0,0-1 44 0 0,0 1 6 0 0,5 3-20 0 0,6 4 9 0 0,6 8-12 0 0,7 8-26 0 0,8 12 35 0 0,9 14 109 0 0,11 17-49 0 0,11 20 32 0 0,47 37-90 0 0,0 1 0 0 0,-16-7 0 0 0,22 11 2 0 0,1 1 1 0 0,-1 0-1 0 0,0 0 0 0 0,1 1 1 0 0,-1-1-1 0 0,0 0 1 0 0,0 1-1 0 0,1 0 0 0 0,-6 0 1 0 0,7-1-11 0 0,0 2 1 0 0,-1-1 0 0 0,1 0-1 0 0,0 0 1 0 0,0 1-1 0 0,-1-1 1 0 0,1 1 0 0 0,0-1-1 0 0,0 1 1 0 0,0-1-1 0 0,0 1 1 0 0,0 0 0 0 0,-1 0-1 0 0,1-1 1 0 0,1 1-1 0 0,-1 0 1 0 0,-1 1-1 0 0,0 0 18 0 0,1 0-1 0 0,-1 0 0 0 0,1 1 0 0 0,0-1 0 0 0,0 0 1 0 0,0 1-1 0 0,0-1 0 0 0,0 0 0 0 0,-1 5 1 0 0,1 1 8 0 0,0-1 0 0 0,0 1 1 0 0,1 11-1 0 0,4 35 85 0 0,8 13 3 0 0,8 11-78 0 0,10 10 67 0 0,9 7-117 0 0,9 5 24 0 0,7 0-1 0 0,7-1-14 0 0,6-3-5 0 0,4-5 11 0 0,5-3-5 0 0,2-7-16 0 0,1-4-5 0 0,2-7 19 0 0,0-6-35 0 0,0-5 49 0 0,0-7-34 0 0,-4-6-18 0 0,-2-7-3 0 0,-6-8 26 0 0,-3-5-18 0 0,-6-8 44 0 0,-7-7-31 0 0,-41-9 8 0 0,22 0 0 0 0,-28-3 6 0 0,-1 1 0 0 0,1-1 1 0 0,12-3-1 0 0,-16 3-10 0 0,1 0-1 0 0,-1-1 1 0 0,1 1 0 0 0,-1-1 0 0 0,0 0 0 0 0,6-4 0 0 0,-6 3 11 0 0,-1 1 1 0 0,1 0-1 0 0,-1-1 1 0 0,0 0 0 0 0,0 1-1 0 0,0-1 1 0 0,2-6 0 0 0,-2 4-13 0 0,0 1 1 0 0,-1-1-1 0 0,0 0 1 0 0,0 0 0 0 0,1-9-1 0 0,-2 3 19 0 0,0 0 1 0 0,-3-19-1 0 0,-1 10-32 0 0,-7-23 1 0 0,-15-32-2 0 0,-13-10 50 0 0,-11-10-43 0 0,-10-10 63 0 0,-9-9-65 0 0,-5-8 12 0 0,-4-6 14 0 0,-2-7-16 0 0,1-4 24 0 0,4 1-26 0 0,5 5 37 0 0,8 13 8 0 0,11 17-11 0 0,10 21 108 0 0,12 23-68 0 0,11 21 72 0 0,9 22-9 0 0,9 15-70 0 0,2 5 0 0 0,9 18 65 0 0,11 19-26 0 0,10 20 25 0 0,11 20-26 0 0,10 18 17 0 0,8 14-62 0 0,9 13-19 0 0,7 7-16 0 0,5 2-1 0 0,4-1 8 0 0,3-3 15 0 0,0-7-4 0 0,0-7-6 0 0,-1-6-63 0 0,-2-7 55 0 0,-4-8-77 0 0,-3-9 78 0 0,-5-9-14 0 0,-6-12-5 0 0,-5-10-61 0 0,-6-13 55 0 0,-7-12-77 0 0,-39-25 54 0 0,21 8-1 0 0,-28-13 25 0 0,1 0 0 0 0,0 0 0 0 0,0 0 0 0 0,-1 0 0 0 0,7 0 0 0 0,-9-1 6 0 0,0 0 1 0 0,0-1 0 0 0,0 1-1 0 0,0 0 1 0 0,0-1-1 0 0,0 1 1 0 0,0-1-1 0 0,-1 1 1 0 0,1-1-1 0 0,0 0 1 0 0,2-2 0 0 0,-2 2-5 0 0,0-1 0 0 0,-1 1 0 0 0,0-1 0 0 0,1 1 1 0 0,-1-1-1 0 0,0 1 0 0 0,0-1 0 0 0,1 0 1 0 0,-1 0-1 0 0,-1 0 0 0 0,2-2 0 0 0,0-2-5 0 0,-1 1 0 0 0,0 0 0 0 0,0-1 0 0 0,0 1 0 0 0,0-7-1 0 0,-2-2-30 0 0,0 0-1 0 0,-3-13 0 0 0,-13-45 50 0 0,-14-16-34 0 0,-13-15 9 0 0,-13-13-16 0 0,-12-12 61 0 0,-10-9-56 0 0,-8-10-1 0 0,-4-6 48 0 0,-1-5-26 0 0,1-4-38 0 0,5 1 88 0 0,6 3-94 0 0,7 9 113 0 0,8 14-14 0 0,9 20 6 0 0,9 23 50 0 0,9 24-33 0 0,9 24 22 0 0,27 41-66 0 0,0 0 0 0 0,0 0 0 0 0,0 1 0 0 0,-1-1 0 0 0,1 1 0 0 0,-4-3 0 0 0,6 5-16 0 0,-1 0 1 0 0,1-1-1 0 0,0 1 1 0 0,0 0-1 0 0,0 0 1 0 0,-1 0-1 0 0,1 0 1 0 0,0 0 0 0 0,0 0-1 0 0,-1-1 1 0 0,1 1-1 0 0,0 0 1 0 0,-1 0-1 0 0,1 0 1 0 0,0 0-1 0 0,0 0 1 0 0,-1 0-1 0 0,1 0 1 0 0,0 0-1 0 0,0 0 1 0 0,-1 0-1 0 0,1 0 1 0 0,0 0-1 0 0,-1 0 1 0 0,1 0-1 0 0,0 1 1 0 0,0-1-1 0 0,-1 0 1 0 0,1 0-1 0 0,0 0 1 0 0,0 0-1 0 0,-1 0 1 0 0,1 0 0 0 0,0 1-1 0 0,0-1 1 0 0,0 0-1 0 0,-1 0 1 0 0,1 0-1 0 0,0 1 1 0 0,0-1-1 0 0,0 0 1 0 0,0 0-1 0 0,-1 1 1 0 0,1-1-1 0 0,0 2 16 0 0,-1 0-1 0 0,1 0 1 0 0,-1 0-1 0 0,1 0 1 0 0,0 0-1 0 0,0 1 1 0 0,0-1-1 0 0,0 4 1 0 0,7 36 110 0 0,7 21-18 0 0,8 18 6 0 0,8 21-125 0 0,6 15 53 0 0,7 14-23 0 0,7 11-15 0 0,6 6 23 0 0,6 1-26 0 0,3-5 17 0 0,0-8-6 0 0,0-12-16 0 0,-2-11-24 0 0,-3-10 34 0 0,-2-10-49 0 0,-3-10 42 0 0,-2-11-31 0 0,-2-11-10 0 0,-4-13-26 0 0,-6-12 6 0 0,-33-30 39 0 0,0-1 0 0 0,13 7-1 0 0,-19-11 9 0 0,2 1 0 0 0,-1-1 0 0 0,1 0 0 0 0,-1 0 0 0 0,1 0-1 0 0,4 1 1 0 0,-6-2 9 0 0,-1 0-1 0 0,0 0 0 0 0,1-1 1 0 0,-1 1-1 0 0,0 0 0 0 0,0 0 1 0 0,1 0-1 0 0,-1-1 0 0 0,0 1 1 0 0,1-1-1 0 0,-1 1 0 0 0,0-1 1 0 0,0 1-1 0 0,0-1 0 0 0,1-1 1 0 0,0 1-6 0 0,-1 0 0 0 0,0-1 0 0 0,0 1 0 0 0,1 0 0 0 0,-1-1 0 0 0,0 1 0 0 0,-1-1 0 0 0,1 0 1 0 0,0 1-1 0 0,0-1 0 0 0,0-3 0 0 0,0 0-4 0 0,0-1 0 0 0,0 1 0 0 0,0-1 0 0 0,-1-9 1 0 0,-1 1-39 0 0,-5-25 0 0 0,-12-28-23 0 0,-10-14-8 0 0,-11-11 68 0 0,-8-9 1 0 0,-6-10-16 0 0,-5-9 56 0 0,-2-7-73 0 0,0-4 42 0 0,4 1 5 0 0,6 6 6 0 0,9 12 20 0 0,9 18 4 0 0,10 22-8 0 0,11 23 125 0 0,10 47-134 0 0,0-1 0 0 0,1 0 0 0 0,0 0 0 0 0,0 0 0 0 0,-1 0 0 0 0,2-3 1 0 0,2 3 57 0 0,2 7 0 0 0,12 22 43 0 0,10 22-1 0 0,7 21 0 0 0,7 18-75 0 0,7 14 11 0 0,5 11-17 0 0,5 6-64 0 0,4 3 73 0 0,2-1-71 0 0,2-5 48 0 0,-3-7-14 0 0,-2-10-33 0 0,-3-10-120 0 0,-3-11 31 0 0,-2-14-55 0 0,-39-48-34 0 0,23 17-1 0 0,-29-26 79 0 0,0 0 0 0 0,1-1 0 0 0,15 8 0 0 0,-18-11 33 0 0,-1 0 0 0 0,1-1 0 0 0,-1 1 0 0 0,1-1 0 0 0,-1 0 0 0 0,11 0 0 0 0,-10-2-17 0 0,-1 0 1 0 0,0 1-1 0 0,0-1 1 0 0,-1 0 0 0 0,1-1-1 0 0,0 1 1 0 0,0-1-1 0 0,4-2 1 0 0,-2-1-336 0 0,-1 1 0 0 0,1 0 0 0 0,-1-1 0 0 0,0 0 0 0 0,9-10 0 0 0,-5 3-55 0 0,-1 0 0 0 0,-1-1-1 0 0,9-15 1 0 0,-5 3-1978 0 0,15-42 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0.7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3.25"/>
      <inkml:brushProperty name="anchorY" value="-303445.6875"/>
      <inkml:brushProperty name="scaleFactor" value="0.5"/>
    </inkml:brush>
  </inkml:definitions>
  <inkml:trace contextRef="#ctx0" brushRef="#br0">36 28 232 0 0,'0'0'0'0'0,"-4"-4"496"0"0,-3-3 392 0 0,-1 0 187 0 0,-1 0 820 0 0,2 4-1591 0 0,6 6 743 0 0,7 6-552 0 0,8 9 348 0 0,6 7-220 0 0,9 7-103 0 0,9 10-164 0 0,8 8 172 0 0,8 7-320 0 0,8 8 204 0 0,6 3-170 0 0,4 4-114 0 0,6 3-44 0 0,1 2 26 0 0,0 2-92 0 0,0 4-32 0 0,-3 0-87 0 0,-4 1 0 0 0,-3-1-196 0 0,-4-5-116 0 0,-3-6 152 0 0,-4-6-1061 0 0,-8-9-993 0 0,-8-10 601 0 0,-11-14-2578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4:47.379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38047.5625"/>
      <inkml:brushProperty name="anchorY" value="-458602.78125"/>
      <inkml:brushProperty name="scaleFactor" value="0.5"/>
    </inkml:brush>
  </inkml:definitions>
  <inkml:trace contextRef="#ctx0" brushRef="#br0">5269 1685 512 0 0,'-17'8'4310'0'0,"-4"-3"-3822"0"0,-6 0 3201 0 0,-4 0-3567 0 0,-2-1 468 0 0,1-1-398 0 0,3-1 8 0 0,5-3-65 0 0,5-3 41 0 0,4-3-40 0 0,4-4 50 0 0,2-1-25 0 0,1-3 27 0 0,1 0-63 0 0,-1 1-37 0 0,0 1-10 0 0,-1 2 34 0 0,-2 2-14 0 0,-1 4 137 0 0,-2 1-47 0 0,-6 4 171 0 0,-1 4-156 0 0,-2 1-41 0 0,-4 5 684 0 0,0 1-710 0 0,1 1 193 0 0,2 1 26 0 0,1-3-96 0 0,2-2 114 0 0,1-2-61 0 0,2-4-36 0 0,1-2-184 0 0,1-4 207 0 0,0-5-214 0 0,-1-3 316 0 0,1-5-103 0 0,-1-4-16 0 0,2-3 32 0 0,1-5 81 0 0,1-4-89 0 0,1-4 152 0 0,1-2-99 0 0,1-3-42 0 0,1-3-42 0 0,1-1 71 0 0,0-1-93 0 0,1 0 75 0 0,0 3-69 0 0,0 2-27 0 0,-1 3-12 0 0,0 3-11 0 0,-1 3 10 0 0,-1 2 14 0 0,0 4-22 0 0,0 1 8 0 0,-2 3-31 0 0,0 3 73 0 0,0 0-78 0 0,0 3 72 0 0,1 1-59 0 0,1 2-20 0 0,0 1-88 0 0,0 3 77 0 0,1 2-76 0 0,0 1 78 0 0,0 1-79 0 0,-1 2-32 0 0,0 1 8 0 0,0 1 39 0 0,0 1-32 0 0,0 0 30 0 0,-1 2 20 0 0,1 0-70 0 0,0 1 4 0 0,0 1 135 0 0,1 0-172 0 0,1 1 187 0 0,1 0-84 0 0,1 1-10 0 0,1 1-50 0 0,0 2-26 0 0,1 1 21 0 0,0 3 64 0 0,0 3-56 0 0,-1 4 22 0 0,0 4-72 0 0,-1 4 66 0 0,1 4-50 0 0,-2 6 98 0 0,0 3-56 0 0,-1 5-18 0 0,0 5-20 0 0,-1 4 2 0 0,0 4-4 0 0,0 3-38 0 0,1 2 68 0 0,1 0-22 0 0,0-1-48 0 0,3 1 53 0 0,0-2-65 0 0,3-2 93 0 0,0-2-83 0 0,3-4 26 0 0,2-1-27 0 0,2-5 15 0 0,2-3 4 0 0,2-6 45 0 0,0-4-21 0 0,1-5-28 0 0,0-6 10 0 0,1-3-34 0 0,1-5 26 0 0,-1-5 29 0 0,0-4 1 0 0,1-3 59 0 0,-1-3-118 0 0,-1-2 38 0 0,1-5-43 0 0,-2-2 110 0 0,0-3-23 0 0,0-4 40 0 0,-1-2-129 0 0,-1-3 96 0 0,0-2-90 0 0,-2-3 126 0 0,0-2-46 0 0,-2-2 8 0 0,-1-2 2 0 0,-2-3-68 0 0,-1-1 76 0 0,0-1-45 0 0,-2 0 5 0 0,-1-1 36 0 0,-1 0-48 0 0,0 1-60 0 0,-1 1 64 0 0,-1 0-34 0 0,-1 2 9 0 0,1 0 46 0 0,-1 1-61 0 0,-1-1 40 0 0,0 1-32 0 0,-2 0 74 0 0,1 0-58 0 0,-1 1-18 0 0,1 1 24 0 0,-1 0-11 0 0,0 1 22 0 0,1 1-34 0 0,0 0 39 0 0,0 1-12 0 0,1 0-33 0 0,0 2 38 0 0,-1 0-32 0 0,-1 1 94 0 0,-1 1-27 0 0,1 2-7 0 0,-1 1-59 0 0,-1 0 34 0 0,2 0-34 0 0,-1 1 112 0 0,2 0-98 0 0,0 2 24 0 0,2 0-7 0 0,0 0-1 0 0,1 0 19 0 0,1 1-43 0 0,1 1 4 0 0,1 0-40 0 0,0 3 46 0 0,1 1 13 0 0,0 2-3 0 0,1 2 4 0 0,-1 2 0 0 0,1 1-28 0 0,0 1 27 0 0,0 2-29 0 0,1-1 9 0 0,-1 1-59 0 0,1 1 72 0 0,0 1 13 0 0,0-1-86 0 0,0 0 113 0 0,0 0-129 0 0,0 0 131 0 0,0 0-48 0 0,0 0-13 0 0,0 1 7 0 0,1-1-4 0 0,0 1 0 0 0,-1 0 9 0 0,1 0 17 0 0,-1 0 14 0 0,1-1-32 0 0,-3-2-52 0 0,-1-2 104 0 0,-1-2-22 0 0,-1-2 0 0 0,0-2-16 0 0,-1-2-14 0 0,0-2 3 0 0,-1-1-3 0 0,-1-2 9 0 0,1-1 26 0 0,-1 0-7 0 0,-1 0-43 0 0,-1 0 33 0 0,0 0-60 0 0,-1 1 26 0 0,-1-1 10 0 0,0 1-5 0 0,-1 1 22 0 0,-1-1-25 0 0,1 1 37 0 0,-1-2-2 0 0,1 0 11 0 0,0 0-76 0 0,2-1 42 0 0,0 1-54 0 0,-1 0 69 0 0,2 1-12 0 0,0 0-3 0 0,-1 1-34 0 0,0 0 37 0 0,0 0-50 0 0,-1 0 61 0 0,-1 1-10 0 0,0 1 5 0 0,0 1 20 0 0,0 0-43 0 0,0 1 32 0 0,0 1-30 0 0,1 1 9 0 0,0 1 6 0 0,-1 1-11 0 0,1 2 22 0 0,-1 2-26 0 0,2 1 37 0 0,-1 1-20 0 0,1 1-3 0 0,1 1 10 0 0,0 0-22 0 0,0 1 16 0 0,2 1 4 0 0,-1 0-10 0 0,2 0-6 0 0,1 1 20 0 0,1 1 2 0 0,1 1 1 0 0,1 0-36 0 0,1 2 10 0 0,1 1-14 0 0,2 0 21 0 0,2 1-7 0 0,1 1 3 0 0,2-1-19 0 0,0 2 34 0 0,2 0-2 0 0,-1 1-17 0 0,2 2 7 0 0,1 0-22 0 0,0 2 43 0 0,1 1-32 0 0,2 0 20 0 0,-1 0-14 0 0,2 0-16 0 0,1 1 24 0 0,1 0-18 0 0,1 1 14 0 0,0 2-3 0 0,1 0 20 0 0,1 0-6 0 0,0 2-6 0 0,1-1-7 0 0,0 2 20 0 0,1 0 2 0 0,0 1-27 0 0,2 2 37 0 0,2 0-59 0 0,1 2 37 0 0,2 0-13 0 0,0 0-16 0 0,2-1 53 0 0,0 1-45 0 0,2-1 52 0 0,1 0-51 0 0,2-1 6 0 0,0 0-3 0 0,1 1-10 0 0,1-1 21 0 0,0-1-7 0 0,0 0 12 0 0,0-2-2 0 0,-1 0-18 0 0,1-1-13 0 0,0-1 40 0 0,1-2-32 0 0,-1 0 20 0 0,0-1 23 0 0,-1-3-35 0 0,0 0 12 0 0,0-2 33 0 0,-1-1-38 0 0,0-2 32 0 0,-2-2-38 0 0,-1 0 11 0 0,0-3 6 0 0,-1 0-13 0 0,-2-2 23 0 0,-2-1-16 0 0,-2 0 15 0 0,-1-3 23 0 0,-1 0-6 0 0,-2-2-33 0 0,-1-1 38 0 0,-2-3-59 0 0,-1-2-2 0 0,0-2 26 0 0,-1-3-10 0 0,-1-2 32 0 0,0-2-17 0 0,-2-2 6 0 0,-2 1 18 0 0,-1 0-43 0 0,-4 0 13 0 0,-1 2 23 0 0,-3 1-26 0 0,-1 2-1 0 0,-3 1 0 0 0,-3 2-10 0 0,-1 2-44 0 0,-3 1 105 0 0,-2 0-99 0 0,-1 2 107 0 0,-2-1-40 0 0,-2 0-33 0 0,0 2 21 0 0,-1-1 28 0 0,-3 0-28 0 0,0 0 1 0 0,-1 1-9 0 0,-2-1 1 0 0,0 0-10 0 0,-1 1 12 0 0,0-1-14 0 0,0-1 4 0 0,0 1 18 0 0,0-1-6 0 0,1 1 41 0 0,1-2-12 0 0,0 0-12 0 0,2-1-61 0 0,0-1 44 0 0,1 1-7 0 0,1-1-37 0 0,0 1 68 0 0,1-1-77 0 0,0 0 62 0 0,1 1-10 0 0,0 2-7 0 0,1 1-24 0 0,-1 3 35 0 0,-1 3-40 0 0,1 4 50 0 0,-1 3-25 0 0,0 4-10 0 0,-1 4 22 0 0,0 5-8 0 0,-2 5 13 0 0,1 3-13 0 0,-2 4-24 0 0,1 3-11 0 0,1 2 47 0 0,1 3-16 0 0,2 1 26 0 0,2 1-34 0 0,3 2 11 0 0,3-1-22 0 0,3 1 32 0 0,2-1-38 0 0,3 0 31 0 0,1-1 9 0 0,2-2-12 0 0,2-4 15 0 0,1-2 5 0 0,1-4-11 0 0,1-4 23 0 0,2-2-35 0 0,1-5-7 0 0,0-1-9 0 0,2-4 28 0 0,0-1 1 0 0,0-4 19 0 0,1-2-41 0 0,0-2 13 0 0,0-2-33 0 0,0-1 8 0 0,1-2 71 0 0,0-3-68 0 0,1-2 51 0 0,-1-4-14 0 0,1-1-24 0 0,0-4 74 0 0,-1-4-80 0 0,0-3 82 0 0,0-3-98 0 0,0-4 38 0 0,-1-2-4 0 0,1-5 8 0 0,-2-3-2 0 0,-1-4-7 0 0,0-2 12 0 0,-1-4-14 0 0,-1-1 4 0 0,1-3-1 0 0,-2-1 10 0 0,0-1-13 0 0,-1-1 14 0 0,-1 0 14 0 0,-1 1-4 0 0,-1-1-25 0 0,-2 1-10 0 0,-1 1 0 0 0,-2 1 17 0 0,-4 2-6 0 0,-1 2 50 0 0,-2 3-51 0 0,-3 2-1 0 0,-2 3-1 0 0,-1 2-2 0 0,-2 5 10 0 0,-1 3 15 0 0,-1 3-22 0 0,-1 4 45 0 0,-1 3-51 0 0,0 4 26 0 0,0 4-9 0 0,-1 4-16 0 0,0 4-24 0 0,-1 4 34 0 0,-1 5-40 0 0,0 4 40 0 0,1 4 7 0 0,-1 4 17 0 0,0 4-31 0 0,1 4 30 0 0,0 3-28 0 0,1 2 7 0 0,1 3-2 0 0,1 1-9 0 0,1 3-16 0 0,1 1-6 0 0,2 3 10 0 0,1 1 42 0 0,2 1-30 0 0,1 1 21 0 0,3 2-24 0 0,1 0-3 0 0,1 1 10 0 0,3 2 23 0 0,0-1-15 0 0,3 0 6 0 0,1 0 9 0 0,1 0-32 0 0,2 1 29 0 0,1 0-19 0 0,1-1-4 0 0,0 0 11 0 0,3 0-5 0 0,0-2-7 0 0,1-1 21 0 0,-1-3-7 0 0,1-4 3 0 0,-1-2-28 0 0,1-4 8 0 0,0-3 15 0 0,0-2-6 0 0,1-2-6 0 0,0-3 21 0 0,0-4-16 0 0,0-2 24 0 0,0-4-7 0 0,0-4-6 0 0,0-2-26 0 0,1-4 7 0 0,0-3-13 0 0,0-3 30 0 0,1-4-9 0 0,-1-5 14 0 0,0-4 24 0 0,0-5-6 0 0,0-3-14 0 0,-1-5-14 0 0,-2-3 30 0 0,0-4-38 0 0,-1-4 12 0 0,-1-4-4 0 0,-2-1 0 0 0,-1-3 0 0 0,-2-2 19 0 0,-2-1-24 0 0,0-1-11 0 0,-1 1 21 0 0,-2 0 11 0 0,-2 2-21 0 0,-1 0-2 0 0,-2 1 10 0 0,-3 2-23 0 0,-1 0 25 0 0,-2 2-8 0 0,-1 1 3 0 0,-1 2 38 0 0,-2 3-40 0 0,1 3 33 0 0,-1 3-38 0 0,1 4-7 0 0,-1 5 10 0 0,0 3-34 0 0,0 5 48 0 0,0 4-25 0 0,1 3 18 0 0,0 4-14 0 0,2 3-14 0 0,0 3 41 0 0,1 4-42 0 0,1 2 24 0 0,0 4-8 0 0,0 3-16 0 0,2 3 23 0 0,0 4-8 0 0,2 3 3 0 0,0 4 0 0 0,2 4 0 0 0,1 4 10 0 0,0 4 15 0 0,1 3-32 0 0,2 3 39 0 0,-1 2-40 0 0,1 1-6 0 0,2 0 10 0 0,0 0 4 0 0,3 1 8 0 0,1-1-2 0 0,1 1 40 0 0,4 0-40 0 0,1 0 14 0 0,2-1-13 0 0,1 1-7 0 0,2 0 11 0 0,1-1-5 0 0,1-1 12 0 0,0-1-13 0 0,1-2 23 0 0,1-2-25 0 0,1-2 26 0 0,2-2-26 0 0,0-3 7 0 0,2-3-11 0 0,2-4 12 0 0,0-4-23 0 0,3-5 25 0 0,0-5-17 0 0,2-4-4 0 0,1-4 11 0 0,0-3-5 0 0,1-5 21 0 0,1-3-6 0 0,2-4 13 0 0,1-4-4 0 0,1-4-26 0 0,1-3 27 0 0,0-4 9 0 0,1-4-12 0 0,0-4-13 0 0,-3-3 22 0 0,0-2-17 0 0,-2-3 5 0 0,-3-1 9 0 0,-1-2-22 0 0,-2-1-12 0 0,-4-1 21 0 0,-2-1-8 0 0,-3-1 31 0 0,-4 1-36 0 0,-2 1 40 0 0,-4 2-2 0 0,-4 3-28 0 0,-2 3 29 0 0,-2 3-47 0 0,-4 3 13 0 0,-2 4-14 0 0,-3 3 12 0 0,-1 3 5 0 0,-3 4 8 0 0,-1 2-2 0 0,-2 3-7 0 0,-1 2 2 0 0,0 3-19 0 0,-2 1 23 0 0,1 3-17 0 0,-1 1 15 0 0,1 0-5 0 0,-1 3 2 0 0,0 1-9 0 0,0 2-7 0 0,2 2 20 0 0,-1 3-25 0 0,1 1-11 0 0,-1 4 30 0 0,0 2 0 0 0,1 4 0 0 0,0 2 2 0 0,1 4 10 0 0,1 4-22 0 0,1 3 16 0 0,1 4-24 0 0,2 3-3 0 0,2 3 0 0 0,1 4 46 0 0,1 2-42 0 0,1 3 43 0 0,1 3-30 0 0,1-1 8 0 0,1 2 36 0 0,0 0-49 0 0,2 0 26 0 0,1 0-18 0 0,2-1-24 0 0,1 0 26 0 0,3-2-28 0 0,2-2 54 0 0,1-2-34 0 0,2-3 21 0 0,2-4-24 0 0,1-5 6 0 0,1-4 8 0 0,1-4-4 0 0,2-6-26 0 0,0-4 18 0 0,2-4 11 0 0,1-4 15 0 0,1-5-12 0 0,2-4 15 0 0,0-6-23 0 0,3-4 6 0 0,1-4-2 0 0,0-5 0 0 0,2-4 0 0 0,-1-5 0 0 0,1-5 19 0 0,-1-5-6 0 0,-1-4 13 0 0,-1-3-13 0 0,-1-3 4 0 0,-1-4-10 0 0,-1-2-7 0 0,-2-3 1 0 0,-1-1 9 0 0,-3-1-13 0 0,-3 0 4 0 0,-2-1 18 0 0,-1-1-15 0 0,-3-1 24 0 0,-1-1-25 0 0,-3 0-2 0 0,-1 1 0 0 0,-3 0 9 0 0,-2 4-4 0 0,-2 1 21 0 0,-1 4-34 0 0,-3 4 2 0 0,-2 5-20 0 0,-3 5 22 0 0,-1 5 11 0 0,-4 4-3 0 0,-1 6-6 0 0,-4 5 2 0 0,-1 4-38 0 0,-4 4 85 0 0,-1 4-83 0 0,-3 4 65 0 0,-2 4-57 0 0,-1 3 7 0 0,-3 5 44 0 0,-1 5-61 0 0,-2 3 38 0 0,-2 6-40 0 0,0 3 49 0 0,-1 6-6 0 0,2 3-7 0 0,0 5-42 0 0,1 4 58 0 0,1 4-38 0 0,0 2 58 0 0,2 3-25 0 0,0 0-37 0 0,2 0 39 0 0,2-1-4 0 0,2-1 10 0 0,3-2-20 0 0,3 0 6 0 0,3-2-20 0 0,3-1 23 0 0,4-2 2 0 0,2 0-1 0 0,3-1-26 0 0,2-2 18 0 0,1-1-8 0 0,2-1-16 0 0,2-1 23 0 0,1-1-36 0 0,2-2 67 0 0,2-3-1 0 0,2-2 21 0 0,3-5-59 0 0,2-2 10 0 0,3-4-15 0 0,3-4 1 0 0,2-4 18 0 0,3-3 4 0 0,3-4-1 0 0,2-5-7 0 0,2-5-7 0 0,3-5-8 0 0,1-5 20 0 0,1-5 21 0 0,1-5-51 0 0,1-5 35 0 0,0-4-30 0 0,0-5 73 0 0,-1-3-40 0 0,1-3-4 0 0,-2-3-7 0 0,-1-2 0 0 0,-1-1-1 0 0,-2-2 28 0 0,-3-1-36 0 0,-4-1-6 0 0,-3 1 10 0 0,-4 0 4 0 0,-3 1 8 0 0,-4 2 26 0 0,-3 0 13 0 0,-4 2-30 0 0,-3 1-17 0 0,-4 0 23 0 0,-4 1-38 0 0,-3 0 21 0 0,-3 2 2 0 0,-4 1 8 0 0,-3 1-20 0 0,-2 0-3 0 0,-4 1 10 0 0,-1 1 14 0 0,-4 1-22 0 0,-1 3 17 0 0,-2 1-52 0 0,-2 2 33 0 0,-2 1-21 0 0,-1 0 89 0 0,-1 3-71 0 0,0 1 6 0 0,-1 1 8 0 0,0 2-43 0 0,0 0 68 0 0,0 2-11 0 0,1 0-5 0 0,3 2-5 0 0,0 1-55 0 0,2 2 62 0 0,1 1-59 0 0,2 3 55 0 0,1 2 21 0 0,1 2-34 0 0,2 2-14 0 0,2 2 42 0 0,1 2-62 0 0,2 1 37 0 0,1 2-2 0 0,2 2-10 0 0,1 2 14 0 0,1 2 5 0 0,2 3-11 0 0,1 2-33 0 0,2 2 37 0 0,0 2-3 0 0,2 3-18 0 0,1 3 44 0 0,2 3-51 0 0,0 3 26 0 0,3 3 10 0 0,1 2-22 0 0,1 1-11 0 0,2 2 30 0 0,1 2-38 0 0,1 1 59 0 0,3-1-27 0 0,1 1 0 0 0,2 0-17 0 0,2 0-6 0 0,1-1 10 0 0,0-1 51 0 0,2-2-42 0 0,0-2 16 0 0,1-3-32 0 0,0-3-1 0 0,-1-2 8 0 0,-1-4 61 0 0,0-4-46 0 0,-1-3 18 0 0,0-5-22 0 0,0-4-5 0 0,-1-4 10 0 0,1-3 23 0 0,0-4-15 0 0,0-4-3 0 0,0-4-36 0 0,0-4 37 0 0,-1-4-31 0 0,0-3 74 0 0,0-5-40 0 0,-2-2-14 0 0,0-5 6 0 0,-1-3-13 0 0,0-2 12 0 0,0-4 14 0 0,-1-3-4 0 0,-2-1-25 0 0,-1-1 8 0 0,-2-2 6 0 0,-2 0-4 0 0,-2 1 30 0 0,-2 3-26 0 0,-3 3 8 0 0,0 4-2 0 0,-4 3-37 0 0,0 4 48 0 0,-3 1-17 0 0,0 4-12 0 0,-1 2 14 0 0,-1 2 13 0 0,0 3-22 0 0,-1 1 45 0 0,0 4-42 0 0,-1 3 5 0 0,0 3-2 0 0,1 2-19 0 0,-2 3-5 0 0,1 1 0 0 0,0 2 46 0 0,2 1-32 0 0,2 2 11 0 0,1 1-30 0 0,2 0 36 0 0,2 1-40 0 0,2 0 50 0 0,2 0-16 0 0,1-1-3 0 0,2 0-16 0 0,2-1 13 0 0,0 0-6 0 0,2 1 2 0 0,1 0 10 0 0,2 1-22 0 0,0 1 6 0 0,1 0 17 0 0,2 1-6 0 0,1 0 22 0 0,0 3-15 0 0,2 1-13 0 0,2 3 3 0 0,2 2 8 0 0,1 2-4 0 0,2 0-16 0 0,3 2 23 0 0,1 0-17 0 0,3 2 24 0 0,1 1-7 0 0,2 1 13 0 0,1 2-22 0 0,2 0-3 0 0,2 1 10 0 0,0 0-5 0 0,2 1 2 0 0,0 0 0 0 0,2-1 19 0 0,2-1-34 0 0,1-2 2 0 0,1-1-20 0 0,1 0 31 0 0,1-2-10 0 0,1-1 32 0 0,0-1-8 0 0,0-1-24 0 0,0-2 8 0 0,1-1 15 0 0,0-1-6 0 0,2-2 31 0 0,1-1-36 0 0,1 0 3 0 0,0-1-2 0 0,1 0-1 0 0,-1-1 0 0 0,-1 1 0 0 0,0 0 0 0 0,0 0 0 0 0,-1 1-18 0 0,1 0 32 0 0,-1 0-28 0 0,-1 1 27 0 0,-2 0 2 0 0,-2 2-19 0 0,-2 0 6 0 0,-1 3-2 0 0,-2 1 10 0 0,-1 2-4 0 0,-4 2 2 0 0,-1 1-9 0 0,-4 2 2 0 0,0 2-10 0 0,-3 2 12 0 0,-2 3 5 0 0,-1 1-2 0 0,-2 3 21 0 0,-3 3-34 0 0,-1 3 2 0 0,-2 3 8 0 0,-2 4-5 0 0,-2 4 2 0 0,-1 3 19 0 0,-2 6-24 0 0,-2 4 7 0 0,-3 6-2 0 0,-3 4 0 0 0,-2 5 10 0 0,-4 3-32 0 0,-1 5 10 0 0,-3 4 15 0 0,-2 6-6 0 0,-1 4 31 0 0,-2 4-36 0 0,-2 3 12 0 0,-1 4 15 0 0,-2 1-24 0 0,-3 2 26 0 0,0-1-26 0 0,-2-2 7 0 0,-2-2-2 0 0,-1-3-9 0 0,-3-3 12 0 0,-2-4-5 0 0,-2-3 2 0 0,-1-4 0 0 0,-1-6 0 0 0,0-4-9 0 0,-1-4-7 0 0,-1-4 11 0 0,0-3 42 0 0,0-3-21 0 0,0-3 9 0 0,0-4-29 0 0,2-3 8 0 0,2-5-13 0 0,2-4 30 0 0,2-6-18 0 0,2-5-3 0 0,3-6 11 0 0,2-5-5 0 0,1-6 21 0 0,2-5-43 0 0,1-5 13 0 0,3-4-5 0 0,0-6 19 0 0,3-3 22 0 0,1-4-14 0 0,0-4-31 0 0,3-2 9 0 0,1-4-33 0 0,2-3 46 0 0,1-2-16 0 0,1-3 6 0 0,2-2 0 0 0,2-1-9 0 0,0-1-7 0 0,1-1 29 0 0,1-1-18 0 0,1 0 16 0 0,1-2-23 0 0,1 1 6 0 0,1 1-2 0 0,0 0 10 0 0,1 1 6 0 0,0 1-2 0 0,1 2-7 0 0,1 0-16 0 0,-1 3 3 0 0,1 2 17 0 0,0 3-24 0 0,-1 0 26 0 0,0 2-8 0 0,0 2 3 0 0,-2 0 10 0 0,-1 2-13 0 0,-1 2 42 0 0,-2 0-41 0 0,0 2 14 0 0,-1 1-13 0 0,-1 2 2 0 0,-1 2 18 0 0,-1 3-52 0 0,-1 1 43 0 0,-1 3-4 0 0,-2 1-18 0 0,-1 4 34 0 0,-1 2-28 0 0,-2 2 8 0 0,0 4-2 0 0,-1 1-9 0 0,-1 2-7 0 0,-1 2-8 0 0,-1 2 11 0 0,0 3 14 0 0,-1 3-4 0 0,0 4 41 0 0,1 2-2 0 0,1 2-26 0 0,1 2-27 0 0,-1 2 25 0 0,1 1-39 0 0,1 2 49 0 0,1 1-16 0 0,-1 2-3 0 0,2 0 2 0 0,1 2-10 0 0,-1-1 12 0 0,1-1-5 0 0,1-1 2 0 0,1-1 0 0 0,0-3-9 0 0,2 0 21 0 0,0-2-16 0 0,1-3 5 0 0,1-3 9 0 0,1-4-13 0 0,-1-4-14 0 0,1-3 31 0 0,0-3-28 0 0,0-3 46 0 0,0-2-42 0 0,0-4 5 0 0,2-2-39 0 0,0-3 56 0 0,0-3-19 0 0,2-2 54 0 0,-1-4-23 0 0,1-3-28 0 0,1-3 19 0 0,0-2-18 0 0,1-4 4 0 0,1-1-10 0 0,0-3-7 0 0,1-2 1 0 0,0-3 18 0 0,2-2-24 0 0,0-1 26 0 0,1-1 11 0 0,1 0-12 0 0,1-1-4 0 0,0 2 1 0 0,0 1-10 0 0,0 2 12 0 0,0 1 23 0 0,-1 2-43 0 0,0 3 14 0 0,0 4 5 0 0,0 2-4 0 0,-1 2 12 0 0,-1 4-13 0 0,0 2 4 0 0,0 3-1 0 0,-2 3-37 0 0,0 4 20 0 0,-1 1-9 0 0,-2 3 58 0 0,0 2-34 0 0,-2 3 22 0 0,0 2-52 0 0,-2 2 5 0 0,-1 2 15 0 0,-1 3 68 0 0,-1 1-47 0 0,-2 1 10 0 0,0 1-30 0 0,-1 0 17 0 0,-1 0-26 0 0,0-1 53 0 0,1-2-25 0 0,1-3 19 0 0,0-2-51 0 0,0-3 33 0 0,2-3-30 0 0,1-3 54 0 0,1-2-34 0 0,1-3-17 0 0,0 0 16 0 0,2-3 2 0 0,0 0 8 0 0,1-1 17 0 0,1-1-32 0 0,2 0 2 0 0,-1 1 8 0 0,2-1-42 0 0,0 1 50 0 0,0-1-17 0 0,0 1 16 0 0,0 0 23 0 0,0 0-21 0 0,0 1 5 0 0,-1 1-47 0 0,0 1 12 0 0,-1 4 4 0 0,1 2 6 0 0,-2 3 36 0 0,-1 3-38 0 0,-1 3 14 0 0,-2 2-4 0 0,0 2-18 0 0,-1 2 14 0 0,-1 0 32 0 0,-1 1-38 0 0,-1-2 24 0 0,0-1 2 0 0,-2-2-11 0 0,0-3-14 0 0,-1-2 31 0 0,1-2-38 0 0,0-3 50 0 0,1-3-34 0 0,-1-2 10 0 0,1-2-2 0 0,0-2-9 0 0,-1-2 2 0 0,0 0-1 0 0,0-3 0 0 0,0-1 0 0 0,-1-1-18 0 0,1-1 42 0 0,-1-1-32 0 0,1-1 10 0 0,0-1 8 0 0,0 1-13 0 0,-1 0-14 0 0,0 1 13 0 0,-1 0-24 0 0,-1 1 44 0 0,0 1-4 0 0,-1 1 21 0 0,0 1-50 0 0,-3 2 25 0 0,0 2-19 0 0,-3 2 32 0 0,-1 2-27 0 0,-2 2-10 0 0,-2 1 2 0 0,0 2 17 0 0,-2 1-15 0 0,-1 0 33 0 0,1 0 10 0 0,-2 1-20 0 0,1 0-11 0 0,0 0 2 0 0,0-1-11 0 0,-1-1 12 0 0,1 0-23 0 0,-2-1 44 0 0,1-1-4 0 0,0-1-44 0 0,0-1 52 0 0,0-2-36 0 0,0-1 10 0 0,0 0-2 0 0,-1-2-28 0 0,0 0 27 0 0,0 0-19 0 0,0 0 61 0 0,0-1-54 0 0,0 0 18 0 0,0-2 14 0 0,0 1-34 0 0,1 0 49 0 0,-1 0-44 0 0,1 0 14 0 0,1 1-4 0 0,0-1-28 0 0,0 2 36 0 0,0 0-30 0 0,-1 1 36 0 0,0 1 9 0 0,0 1-20 0 0,0 1-21 0 0,1 1 25 0 0,-1 0-47 0 0,0 0 51 0 0,1 0 2 0 0,1 0-9 0 0,-1-2 5 0 0,0 0-10 0 0,1-2 2 0 0,-1 0-1 0 0,2 0-9 0 0,0-1 12 0 0,1-1-33 0 0,1 0 38 0 0,0-1-30 0 0,1 0 27 0 0,0 0 2 0 0,-1-1-1 0 0,1-1-26 0 0,-1 0 27 0 0,1-1-38 0 0,0 0 58 0 0,0-2-8 0 0,1-1 3 0 0,1-2-35 0 0,1 0 10 0 0,0-2-23 0 0,2 0 42 0 0,0-1-23 0 0,2 0 8 0 0,1-2 9 0 0,0 1-13 0 0,1-1 14 0 0,1 1-14 0 0,0 0 14 0 0,1 1 5 0 0,2-1-48 0 0,-1 2 33 0 0,1-1-40 0 0,1 1 67 0 0,0 1-10 0 0,1-1-5 0 0,0 0-33 0 0,0 0 19 0 0,1 1-37 0 0,-1 0 76 0 0,0-1-33 0 0,0 2 3 0 0,-1 1-36 0 0,-1 0 28 0 0,0 0-29 0 0,0 1 63 0 0,1 1-27 0 0,0 0-8 0 0,1 0 41 0 0,0-1-60 0 0,1-1 46 0 0,1-1-70 0 0,0-2 30 0 0,1 0-21 0 0,1-1 32 0 0,0-1 19 0 0,1-1-32 0 0,2-2 22 0 0,-1-1-17 0 0,2-1 14 0 0,1-1-51 0 0,1 0 42 0 0,0-1-32 0 0,1 0 111 0 0,0 1-69 0 0,0 0-3 0 0,1 0-6 0 0,0 0-30 0 0,0 2 45 0 0,0-1 12 0 0,0 2-20 0 0,0 1 18 0 0,0 0-24 0 0,0 3 6 0 0,-1 1-2 0 0,0 2 0 0 0,0 2-9 0 0,0 2-7 0 0,0 1 11 0 0,0 2 5 0 0,0 1-2 0 0,0 1 30 0 0,0 0-26 0 0,0 0-20 0 0,1 0 16 0 0,0 1-8 0 0,1-2 12 0 0,0 1-13 0 0,1-1 23 0 0,1 1-16 0 0,1 0-4 0 0,1 0 11 0 0,0 0-33 0 0,2 0 66 0 0,-1 0-29 0 0,1 0 29 0 0,0 1-63 0 0,-1 0 19 0 0,0 1-26 0 0,1 0 42 0 0,-1 1-4 0 0,1 0 21 0 0,0 1-41 0 0,0 0 13 0 0,1 0-14 0 0,-1 0 30 0 0,1 2 1 0 0,-1-1-9 0 0,1 1-24 0 0,0 0 26 0 0,-1 1-28 0 0,2 1 54 0 0,-1-1-25 0 0,1 1 9 0 0,0 1-19 0 0,1-1-14 0 0,0 2 12 0 0,0-1 4 0 0,0 0-11 0 0,2 0 14 0 0,0 0-14 0 0,1-1-33 0 0,1-1 56 0 0,1 0 0 0 0,1-2-8 0 0,1-2-4 0 0,1 0-8 0 0,1-2 11 0 0,1 0-5 0 0,1-2 2 0 0,0-1 19 0 0,2-1-15 0 0,0-1-13 0 0,2-2 13 0 0,1-1-34 0 0,0-1 48 0 0,0-1-25 0 0,0 0 8 0 0,0-1 9 0 0,0 1-22 0 0,0 1 25 0 0,1-1 11 0 0,0 1-31 0 0,0 0 11 0 0,1 1-4 0 0,0 1-18 0 0,1 0 42 0 0,0 1-4 0 0,-1 0-26 0 0,1 1-8 0 0,-1-1 10 0 0,1 1 4 0 0,-1 0-2 0 0,2-1 2 0 0,1 0 0 0 0,1-1-9 0 0,1 1 2 0 0,0-1-1 0 0,1 0 0 0 0,0 0 19 0 0,0-2-15 0 0,-1 0 15 0 0,1-2-14 0 0,1-1 4 0 0,2-3-1 0 0,0 0 19 0 0,1-3-24 0 0,0 0 26 0 0,1-1-36 0 0,-1-1 2 0 0,0 0 8 0 0,0 1 14 0 0,-1-1-13 0 0,-1 1-4 0 0,-1 0 11 0 0,0 0-5 0 0,-2 0 21 0 0,1 1 4 0 0,-2 1-29 0 0,-1 1-18 0 0,-1 0 42 0 0,-2 1-16 0 0,1 0 25 0 0,-1 1-43 0 0,0-1 41 0 0,0 0-22 0 0,0-1-22 0 0,0-3 35 0 0,0-1-40 0 0,0-1 40 0 0,-1-1-2 0 0,-1-1-18 0 0,-1 1 6 0 0,-2 1 8 0 0,-1-1-13 0 0,-1 1-14 0 0,-1-1 22 0 0,-2 1 2 0 0,-1 0-19 0 0,-2 0 25 0 0,-1 0-26 0 0,-1 1 17 0 0,-2 0 41 0 0,0 1-30 0 0,-2 1-17 0 0,-1 2 25 0 0,-1 1-38 0 0,-2 1 21 0 0,0 3 11 0 0,-2 1 6 0 0,-1 1-75 0 0,-3 1 50 0 0,0 1-46 0 0,-3 1 115 0 0,-1 1-62 0 0,-2 2 14 0 0,0 0 17 0 0,-1 1-53 0 0,0 1 62 0 0,-1 0-66 0 0,0 2 10 0 0,-2 0 15 0 0,-1 3-16 0 0,0 1-13 0 0,-2 1 13 0 0,-1 2 13 0 0,0 2 6 0 0,-2 1 9 0 0,-1 1-20 0 0,-1 3-3 0 0,-2 1-9 0 0,0 2-8 0 0,-2 2 20 0 0,-1 0 12 0 0,0 2-21 0 0,-2 2 7 0 0,0 1-20 0 0,-2 3 60 0 0,-1-1-27 0 0,0 2 20 0 0,0-1-61 0 0,-1 2 46 0 0,1 1-44 0 0,-2 1 68 0 0,1 2-29 0 0,-1-1 10 0 0,-1 2-19 0 0,1 1-5 0 0,-2 0 0 0 0,0 1 27 0 0,0 2-17 0 0,-1 0-3 0 0,1 1-17 0 0,-1 1 41 0 0,1 0-42 0 0,0 1 24 0 0,0 0 2 0 0,0-1-11 0 0,1 0 14 0 0,1-2-14 0 0,1-1 4 0 0,1-2-19 0 0,2-3 23 0 0,1-2-8 0 0,3-4-25 0 0,1-2 64 0 0,4-3-76 0 0,1-2 80 0 0,3-3-33 0 0,2-3 1 0 0,2-3-36 0 0,1-2 28 0 0,3-3-29 0 0,1-2 54 0 0,2-3-25 0 0,0-3-9 0 0,3-2 3 0 0,0-3-2 0 0,2-2 10 0 0,2-2-4 0 0,2-3 12 0 0,1-2-4 0 0,2-2-26 0 0,3-2 27 0 0,1-2-28 0 0,1-3 26 0 0,2-2-8 0 0,2-3-25 0 0,1-3 18 0 0,1-3 20 0 0,2-2-15 0 0,1-3 16 0 0,2-1 14 0 0,1-2-13 0 0,1-2-13 0 0,0-1 13 0 0,1 1-34 0 0,1-2 38 0 0,-1 1-12 0 0,0 1 14 0 0,1 0-41 0 0,0 0 22 0 0,1 1-27 0 0,-1 0 53 0 0,0 0-16 0 0,0 3 7 0 0,-1 0-46 0 0,-1 3 59 0 0,0 2-57 0 0,-1 2 55 0 0,-1 3-7 0 0,-1 2-26 0 0,-1 3 10 0 0,-1 4-4 0 0,-2 1 0 0 0,-1 4 10 0 0,-2 2-13 0 0,-2 3 4 0 0,-1 3-10 0 0,-1 3-7 0 0,-1 2 11 0 0,-3 2 42 0 0,0 3-40 0 0,-3 2 53 0 0,-1 2-62 0 0,-2 3 9 0 0,-1 2-4 0 0,-2 4 46 0 0,-1 1-51 0 0,-2 3 17 0 0,-2 2-5 0 0,-3 2-18 0 0,-2 4 14 0 0,-3 4-6 0 0,-1 2 2 0 0,-3 2 10 0 0,-3 4-4 0 0,-1 2 21 0 0,-2 4-6 0 0,-2 2-15 0 0,-1 2 23 0 0,-2 2-17 0 0,0 1-32 0 0,-1 2 47 0 0,1 1-54 0 0,-2 2 63 0 0,1-1-9 0 0,0 0-15 0 0,1 0 6 0 0,1-1-20 0 0,1-2 4 0 0,1-1-2 0 0,2-4 0 0 0,2-3 0 0 0,1-2 28 0 0,1-5-26 0 0,1-2 36 0 0,2-3-28 0 0,2-5 8 0 0,1-3-2 0 0,3-4-9 0 0,2-3-7 0 0,1-4 11 0 0,2-4-5 0 0,1-4-26 0 0,2-2 27 0 0,1-4-10 0 0,3-5 13 0 0,1-4 6 0 0,2-4-2 0 0,3-4 12 0 0,2-4-32 0 0,3-3-8 0 0,3-5 28 0 0,2-3-38 0 0,3-4 50 0 0,2-3 3 0 0,3-3 0 0 0,1-2-25 0 0,2-2 8 0 0,2-2-32 0 0,2-1 36 0 0,1 0-2 0 0,0 0 10 0 0,2 1-20 0 0,0 2 6 0 0,1 0-2 0 0,2 2-9 0 0,-2 0-7 0 0,0 3-8 0 0,-1 0 48 0 0,-1 3-33 0 0,-1 0 39 0 0,-1 2-38 0 0,-2 2 3 0 0,-3 2 17 0 0,-1 2-16 0 0,-2 2-4 0 0,-1 3 11 0 0,-3 2-5 0 0,0 4-7 0 0,-3 4 12 0 0,-3 4-5 0 0,-2 4-7 0 0,-2 3 21 0 0,-3 3 3 0 0,-2 2-10 0 0,-3 3-14 0 0,-2 3 13 0 0,-2 2 22 0 0,-3 4-15 0 0,-2 3 6 0 0,-3 3-10 0 0,-2 4 2 0 0,-2 2-1 0 0,-2 3-9 0 0,-2 3 21 0 0,-2 1-44 0 0,-1 3 32 0 0,-2 0-20 0 0,0 3-4 0 0,-1 1 20 0 0,-1 1-25 0 0,0 1 45 0 0,1-2-23 0 0,0-2 8 0 0,1 0 9 0 0,0-2-22 0 0,2-1 16 0 0,0-2-24 0 0,1-2 16 0 0,1-3 22 0 0,1-3-80 0 0,2-2 80 0 0,1-3-82 0 0,2-1 99 0 0,1-4-20 0 0,2-1-21 0 0,1-4-8 0 0,2-2 10 0 0,1-2-24 0 0,2-4 25 0 0,0-1-8 0 0,2-4 3 0 0,1-3-9 0 0,2-5 21 0 0,2-3-25 0 0,2-4 7 0 0,2-5-2 0 0,2-2-18 0 0,4-5 51 0 0,1-3-34 0 0,4-3 39 0 0,2-3-38 0 0,1-4-16 0 0,3-2 23 0 0,1-3-10 0 0,2-3 13 0 0,1-3-4 0 0,1-3 68 0 0,2-2-66 0 0,0-2 4 0 0,2-2 8 0 0,1-3-43 0 0,1-3 59 0 0,1 0-9 0 0,-1 0-25 0 0,-1 2 1 0 0,-1 1 8 0 0,0 2-14 0 0,-2 2 14 0 0,-2 2 14 0 0,-1 3-22 0 0,-3 4 7 0 0,0 3-2 0 0,-3 4-9 0 0,-2 5 12 0 0,-2 3 14 0 0,-2 5-4 0 0,-3 4 22 0 0,-2 4-43 0 0,-3 4 13 0 0,-2 5-23 0 0,-3 3 23 0 0,-2 4 2 0 0,-2 4 9 0 0,-2 4-20 0 0,-2 5 6 0 0,-2 4-20 0 0,-3 6 14 0 0,-4 4-15 0 0,-2 5 14 0 0,-4 7-42 0 0,-5 7 50 0 0,-2 8-35 0 0,-5 7 85 0 0,-3 8-61 0 0,-5 7 3 0 0,-3 8 55 0 0,-5 7-83 0 0,-4 6 101 0 0,-4 7-133 0 0,-2 4 58 0 0,-2 4-1 0 0,-1 2 44 0 0,-1 0-29 0 0,0 2 49 0 0,-1 0-51 0 0,0-3-12 0 0,1-2 3 0 0,1-3 24 0 0,1-1-36 0 0,2-1 40 0 0,2-2-68 0 0,3-1 39 0 0,2-4 5 0 0,2-4-12 0 0,2-3 24 0 0,3-4-16 0 0,3-6 5 0 0,3-6-1 0 0,4-7-18 0 0,3-6 42 0 0,2-7-14 0 0,4-6 16 0 0,2-7-32 0 0,4-6 1 0 0,3-7 8 0 0,3-5 14 0 0,3-6-22 0 0,2-7 45 0 0,3-5-51 0 0,1-8 7 0 0,3-5-3 0 0,3-8 27 0 0,3-5-54 0 0,2-8 54 0 0,3-6-46 0 0,4-7 24 0 0,2-5 20 0 0,5-7 4 0 0,2-4-18 0 0,4-6 6 0 0,3-5-30 0 0,1-2 18 0 0,2-3 2 0 0,2 0-20 0 0,1-2 16 0 0,1 1-15 0 0,1-1 51 0 0,1 0-24 0 0,-1-1-9 0 0,1 0 22 0 0,0 0-26 0 0,1-1 17 0 0,0 0-34 0 0,-1 1 20 0 0,0 1 2 0 0,-1 3 8 0 0,0 2-2 0 0,-3 2 2 0 0,-2 4-18 0 0,-2 4 4 0 0,-3 6-2 0 0,-2 5-9 0 0,-4 6 12 0 0,-3 6-5 0 0,-2 6 21 0 0,-4 7 13 0 0,-2 6 7 0 0,-4 5-57 0 0,-1 5 46 0 0,-3 4-44 0 0,-2 6 59 0 0,-3 3-8 0 0,-1 4-34 0 0,-4 5-6 0 0,-2 6 9 0 0,-3 4-24 0 0,-3 6 44 0 0,-4 6-23 0 0,-2 5 18 0 0,-4 8-14 0 0,-2 6-5 0 0,-5 7 1 0 0,-2 6 9 0 0,-4 7-22 0 0,-3 4 6 0 0,-3 5 45 0 0,-2 4-42 0 0,-1 3 53 0 0,-2 3-72 0 0,0 0 32 0 0,1 0-2 0 0,1-1-2 0 0,0 0 12 0 0,2 0-13 0 0,-1-2 4 0 0,3-3-1 0 0,0-3 0 0 0,2-3-28 0 0,1-4 18 0 0,1-3-17 0 0,2-2 79 0 0,1-4-60 0 0,0-3 12 0 0,4-4-3 0 0,1-3-19 0 0,3-4 32 0 0,3-5-19 0 0,2-5 6 0 0,2-4-1 0 0,4-7 0 0 0,2-4 19 0 0,3-6-24 0 0,3-5 26 0 0,3-4-17 0 0,2-5-13 0 0,2-6 3 0 0,2-5 8 0 0,3-5-13 0 0,2-6 4 0 0,4-6-10 0 0,3-4 21 0 0,4-5-7 0 0,3-4-34 0 0,3-4 48 0 0,5-5-7 0 0,2-3-7 0 0,3-3 4 0 0,2-2 27 0 0,2-3-26 0 0,1-2 27 0 0,2-2-54 0 0,0-2 25 0 0,2 0 0 0 0,-1-2-30 0 0,2-1 20 0 0,1-1-17 0 0,0-1 70 0 0,0 0-30 0 0,0 1 3 0 0,0 0-27 0 0,2 1 17 0 0,-1 1-17 0 0,2 1 14 0 0,-1 2 5 0 0,-1 2-11 0 0,-1 2 23 0 0,-1 3-25 0 0,-1 3 26 0 0,-1 4-26 0 0,-2 3 7 0 0,-2 4-2 0 0,-3 3-18 0 0,-1 5 60 0 0,-3 2-64 0 0,-3 5 30 0 0,-4 4-10 0 0,-3 4-16 0 0,-2 4 14 0 0,-4 4 4 0 0,-3 3-11 0 0,-2 4 42 0 0,-4 3-22 0 0,-2 2 8 0 0,-2 2-19 0 0,-2 3-14 0 0,-3 3 21 0 0,-1 2 2 0 0,-2 4 27 0 0,-2 2-6 0 0,-2 4-61 0 0,-4 3 56 0 0,-1 2-67 0 0,-4 5 56 0 0,-2 2-8 0 0,-4 3-16 0 0,-3 3 34 0 0,-4 4-19 0 0,-2 4 16 0 0,-4 4-14 0 0,-1 1-5 0 0,-2 4-8 0 0,-2 1 1 0 0,-2 3-10 0 0,-2 1 12 0 0,-1 3-14 0 0,-2 0 32 0 0,0 2 1 0 0,-1 2-28 0 0,-1 2 20 0 0,1 0-45 0 0,0 2 59 0 0,0 0-19 0 0,1 0-2 0 0,1 0-26 0 0,0 1 35 0 0,1-2-40 0 0,2-1 59 0 0,0-2-18 0 0,1-2-2 0 0,0-2-7 0 0,2-1 1 0 0,0-1-10 0 0,0 0 12 0 0,2-2-5 0 0,2-1 2 0 0,2-2 10 0 0,1-2-13 0 0,2-1 14 0 0,2-2-14 0 0,0-3 14 0 0,1-3-14 0 0,2-3 4 0 0,2-3-1 0 0,2-3 0 0 0,2-2-18 0 0,1-2 23 0 0,2-3-17 0 0,2-3-23 0 0,2-2 63 0 0,2-2-57 0 0,1-2 56 0 0,3-2-7 0 0,1-2-26 0 0,2-1 10 0 0,3-2-4 0 0,1-2-9 0 0,1-1-16 0 0,1-3 22 0 0,1-1 2 0 0,1-1-38 0 0,0 0 50 0 0,1-2-54 0 0,2 1 72 0 0,2-2-39 0 0,0 0-6 0 0,2-2 21 0 0,2-2-8 0 0,0 0 3 0 0,1-2 19 0 0,2 0-15 0 0,-1-1-4 0 0,1-1-27 0 0,0 0 26 0 0,0 1-10 0 0,0-1 41 0 0,1 0-21 0 0,0 1 8 0 0,0 0-29 0 0,1 0 18 0 0,-1 1-17 0 0,0 0 14 0 0,-1 0 5 0 0,0 1-11 0 0,-1 1-14 0 0,0 0 22 0 0,-1 1-17 0 0,1-1 43 0 0,-2 1-41 0 0,1 0 14 0 0,-1 1 6 0 0,1-1-22 0 0,-1 1 34 0 0,-1-1-10 0 0,1 1-14 0 0,0-1 4 0 0,-1 1-2 0 0,0-1 0 0 0,0 0 0 0 0,1-1 0 0 0,-1 0 0 0 0,1-1 10 0 0,1-1-32 0 0,-2 1 29 0 0,1-2-28 0 0,-1 0 35 0 0,0 0 18 0 0,0-1-22 0 0,0-1-20 0 0,0-1 25 0 0,0 0-38 0 0,-1-1 49 0 0,0-1-25 0 0,-2 0 8 0 0,0 0-1 0 0,0 0-28 0 0,-1 0 27 0 0,-1-1 18 0 0,0 1-33 0 0,-1 1 22 0 0,-1 0-8 0 0,0 0-7 0 0,-1 1 2 0 0,0-1 27 0 0,-1 1-17 0 0,1 0-12 0 0,-1 0 3 0 0,0 0-2 0 0,0 1-9 0 0,0-1 2 0 0,0 1 18 0 0,0 0 13 0 0,-1 1-31 0 0,-1 1 30 0 0,0 0-28 0 0,-1 2 7 0 0,-1 0-2 0 0,-1 0 0 0 0,1 2-9 0 0,-2-1 2 0 0,0 0 9 0 0,0 1 6 0 0,0 0-20 0 0,-1-1-3 0 0,0 1 28 0 0,0 0-18 0 0,-2 0 25 0 0,1 0-7 0 0,-1 1-6 0 0,0-1-7 0 0,-1 2 11 0 0,-1 0-14 0 0,0 0 4 0 0,-1 2-1 0 0,0-1-9 0 0,0 0 12 0 0,0 0 14 0 0,0 0-22 0 0,1 0 17 0 0,0 0-43 0 0,1-1 31 0 0,1-1-1 0 0,-1 0-19 0 0,1 0 25 0 0,1 0-26 0 0,0 1 45 0 0,0-1-23 0 0,0 0-1 0 0,-1 0 1 0 0,-1 1-1 0 0,1 1 19 0 0,-1 1-6 0 0,1-1-6 0 0,0 1-7 0 0,0 0-45 0 0,0 0 49 0 0,0 0-46 0 0,0 0 80 0 0,0 1-24 0 0,0-1 1 0 0,1 1-35 0 0,-1 0 19 0 0,1-1-27 0 0,-1 1 62 0 0,0 1-27 0 0,-1 0 1 0 0,1-1-8 0 0,-1 1 11 0 0,-1-1-5 0 0,1 0-7 0 0,0 0 12 0 0,-1-1-14 0 0,2 1 4 0 0,-1-1-1 0 0,1-1-9 0 0,0 0 2 0 0,1 0-1 0 0,-1 1 10 0 0,0-1-32 0 0,-1 1 38 0 0,1 1-12 0 0,-1 0 51 0 0,-1 1-42 0 0,-1 1-3 0 0,0 2-9 0 0,-2 0-18 0 0,-1 2 31 0 0,0 0 0 0 0,0 1 0 0 0,0 0 2 0 0,0 0-9 0 0,0 1-16 0 0,0-2 22 0 0,1 0-26 0 0,0-2 17 0 0,0 0-15 0 0,-1 0 23 0 0,1-1-7 0 0,-1-1 13 0 0,1 0 6 0 0,0 0-11 0 0,-1-1 14 0 0,1 1-14 0 0,-1 0 14 0 0,-1-1-5 0 0,0 1-16 0 0,-1-1 4 0 0,0 1-20 0 0,0-1 23 0 0,-2 0-8 0 0,0 0 22 0 0,0 1-43 0 0,-1-1 23 0 0,1 1-27 0 0,0-1 16 0 0,-1 1 41 0 0,2-1-40 0 0,0 0 53 0 0,-1 1-44 0 0,1 1 5 0 0,0-2-11 0 0,-1 2 11 0 0,1-1-5 0 0,0 0 2 0 0,0 0 10 0 0,2 0-13 0 0,-1 0-5 0 0,1-2 11 0 0,1 1-5 0 0,-1-2 21 0 0,1-1-6 0 0,1-1 3 0 0,0-2-46 0 0,-1 0 12 0 0,1 0-24 0 0,-1-1 51 0 0,1-1-6 0 0,0 1 3 0 0,0 0 2 0 0,-1 1 0 0 0,0 0 10 0 0,0 1-22 0 0,-1 1 6 0 0,1 1-11 0 0,0 0 2 0 0,0 0 18 0 0,1 1-6 0 0,-1 1 3 0 0,1 0 10 0 0,-1 1-22 0 0,1 1-22 0 0,0 1 16 0 0,0 0-17 0 0,1 1 32 0 0,-1 1-9 0 0,1 0 4 0 0,1 1-9 0 0,0-1 12 0 0,0 0-5 0 0,1-1 30 0 0,0 0-17 0 0,-1 0-3 0 0,1-1-36 0 0,1 0 37 0 0,0 0-31 0 0,0-1 36 0 0,0 0 0 0 0,1 0-18 0 0,0 0-3 0 0,-1-1 0 0 0,0 1-10 0 0,0-1 21 0 0,0 0 3 0 0,0 1 9 0 0,0 0-39 0 0,-1 0 31 0 0,1 0-29 0 0,0 1 35 0 0,0 0 0 0 0,1 2-28 0 0,0 0-8 0 0,0 1 38 0 0,0 0-32 0 0,0 2 38 0 0,1 0-10 0 0,0 0-14 0 0,0 0 14 0 0,1 0-24 0 0,1 0 16 0 0,0 0-24 0 0,1 0 16 0 0,0-1 22 0 0,1 1-52 0 0,0-1 54 0 0,0 0-55 0 0,2-1 54 0 0,0-1-7 0 0,1-1-7 0 0,0 0-14 0 0,0-2 13 0 0,2 1-24 0 0,-1-1 53 0 0,1 0-44 0 0,0 0-22 0 0,1-1 44 0 0,-1 0-17 0 0,1 0 34 0 0,0 1-36 0 0,-1-1 12 0 0,1 0-22 0 0,0 1 23 0 0,0-1 2 0 0,0 1 18 0 0,0-1-32 0 0,0 0 11 0 0,0 1 6 0 0,0 0-22 0 0,1 0 16 0 0,0 1-15 0 0,2-1 14 0 0,-1 1-5 0 0,0 0-7 0 0,0 0-7 0 0,0 1 29 0 0,0 0-18 0 0,0 1 25 0 0,1 1 12 0 0,0-1-21 0 0,1 1-11 0 0,-1 0 2 0 0,1-1-11 0 0,0 1 2 0 0,1-1 9 0 0,1 0-13 0 0,1 1-33 0 0,-1-1 75 0 0,1 1-62 0 0,0 0 76 0 0,0 0-11 0 0,0-1-24 0 0,0 2-46 0 0,-1 1 22 0 0,1 1-30 0 0,-1 1 62 0 0,0 1-18 0 0,-1 0 18 0 0,0-1-41 0 0,-1 2 40 0 0,-1-1-31 0 0,0 0 55 0 0,0 0-34 0 0,1 1-7 0 0,0-1 2 0 0,2 1 26 0 0,1-1-26 0 0,0 1-1 0 0,0 0-9 0 0,0-1-8 0 0,1 1 20 0 0,1 1-7 0 0,0 0 22 0 0,0 0-24 0 0,0 1-11 0 0,0 1-7 0 0,0 1 66 0 0,1 1-58 0 0,0 0 58 0 0,1 1-54 0 0,-1 1 16 0 0,2 1-5 0 0,0 0-9 0 0,0 0 2 0 0,0 2-1 0 0,0-1 10 0 0,0 2-13 0 0,0-2 14 0 0,1 2-23 0 0,-1-1 25 0 0,1 0-17 0 0,1 0 33 0 0,-1-1 1 0 0,1 0-28 0 0,0-2 20 0 0,0-1-8 0 0,0 1-7 0 0,0 0 21 0 0,-1-1-25 0 0,0 1 7 0 0,0 0-39 0 0,1 1 38 0 0,0-1-22 0 0,0 0 44 0 0,1 0 15 0 0,-1-1-30 0 0,2 0-25 0 0,0 1 16 0 0,1 0-27 0 0,0 0 53 0 0,1 0-25 0 0,0 0 0 0 0,1-1 1 0 0,1 2-10 0 0,1 0 12 0 0,0 0-5 0 0,0-1 2 0 0,0-1 0 0 0,1 1 10 0 0,-1-1-4 0 0,0-1-7 0 0,1 0 12 0 0,-1-1-14 0 0,0 0 4 0 0,-1-1-1 0 0,2-1-28 0 0,-1-1 27 0 0,1 0-10 0 0,1 0 13 0 0,-1-1 24 0 0,1-1-24 0 0,1-1 8 0 0,1 1-11 0 0,1-1-35 0 0,0-1 47 0 0,0 0-17 0 0,-1 0 6 0 0,0-1 10 0 0,0 0-22 0 0,0 1 16 0 0,-2-1-6 0 0,0 1 2 0 0,-1 0-28 0 0,-2 0 46 0 0,1 2-34 0 0,-1-1 57 0 0,-1 2-25 0 0,-1 0-19 0 0,0 1 17 0 0,-1 0-54 0 0,-1 0 61 0 0,0 2-29 0 0,-1 0 0 0 0,-1 2 11 0 0,1 1-23 0 0,-1 0 25 0 0,0 2-8 0 0,0 1 13 0 0,0-1 6 0 0,-1 1-2 0 0,1-1-7 0 0,-1 1-7 0 0,0-2 2 0 0,0 1-2 0 0,-1-1 0 0 0,0-1 9 0 0,0-2-12 0 0,1 1 5 0 0,-1-2-2 0 0,1 1-19 0 0,0-1 34 0 0,0-1-11 0 0,-1-1 13 0 0,-1 0 16 0 0,0-2-41 0 0,0 0-5 0 0,-1 0 9 0 0,-2-1 4 0 0,1 0-11 0 0,-1 0 14 0 0,-1 0-14 0 0,1-1 14 0 0,0 0 5 0 0,0-1-1 0 0,-1 0 10 0 0,0-1-2 0 0,0 1-9 0 0,-1 0-24 0 0,0-1 15 0 0,-1 0 3 0 0,-1 0-1 0 0,1-1 1 0 0,-1 1 0 0 0,1-2-10 0 0,-1 1 4 0 0,0 0-12 0 0,-1 0 13 0 0,1-1 23 0 0,-1 0-24 0 0,1 0 27 0 0,-1-2-7 0 0,1 1-8 0 0,0 0-34 0 0,-1-1 47 0 0,0 0-54 0 0,0 0 63 0 0,-1-1-18 0 0,0 0-4 0 0,1-1-6 0 0,-1-1-17 0 0,0 0 4 0 0,0 0 25 0 0,-1-1-8 0 0,0 0 13 0 0,-1 0-12 0 0,1 0 5 0 0,-2-1-2 0 0,0 1-10 0 0,0 0 4 0 0,0 0-2 0 0,-1 0 0 0 0,0 0 18 0 0,1 0-14 0 0,0-1-13 0 0,0 0-6 0 0,0 0 10 0 0,0 0-14 0 0,0 0 23 0 0,-1 0-16 0 0,0 1 15 0 0,1-1 24 0 0,0 1-17 0 0,-1 0-11 0 0,2 0 13 0 0,-1 0-15 0 0,0 0-5 0 0,0 0 2 0 0,0 0-2 0 0,0 0-10 0 0,1 0 32 0 0,-1 0-29 0 0,0 0 19 0 0,-1 0 13 0 0,1 0-22 0 0,0 0 8 0 0,0 0 6 0 0,0 0-12 0 0,-1 0 23 0 0,0 0-25 0 0,0 0 8 0 0,0 0-10 0 0,0-1-4 0 0,0 0 33 0 0,0-1-10 0 0,0-1-15 0 0,0 1-50 0 0,0-1 69 0 0,0 1-52 0 0,0-1 81 0 0,0 0-13 0 0,0 0-21 0 0,0 0-10 0 0,0 1 2 0 0,0-1-31 0 0,0 0 36 0 0,0-1-12 0 0,-2 1 4 0 0,0 0 0 0 0,-2-2 9 0 0,0 0-12 0 0,-2 0-5 0 0,0 0 2 0 0,0 0 7 0 0,0 0-2 0 0,0 0-9 0 0,0-1 13 0 0,-1 0 24 0 0,0 0-35 0 0,0-1 2 0 0,0 0-10 0 0,-1-2 20 0 0,-1 0-16 0 0,1-2 34 0 0,-1-1-1 0 0,0-1-17 0 0,0 0-31 0 0,-2-1 55 0 0,1-1-56 0 0,-2 0 74 0 0,0-1-32 0 0,-1 0-16 0 0,-1-1-22 0 0,0-1 32 0 0,-1 0-31 0 0,-1 0 66 0 0,0-1-29 0 0,-2 1-16 0 0,0-1 6 0 0,-2 0-32 0 0,-1-2 26 0 0,-1 0 10 0 0,1-1-2 0 0,-2 1 2 0 0,0-2-38 0 0,0 1 40 0 0,-1 0-42 0 0,0 0 77 0 0,0-1-32 0 0,1 1-15 0 0,-1 0-22 0 0,1 0 22 0 0,1 0-18 0 0,-1 0 71 0 0,1 0-58 0 0,-2 0 2 0 0,0 0 18 0 0,-2 0-17 0 0,1 0 24 0 0,-2-1-16 0 0,1 0 6 0 0,-2 0-2 0 0,0 0-28 0 0,-1 1 26 0 0,0-1-36 0 0,-1 0 28 0 0,0 0 10 0 0,-1 0 7 0 0,0-1-28 0 0,0-1 18 0 0,0 1-16 0 0,1-2 14 0 0,-1 1-4 0 0,2 0 1 0 0,1 0 9 0 0,1 0 7 0 0,-1 2-1 0 0,0 0-27 0 0,0 1-11 0 0,1 1 2 0 0,0 0 25 0 0,0 1 1 0 0,1-1 20 0 0,0 1-31 0 0,1 1 10 0 0,2 0 5 0 0,2 2 7 0 0,1 1-11 0 0,1 0 5 0 0,2 1-21 0 0,1 0-4 0 0,1 2 10 0 0,1 0-14 0 0,1 2 23 0 0,1 1-25 0 0,0 0 26 0 0,2 1 2 0 0,0 0-10 0 0,2 1 5 0 0,-1 1-2 0 0,2 2 0 0 0,0 0-19 0 0,2 2 15 0 0,0 1 4 0 0,1 1-29 0 0,0 1 37 0 0,2 0-50 0 0,0 1 72 0 0,1 2-22 0 0,0 0-11 0 0,1 3-32 0 0,1 1 46 0 0,1 1-54 0 0,1 2 73 0 0,2 1-41 0 0,1 1-14 0 0,1 0 33 0 0,1 2-3 0 0,2 1 20 0 0,1 2-31 0 0,1 2 10 0 0,0 0-23 0 0,2 3 15 0 0,1 0 4 0 0,0 1-11 0 0,2 2 14 0 0,0 0-32 0 0,0 0 9 0 0,1 3 52 0 0,2 1-44 0 0,0 1 62 0 0,2 2-44 0 0,1-1-14 0 0,1 1 4 0 0,0 0 5 0 0,1 1-30 0 0,0 0 46 0 0,0 1-24 0 0,0 0 9 0 0,-1 0-2 0 0,-1 0 9 0 0,0 1-12 0 0,0 0 14 0 0,0 0-23 0 0,1 0 16 0 0,0 0 13 0 0,0-1-22 0 0,1-1 8 0 0,-2 0-13 0 0,1-1 13 0 0,-1-1-4 0 0,0 0 10 0 0,0 0-12 0 0,-1-1 5 0 0,0-1-2 0 0,-1-1 0 0 0,1-1 0 0 0,-2-2 0 0 0,-1-1 18 0 0,0-1-14 0 0,-2-1 15 0 0,0-1-32 0 0,-1-1-1 0 0,-1-1-19 0 0,-1-1 41 0 0,-1 0 5 0 0,-2-1 1 0 0,0-1-17 0 0,0 0 6 0 0,-2-1-3 0 0,-1-1 0 0 0,0-2 28 0 0,0 0-27 0 0,-2-1 10 0 0,0-1-3 0 0,-1-1-10 0 0,0-1 4 0 0,-1-1-2 0 0,-1-2 0 0 0,-1-1-10 0 0,-1-1 13 0 0,0 0-4 0 0,0-1 1 0 0,-1 0 18 0 0,0-2-23 0 0,-1-1 8 0 0,1-1-3 0 0,0-1 0 0 0,0 0 9 0 0,-1-1-12 0 0,0-1 5 0 0,-1-1 7 0 0,-1-1 7 0 0,0 0 8 0 0,-1 0-48 0 0,0-1 43 0 0,-1 0-43 0 0,0 0 40 0 0,0-1-12 0 0,-1 0-6 0 0,0 0 13 0 0,1-1-23 0 0,-1 0 25 0 0,-1-1-26 0 0,0 0 17 0 0,0 0-5 0 0,-1 0-18 0 0,1-2 34 0 0,0 1-21 0 0,-1-1 17 0 0,1 1 5 0 0,0 0 8 0 0,0 0-48 0 0,-1 0 15 0 0,0-1-17 0 0,0-1 41 0 0,0 1-22 0 0,0 0 9 0 0,-1-1-12 0 0,1 1 13 0 0,0-1-4 0 0,1 0 10 0 0,1-1 7 0 0,0-1-11 0 0,2-1-33 0 0,0 1 38 0 0,2-1-52 0 0,1 1 62 0 0,0 1-28 0 0,1 1 0 0 0,0 1 11 0 0,0 2 14 0 0,0 0-3 0 0,1 1-26 0 0,1 2-2 0 0,0 0-19 0 0,1 2 50 0 0,1 1-25 0 0,0 2 19 0 0,1 0-23 0 0,0 2 16 0 0,1 0-5 0 0,1 1 1 0 0,1 0-10 0 0,1 1 4 0 0,1 0-2 0 0,0 2 9 0 0,1 1 7 0 0,1 1-11 0 0,1 2 5 0 0,0 2-21 0 0,0 1 15 0 0,0 1-15 0 0,0 1 33 0 0,0 1 8 0 0,0 2-56 0 0,1 0 55 0 0,0 1-28 0 0,-1 1-10 0 0,0 1 22 0 0,1 0-7 0 0,-1 0 11 0 0,0-1-12 0 0,0 2 5 0 0,1 0-12 0 0,-1 0-43 0 0,0 0 68 0 0,0-1-23 0 0,0 0 26 0 0,0-1-4 0 0,1 0-8 0 0,-2 0 4 0 0,1 0 16 0 0,0 0-42 0 0,-2 0 32 0 0,1-2-29 0 0,0-2 8 0 0,0 0 15 0 0,-1-2-4 0 0,1-1 2 0 0,-1-1 0 0 0,1-1-10 0 0,-1-1 4 0 0,0 0-21 0 0,0-1 15 0 0,-1-1 4 0 0,-1 0-1 0 0,-1 0 38 0 0,0 0-29 0 0,-1-1-8 0 0,-1 0-7 0 0,0-1-18 0 0,-1 1 22 0 0,0-1 21 0 0,-1 0-16 0 0,0 0 8 0 0,-1 0-40 0 0,-1-1 40 0 0,1-1-42 0 0,0 1 86 0 0,-1-1-52 0 0,0 0-10 0 0,1 1-6 0 0,0 0 0 0 0,-1-1 16 0 0,0 0 24 0 0,1 1-16 0 0,0-1-11 0 0,0 0-6 0 0,-1 1 1 0 0,1 0 7 0 0,0-1 7 0 0,0 1-1 0 0,0 0 38 0 0,0-1-76 0 0,0 0 25 0 0,0 1-20 0 0,0-1 50 0 0,1 1-33 0 0,0-1-7 0 0,1 0 31 0 0,-1 1-21 0 0,0 0 26 0 0,1 1-34 0 0,-1 0 28 0 0,1 1 10 0 0,0 0-49 0 0,1-1 44 0 0,-1 1-43 0 0,-1 1 30 0 0,1-1-8 0 0,0 0-8 0 0,2-1-15 0 0,-1 0 32 0 0,2-1-30 0 0,2-1 75 0 0,0 0-40 0 0,1-1-13 0 0,1-2 5 0 0,1-2-23 0 0,1-1 24 0 0,1-2 11 0 0,1-3-2 0 0,1-1-8 0 0,0-2-6 0 0,1-1 20 0 0,1-2-25 0 0,0-1 26 0 0,1-1-35 0 0,0 0-9 0 0,1-3 30 0 0,0 0-21 0 0,1 0 36 0 0,1 0-20 0 0,0 0-2 0 0,0 0 11 0 0,1 0-32 0 0,0 0 27 0 0,0 0-27 0 0,0 1 26 0 0,1-1-7 0 0,0 1 2 0 0,0 0 0 0 0,0 1 0 0 0,0-1 0 0 0,0 0 0 0 0,-1-1 9 0 0,-1 1-30 0 0,0 1 37 0 0,0 1-22 0 0,0 0 26 0 0,-1 1-34 0 0,1 1 10 0 0,-1 1 5 0 0,-1 1-2 0 0,0 0 19 0 0,0 0-23 0 0,-1 1 8 0 0,-1 0-3 0 0,0 0-19 0 0,0 1 24 0 0,0-1 2 0 0,0 1 9 0 0,0 0 17 0 0,-1 0-31 0 0,1 1 0 0 0,-1 0-19 0 0,1 0-15 0 0,-1 1 31 0 0,-1 1 7 0 0,-1 0 0 0 0,0 0 11 0 0,-1 1-21 0 0,0-1 16 0 0,0 1-15 0 0,0 0 14 0 0,0 0-4 0 0,0 1 1 0 0,0-1-47 0 0,0 1 51 0 0,0 0-55 0 0,-1 0 91 0 0,0 1-45 0 0,-2 0-12 0 0,0 1 14 0 0,-1 1-25 0 0,0-1 35 0 0,-1 2-11 0 0,0 0-6 0 0,0 1 4 0 0,-2 0-21 0 0,1 0 24 0 0,-1 0-17 0 0,-1 1 24 0 0,0 0 3 0 0,-1 0-10 0 0,1 0-5 0 0,-1 0 2 0 0,-1 0-12 0 0,0 1 13 0 0,-1-1 5 0 0,-1 0 8 0 0,0 1-29 0 0,-1-1 37 0 0,0 1-31 0 0,0-1 19 0 0,-1 1-5 0 0,-1 0-18 0 0,0 0 15 0 0,1 1 13 0 0,-2 0-22 0 0,1-1-2 0 0,0 2 10 0 0,0-1-14 0 0,0 0 14 0 0,0 0 5 0 0,-1 1-1 0 0,-1 1-27 0 0,1-1 17 0 0,-1 1-16 0 0,0 1 23 0 0,0-1 31 0 0,0 1-46 0 0,0-1 7 0 0,0 1-2 0 0,1 1 7 0 0,-2 1-21 0 0,0 1 25 0 0,-2 0-26 0 0,0 1 26 0 0,-1 1 2 0 0,0 1-10 0 0,-1 2-5 0 0,-1 0 11 0 0,-1 1-23 0 0,-2 0 53 0 0,0 1-25 0 0,-1 1 10 0 0,-2 0-21 0 0,-1 1 6 0 0,-2 1-13 0 0,-1 1 13 0 0,-1 1-4 0 0,-1 3 1 0 0,-3 1 9 0 0,-1 3-12 0 0,-2 1 5 0 0,-1 4-2 0 0,-2 1 0 0 0,-1 2 0 0 0,-1 1-10 0 0,-1 1 13 0 0,-1 1-4 0 0,-1 1 19 0 0,0 1-23 0 0,0 1-2 0 0,0 2 10 0 0,0 0-4 0 0,1-1 10 0 0,1 1-2 0 0,0-1-27 0 0,0-1-11 0 0,1-1 67 0 0,0-1-77 0 0,0 0 90 0 0,0-2-82 0 0,1 0 25 0 0,0-2 20 0 0,0 0-8 0 0,1 0 4 0 0,0-1-10 0 0,0-1-6 0 0,1-2 11 0 0,2-1-4 0 0,0-2 1 0 0,2-1 0 0 0,2-2-10 0 0,2-1 4 0 0,1-2 7 0 0,2-3-21 0 0,1-1 44 0 0,2-1-32 0 0,1-2 48 0 0,3-1-51 0 0,0-2 7 0 0,2-2 7 0 0,2-1-14 0 0,0-1 5 0 0,2-2-2 0 0,1-1 18 0 0,1-1-14 0 0,2-2 24 0 0,2-1-44 0 0,1-2 4 0 0,3-1 7 0 0,1-2 14 0 0,3-1-13 0 0,1-1-4 0 0,2-2 2 0 0,2-1-2 0 0,2-2 18 0 0,0-2 24 0 0,2-1-16 0 0,0 0-11 0 0,2-2-6 0 0,1 0 10 0 0,2-1-14 0 0,1-1 42 0 0,1 0-31 0 0,1-1-8 0 0,2-1 3 0 0,0 0-13 0 0,2-2 22 0 0,1-2-6 0 0,0-1 2 0 0,1-2 9 0 0,1-1-12 0 0,0-3 33 0 0,0-2-29 0 0,3-2 10 0 0,0 0-13 0 0,1-2-15 0 0,2 0 13 0 0,-1-3-15 0 0,1 0 23 0 0,-2-1 31 0 0,-1-1-27 0 0,-2 2 11 0 0,-2 1-3 0 0,-2 1-38 0 0,-2 3 40 0 0,-2 2-33 0 0,-3 2 10 0 0,-2 2 34 0 0,-2 2-38 0 0,-2 1 31 0 0,-1 2-27 0 0,-3 1 8 0 0,-2 2-3 0 0,-2 2 0 0 0,-1 1 9 0 0,-2 2-2 0 0,-3 2 1 0 0,0 1-10 0 0,-1 2 13 0 0,-2 2 5 0 0,-2 1-11 0 0,-1 1 5 0 0,-2 1-2 0 0,-1 2-10 0 0,-3 0-6 0 0,0 2 11 0 0,-3 1-4 0 0,-1 1 1 0 0,-2 0-10 0 0,-1 2 4 0 0,-2 1 7 0 0,-1 2 7 0 0,-1 3-11 0 0,-2 1 5 0 0,-1 2 7 0 0,-2 2-21 0 0,-1 2 16 0 0,-2 2-15 0 0,-2 2-33 0 0,-1 1 66 0 0,-1 4-69 0 0,-3 1 87 0 0,-1 1-25 0 0,-1 1-10 0 0,-1 1-4 0 0,-2 2 1 0 0,-1 1-12 0 0,0 2 13 0 0,1 0-4 0 0,-1 1-9 0 0,1 0-15 0 0,-1 1 32 0 0,-1-1-39 0 0,1 1 77 0 0,0-1-13 0 0,1-1 7 0 0,2 0-65 0 0,0-2 38 0 0,2-1-52 0 0,2-1 51 0 0,1-3-16 0 0,3-1 5 0 0,0-2 9 0 0,2-2-40 0 0,1-2 41 0 0,2 0-14 0 0,0-1-6 0 0,3 0 22 0 0,0 0-25 0 0,1-1 8 0 0,0 0-3 0 0,1-2 28 0 0,0 0-18 0 0,1-1 8 0 0,1 0-12 0 0,0-1-6 0 0,1 0 11 0 0,1-1-14 0 0,1 0 23 0 0,1-1 12 0 0,0-1-30 0 0,2-1 0 0 0,-1-1-19 0 0,2-1 50 0 0,0 0-34 0 0,2-2 21 0 0,1 1-33 0 0,0-2 18 0 0,1-1 3 0 0,1-1 17 0 0,1 0-13 0 0,0-1-32 0 0,1 0 28 0 0,0-1 8 0 0,1-1-12 0 0,0-1 6 0 0,0-1-2 0 0,1-1-19 0 0,0-1 24 0 0,0-1-7 0 0,0 0 2 0 0,-1-1 0 0 0,1-3 0 0 0,-1 0-19 0 0,-1-1 34 0 0,0-1-11 0 0,0 0 4 0 0,-1 0 18 0 0,-1-2-14 0 0,-1 0 6 0 0,0 0-40 0 0,0-1 12 0 0,-2-1 3 0 0,0 1 35 0 0,-1 1-28 0 0,0-1 1 0 0,-1 1-9 0 0,1-2-8 0 0,-1 1 11 0 0,1-2 5 0 0,0 0 17 0 0,1 0-22 0 0,0 0-2 0 0,-1 1 19 0 0,2-1-16 0 0,-1-1 24 0 0,1 0 3 0 0,1 0-19 0 0,-1-1-21 0 0,2 1 5 0 0,0 0-23 0 0,0 0 52 0 0,1 1-6 0 0,-1 1 4 0 0,1 1-37 0 0,-1 2 30 0 0,2 2-38 0 0,-1 1 75 0 0,1 1-41 0 0,0 2-4 0 0,1 0 3 0 0,-1 2-3 0 0,1 1 9 0 0,1 0-21 0 0,0 1 16 0 0,1 2-5 0 0,-1 0-18 0 0,2 1 34 0 0,0 0-30 0 0,1 1 19 0 0,1 1-5 0 0,0 0-27 0 0,1 2 8 0 0,1 2 5 0 0,1 2-2 0 0,0 1 38 0 0,2 3-10 0 0,-1 2-5 0 0,2 2-15 0 0,0 2 4 0 0,1 2-3 0 0,1 2 18 0 0,0 0-4 0 0,2 1-8 0 0,-1 1 4 0 0,2 1-2 0 0,-1 0-10 0 0,1 0-6 0 0,1-1 20 0 0,-1 0-16 0 0,1 1-4 0 0,-1-1 30 0 0,0 1-29 0 0,1-1 38 0 0,0 0-2 0 0,-1 1-26 0 0,-1-1-19 0 0,0 1 32 0 0,-1 2-31 0 0,-1-1 38 0 0,-1-1-11 0 0,-1 0-6 0 0,0-1 13 0 0,-1-2-14 0 0,0 1 14 0 0,0-2-14 0 0,-1 1-14 0 0,0-1 4 0 0,-1 0 6 0 0,1-1-12 0 0,0-1 33 0 0,0 0 8 0 0,1-3-10 0 0,-1-1-13 0 0,1-3 4 0 0,-1-2 15 0 0,1-1-23 0 0,0-3 26 0 0,-1-2-26 0 0,-1 0 8 0 0,2-1-13 0 0,-1-2 32 0 0,0 0-20 0 0,0-1 17 0 0,0-1-23 0 0,0-1-21 0 0,-1-1 5 0 0,0 0 14 0 0,0-1-4 0 0,0-1 30 0 0,-1 0 1 0 0,-1 0-8 0 0,1-1-14 0 0,-1-2 4 0 0,0 0-13 0 0,0-1 22 0 0,1-1-6 0 0,0 0 11 0 0,0-1-30 0 0,0 0 27 0 0,0 0-27 0 0,1-1-2 0 0,0 1 19 0 0,1 0-16 0 0,0-1 6 0 0,1 1 7 0 0,0 0-2 0 0,1 0 10 0 0,0-1-2 0 0,1 0-9 0 0,1-1 22 0 0,-1-2-34 0 0,2 0 28 0 0,1-3-46 0 0,1 0 32 0 0,0-1-10 0 0,3-1 2 0 0,0 0 37 0 0,3-1-38 0 0,1-2 31 0 0,1-1-18 0 0,2 0-4 0 0,0-2-17 0 0,2-1 32 0 0,0-1-30 0 0,2 0 19 0 0,1-2 13 0 0,0 0-22 0 0,2-2 8 0 0,2 0 6 0 0,0-3-21 0 0,2-1-3 0 0,0-1 10 0 0,2 0-4 0 0,1-1-18 0 0,2-1 34 0 0,2 0-30 0 0,1 0 38 0 0,-1-1 17 0 0,1-1-32 0 0,-1 0-35 0 0,0 0 56 0 0,0 0-66 0 0,-1 1 76 0 0,0 2-14 0 0,0 0-13 0 0,-1 2 7 0 0,0 1 6 0 0,-1 0-2 0 0,0 2-27 0 0,-1 1 8 0 0,0 0-14 0 0,-1 1-15 0 0,-1 1 41 0 0,-1 1-32 0 0,-1 1 76 0 0,-1 2-31 0 0,-3 1-6 0 0,-2 2-34 0 0,-1 2 27 0 0,-3 1-38 0 0,-1 2 66 0 0,-2 2-48 0 0,-2 1 6 0 0,-2 1 28 0 0,-2 3-38 0 0,-2 1 40 0 0,-2 2-31 0 0,-2 2 0 0 0,-1 1 19 0 0,-1 2-6 0 0,-1 1-8 0 0,-1 2 4 0 0,0 0-2 0 0,-2 2 0 0 0,-1 2-10 0 0,0 0 4 0 0,0 2-2 0 0,-1 0 0 0 0,-1 1 0 0 0,0 2 9 0 0,0 0 16 0 0,-2 2-59 0 0,0 0 55 0 0,-1 1-65 0 0,0 0 84 0 0,0 0-16 0 0,-1-1-21 0 0,1 1-29 0 0,0-1 26 0 0,0 0-57 0 0,1-2-40 0 0,0 0-38 0 0,1-2-32 0 0,2-1-192 0 0,3-3-79 0 0,2-4-57 0 0,77-164-24581 0 0,-71 117 21660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00.264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36259.53125"/>
      <inkml:brushProperty name="anchorY" value="-462601.65625"/>
      <inkml:brushProperty name="scaleFactor" value="0.5"/>
    </inkml:brush>
  </inkml:definitions>
  <inkml:trace contextRef="#ctx0" brushRef="#br0">6414 4024 512 0 0,'-12'-24'7756'0'0,"-2"0"-6585"0"0,-5-6 922 0 0,-3-5-1172 0 0,-1-2-275 0 0,-1-1-186 0 0,1 1-73 0 0,2 0-103 0 0,1 0-2 0 0,2 0 59 0 0,-1 0-60 0 0,0 0 86 0 0,0 0-25 0 0,-1 1-46 0 0,-2 1-114 0 0,-2 2 113 0 0,-1-1-137 0 0,-3 2 133 0 0,0 0-87 0 0,-2 1-39 0 0,-1 1-15 0 0,0 2 82 0 0,-2 1-84 0 0,1 2 187 0 0,-1 3-82 0 0,0 2-16 0 0,-2 2-55 0 0,0 3 132 0 0,-2 4-155 0 0,-1 4 245 0 0,0 2-137 0 0,-1 3 0 0 0,-1 4-81 0 0,0 5 130 0 0,-2 4-109 0 0,-1 4 259 0 0,-2 5-149 0 0,-1 3-30 0 0,-2 7-53 0 0,-3 5 111 0 0,-1 6-105 0 0,-2 6 117 0 0,-2 5-80 0 0,-1 4-49 0 0,-4 5-32 0 0,-2 2 41 0 0,-4 4-56 0 0,-2 1 54 0 0,-1 1-54 0 0,2 1-40 0 0,1 1 2 0 0,1 1-6 0 0,3 0-29 0 0,3 1-85 0 0,2-3 69 0 0,4-3-17 0 0,3-3-71 0 0,2-4 41 0 0,3-3-53 0 0,2-6 79 0 0,3-5-53 0 0,5-8 9 0 0,2-6-29 0 0,5-8 24 0 0,2-8-8 0 0,5-7-8 0 0,20-9 1 0 0,-1 1 0 0 0,1-1-1 0 0,0 0 1 0 0,0 1 0 0 0,0-1-1 0 0,-4-1 1 0 0,4 1-7 0 0,1-1-1 0 0,-1 1 1 0 0,1 0 0 0 0,0-1 0 0 0,-1 1-1 0 0,1-1 1 0 0,0 0 0 0 0,0 0 0 0 0,-1 1-1 0 0,0-2 1 0 0,0 0 1 0 0,1 1-1 0 0,-1-1 1 0 0,1 0-1 0 0,-1 0 1 0 0,1 0 0 0 0,-3-4-1 0 0,-6-20 67 0 0,3-10-95 0 0,3-9 31 0 0,2-9-2 0 0,2-8-21 0 0,4-8-3 0 0,2-7 19 0 0,2-6-16 0 0,3-6 34 0 0,1-5 27 0 0,1-3-25 0 0,0-6-36 0 0,1-5 48 0 0,-1-5-45 0 0,0-4 69 0 0,0-1-39 0 0,-2 1 23 0 0,-2 3 69 0 0,-1 2-85 0 0,-2 5 86 0 0,-2 5-92 0 0,-3 8 18 0 0,-2 7 22 0 0,-2 8 27 0 0,-3 7-34 0 0,-2 7 41 0 0,-1 7-22 0 0,-3 7 26 0 0,0 7 3 0 0,-2 6-56 0 0,-1 7 45 0 0,0 4-63 0 0,-1 6 64 0 0,-1 4-47 0 0,0 6 32 0 0,0 3-83 0 0,-1 5 33 0 0,0 2-23 0 0,-2 4 51 0 0,-1 3 14 0 0,-1 2-30 0 0,0 6-26 0 0,-2 2 55 0 0,-1 6-76 0 0,0 4 14 0 0,-2 4 41 0 0,-1 6-6 0 0,0 3-42 0 0,-2 5 71 0 0,0 5-79 0 0,-2 3 89 0 0,1 4-26 0 0,0 3 9 0 0,-1 2-65 0 0,2 2 27 0 0,0 1-20 0 0,3-2 31 0 0,1-3-28 0 0,3-4 10 0 0,4-6 6 0 0,3-5-2 0 0,3-8 20 0 0,2-8-53 0 0,3-6 36 0 0,3-7-22 0 0,2-6 5 0 0,1-7 27 0 0,3-6-36 0 0,0-6-16 0 0,1-8 32 0 0,1-5 25 0 0,1-7-34 0 0,0-8 60 0 0,1-7-65 0 0,1-8 77 0 0,-1-7-51 0 0,1-7 7 0 0,1-6-2 0 0,-1-7-10 0 0,0-5 11 0 0,-1-4-22 0 0,0-2 7 0 0,-1-1-12 0 0,0 0 30 0 0,-1-1-28 0 0,0 0 47 0 0,-2-1-13 0 0,-1 0-42 0 0,-1 1 14 0 0,-2 0 30 0 0,-1 3-10 0 0,-2 4 33 0 0,0 1-55 0 0,-1 5 18 0 0,-2 2-26 0 0,-1 4 6 0 0,0 3-3 0 0,-1 3 9 0 0,-1 5-2 0 0,1 4-18 0 0,-1 4-22 0 0,0 5 61 0 0,1 6-20 0 0,-1 6 36 0 0,-1 5-73 0 0,0 7 41 0 0,0 4-15 0 0,-2 6-16 0 0,-2 4 43 0 0,-1 4-41 0 0,-1 4 50 0 0,0 3-23 0 0,-2 2-12 0 0,1 4 5 0 0,-2 2-12 0 0,1 2 11 0 0,1 2 44 0 0,1 3-60 0 0,1 1 21 0 0,1 2-16 0 0,1 3 2 0 0,0 1 8 0 0,1 2 17 0 0,1 1 14 0 0,0 2-12 0 0,1 1-23 0 0,2 1 7 0 0,-1 2-4 0 0,2 0 19 0 0,-1 2-25 0 0,1-1 0 0 0,1 2-1 0 0,-1 1 8 0 0,1-1 17 0 0,0 1 23 0 0,0-2-24 0 0,2-2-27 0 0,0-3 7 0 0,1-3 32 0 0,1-4-38 0 0,1-3 32 0 0,0-4-19 0 0,2-3 5 0 0,0-3-57 0 0,1-4 44 0 0,0-4-35 0 0,2-3 94 0 0,0-4-46 0 0,1-4 9 0 0,2-4-20 0 0,1-5 14 0 0,2-6-14 0 0,1-6 40 0 0,3-5-48 0 0,1-6 6 0 0,3-6-3 0 0,2-5 8 0 0,3-6 7 0 0,1-3 18 0 0,3-2-5 0 0,1 1-25 0 0,0 0-20 0 0,1 2 79 0 0,-1 3-73 0 0,-1 3 62 0 0,-2 4-26 0 0,-1 3-21 0 0,-4 4 7 0 0,-1 3 5 0 0,-3 4-2 0 0,-2 3 1 0 0,-2 5 9 0 0,-3 3-11 0 0,-1 3-6 0 0,-2 4 1 0 0,-1 3-10 0 0,-1 3 21 0 0,-1 3 21 0 0,-1 2-5 0 0,0 1-43 0 0,-2 3 23 0 0,1 2-46 0 0,-1 1 48 0 0,-1 1-24 0 0,-1 1-2 0 0,1 1 48 0 0,0 1-43 0 0,-1 1 43 0 0,1 1-40 0 0,-1 1 3 0 0,-1 0 7 0 0,0 2-31 0 0,-1 1 65 0 0,-1 1-57 0 0,-1 2 46 0 0,1-1-4 0 0,-1 2-35 0 0,0 2 2 0 0,1 0 25 0 0,0 1-28 0 0,-1 0 66 0 0,1 0-47 0 0,1 1-3 0 0,0 0 30 0 0,1 0-58 0 0,0 1 65 0 0,1-2-49 0 0,1 0-4 0 0,-1 0 11 0 0,2-1 4 0 0,1 0-1 0 0,1-1 20 0 0,2-2-24 0 0,1 0 7 0 0,1-2-21 0 0,1-1 6 0 0,0-1 16 0 0,1-1-25 0 0,1 1 37 0 0,0-1 8 0 0,0-1-11 0 0,0 0-23 0 0,1 0 45 0 0,-2 0-53 0 0,1 0 26 0 0,-1 0 29 0 0,0 0-28 0 0,-1 0-8 0 0,-1 0 2 0 0,0 0-11 0 0,-1-1 12 0 0,-1 1-14 0 0,0 0 14 0 0,0 1 5 0 0,-1 1 26 0 0,-1 0-24 0 0,0 0-29 0 0,-1 1 36 0 0,-1-1-3 0 0,0 1-56 0 0,-1-2 65 0 0,1 0-78 0 0,1-1 117 0 0,1 0-73 0 0,0-2 24 0 0,0-1 14 0 0,2-1-52 0 0,0-1 62 0 0,2-2-94 0 0,1-1 55 0 0,0-2-18 0 0,2-3 60 0 0,0 0-44 0 0,0-2 54 0 0,2-1-62 0 0,0-2 9 0 0,-1-1-4 0 0,2-2-10 0 0,-1-1 21 0 0,0-1-7 0 0,-1-1 3 0 0,1 0 19 0 0,-1 0 4 0 0,-1-1 9 0 0,0 3-58 0 0,-2 2 46 0 0,-2 1-53 0 0,0 3 14 0 0,-1 1 33 0 0,-2 3-2 0 0,0 2 2 0 0,-1 4 12 0 0,-2 2-4 0 0,0 3 2 0 0,-2 4 0 0 0,0 3-37 0 0,-2 4 38 0 0,-2 4-41 0 0,-1 5 31 0 0,-3 4 9 0 0,0 4-12 0 0,-2 4 5 0 0,-1 4-1 0 0,-1 3 0 0 0,0 5 0 0 0,0 3 0 0 0,0 5 0 0 0,0 6 0 0 0,-1 5-28 0 0,0 6 18 0 0,0 4-26 0 0,0 5 25 0 0,-2 3 20 0 0,0 3-61 0 0,-1 2 58 0 0,-1 4-48 0 0,-2 0 70 0 0,0 3-29 0 0,-4 1-8 0 0,-1 1-6 0 0,-1 2 28 0 0,-3 0-37 0 0,-2 0 22 0 0,-1-1 11 0 0,-2-2-32 0 0,-3 0-7 0 0,0 2 75 0 0,-3 3-89 0 0,-2 3 57 0 0,0 1-17 0 0,1 1-33 0 0,-1-1 48 0 0,2 0-7 0 0,1-2 12 0 0,3 0-30 0 0,1-5 48 0 0,3-3-6 0 0,1-6-72 0 0,1-6 41 0 0,2-6-53 0 0,0-6 79 0 0,3-6-25 0 0,1-5 10 0 0,3-7-28 0 0,0-5 18 0 0,2-3-17 0 0,3-4 4 0 0,0-3-10 0 0,2-4-7 0 0,2-4 29 0 0,1-4-18 0 0,2-3 25 0 0,2-3-16 0 0,2-5 5 0 0,2-4 9 0 0,2-4-13 0 0,1-3-5 0 0,1-5 1 0 0,1-3-1 0 0,1-4 10 0 0,1-4 6 0 0,1-4-48 0 0,0-4 42 0 0,2-3-42 0 0,1-5 40 0 0,1-2-12 0 0,-1-3-5 0 0,2-2 21 0 0,1 0 3 0 0,-1-3 9 0 0,1 0-20 0 0,-1 0 34 0 0,0-2-19 0 0,-1 2-3 0 0,-1 0 20 0 0,-1-1-35 0 0,0 2-26 0 0,-1 2 25 0 0,-1 0-20 0 0,-2 3 71 0 0,0 0-49 0 0,-1 4 56 0 0,-2 2-81 0 0,-1 3 15 0 0,-2 4 3 0 0,-1 2 5 0 0,-1 5-2 0 0,-2 3 2 0 0,-1 3 19 0 0,-1 3-6 0 0,-1 3 13 0 0,-1 3-22 0 0,-1 3-31 0 0,-2 2 36 0 0,-2 3-50 0 0,0 2 42 0 0,-1 2 15 0 0,-2 2 15 0 0,-1 2-11 0 0,-1 0 5 0 0,-1 1-47 0 0,-2 1 12 0 0,-1 0 13 0 0,-1 1-34 0 0,-1 0 39 0 0,-1-1-12 0 0,-1-1 23 0 0,1-1 4 0 0,0 0-29 0 0,0-1 20 0 0,1-2-17 0 0,2 0 4 0 0,1-2 9 0 0,1-2-4 0 0,3-2 12 0 0,1-3 6 0 0,1-3-20 0 0,1-2 25 0 0,1-3-45 0 0,0-3 4 0 0,2-3 7 0 0,2-4 5 0 0,0-3-11 0 0,1-2 14 0 0,1-4 23 0 0,0-1-6 0 0,2-3-24 0 0,1-4 8 0 0,0-1-22 0 0,1-2-5 0 0,1-2 38 0 0,0 0-13 0 0,1-1 53 0 0,0-1-88 0 0,0-1 37 0 0,0-1-32 0 0,1-1 53 0 0,-1 1-25 0 0,1 1 9 0 0,1 3 18 0 0,0 2-34 0 0,0 3 30 0 0,0 3-38 0 0,0 2 21 0 0,0 2 20 0 0,1 1-24 0 0,0 1 8 0 0,-1 2-11 0 0,2 1-16 0 0,-1 2 22 0 0,1 1 2 0 0,-1 1-29 0 0,-1 1 29 0 0,-1 2-28 0 0,1 0 26 0 0,0 0-8 0 0,1 0-6 0 0,-1 0 12 0 0,-1 0-5 0 0,1 1 2 0 0,0 0-18 0 0,0 1 23 0 0,1 1 11 0 0,-1 1-21 0 0,1 0 26 0 0,-1 2-26 0 0,1 1 7 0 0,-1 1-2 0 0,1 1 0 0 0,-1 2-9 0 0,0 1 21 0 0,0 2-25 0 0,-1 3 35 0 0,0 1-19 0 0,0 4-3 0 0,0 1 1 0 0,0 2-10 0 0,1 1 12 0 0,-1 2-14 0 0,3 2 4 0 0,0 1-10 0 0,2 2 21 0 0,0 1-25 0 0,2 2 17 0 0,-1 1-6 0 0,2 1 2 0 0,0 0 10 0 0,1 2-4 0 0,2 1 2 0 0,1 2 0 0 0,1 0 0 0 0,1 0 0 0 0,1-1 0 0 0,0 0-18 0 0,0 0 14 0 0,0-1-6 0 0,0-1 21 0 0,0-2 13 0 0,0-2-12 0 0,1-1-60 0 0,0-3 73 0 0,1-3-71 0 0,1-4 114 0 0,0-3-62 0 0,2-5-6 0 0,0-2 4 0 0,3-4-13 0 0,0-1 12 0 0,2-3 14 0 0,-1-3-22 0 0,0-3 7 0 0,0-3-30 0 0,1-4 27 0 0,1-2-19 0 0,0-2 33 0 0,1-3 1 0 0,1-1-18 0 0,-1-3 16 0 0,2-3-6 0 0,1-3 2 0 0,-1-1-9 0 0,0-3 12 0 0,0-2-14 0 0,-1-1-5 0 0,-1 0 11 0 0,0-1-23 0 0,-2 0 34 0 0,-1 1-19 0 0,-2 2 6 0 0,-2 2-29 0 0,-1 2 36 0 0,-3 2-12 0 0,-1 2 51 0 0,-3 3-14 0 0,0 2-30 0 0,-2 2 20 0 0,-1 4-9 0 0,-1 2-7 0 0,-1 3-26 0 0,-1 3 26 0 0,-1 4-19 0 0,-1 1-4 0 0,0 2 20 0 0,-1 2-16 0 0,-1 0 33 0 0,0 3 1 0 0,0 2-18 0 0,-1 1-40 0 0,-1 3 38 0 0,1 1-51 0 0,-2 3 80 0 0,1 0-34 0 0,0 1 3 0 0,-1 2 1 0 0,1 1-29 0 0,0 1 27 0 0,0 1 0 0 0,1 2 18 0 0,1 1 15 0 0,-1 2-40 0 0,2 0 13 0 0,0 3-14 0 0,1 1-7 0 0,0 2 11 0 0,1 0 5 0 0,0 1-2 0 0,1 2 2 0 0,0 0-9 0 0,1 1 21 0 0,0 0-7 0 0,0-1-6 0 0,1-2-7 0 0,2 0 11 0 0,0-1-23 0 0,2-3 25 0 0,2-2 11 0 0,0-2 7 0 0,1-2-29 0 0,2-2-8 0 0,-1-2 10 0 0,2-1 4 0 0,0-3-2 0 0,1-2-7 0 0,-1-2 2 0 0,2-4-10 0 0,-1-1 21 0 0,1-3 12 0 0,-1-3-3 0 0,2-2 3 0 0,-1-3-37 0 0,1-2 29 0 0,0-2-20 0 0,0-3 5 0 0,0-2 18 0 0,0-2 4 0 0,1-1-19 0 0,0-2 25 0 0,0-2-26 0 0,1-2-2 0 0,-1-2 10 0 0,0-1-5 0 0,-2-1 2 0 0,-1-1 28 0 0,-1-1-36 0 0,-2 0 3 0 0,-1 1 8 0 0,-1-1 5 0 0,-2 1-2 0 0,-1 1-7 0 0,-1 1 2 0 0,-1 1 27 0 0,-1 1-36 0 0,-2 3 31 0 0,-1 2-19 0 0,-2 3-4 0 0,-1 3 20 0 0,-1 3-35 0 0,-1 4 21 0 0,-1 3-8 0 0,-2 3 2 0 0,-2 4 19 0 0,-1 3-24 0 0,-1 5-11 0 0,-1 3 2 0 0,-1 3 8 0 0,1 4 6 0 0,-1 4-2 0 0,0 3 2 0 0,-1 2-18 0 0,0 2 14 0 0,0 2 13 0 0,2 1-41 0 0,-1 1 23 0 0,0 0-27 0 0,0 1 72 0 0,1-1-40 0 0,2 0 24 0 0,0-2-6 0 0,2-1-44 0 0,1 1 50 0 0,2-2-36 0 0,1 0-8 0 0,1-1 30 0 0,2-2-19 0 0,2 0 16 0 0,1-1-5 0 0,1-2 40 0 0,2 0-21 0 0,0-2-10 0 0,2 0 13 0 0,2-1-43 0 0,0-2 31 0 0,1 0-20 0 0,2-2-13 0 0,0-3 31 0 0,2-1-19 0 0,1-2 16 0 0,1-3-5 0 0,2-2 30 0 0,1-2-26 0 0,0-3-10 0 0,1-3-7 0 0,1-2 10 0 0,0-2-5 0 0,1-4 40 0 0,0-3-30 0 0,-1-2 1 0 0,1-4-9 0 0,0-3 11 0 0,1-3-14 0 0,0-2 51 0 0,1-2-33 0 0,-2 0-17 0 0,1-2 16 0 0,-1-2 2 0 0,-1-1 8 0 0,0-2-2 0 0,0-2-16 0 0,-2-2-5 0 0,0-2 0 0 0,-2-1-1 0 0,0-2 10 0 0,-2-1 15 0 0,-1-1-4 0 0,-2-1 13 0 0,-2-1-60 0 0,-2 1 65 0 0,-1 1-59 0 0,-2 2 64 0 0,-3 5-9 0 0,-1 3-34 0 0,-2 6 22 0 0,-2 3-18 0 0,-1 4 4 0 0,-3 5-1 0 0,-1 3 0 0 0,-2 4 0 0 0,0 3 0 0 0,-1 3 0 0 0,-2 3 0 0 0,0 2-9 0 0,-1 3 2 0 0,-1 4-1 0 0,1 2 0 0 0,-1 4 10 0 0,0 2-13 0 0,1 3-14 0 0,0 1 31 0 0,1 2-10 0 0,0 1 4 0 0,1 2 0 0 0,1 2 0 0 0,0 2-18 0 0,1 2 14 0 0,1 1 4 0 0,1 0 17 0 0,1 1-13 0 0,1-1 5 0 0,2 1-19 0 0,0 0-24 0 0,2 0-3 0 0,1 0 73 0 0,2-1-32 0 0,1 0 51 0 0,1 0-69 0 0,1-2 32 0 0,1 0-2 0 0,2-1-67 0 0,2-1 67 0 0,1-2-79 0 0,2-1 79 0 0,1-2-14 0 0,1-3-5 0 0,1-2 23 0 0,0-1-7 0 0,2-2 3 0 0,0-1-28 0 0,1-1 8 0 0,0-2-4 0 0,1-1 0 0 0,0-2-9 0 0,1-1 12 0 0,1-2 14 0 0,0-2 6 0 0,2-1 9 0 0,0-2-58 0 0,1-2 37 0 0,0-2-32 0 0,1-2 91 0 0,0-2-35 0 0,0-3 5 0 0,0-2-45 0 0,0-2 11 0 0,1-3-24 0 0,0-3 32 0 0,1-3 9 0 0,-1-1-2 0 0,0-3-15 0 0,-1-2 23 0 0,0-2-26 0 0,-2 0-2 0 0,0-1 0 0 0,-2-1-10 0 0,-1 0 21 0 0,-2 1 3 0 0,-1-1-1 0 0,-3 2-7 0 0,-1 1 2 0 0,-2 2 9 0 0,-2 2-4 0 0,-2 2-16 0 0,-1 2 23 0 0,-1 2-26 0 0,-2 4 17 0 0,-1 3-6 0 0,-1 2-7 0 0,-2 4 21 0 0,0 3-16 0 0,-1 3-4 0 0,-1 2-17 0 0,0 4-15 0 0,-2 4 86 0 0,0 3-35 0 0,-1 3 42 0 0,-1 4-83 0 0,-1 4 15 0 0,0 3-26 0 0,0 2 69 0 0,-1 3-31 0 0,-1 3 31 0 0,0 3-44 0 0,-1 3 13 0 0,0 3-5 0 0,-1 2-37 0 0,0 3 48 0 0,0 1-54 0 0,-1 2 82 0 0,1 1 3 0 0,0 2 12 0 0,1 1-65 0 0,0 1 30 0 0,0 0-41 0 0,2 1 48 0 0,2-1-6 0 0,1-1 2 0 0,2-3-16 0 0,1-1 4 0 0,2-2-11 0 0,2-3 12 0 0,1-3-5 0 0,2-3-7 0 0,1-3 2 0 0,2-2-1 0 0,1-2-9 0 0,2-2 30 0 0,1-2 10 0 0,2-2 8 0 0,0-3-94 0 0,2-1 84 0 0,2-4-75 0 0,0-1 95 0 0,2-3-37 0 0,1-3-15 0 0,1-3 17 0 0,2-3-8 0 0,0-2 12 0 0,1-4-13 0 0,2-2 4 0 0,-1-3-10 0 0,2-4-7 0 0,0-2 39 0 0,2-5-31 0 0,1-4 57 0 0,2-3-44 0 0,1-2-13 0 0,2-4 14 0 0,1-3-17 0 0,1-3 23 0 0,1-2-7 0 0,0-1-15 0 0,0-2-5 0 0,0-1 56 0 0,0-1-82 0 0,-1-2 101 0 0,-1-2-87 0 0,0 0 27 0 0,-2-1 11 0 0,0-1-43 0 0,-1 1 23 0 0,-1 0-27 0 0,-1 0 62 0 0,-1 1-8 0 0,-2 0-14 0 0,-1 1 6 0 0,-2 0-11 0 0,1 1 2 0 0,-2 0 27 0 0,1 2-36 0 0,-2 1 12 0 0,-1 2 6 0 0,-1 2-32 0 0,-2 3 38 0 0,-1 1-21 0 0,-2 4 6 0 0,-2 4-1 0 0,-2 6-18 0 0,-2 3 4 0 0,-1 4-2 0 0,-2 5 28 0 0,-2 3 11 0 0,-1 5-2 0 0,-2 4-34 0 0,0 5 20 0 0,-2 5-27 0 0,-1 7 25 0 0,-2 4-8 0 0,-1 6 3 0 0,-2 5-9 0 0,-2 3 2 0 0,-2 5-19 0 0,-3 2 32 0 0,-1 4-19 0 0,0 2 6 0 0,-2 3-1 0 0,-1 1 10 0 0,-2 3 6 0 0,0 1 17 0 0,-1 2-4 0 0,0-1-15 0 0,-1 1-42 0 0,0-1 48 0 0,0-1-55 0 0,1-1 54 0 0,0-1 30 0 0,1-3-36 0 0,1-3-13 0 0,2-3 42 0 0,2-3-62 0 0,1-4 37 0 0,2-5-12 0 0,2-4 3 0 0,3-6-9 0 0,1-5 12 0 0,3-5-5 0 0,2-5 21 0 0,3-7-6 0 0,2-6-34 0 0,3-6 20 0 0,3-7 1 0 0,3-8-2 0 0,3-7 12 0 0,3-8-13 0 0,2-7 23 0 0,4-9-7 0 0,3-7-25 0 0,2-8 27 0 0,4-6-19 0 0,0-6 15 0 0,2-6 14 0 0,2-6-41 0 0,1-5 13 0 0,2-8-23 0 0,1-5 60 0 0,2-6-36 0 0,0-4 40 0 0,1-6-56 0 0,1-2 16 0 0,2-2-15 0 0,1-1 30 0 0,-1 2-9 0 0,-2 2-14 0 0,-1 3 51 0 0,-1 4-34 0 0,-3 5 39 0 0,-1 4-66 0 0,-3 6 30 0 0,-2 5 7 0 0,-3 4-22 0 0,-1 4-2 0 0,-3 4-9 0 0,-2 6 1 0 0,-3 5 9 0 0,-1 9 15 0 0,-4 6-13 0 0,-1 8-13 0 0,-2 8 13 0 0,-2 8 32 0 0,-2 7-38 0 0,-2 8 14 0 0,-3 8-4 0 0,-1 7-37 0 0,-3 7 48 0 0,-2 7-26 0 0,-3 7 8 0 0,-2 9-1 0 0,-2 8 10 0 0,-4 10-22 0 0,-2 9 25 0 0,-2 10-36 0 0,-4 8 11 0 0,-2 10-4 0 0,-3 8 28 0 0,-2 7-8 0 0,-2 6 14 0 0,-2 5-4 0 0,-1 1 12 0 0,0 3-13 0 0,-2 3-33 0 0,1 5 47 0 0,-3 4-54 0 0,1 4 72 0 0,0 2-39 0 0,0 0 3 0 0,2 2-9 0 0,0 0-8 0 0,2-1 20 0 0,1-3-7 0 0,2-6 31 0 0,2-7-17 0 0,3-7-3 0 0,3-8 11 0 0,2-8-23 0 0,3-7-3 0 0,3-8 10 0 0,2-8-5 0 0,4-6-7 0 0,2-6 12 0 0,2-7-5 0 0,3-6 2 0 0,0-7 0 0 0,2-7 0 0 0,2-7 0 0 0,2-7 38 0 0,-4-9-39 0 0,-1-1 0 0 0,1 0 1 0 0,-1 1-1 0 0,0-1 0 0 0,1 0 1 0 0,-1 1-1 0 0,1-1 0 0 0,-1 0 1 0 0,1 0-1 0 0,-1 0 0 0 0,1 1 1 0 0,-1-1-1 0 0,1 0 0 0 0,-1 0 1 0 0,2 0-1 0 0,10-3 16 0 0,2-7-18 0 0,2-9 4 0 0,3-7 37 0 0,2-10-12 0 0,4-10 6 0 0,2-8-37 0 0,3-8 1 0 0,2-8-21 0 0,4-9 31 0 0,2-9 9 0 0,4-10-2 0 0,1-10-6 0 0,3-9 3 0 0,1-7 16 0 0,2-8-42 0 0,2-6 23 0 0,3-5-27 0 0,0-5 25 0 0,1-1 2 0 0,0 1-10 0 0,0 1-5 0 0,2 3 11 0 0,3 1-23 0 0,0 0 25 0 0,1 1-8 0 0,-1 2 3 0 0,-2 1-9 0 0,-1 4 2 0 0,-3 2 9 0 0,-2 6 15 0 0,-3 6-13 0 0,-3 8 6 0 0,-4 10-2 0 0,-3 8-10 0 0,-4 10 4 0 0,-3 10-21 0 0,-5 11 24 0 0,-3 10-7 0 0,-5 9 11 0 0,-3 10-12 0 0,-5 9 5 0 0,-2 7-2 0 0,-4 8 0 0 0,-3 8 18 0 0,-4 8-42 0 0,-4 9 23 0 0,-4 8-27 0 0,-6 10 25 0 0,-3 12 2 0 0,-5 11-1 0 0,-6 15-7 0 0,-5 15 30 0 0,-6 16-37 0 0,-6 17 22 0 0,-5 13-8 0 0,-5 12-26 0 0,-7 11-1 0 0,-5 11 54 0 0,-6 6-35 0 0,-4 5 59 0 0,1 1-34 0 0,-2 2-17 0 0,2 3 6 0 0,0 4-13 0 0,0 5 12 0 0,2 3 24 0 0,0 0-35 0 0,2-2 2 0 0,2-5 9 0 0,3-5-4 0 0,1-8 10 0 0,4-6-21 0 0,4-8 6 0 0,3-7-20 0 0,5-9 51 0 0,4-8-15 0 0,5-10 15 0 0,4-10-49 0 0,7-14 24 0 0,5-13-10 0 0,6-14 12 0 0,5-16 15 0 0,5-13-22 0 0,4-13 8 0 0,4-12-3 0 0,4-11 18 0 0,0-10-17 0 0,-1 0-1 0 0,0 1 0 0 0,0-1 1 0 0,0 0-1 0 0,0 0 0 0 0,0 0 1 0 0,0 0-1 0 0,1 0 0 0 0,-1 0 1 0 0,0 0-1 0 0,0 0 0 0 0,0 0 1 0 0,0 0-1 0 0,1 0 0 0 0,-1 0 1 0 0,0 0-1 0 0,0 0 0 0 0,0 0 1 0 0,0 0-1 0 0,0 0 0 0 0,1 0 1 0 0,-1 0-1 0 0,0 0 0 0 0,0 0 1 0 0,0 0-1 0 0,0 0 0 0 0,0 0 1 0 0,1 0-1 0 0,-1 0 0 0 0,0 0 1 0 0,0 0-1 0 0,0-1 0 0 0,0 1 1 0 0,0 0-1 0 0,0 0 0 0 0,1 0 1 0 0,-1 0-1 0 0,0 0 1 0 0,10-11-4 0 0,5-12 6 0 0,5-13-3 0 0,5-12 0 0 0,4-14 18 0 0,5-14-4 0 0,5-14-26 0 0,4-15 17 0 0,6-12-6 0 0,4-12 1 0 0,5-8 0 0 0,6-7 0 0 0,3-9 0 0 0,5-6-10 0 0,3-8 13 0 0,3-8 5 0 0,2-7-1 0 0,2-6-27 0 0,3-4 26 0 0,4-2-36 0 0,3 1 56 0 0,2 4-26 0 0,0 6-9 0 0,-2 5 4 0 0,-2 4-3 0 0,-4 4 9 0 0,-5 5 7 0 0,-4 9-20 0 0,-8 9 7 0 0,-5 11 15 0 0,-6 11-23 0 0,-6 13 45 0 0,-6 13-23 0 0,-7 15-10 0 0,-6 15 4 0 0,-6 14-31 0 0,-6 14 26 0 0,-6 13-18 0 0,-6 12 15 0 0,-4 11 5 0 0,-7 12-11 0 0,-6 12 4 0 0,-6 14 9 0 0,-6 17-4 0 0,-7 14-16 0 0,-6 18 14 0 0,-7 16-6 0 0,-7 16 12 0 0,-9 18 15 0 0,-7 14-13 0 0,-8 15 15 0 0,-7 11-4 0 0,-5 7 10 0 0,-8 8-40 0 0,-6 9 22 0 0,-4 7-18 0 0,-4 7 61 0 0,3 4-46 0 0,2 0 6 0 0,5 0 9 0 0,4-4-32 0 0,3-6 27 0 0,5-6-18 0 0,4-11 6 0 0,5-9 7 0 0,5-9-2 0 0,6-10-18 0 0,7-10 6 0 0,6-11 6 0 0,8-15-2 0 0,8-17 10 0 0,7-16-21 0 0,6-17 16 0 0,8-16-15 0 0,5-16 14 0 0,5-15-4 0 0,3-25-1 0 0,0 0 0 0 0,0 0 0 0 0,0-1 0 0 0,0 1 0 0 0,0 0 0 0 0,0 0 0 0 0,0 0 0 0 0,1 0 0 0 0,-1-1 0 0 0,0 1 0 0 0,0 0 0 0 0,1 0 0 0 0,0 1 0 0 0,-1-2 1 0 0,0 0 1 0 0,0 0 0 0 0,1 0 0 0 0,-1 0 0 0 0,0 0 0 0 0,0 0 0 0 0,1 0 0 0 0,-1 1 0 0 0,0-1 0 0 0,0 0 0 0 0,1 0 0 0 0,-1 0 0 0 0,0 0 0 0 0,0 0 0 0 0,1 0 0 0 0,-1 0 0 0 0,0 0 0 0 0,0 0 0 0 0,1 0 0 0 0,-1 0 0 0 0,0-1 0 0 0,0 1 0 0 0,1 0 0 0 0,-1 0 0 0 0,0 0-1 0 0,0 0 1 0 0,0 0 0 0 0,1 0 0 0 0,-1-1 0 0 0,0 1 0 0 0,0 0 0 0 0,0 0 0 0 0,1-1 0 0 0,12-14-29 0 0,6-15 26 0 0,7-15 30 0 0,6-16-18 0 0,6-16 18 0 0,6-17-14 0 0,8-16-5 0 0,7-17 11 0 0,7-15 5 0 0,6-11-20 0 0,6-8-3 0 0,4-9-18 0 0,5-10 32 0 0,5-10-21 0 0,5-10 36 0 0,6-8-20 0 0,5-5-11 0 0,4-3 13 0 0,2 0-15 0 0,0 3 14 0 0,-3 4-4 0 0,-3 6-9 0 0,-4 7 4 0 0,-6 6-2 0 0,-4 7-10 0 0,-5 9 13 0 0,-5 11-14 0 0,-6 14 5 0 0,-8 16 7 0 0,-8 17-2 0 0,-9 19-18 0 0,-10 19 6 0 0,-9 18 15 0 0,-9 19 5 0 0,-9 15 18 0 0,-10 19-31 0 0,-7 16 10 0 0,-10 17-23 0 0,-8 19 24 0 0,-10 20-17 0 0,-11 20 6 0 0,-11 24 7 0 0,-12 24-2 0 0,-10 23 10 0 0,-11 21-2 0 0,-8 18 10 0 0,-9 14-2 0 0,-9 14-65 0 0,-7 13 66 0 0,-10 13-69 0 0,-7 10 150 0 0,-3 6-62 0 0,-1 0 5 0 0,1-2-44 0 0,6-5 1 0 0,6-8-3 0 0,6-6 7 0 0,8-11-2 0 0,9-13 1 0 0,10-15-10 0 0,11-16 41 0 0,10-18-40 0 0,10-20 31 0 0,10-22-18 0 0,10-21-13 0 0,8-20 4 0 0,8-19-31 0 0,7-16 36 0 0,7-16-40 0 0,6-14 21 0 0,5-23 19 0 0,0 1 0 0 0,-1-1 0 0 0,1 1 0 0 0,0-1 1 0 0,0 1-1 0 0,0-1 0 0 0,0 1 0 0 0,0-1 0 0 0,0 1 0 0 0,0-1 0 0 0,0 0 1 0 0,0 1-1 0 0,1-1 0 0 0,-1 1 0 0 0,0-1 0 0 0,0 1 0 0 0,0-1 0 0 0,1 1 1 0 0,-1-1-3 0 0,0 0 0 0 0,1 0 0 0 0,-1 0 0 0 0,0 0 1 0 0,1-1-1 0 0,-1 1 0 0 0,0 0 0 0 0,1 0 0 0 0,-1 0 1 0 0,0 0-1 0 0,1-1 0 0 0,-1 1 0 0 0,0 0 0 0 0,0 0 1 0 0,1-1-1 0 0,-1 1 0 0 0,0 0 0 0 0,0 0 0 0 0,1-1 1 0 0,-1 1-1 0 0,0 0 0 0 0,0-1 0 0 0,13-18-6 0 0,7-15-20 0 0,6-14 71 0 0,7-14-39 0 0,6-17 24 0 0,8-17-43 0 0,8-18 13 0 0,9-19-16 0 0,8-18 41 0 0,9-16-3 0 0,7-14-16 0 0,7-11 7 0 0,7-9-13 0 0,7-8 4 0 0,7-6-2 0 0,6-6 0 0 0,3-3 28 0 0,4-5-27 0 0,0-2 0 0 0,0 2 1 0 0,-2 5-12 0 0,-5 10 13 0 0,-6 11 5 0 0,-5 9-11 0 0,-4 11 23 0 0,-7 11-25 0 0,-5 12 8 0 0,-10 16 6 0 0,-7 15-12 0 0,-9 18 5 0 0,-10 19 16 0 0,-10 16-23 0 0,-10 20 17 0 0,-11 17 4 0 0,-10 17-20 0 0,-17 22 4 0 0,-1-1 0 0 0,0 1 0 0 0,0 0 0 0 0,0-1 0 0 0,1 1 0 0 0,-1 0 1 0 0,0 0-1 0 0,0-1 0 0 0,1 1 0 0 0,-1 0 0 0 0,0 0 0 0 0,0 0 0 0 0,1-1 0 0 0,-1 1 0 0 0,0 0 0 0 0,1 0 0 0 0,-1 0 1 0 0,0 0-1 0 0,1 0 0 0 0,-1 0 0 0 0,0-1 0 0 0,1 1 0 0 0,-1 0 0 0 0,0 0 0 0 0,1 0 0 0 0,-1 0 0 0 0,0 0 0 0 0,1 1 1 0 0,-1-1-1 0 0,0 1 0 0 0,1 0 0 0 0,-1-1 0 0 0,0 1 0 0 0,0 0 0 0 0,0 0 0 0 0,0-1 0 0 0,0 1 0 0 0,0 0 0 0 0,0 0 0 0 0,-1-1 0 0 0,1 1 0 0 0,0 0 0 0 0,0 0 0 0 0,-1 0 0 0 0,-10 30 0 0 0,-10 18 28 0 0,-11 19-36 0 0,-11 19 21 0 0,-10 22-6 0 0,-11 22 1 0 0,-10 19 9 0 0,-10 18-49 0 0,-9 15 24 0 0,-9 11-19 0 0,-7 14 23 0 0,-8 14-6 0 0,-6 12 2 0 0,-6 10 18 0 0,-2 3 5 0 0,-3-2 9 0 0,0-3-48 0 0,1-3 43 0 0,3-6-34 0 0,7-5 47 0 0,9-10 5 0 0,10-12-18 0 0,10-14-39 0 0,10-17 20 0 0,10-18-37 0 0,10-19 46 0 0,11-21-5 0 0,10-21 3 0 0,12-20-46 0 0,9-18 32 0 0,8-17-39 0 0,8-15 19 0 0,6-25 26 0 0,0-1 0 0 0,0 1 1 0 0,0-1-1 0 0,0 1 0 0 0,0-1 1 0 0,0 1-1 0 0,0-1 0 0 0,0 1 1 0 0,0-1-1 0 0,0 1 0 0 0,0-1 1 0 0,0 1-1 0 0,0-1 0 0 0,1 0 0 0 0,-1 1 1 0 0,0-1-1 0 0,0 1 0 0 0,0-1 1 0 0,1 1-1 0 0,-1 0 0 0 0,1-1 0 0 0,-1 0 0 0 0,1 0 0 0 0,-1 0 0 0 0,0 0 0 0 0,1 0-1 0 0,-1 0 1 0 0,1 0 0 0 0,-1 0 0 0 0,0 0 0 0 0,1 0 0 0 0,-1 0 0 0 0,1 0 0 0 0,-1 0 0 0 0,0 0-1 0 0,1 0 1 0 0,-1-1 0 0 0,1 1 0 0 0,-1 0 0 0 0,0 0 0 0 0,1 0 0 0 0,-1-1 0 0 0,0 1-1 0 0,1 0 1 0 0,-1-1 0 0 0,19-16-21 0 0,7-14 35 0 0,9-14-29 0 0,9-16 57 0 0,7-15-34 0 0,8-16 2 0 0,7-17-9 0 0,6-18 11 0 0,8-17 5 0 0,9-17 8 0 0,8-14 27 0 0,9-12-45 0 0,8-10 44 0 0,8-8-14 0 0,5-8-15 0 0,2-9-41 0 0,1-5 29 0 0,0-6-11 0 0,0-3 2 0 0,1 0 9 0 0,-2 5-21 0 0,0 5 16 0 0,-5 10 13 0 0,-5 11 6 0 0,-4 9-38 0 0,-5 11 22 0 0,-4 11-36 0 0,-7 14 37 0 0,-9 17-12 0 0,-10 19 13 0 0,-12 19-12 0 0,-13 20 5 0 0,-12 20-2 0 0,-13 20-10 0 0,-10 19 13 0 0,-13 19-4 0 0,-10 18-9 0 0,-11 20 13 0 0,-13 20-4 0 0,-11 22-9 0 0,-13 21 13 0 0,-13 21-14 0 0,-12 23-23 0 0,-14 21 43 0 0,-10 19-42 0 0,-9 18 41 0 0,-9 13 6 0 0,-7 11-10 0 0,-5 15-13 0 0,-5 12 13 0 0,-4 12-15 0 0,-2 5 61 0 0,-1 1-46 0 0,0-4 16 0 0,-1-3-14 0 0,1-4-6 0 0,4-6 11 0 0,5-8 5 0 0,11-14-11 0 0,12-19-5 0 0,11-19 2 0 0,13-20-21 0 0,12-22 24 0 0,9-19 2 0 0,12-22-10 0 0,9-18 5 0 0,9-19-12 0 0,11-18-6 0 0,7-17-8 0 0,8-15 11 0 0,7-15-14 0 0,9-14-14 0 0,7-16 50 0 0,8-16-15 0 0,9-17 24 0 0,8-16-23 0 0,7-16 8 0 0,8-17-13 0 0,8-17 22 0 0,9-20 3 0 0,9-20 9 0 0,11-20-11 0 0,11-14-5 0 0,9-11-8 0 0,8-11 11 0 0,6-8-4 0 0,3-8 10 0 0,4-8-2 0 0,1-4-9 0 0,-1-3 13 0 0,2 1-32 0 0,0 4-1 0 0,-2 5-10 0 0,-3 9 11 0 0,-3 10 14 0 0,-6 11-3 0 0,-3 11 2 0 0,-5 12 9 0 0,-6 15-12 0 0,-9 17 5 0 0,-11 19 7 0 0,-13 22 16 0 0,-13 23-69 0 0,-15 22 59 0 0,-12 21-67 0 0,-12 19 93 0 0,-11 20-37 0 0,-9 12-3 0 0,-3 5-3 0 0,-10 21 5 0 0,-11 21-13 0 0,-12 23 13 0 0,-14 22-14 0 0,-13 24 5 0 0,-14 23-2 0 0,-14 24 0 0 0,-14 22 0 0 0,-9 19 0 0 0,-11 16 18 0 0,-5 12-4 0 0,-6 13-8 0 0,-4 13 4 0 0,-2 10-2 0 0,0 8 0 0 0,0 1 28 0 0,1-4-36 0 0,2-6 30 0 0,3-5-27 0 0,4-6 8 0 0,5-9 6 0 0,8-12-2 0 0,11-18-9 0 0,13-21-15 0 0,12-21-15 0 0,12-21 40 0 0,11-20-32 0 0,10-18 48 0 0,10-19-32 0 0,10-19 1 0 0,8-18-9 0 0,9-17-17 0 0,7-16 22 0 0,5-26 10 0 0,0-1 0 0 0,0 1 0 0 0,0-1 0 0 0,-1 0-1 0 0,1 1 1 0 0,0-1 0 0 0,0 1 0 0 0,1-1 0 0 0,-1 1 0 0 0,0-1-1 0 0,0 1 1 0 0,0-1 0 0 0,0 1 0 0 0,0-1 0 0 0,0 0 0 0 0,1 1-1 0 0,-1-1 1 0 0,0 1 0 0 0,0-1 0 0 0,0 0 0 0 0,1 1 0 0 0,-1-1-1 0 0,1 1 1 0 0,0-1 1 0 0,-1 0 1 0 0,1 0-1 0 0,-1 0 0 0 0,1 0 1 0 0,-1 0-1 0 0,1 0 0 0 0,-1-1 0 0 0,1 1 1 0 0,-1 0-1 0 0,1 0 0 0 0,0 0 0 0 0,-1-1 1 0 0,1 1-1 0 0,-1 0 0 0 0,0-1 0 0 0,1 1 1 0 0,-1 0-1 0 0,1-1 0 0 0,-1 1 0 0 0,1-1 1 0 0,17-19 13 0 0,9-16-10 0 0,7-16-4 0 0,8-15 2 0 0,6-14 35 0 0,8-14-10 0 0,8-12 14 0 0,9-14-77 0 0,10-17 79 0 0,9-15-74 0 0,9-15 96 0 0,6-14-46 0 0,3-9-22 0 0,4-9 9 0 0,3-4 3 0 0,1-4-12 0 0,0-2 42 0 0,0 1-22 0 0,0 0-19 0 0,-1 0 24 0 0,1 3-46 0 0,-3 5 32 0 0,-2 7-10 0 0,-4 14-17 0 0,-6 15 34 0 0,-5 17-21 0 0,-8 16 8 0 0,-8 16-12 0 0,-10 16 13 0 0,-12 16-4 0 0,-12 17 10 0 0,-12 18 16 0 0,-12 16-41 0 0,-11 16 42 0 0,-10 15-35 0 0,-3 4 2 0 0,-7 15-16 0 0,-12 19 20 0 0,-11 17 2 0 0,-14 19-19 0 0,-14 18 25 0 0,-15 21-17 0 0,-14 19-22 0 0,-12 21 24 0 0,-11 22 1 0 0,-10 21 9 0 0,-8 19 8 0 0,-6 14 8 0 0,-4 8 8 0 0,-2 4-11 0 0,-2 5 5 0 0,0 2-2 0 0,-1 1 0 0 0,0-1-19 0 0,3-8-4 0 0,5-12 1 0 0,7-14 16 0 0,10-17-23 0 0,12-20 26 0 0,12-18-26 0 0,13-20-11 0 0,13-20 31 0 0,12-20-21 0 0,12-21-2 0 0,11-20 11 0 0,9-19 5 0 0,10-18-1 0 0,11-16 1 0 0,1-5 0 0 0,6-16-47 0 0,8-18 60 0 0,8-18-66 0 0,9-19 113 0 0,8-16-33 0 0,8-17-15 0 0,8-15-11 0 0,8-18 58 0 0,11-19-66 0 0,10-17 40 0 0,11-19-2 0 0,11-15-28 0 0,8-14-1 0 0,8-10 37 0 0,5-8-40 0 0,3-6 22 0 0,1-6-6 0 0,1-5 1 0 0,1-3-10 0 0,1-2 13 0 0,1 4-4 0 0,-1 6-18 0 0,-3 9-4 0 0,-2 11-18 0 0,-3 9 32 0 0,-3 12-11 0 0,-6 14 4 0 0,-9 14 28 0 0,-11 19-36 0 0,-12 22 12 0 0,-14 22-23 0 0,-12 24 24 0 0,-14 22-7 0 0,-12 23 11 0 0,-12 19-12 0 0,-10 20-23 0 0,-12 19 24 0 0,-10 20-18 0 0,-13 21 15 0 0,-11 23-14 0 0,-13 25-5 0 0,-13 24 2 0 0,-16 28 16 0 0,-15 24-32 0 0,-16 24 38 0 0,-13 19-3 0 0,-10 16 2 0 0,-8 12 29 0 0,-7 14-46 0 0,-5 14 25 0 0,-5 11-27 0 0,-2 7 35 0 0,-2 2 7 0 0,0-4 18 0 0,-3-2-77 0 0,1-3 70 0 0,2-6-70 0 0,7-8 76 0 0,11-16-5 0 0,12-20-24 0 0,12-20-18 0 0,12-21 22 0 0,13-22-36 0 0,11-21 28 0 0,14-23-8 0 0,14-21-17 0 0,12-22-22 0 0,11-21 42 0 0,12-20-33 0 0,8-18 39 0 0,9-17-11 0 0,8-17 4 0 0,9-17-10 0 0,7-15 22 0 0,7-17-16 0 0,8-16 24 0 0,7-14 3 0 0,8-14 9 0 0,8-14-57 0 0,9-13 35 0 0,9-14-31 0 0,8-18 54 0 0,10-13-15 0 0,8-14-4 0 0,12-15-43 0 0,11-11 40 0 0,8-8-34 0 0,6-6 47 0 0,3-1-4 0 0,0-1-25 0 0,0-2 9 0 0,-2-1 5 0 0,-1 2-12 0 0,-2 6 23 0 0,-3 11-16 0 0,-6 13-4 0 0,-5 14-17 0 0,-6 15 13 0 0,-7 13-15 0 0,-7 16 23 0 0,-9 16 3 0 0,-11 18-10 0 0,-13 18-14 0 0,-12 20 22 0 0,-13 19-7 0 0,-14 19 11 0 0,-11 18-12 0 0,-20 17 4 0 0,0 1-1 0 0,1 0 0 0 0,-1 0 0 0 0,0 0 1 0 0,0-1-1 0 0,0 1 0 0 0,0 0 0 0 0,1 0 1 0 0,-1 0-1 0 0,0 0 0 0 0,0 0 0 0 0,0-1 1 0 0,0 1-1 0 0,1 0 0 0 0,-1 0 0 0 0,0 0 1 0 0,0 0-1 0 0,1 0 0 0 0,-1 0 0 0 0,0 0 1 0 0,0 0-1 0 0,0 0 0 0 0,1 0 0 0 0,-1 0 1 0 0,0 0-1 0 0,0 0 0 0 0,1 0 0 0 0,-1 0 1 0 0,0 0-1 0 0,0 0 0 0 0,0 0 0 0 0,1 0 1 0 0,-1 0-1 0 0,0 0 0 0 0,0 1 0 0 0,0-1 1 0 0,1 0-1 0 0,-1 0 0 0 0,0 0 0 0 0,0 0 0 0 0,0 0 1 0 0,1 1-1 0 0,-1 0-2 0 0,0 1 0 0 0,0 0 0 0 0,0-1-1 0 0,0 1 1 0 0,0-1 0 0 0,-1 1 0 0 0,1-1 0 0 0,0 0 0 0 0,-2 3 0 0 0,-10 33 8 0 0,-13 19-8 0 0,-11 21-17 0 0,-15 21 24 0 0,-14 20-26 0 0,-15 19-20 0 0,-12 19 51 0 0,-12 17-54 0 0,-11 19 83 0 0,-7 16-34 0 0,-6 14-6 0 0,-4 12-15 0 0,-5 9 21 0 0,-1 4-7 0 0,-3 1 30 0 0,-1-3-18 0 0,1-3-11 0 0,-1-4 4 0 0,3-6-13 0 0,5-8 13 0 0,8-13 14 0 0,12-17 6 0 0,12-18-28 0 0,12-20-29 0 0,13-19 45 0 0,12-18-63 0 0,10-17 65 0 0,12-18-10 0 0,9-17-6 0 0,10-18-42 0 0,9-14 49 0 0,9-16-55 0 0,6-15 63 0 0,1-3-2 0 0,9-11-1 0 0,7-13-4 0 0,8-15-33 0 0,7-13 66 0 0,8-15-69 0 0,7-13 50 0 0,7-13 13 0 0,7-11-32 0 0,9-14 2 0 0,9-15 46 0 0,11-15-61 0 0,11-18 38 0 0,9-13-2 0 0,7-11-10 0 0,6-9-5 0 0,4-6 30 0 0,1-5-48 0 0,2-4 6 0 0,1-2 7 0 0,-2-1 14 0 0,2-2-13 0 0,1 0-4 0 0,0 4 2 0 0,0 6 7 0 0,-4 13-12 0 0,-3 13 5 0 0,-6 15-12 0 0,-8 12 13 0 0,-9 14-4 0 0,-12 13 10 0 0,-11 15-2 0 0,-12 16-9 0 0,-13 17 13 0 0,-11 17-14 0 0,-11 16 23 0 0,-11 17-53 0 0,-9 15 44 0 0,-9 13-20 0 0,-3 4 4 0 0,-8 14-11 0 0,-8 16 30 0 0,-10 16-38 0 0,-11 20 21 0 0,-10 18 3 0 0,-12 18-1 0 0,-14 19-46 0 0,-15 19 60 0 0,-16 18-75 0 0,-14 19 106 0 0,-11 17-23 0 0,-9 16-28 0 0,-6 15 13 0 0,-5 11 12 0 0,-3 9-23 0 0,-1 5 17 0 0,-1 1 4 0 0,1 0-1 0 0,1 0 10 0 0,1-1-30 0 0,1-5 18 0 0,4-8-34 0 0,8-14 9 0 0,9-15 14 0 0,12-16-32 0 0,12-16 47 0 0,12-16-33 0 0,12-18 29 0 0,11-18-7 0 0,13-19 2 0 0,12-20-28 0 0,12-21-11 0 0,12-19 2 0 0,9-19 6 0 0,9-18-2 0 0,9-17 10 0 0,9-17-12 0 0,9-19 33 0 0,11-18-29 0 0,9-21 75 0 0,11-18-31 0 0,8-19 3 0 0,10-18-26 0 0,10-18 24 0 0,12-16-27 0 0,12-19 17 0 0,11-16 23 0 0,8-16-26 0 0,9-16-9 0 0,7-13 21 0 0,3-8-26 0 0,3-8 17 0 0,2-3-5 0 0,0-5 10 0 0,4-5-12 0 0,2-2-5 0 0,3 3 2 0 0,3 5 7 0 0,-2 9-2 0 0,-2 8 1 0 0,-5 8-19 0 0,-7 7 15 0 0,-6 11-5 0 0,-8 12 10 0 0,-11 18 16 0 0,-11 21-3 0 0,-11 21-73 0 0,-12 22 68 0 0,-13 21-70 0 0,-13 23 94 0 0,-13 19-46 0 0,-13 21 6 0 0,-12 19-9 0 0,-11 18 2 0 0,-10 14 6 0 0,-4 6 1 0 0,-7 15-2 0 0,-11 17-18 0 0,-11 17-4 0 0,-12 21 29 0 0,-12 21-29 0 0,-15 24 28 0 0,-14 26-35 0 0,-15 25 19 0 0,-13 24-6 0 0,-13 24-18 0 0,-13 21 52 0 0,-13 17-43 0 0,-11 16 60 0 0,-8 10-7 0 0,-5 12-34 0 0,-3 11 13 0 0,-2 7 3 0 0,2 5-12 0 0,2 1 5 0 0,2-3-2 0 0,4-3 28 0 0,1-4-36 0 0,3-9 30 0 0,5-11-27 0 0,8-13 8 0 0,10-15 15 0 0,12-17-23 0 0,12-16-2 0 0,13-16 10 0 0,12-19-14 0 0,13-20 23 0 0,13-23-16 0 0,13-23 6 0 0,11-24-21 0 0,12-23-4 0 0,10-21 1 0 0,10-20 16 0 0,7-17-14 0 0,5-21 20 0 0,0 0 0 0 0,0 1 0 0 0,0-1-1 0 0,0 0 1 0 0,0 0 0 0 0,0 0 0 0 0,0 0-1 0 0,0 0 1 0 0,0 0 0 0 0,0 1 0 0 0,0-1-1 0 0,0 0 1 0 0,0 0 0 0 0,0 0 0 0 0,0 0-1 0 0,0 0 1 0 0,0 0 0 0 0,0 1-1 0 0,0-1 1 0 0,0 0 0 0 0,0 0 0 0 0,0 0-1 0 0,0 0 1 0 0,0 0 0 0 0,0 0 0 0 0,0 1-1 0 0,0-1 1 0 0,0 0 0 0 0,0 0 0 0 0,0 0-1 0 0,1 0 1 0 0,-1 0 0 0 0,0 0 0 0 0,0 0-1 0 0,0 0 1 0 0,0 0 0 0 0,0 1 0 0 0,0-1-1 0 0,0 0 1 0 0,1 0 0 0 0,-1 0 0 0 0,0 0-1 0 0,0 0 1 0 0,0 0 0 0 0,0 0 0 0 0,0 0-1 0 0,0 0 1 0 0,1 0 0 0 0,-1 0 0 0 0,0 0-1 0 0,0 0 1 0 0,0 0 0 0 0,0 0 0 0 0,0 0-1 0 0,0 0 1 0 0,1 0 0 0 0,-1 0 0 0 0,12-11-16 0 0,8-16 18 0 0,8-16-4 0 0,9-17 58 0 0,9-20-35 0 0,8-19-5 0 0,10-21-25 0 0,11-22 14 0 0,9-22-25 0 0,12-19 35 0 0,10-15 17 0 0,11-14-4 0 0,12-14-6 0 0,11-16-24 0 0,8-15 6 0 0,8-16-14 0 0,3-7-15 0 0,3-6 32 0 0,2-3-2 0 0,4-4-8 0 0,3-4 14 0 0,5-1-14 0 0,1 5 5 0 0,1 9-2 0 0,-2 9 9 0 0,-3 10-12 0 0,-6 9 14 0 0,-6 11-14 0 0,-9 13 14 0 0,-11 16-14 0 0,-11 19-5 0 0,-11 20 11 0 0,-14 23-23 0 0,-13 24 7 0 0,-16 25 15 0 0,-14 25-4 0 0,-16 23 2 0 0,-14 21 18 0 0,-14 19-23 0 0,-18 17 5 0 0,0 0 0 0 0,0 0 0 0 0,0 0 0 0 0,0 0 0 0 0,0 0 0 0 0,0 0 0 0 0,0 0 0 0 0,0 1 0 0 0,0-1 0 0 0,0 0 0 0 0,0 0 0 0 0,0 0 1 0 0,0 0-1 0 0,0 0 0 0 0,0 0 0 0 0,0 0 0 0 0,0 1 0 0 0,0-1 0 0 0,0 0 0 0 0,0 0 0 0 0,0 0 0 0 0,1 0 0 0 0,-1 0 0 0 0,0 0 0 0 0,0 0 0 0 0,0 0 0 0 0,0 0 0 0 0,0 0 0 0 0,0 0 0 0 0,0 1 0 0 0,0-1 0 0 0,0 0 0 0 0,1 0 0 0 0,-1 0 0 0 0,0 0 0 0 0,0 0 0 0 0,0 0 0 0 0,0 0 1 0 0,0 0-1 0 0,0 0 0 0 0,0 0 0 0 0,1 0 0 0 0,-1 0 0 0 0,0 0 0 0 0,0 0 0 0 0,0 0 0 0 0,0 0 0 0 0,0 0 0 0 0,0 0 0 0 0,0 0 0 0 0,1 0 0 0 0,-1-1 0 0 0,0 1 0 0 0,0 0 0 0 0,0 0 0 0 0,0 0 0 0 0,0 0 0 0 0,0 0 0 0 0,0 0 0 0 0,0 0 0 0 0,0 0 0 0 0,0 0 0 0 0,1 0 1 0 0,-1 0-1 0 0,0-1 0 0 0,0 1 0 0 0,-8 19-10 0 0,-11 18-15 0 0,-14 20 32 0 0,-15 23-21 0 0,-14 25 17 0 0,-16 27 5 0 0,-15 26-29 0 0,-13 25 9 0 0,-14 24 14 0 0,-14 23-4 0 0,-15 20 20 0 0,-12 17-23 0 0,-10 14 45 0 0,-9 12-13 0 0,-6 10-51 0 0,-2 5 81 0 0,0 4-92 0 0,2 0 75 0 0,6-2-41 0 0,7-3-35 0 0,5-4 20 0 0,4-9 19 0 0,3-9-17 0 0,4-11 26 0 0,7-15 22 0 0,8-13-16 0 0,12-13-58 0 0,12-17 74 0 0,13-17-92 0 0,14-20 74 0 0,12-23-13 0 0,12-23-15 0 0,12-24-3 0 0,12-21-9 0 0,11-21-8 0 0,11-20 20 0 0,8-17-25 0 0,8-16 8 0 0,6-14 30 0 0,2-3 3 0 0,11-14 0 0 0,8-16 12 0 0,9-15-20 0 0,10-17 25 0 0,9-16-7 0 0,9-21-8 0 0,10-21 13 0 0,12-22-14 0 0,13-24 33 0 0,13-21-20 0 0,13-15-11 0 0,12-17-15 0 0,10-13 31 0 0,8-15-39 0 0,5-14 30 0 0,4-10 1 0 0,3-7-10 0 0,4-4 5 0 0,1 0-2 0 0,2 0-10 0 0,3 1 4 0 0,1 4 16 0 0,-2 7-14 0 0,-3 10-13 0 0,-6 12 22 0 0,-7 14-17 0 0,-9 14 15 0 0,-9 17-14 0 0,-12 15-14 0 0,-10 18 4 0 0,-11 16 15 0 0,-11 20-14 0 0,-12 21 34 0 0,-12 21-20 0 0,-14 22 8 0 0,-14 21-21 0 0,-14 21 15 0 0,-25 29-4 0 0,-1 1 0 0 0,1 0 0 0 0,-1-1-1 0 0,0 1 1 0 0,1 0 0 0 0,-1 0 0 0 0,1 0 0 0 0,2-1 0 0 0,-4 2 0 0 0,1 0 0 0 0,-1 0 1 0 0,0 0-1 0 0,0 0 1 0 0,0 0-1 0 0,0 0 0 0 0,1 0 1 0 0,-1 0-1 0 0,0 0 0 0 0,0 0 1 0 0,0 0-1 0 0,1 1 0 0 0,-1-1 1 0 0,0 0-1 0 0,0 0 1 0 0,0 0-1 0 0,0 0 0 0 0,0 0 1 0 0,1 0-1 0 0,-1 0 0 0 0,0 1 1 0 0,0-1-1 0 0,0 0 0 0 0,0 0 1 0 0,0 0-1 0 0,0 0 1 0 0,0 1-1 0 0,0-1 0 0 0,1 0 1 0 0,-1 0-1 0 0,0 0 0 0 0,0 0 1 0 0,0 1-1 0 0,0-1 0 0 0,0 0 1 0 0,0 0-1 0 0,0 0 1 0 0,0 1-1 0 0,0-1 0 0 0,0 0 1 0 0,0 0-1 0 0,0 0 0 0 0,0 1 1 0 0,0-1-1 0 0,-1 0 0 0 0,1 0 1 0 0,0 0-1 0 0,0 0 1 0 0,0 1-1 0 0,0-1 0 0 0,-9 26 4 0 0,-12 18-4 0 0,-12 23-45 0 0,-15 22 40 0 0,-12 26-43 0 0,-15 23 86 0 0,-13 23-43 0 0,-15 21 16 0 0,-14 21-41 0 0,-15 22 30 0 0,-13 22-20 0 0,-13 19 52 0 0,-8 14-24 0 0,-8 7-9 0 0,-6 8 32 0 0,-2 6-39 0 0,2 4 40 0 0,2 2-50 0 0,7-4 16 0 0,7-8-6 0 0,7-10-10 0 0,7-11 32 0 0,6-9-20 0 0,6-12 8 0 0,8-13 7 0 0,9-18-12 0 0,10-18 5 0 0,13-22 26 0 0,14-22-36 0 0,13-23-7 0 0,13-22 2 0 0,12-22-22 0 0,13-21 6 0 0,10-18 15 0 0,9-19-23 0 0,10-17 36 0 0,4-18 0 0 0,0 0 1 0 0,0 0 0 0 0,0 1-1 0 0,0-1 1 0 0,0 0 0 0 0,1 0-1 0 0,-1 0 1 0 0,0 0 0 0 0,0 0-1 0 0,0 0 1 0 0,0 0 0 0 0,0 1-1 0 0,0-1 1 0 0,0 0 0 0 0,0 0-1 0 0,0 0 1 0 0,0 0-1 0 0,0 0 1 0 0,0 0 0 0 0,0 0-1 0 0,1 0 1 0 0,-1 1 0 0 0,0-1-1 0 0,0 0 1 0 0,0 0 0 0 0,0 0-1 0 0,0 0 1 0 0,0 0 0 0 0,0 0-1 0 0,1 0 1 0 0,-1 0 0 0 0,0 0-1 0 0,0 0 1 0 0,0 0 0 0 0,0 0-1 0 0,0 0 1 0 0,0 0 0 0 0,1 0-1 0 0,-1 0 1 0 0,0 0 0 0 0,0 0-1 0 0,0 0 1 0 0,0 0 0 0 0,0 0-1 0 0,0 0 1 0 0,1 0 0 0 0,-1 0-1 0 0,0 0 1 0 0,0 0-1 0 0,0 0 1 0 0,0-1 0 0 0,0 1-1 0 0,0 0 1 0 0,0 0 0 0 0,1 0-1 0 0,-1 0 1 0 0,0 0 0 0 0,0 0-1 0 0,0 0 1 0 0,0 0 0 0 0,0-1-1 0 0,15-13-13 0 0,8-18-2 0 0,9-16 9 0 0,10-18-2 0 0,10-17 19 0 0,12-19 24 0 0,12-19-16 0 0,12-24-20 0 0,14-22 24 0 0,10-21-27 0 0,11-21 26 0 0,6-13-7 0 0,4-10 11 0 0,7-13-30 0 0,5-12 27 0 0,7-11-27 0 0,7-10 45 0 0,6-2-32 0 0,4-1-8 0 0,6 0-25 0 0,3 1 33 0 0,1-1-12 0 0,-1 2 22 0 0,-4 5 5 0 0,-5 11-38 0 0,-4 10-25 0 0,-7 14 80 0 0,-7 12-82 0 0,-7 13 63 0 0,-10 17-9 0 0,-11 16-35 0 0,-9 19 50 0 0,-12 20-26 0 0,-11 19 18 0 0,-14 22-32 0 0,-16 22-1 0 0,-15 22 9 0 0,-14 21-23 0 0,-15 18 25 0 0,-12 16-3 0 0,-4 5 2 0 0,-9 18 33 0 0,-14 19-20 0 0,-13 20-10 0 0,-15 22 4 0 0,-17 25 6 0 0,-15 24-2 0 0,-16 23-9 0 0,-13 20-15 0 0,-12 20-15 0 0,-14 18 12 0 0,-12 20 23 0 0,-12 20-7 0 0,-10 18 41 0 0,-9 15-1 0 0,-6 9-7 0 0,-8 10-33 0 0,-5 7 19 0 0,-2 7-18 0 0,1 3 5 0 0,7-3-12 0 0,9-7 13 0 0,8-8-4 0 0,8-8 1 0 0,9-8 0 0 0,6-8 0 0 0,9-13 9 0 0,7-16-12 0 0,9-17-5 0 0,9-17 11 0 0,10-19-14 0 0,13-17 14 0 0,13-19-14 0 0,13-21 5 0 0,13-19-12 0 0,11-21 22 0 0,13-20-25 0 0,10-20-2 0 0,12-21-18 0 0,10-37 36 0 0,0 0 0 0 0,1 0-1 0 0,0 0 1 0 0,0 0 0 0 0,-1 0 0 0 0,1 0 0 0 0,0 0 0 0 0,1 2-1 0 0,-1-3 6 0 0,0-1 0 0 0,0 0-1 0 0,0 0 1 0 0,0 0-1 0 0,0 1 1 0 0,0-1 0 0 0,1 0-1 0 0,-1 0 1 0 0,0 0 0 0 0,0 0-1 0 0,0 0 1 0 0,0 1-1 0 0,0-1 1 0 0,1 0 0 0 0,-1 0-1 0 0,0 0 1 0 0,0 0-1 0 0,0 0 1 0 0,1 0 0 0 0,-1 0-1 0 0,0 0 1 0 0,0 1 0 0 0,0-1-1 0 0,0 0 1 0 0,1 0-1 0 0,-1 0 1 0 0,0 0 0 0 0,0 0-1 0 0,1 0 1 0 0,-1 0 0 0 0,0 0-1 0 0,0 0 1 0 0,0 0-1 0 0,1 0 1 0 0,-1-1 0 0 0,0 1-1 0 0,0 0 1 0 0,0 0-1 0 0,1 0 1 0 0,-1 0 0 0 0,0 0-1 0 0,0 0 1 0 0,0 0 0 0 0,0 0-1 0 0,1-1 1 0 0,-1 1-1 0 0,0 0 1 0 0,0 0 0 0 0,3-3-4 0 0,0 1 0 0 0,0-1 0 0 0,0 1 1 0 0,3-6-1 0 0,22-30-4 0 0,8-18 45 0 0,9-20-30 0 0,10-19-7 0 0,12-21 21 0 0,11-20-7 0 0,14-20 11 0 0,11-21-2 0 0,10-20 1 0 0,9-21-28 0 0,9-22 17 0 0,8-20-6 0 0,8-17 10 0 0,7-13-12 0 0,5-12 5 0 0,5-8-12 0 0,7-10 4 0 0,8-5 16 0 0,7-4-14 0 0,4-2 6 0 0,0 1-2 0 0,-2 2-10 0 0,-2 6 32 0 0,-4 9-20 0 0,-4 10 17 0 0,-6 14-42 0 0,-8 15-6 0 0,-7 14 9 0 0,-7 17 4 0 0,-8 16 8 0 0,-9 18 8 0 0,-11 22-1 0 0,-15 25-9 0 0,-14 25-24 0 0,-16 26-4 0 0,-15 25 18 0 0,-15 23-16 0 0,-15 21 52 0 0,-13 21-14 0 0,-15 18-7 0 0,-3 4 0 0 0,-8 15-12 0 0,-14 18-6 0 0,-14 21 1 0 0,-15 22-21 0 0,-16 24 24 0 0,-17 26 2 0 0,-18 29 9 0 0,-18 30-11 0 0,-17 27 5 0 0,-13 26-12 0 0,-14 19-6 0 0,-10 18 30 0 0,-12 22-10 0 0,-9 19 32 0 0,-11 18-8 0 0,-8 14 22 0 0,-7 6-32 0 0,-2 5-9 0 0,1 4-17 0 0,3 1 21 0 0,7-3-7 0 0,8-6 30 0 0,11-10 1 0 0,11-12-26 0 0,10-13-1 0 0,9-16 0 0 0,10-19-2 0 0,9-19-10 0 0,14-22 13 0 0,15-22-14 0 0,14-20-5 0 0,15-22 11 0 0,14-21-14 0 0,13-22 23 0 0,13-23-16 0 0,11-24-4 0 0,12-22-36 0 0,10-20 47 0 0,11-45-5 0 0,0 1 0 0 0,0 0 0 0 0,1-1 1 0 0,0 6-1 0 0,0-9 10 0 0,0-1 0 0 0,0 1 1 0 0,0-1-1 0 0,0 0 0 0 0,0 1 1 0 0,0-1-1 0 0,0 0 0 0 0,0 1 1 0 0,0-1-1 0 0,0 0 0 0 0,0 1 1 0 0,1-1-1 0 0,-1 1 0 0 0,0-1 1 0 0,0 0-1 0 0,0 0 0 0 0,0 1 0 0 0,1-1 1 0 0,-1 0-1 0 0,0 1 0 0 0,0-1 1 0 0,1 0-1 0 0,-1 0 0 0 0,0 1 1 0 0,0-1-1 0 0,1 0 0 0 0,-1 0 1 0 0,0 0-1 0 0,1 1 0 0 0,-1-1 1 0 0,0 0-1 0 0,1 0 0 0 0,0 0 0 0 0,0 0 1 0 0,1 0-1 0 0,-1-1 0 0 0,0 1 0 0 0,0 0 0 0 0,0-1 1 0 0,0 1-1 0 0,0-1 0 0 0,-1 1 0 0 0,1-1 0 0 0,0 0 0 0 0,0 1 1 0 0,0-1-1 0 0,1-1 0 0 0,22-23-3 0 0,9-20-5 0 0,9-19 20 0 0,9-20-16 0 0,10-22 43 0 0,11-19-3 0 0,11-19 3 0 0,12-19-37 0 0,13-17 49 0 0,10-17-54 0 0,9-18 26 0 0,6-17-8 0 0,6-18-18 0 0,6-15 6 0 0,6-12-13 0 0,6-10 13 0 0,6-8-4 0 0,3-4 1 0 0,5-4 0 0 0,5 0 18 0 0,2 2-23 0 0,2 4 8 0 0,-4 6-13 0 0,-5 8 4 0 0,-7 10 7 0 0,-6 11-12 0 0,-7 13 23 0 0,-8 15-25 0 0,-8 19-2 0 0,-13 23 19 0 0,-11 22-16 0 0,-13 22 6 0 0,-13 21 7 0 0,-13 22-12 0 0,-12 20 14 0 0,-15 22-42 0 0,-14 22 22 0 0,-13 20 1 0 0,-14 18-2 0 0,-4 5 0 0 0,-10 18 17 0 0,-13 21-30 0 0,-14 20 10 0 0,-12 20-3 0 0,-14 20 28 0 0,-13 23-36 0 0,-13 22 40 0 0,-13 23-22 0 0,-12 22-2 0 0,-10 19 20 0 0,-8 19 3 0 0,-9 15 0 0 0,-8 11 19 0 0,-6 7 5 0 0,-5 5-10 0 0,-3 3-14 0 0,-1 4 22 0 0,1-1-26 0 0,4-2 26 0 0,6-8-54 0 0,8-10 25 0 0,9-13 0 0 0,8-11-20 0 0,11-12 35 0 0,9-12-21 0 0,13-15 8 0 0,10-18-2 0 0,12-20 0 0 0,11-22-10 0 0,11-20 4 0 0,11-22 7 0 0,11-19-2 0 0,9-20-9 0 0,11-16-6 0 0,8-32 14 0 0,1 0 0 0 0,0 1 0 0 0,-1-1 0 0 0,1 0-1 0 0,0 1 1 0 0,0-1 0 0 0,0 0 0 0 0,0 1 0 0 0,0-1 0 0 0,1 3-1 0 0,-1-4 3 0 0,1 0 0 0 0,-1 1 0 0 0,0-1 0 0 0,0 0 0 0 0,0 0 0 0 0,1 1-1 0 0,-1-1 1 0 0,0 0 0 0 0,0 0 0 0 0,0 0 0 0 0,1 1 0 0 0,-1-1 0 0 0,0 0 0 0 0,1 0 0 0 0,-1 0-1 0 0,0 0 1 0 0,0 0 0 0 0,1 0 0 0 0,-1 1 0 0 0,0-1 0 0 0,1 0 0 0 0,-1 0 0 0 0,0 0 0 0 0,1 0-1 0 0,-1 0 1 0 0,0 0 0 0 0,0 0 0 0 0,1 0 0 0 0,-1-1 0 0 0,0 1 0 0 0,1 0 0 0 0,-1 0-1 0 0,1 0 1 0 0,1-1-5 0 0,1 0 1 0 0,-1-1-1 0 0,1 1 0 0 0,-1 0 0 0 0,4-4 0 0 0,22-21 21 0 0,9-14 5 0 0,8-15 10 0 0,9-19-38 0 0,10-19 13 0 0,10-21-16 0 0,9-21 13 0 0,10-19 14 0 0,10-18-3 0 0,10-17-8 0 0,10-13 13 0 0,12-14-4 0 0,12-13-18 0 0,8-13 24 0 0,8-12-7 0 0,8-12-8 0 0,4-9 4 0 0,4-5-12 0 0,4-4 4 0 0,0-3-2 0 0,2 0 9 0 0,3-4-21 0 0,3 2-3 0 0,1 5 1 0 0,0 8 26 0 0,-5 13 10 0 0,-9 13-28 0 0,-10 14 28 0 0,-12 15-27 0 0,-13 17 8 0 0,-14 20-22 0 0,-16 22 24 0 0,-16 23 11 0 0,-17 26-49 0 0,-16 24 62 0 0,-16 23-66 0 0,-14 22 85 0 0,-14 20-25 0 0,-15 19-16 0 0,-3 5-1 0 0,-9 14-6 0 0,-12 20 3 0 0,-14 20-3 0 0,-14 23 0 0 0,-14 23-19 0 0,-15 23-4 0 0,-14 25 1 0 0,-15 25-30 0 0,-15 24 36 0 0,-14 20 25 0 0,-14 19-16 0 0,-14 16 9 0 0,-14 20-2 0 0,-10 19-28 0 0,-10 17 45 0 0,-5 14-42 0 0,-3 7 31 0 0,1 6-8 0 0,1 4 11 0 0,0 1 16 0 0,2-2-13 0 0,3-6-4 0 0,5-12-17 0 0,9-12-6 0 0,11-12 10 0 0,11-14-4 0 0,14-18 10 0 0,14-18-12 0 0,14-24 23 0 0,13-22-16 0 0,14-23 15 0 0,11-22-14 0 0,13-22-5 0 0,12-23-8 0 0,11-21 20 0 0,13-23 3 0 0,10-20-10 0 0,10-22-23 0 0,10-19 18 0 0,3-5-4 0 0,7-14 16 0 0,11-20-36 0 0,11-19 30 0 0,9-21 1 0 0,13-23 9 0 0,11-21 27 0 0,11-22-17 0 0,11-20-2 0 0,11-19-17 0 0,11-24 32 0 0,13-24-30 0 0,12-20 38 0 0,15-19-39 0 0,12-14 2 0 0,9-9 0 0 0,10-14 35 0 0,5-11-48 0 0,6-10 54 0 0,4-6-63 0 0,1 1 19 0 0,1 1 2 0 0,2 1-21 0 0,0 2 25 0 0,0 9-35 0 0,-3 10 56 0 0,-8 17-16 0 0,-11 17-4 0 0,-12 18-24 0 0,-13 18 24 0 0,-14 20-27 0 0,-14 21 26 0 0,-15 24 11 0 0,-17 26-21 0 0,-15 25 26 0 0,-18 26-17 0 0,-15 24 6 0 0,-15 23-21 0 0,-14 23 15 0 0,-12 19-1 0 0,-2 5 2 0 0,-13 16-17 0 0,-13 21 16 0 0,-15 23-43 0 0,-14 24 13 0 0,-14 23-6 0 0,-15 25 0 0 0,-14 25 18 0 0,-15 23-23 0 0,-15 23 26 0 0,-15 19 11 0 0,-15 18 7 0 0,-12 15 18 0 0,-12 19-22 0 0,-10 16 8 0 0,-5 12-3 0 0,-4 9 9 0 0,1 4-21 0 0,2 1 16 0 0,1 1-15 0 0,1-2 5 0 0,3-4-2 0 0,2-7 9 0 0,8-12 7 0 0,9-12-20 0 0,10-10 16 0 0,12-11-24 0 0,12-13 7 0 0,13-16-3 0 0,14-20 9 0 0,14-20 16 0 0,12-22-41 0 0,12-19 32 0 0,10-19-48 0 0,11-19 42 0 0,11-18 4 0 0,12-21 9 0 0,11-18-75 0 0,9-19 69 0 0,12-34-15 0 0,0 0 0 0 0,0 0 0 0 0,-1 0 0 0 0,1 0 0 0 0,0 1-1 0 0,0-1 1 0 0,0 0 0 0 0,0 0 0 0 0,0 0 0 0 0,0 0 0 0 0,0 0-1 0 0,1 3 1 0 0,-1-4 7 0 0,0 0-1 0 0,1 0 1 0 0,-1 0-1 0 0,0 1 1 0 0,0-1-1 0 0,1 0 1 0 0,-1 0 0 0 0,0 0-1 0 0,0 0 1 0 0,1 0-1 0 0,-1 0 1 0 0,0 1-1 0 0,0-1 1 0 0,1 0-1 0 0,-1 0 1 0 0,0 0-1 0 0,0 0 1 0 0,1 0-1 0 0,-1 0 1 0 0,0 0-1 0 0,0 0 1 0 0,1 0-1 0 0,-1 0 1 0 0,0-1-1 0 0,1 1 1 0 0,-1 0 0 0 0,0 0-1 0 0,0 0 1 0 0,1 0-1 0 0,-1 0 1 0 0,0 0-1 0 0,0 0 1 0 0,0-1-1 0 0,1 1 1 0 0,-1 0-1 0 0,0 0 1 0 0,1-1-1 0 0,18-17 8 0 0,11-19 6 0 0,10-18-36 0 0,11-20 86 0 0,11-20-92 0 0,11-20 86 0 0,10-18-36 0 0,11-19-7 0 0,12-23-6 0 0,12-23 1 0 0,14-22-2 0 0,13-20 9 0 0,13-14 16 0 0,9-11-3 0 0,10-13-54 0 0,6-12 44 0 0,6-12-44 0 0,3-6 40 0 0,2-2-3 0 0,-2 2-17 0 0,2 1-21 0 0,0 0 33 0 0,1 2-22 0 0,-2 7 64 0 0,-4 12-37 0 0,-10 17-5 0 0,-10 15-7 0 0,-11 18-18 0 0,-13 17 22 0 0,-13 17 11 0 0,-13 21-12 0 0,-14 21-4 0 0,-13 22 2 0 0,-14 23-2 0 0,-14 22-10 0 0,-15 24-6 0 0,-13 21 20 0 0,-14 20 12 0 0,-14 20-40 0 0,-13 21 42 0 0,-14 22-52 0 0,-16 21 25 0 0,-13 23 1 0 0,-16 23-20 0 0,-14 26 7 0 0,-15 26 15 0 0,-15 24-23 0 0,-15 23 26 0 0,-14 18-7 0 0,-13 18-8 0 0,-15 21 13 0 0,-12 18 5 0 0,-11 15-1 0 0,-7 11 10 0 0,-1 2-12 0 0,1 2-5 0 0,3 0 11 0 0,4 0 14 0 0,5-4-13 0 0,7-7 24 0 0,7-13-6 0 0,8-15-8 0 0,10-15-34 0 0,9-13 28 0 0,12-17-38 0 0,14-16 75 0 0,16-20-41 0 0,15-23 15 0 0,16-22-41 0 0,13-24-7 0 0,13-23-10 0 0,12-21 29 0 0,10-22-20 0 0,10-19 26 0 0,11-31 4 0 0,0 0-1 0 0,0-1 0 0 0,-1 1 1 0 0,1 0-1 0 0,0 0 0 0 0,0-1 1 0 0,0 1-1 0 0,0 0 0 0 0,0 0 1 0 0,0 0-1 0 0,0-1 0 0 0,0 1 1 0 0,0 0-1 0 0,0 0 0 0 0,1 1 1 0 0,-1-2-2 0 0,1 0 1 0 0,-1 0 0 0 0,0 0-1 0 0,1 0 1 0 0,-1 0 0 0 0,1 0-1 0 0,-1 0 1 0 0,0 0 0 0 0,1 0-1 0 0,-1-1 1 0 0,1 1 0 0 0,-1 0-1 0 0,0 0 1 0 0,1 0 0 0 0,-1 0-1 0 0,0-1 1 0 0,1 1 0 0 0,-1 0-1 0 0,0 0 1 0 0,1-1 0 0 0,-1 1-1 0 0,0 0 1 0 0,1 0 0 0 0,-1-1-1 0 0,0 1 1 0 0,1-1 0 0 0,19-21 10 0 0,11-17 4 0 0,10-18-18 0 0,9-19 26 0 0,12-21-26 0 0,11-22 17 0 0,14-24 4 0 0,13-22 27 0 0,12-19-17 0 0,9-14-20 0 0,9-14 15 0 0,8-14-6 0 0,8-14 1 0 0,8-15 9 0 0,6-12-21 0 0,7-11-3 0 0,7-9-46 0 0,10-9 58 0 0,7-9-38 0 0,9-9 68 0 0,3-2-19 0 0,-1 3-48 0 0,-2 7 25 0 0,-5 9-1 0 0,-8 13-11 0 0,-8 13 14 0 0,-10 16-14 0 0,-10 21 14 0 0,-12 20-4 0 0,-13 23-9 0 0,-14 25 13 0 0,-16 27-4 0 0,-19 27 1 0 0,-18 28 0 0 0,-19 25-10 0 0,-17 22-6 0 0,-14 20 20 0 0,-14 16 11 0 0,-4 5 5 0 0,-10 17-21 0 0,-14 18 3 0 0,-13 22 0 0 0,-16 25-30 0 0,-17 24 26 0 0,-16 28 1 0 0,-15 24-10 0 0,-13 23 14 0 0,-13 22-23 0 0,-11 18 7 0 0,-10 19-3 0 0,-12 16 0 0 0,-7 16 0 0 0,-9 13 18 0 0,-10 15-14 0 0,-7 10 6 0 0,-6 8 7 0 0,-3 6 7 0 0,4 1-1 0 0,4-5-9 0 0,7-5-15 0 0,7-11 32 0 0,9-13-21 0 0,10-14 36 0 0,10-16-20 0 0,12-17-11 0 0,9-16 4 0 0,12-20-41 0 0,11-20 30 0 0,13-23 8 0 0,14-24-2 0 0,13-24 20 0 0,14-23-32 0 0,13-21 19 0 0,11-19-34 0 0,11-19 9 0 0,10-16 5 0 0,8-18 10 0 0,3-5 2 0 0,9-12-16 0 0,11-16 23 0 0,11-18-16 0 0,10-18 34 0 0,11-17 8 0 0,11-19 9 0 0,13-23-47 0 0,13-24 15 0 0,11-24-7 0 0,12-22 37 0 0,9-16-20 0 0,9-14 9 0 0,9-13-12 0 0,7-12-15 0 0,10-14 13 0 0,6-14 13 0 0,8-9-31 0 0,6-4 19 0 0,7-4-25 0 0,5-3 7 0 0,2-1-3 0 0,1 0 28 0 0,-4 4-18 0 0,-6 12 8 0 0,-7 13-40 0 0,-8 17 30 0 0,-9 16-29 0 0,-10 18 36 0 0,-10 19 7 0 0,-13 22 0 0 0,-13 21-45 0 0,-13 23 51 0 0,-17 23-45 0 0,-16 23 59 0 0,-16 24-35 0 0,-17 22-7 0 0,-31 37 9 0 0,0 0 0 0 0,-1 1-1 0 0,1-1 1 0 0,6-3 0 0 0,-9 6-1 0 0,0 0 0 0 0,1-1 0 0 0,-1 1 0 0 0,0 0 0 0 0,0 0 0 0 0,0 0 0 0 0,0 0 0 0 0,0 0 0 0 0,1 0 0 0 0,-1 0 0 0 0,0 0 0 0 0,0 0 0 0 0,0 0 0 0 0,0 0 0 0 0,0 0 0 0 0,1 0 0 0 0,-1 0 0 0 0,0 0 0 0 0,0 0 0 0 0,0 0 0 0 0,0 0 0 0 0,1 0 0 0 0,-1 0 0 0 0,0 0 0 0 0,0 0 0 0 0,0 0-1 0 0,0 0 1 0 0,0 0 0 0 0,1 0 0 0 0,-1 0 0 0 0,0 0 0 0 0,0 0 0 0 0,0 1 0 0 0,0-1 0 0 0,0 0 0 0 0,0 0 0 0 0,1 0 0 0 0,-1 0 0 0 0,0 0 0 0 0,0 0 0 0 0,0 0 0 0 0,0 1 0 0 0,0-1 0 0 0,0 0 0 0 0,0 0 0 0 0,0 0 0 0 0,0 0 0 0 0,0 0 0 0 0,0 1 0 0 0,0-1 0 0 0,0 0 0 0 0,0 0 0 0 0,0 0 0 0 0,0 0 0 0 0,0 1 0 0 0,0-1 0 0 0,0 0 0 0 0,0 0 0 0 0,0 0 0 0 0,0 0 0 0 0,0 0 0 0 0,0 1 0 0 0,0-1 0 0 0,0 0 0 0 0,0 0 0 0 0,-1 5 0 0 0,0 0 0 0 0,-1-1 0 0 0,-2 9 0 0 0,-19 34 0 0 0,-14 23-19 0 0,-15 23 15 0 0,-16 23-5 0 0,-16 25-9 0 0,-16 21 13 0 0,-13 21-32 0 0,-12 17 18 0 0,-10 16-6 0 0,-9 21 29 0 0,-9 18-8 0 0,-8 16 13 0 0,-8 13 7 0 0,-5 6-20 0 0,-6 5 16 0 0,-3 4-5 0 0,-2 3-9 0 0,3-1 13 0 0,5-4 5 0 0,8-11-29 0 0,8-14-1 0 0,10-11 28 0 0,10-13-20 0 0,9-12 36 0 0,12-16-57 0 0,12-18 18 0 0,13-22-17 0 0,13-23 22 0 0,12-23 3 0 0,13-23 0 0 0,12-24 1 0 0,13-22 0 0 0,10-21-10 0 0,10-20-6 0 0,11-19 1 0 0,2-4-3 0 0,9-13 7 0 0,10-19-7 0 0,11-18 20 0 0,10-19 5 0 0,11-23-19 0 0,10-24 25 0 0,12-25-17 0 0,11-25 52 0 0,11-23-14 0 0,11-17-4 0 0,10-17-34 0 0,11-16 10 0 0,10-14-6 0 0,9-16 37 0 0,10-12-20 0 0,8-10 9 0 0,9-9-21 0 0,8-7 6 0 0,4-4-13 0 0,3-4 22 0 0,-1-1-25 0 0,-3 5 8 0 0,-3 7-31 0 0,-3 10 17 0 0,-2 11-16 0 0,-5 12 79 0 0,-6 16-50 0 0,-9 17-1 0 0,-11 18 11 0 0,-12 21-15 0 0,-15 22 14 0 0,-18 25-14 0 0,-16 27 5 0 0,-19 26-2 0 0,-16 24-28 0 0,-15 24 64 0 0,-14 20-58 0 0,-12 20 66 0 0,-9 11-43 0 0,0-1-1 0 0,0 0 0 0 0,1 1 1 0 0,-1-1-1 0 0,0 1 0 0 0,0-1 0 0 0,0 1 1 0 0,0-1-1 0 0,0 0 0 0 0,0 1 1 0 0,-1-1-1 0 0,1 1 0 0 0,0-1 1 0 0,0 0-1 0 0,0 1 0 0 0,0-1 1 0 0,0 1-1 0 0,-1-1 0 0 0,1 0 0 0 0,0 1 1 0 0,-1 0-1 0 0,-11 27-9 0 0,-13 22-14 0 0,-13 22 11 0 0,-14 26-15 0 0,-16 26-5 0 0,-15 25 30 0 0,-15 24-29 0 0,-16 25 10 0 0,-17 24 34 0 0,-14 20-38 0 0,-12 18 31 0 0,-8 16-8 0 0,-6 14 2 0 0,-3 14-28 0 0,-3 9 36 0 0,-3 8-31 0 0,-1 3 47 0 0,-1-1-23 0 0,4-5-1 0 0,6-5 2 0 0,7-11-2 0 0,9-13 0 0 0,11-15 9 0 0,11-17-2 0 0,13-16 10 0 0,11-16-68 0 0,12-16 58 0 0,10-17-67 0 0,11-19 112 0 0,11-21-43 0 0,11-23-2 0 0,10-24-34 0 0,11-21-1 0 0,9-22-2 0 0,10-20 35 0 0,10-18-10 0 0,5-23 5 0 0,0-1 0 0 0,0 0 0 0 0,0 0 0 0 0,0 0 1 0 0,-1 1-1 0 0,1-1 0 0 0,0 0 0 0 0,0 0 0 0 0,0 0 1 0 0,0 1-1 0 0,0-1 0 0 0,0 0 0 0 0,0 0 0 0 0,1 0 1 0 0,-1 1-1 0 0,0-1 0 0 0,0 0 0 0 0,0 0 0 0 0,0 0 1 0 0,0 0-1 0 0,0 1 0 0 0,0-1 0 0 0,0 0 0 0 0,0 0 1 0 0,0 0-1 0 0,1 0 0 0 0,-1 1 0 0 0,0-1 0 0 0,0 0 0 0 0,0 0 1 0 0,0 0-1 0 0,1 0 0 0 0,-1 0 0 0 0,0 0 0 0 0,0 1 1 0 0,0-1-1 0 0,0 0 0 0 0,1 0 0 0 0,-1 0 0 0 0,0 0 1 0 0,0 0-1 0 0,0 0 0 0 0,1 0 0 0 0,-1 0 0 0 0,0 0 1 0 0,0 0-1 0 0,1 0 0 0 0,0-1 1 0 0,1 0-1 0 0,0 0 1 0 0,-1 0 0 0 0,1 0 0 0 0,-1 0-1 0 0,1 0 1 0 0,-1-1 0 0 0,2-1 0 0 0,23-26-12 0 0,10-20 24 0 0,12-20-17 0 0,11-20 34 0 0,10-23-20 0 0,13-25-2 0 0,12-24 30 0 0,12-24-48 0 0,11-21 25 0 0,11-14 10 0 0,9-13-3 0 0,11-13-17 0 0,10-15 6 0 0,8-13-13 0 0,6-12 32 0 0,3-5-20 0 0,1-2-2 0 0,3-3 2 0 0,1-3-12 0 0,5-3 13 0 0,3 1-14 0 0,0 8 5 0 0,-2 14 7 0 0,-5 15-12 0 0,-9 14 5 0 0,-12 17-2 0 0,-12 16-10 0 0,-15 21 13 0 0,-14 22-23 0 0,-16 21 35 0 0,-13 24-21 0 0,-16 24 8 0 0,-14 23-21 0 0,-16 23 24 0 0,-13 22 21 0 0,-29 34-32 0 0,0 1 1 0 0,1-1 0 0 0,-1 1-1 0 0,6-4 1 0 0,-8 6 5 0 0,0 0 0 0 0,0 0 0 0 0,1 0 0 0 0,-1 0 0 0 0,0 0 0 0 0,0 0 0 0 0,0 0 0 0 0,0 0 0 0 0,0-1 0 0 0,1 1 0 0 0,-1 0 0 0 0,0 0 0 0 0,0 0 0 0 0,0 0 0 0 0,0 0 0 0 0,0 0 0 0 0,1 0 0 0 0,-1 0 0 0 0,0 1 0 0 0,0-1 0 0 0,0 0 0 0 0,0 0 0 0 0,0 0 0 0 0,1 0 0 0 0,-1 0 0 0 0,0 0 0 0 0,0 0 0 0 0,0 0 0 0 0,0 0 0 0 0,0 0 0 0 0,0 0 0 0 0,1 1 0 0 0,-1-1 0 0 0,0 0 0 0 0,0 0 0 0 0,0 0 0 0 0,0 0 0 0 0,0 0 0 0 0,0 0 0 0 0,0 1 0 0 0,0-1 0 0 0,0 0 0 0 0,0 0 0 0 0,0 0 0 0 0,0 0 0 0 0,0 0 0 0 0,0 1 0 0 0,0-1 0 0 0,0 0 0 0 0,0 0 0 0 0,0 0 0 0 0,0 0 0 0 0,0 0 0 0 0,0 1 0 0 0,0-1 0 0 0,0 0 0 0 0,0 0 0 0 0,0 0 0 0 0,0 0 0 0 0,0 0 0 0 0,0 1 0 0 0,0-1 0 0 0,0 0 0 0 0,0 0 0 0 0,-9 26-37 0 0,-12 21 18 0 0,-13 21 3 0 0,-13 22-20 0 0,-15 23 35 0 0,-12 25-2 0 0,-14 22-8 0 0,-13 22-23 0 0,-12 18 24 0 0,-12 17-18 0 0,-15 16 43 0 0,-14 19-22 0 0,-12 17 27 0 0,-9 12-25 0 0,-1 7 8 0 0,0 2-13 0 0,2 0 32 0 0,3 0-29 0 0,5-2 38 0 0,6-4-39 0 0,8-11 12 0 0,7-16 14 0 0,9-15-23 0 0,8-18 8 0 0,8-15-22 0 0,12-15 24 0 0,11-18 2 0 0,14-18 9 0 0,13-20-20 0 0,12-19-12 0 0,11-20 12 0 0,10-20-15 0 0,10-19-5 0 0,10-19 11 0 0,9-17 14 0 0,8-18-8 0 0,2-5 2 0 0,8-10 8 0 0,10-15-4 0 0,8-16 1 0 0,8-15 9 0 0,9-16 16 0 0,10-18-3 0 0,10-16 11 0 0,12-16-21 0 0,11-14-3 0 0,9-11-9 0 0,8-11 2 0 0,8-11 7 0 0,6-10-12 0 0,6-12 42 0 0,5-11-31 0 0,3-9-8 0 0,7-10-7 0 0,6-6 1 0 0,7-3-2 0 0,5-3 28 0 0,5 1 1 0 0,2 3-17 0 0,0 0 7 0 0,-2 4-3 0 0,-5 7-10 0 0,-8 9-15 0 0,-10 15 4 0 0,-10 18-3 0 0,-9 17 9 0 0,-12 19-12 0 0,-9 17 23 0 0,-12 17-16 0 0,-13 18 24 0 0,-13 17 3 0 0,-11 17-47 0 0,-13 18 33 0 0,-33 31-13 0 0,0 1 0 0 0,-1-1 0 0 0,9-3 0 0 0,-12 7 13 0 0,-1-1-1 0 0,1 1 1 0 0,0 0 0 0 0,-1-1-1 0 0,1 1 1 0 0,0 0-1 0 0,0 0 1 0 0,-1 0-1 0 0,1-1 1 0 0,0 1 0 0 0,-1 0-1 0 0,1 0 1 0 0,0 0-1 0 0,0 0 1 0 0,-1 0-1 0 0,1 0 1 0 0,0 1 0 0 0,0-1-1 0 0,-1 0 1 0 0,2 1-1 0 0,-1-1 0 0 0,-1 1 0 0 0,1-1-1 0 0,-1 1 1 0 0,1 0 0 0 0,-1-1-1 0 0,1 1 1 0 0,-1 0 0 0 0,1-1-1 0 0,-1 1 1 0 0,0 0 0 0 0,0 0-1 0 0,1-1 1 0 0,-1 1 0 0 0,0 0-1 0 0,0 0 1 0 0,0 0 0 0 0,0-1-1 0 0,0 1 1 0 0,0 1 0 0 0,0 4-3 0 0,-1 0 1 0 0,1-1 0 0 0,-4 11-1 0 0,-12 34 6 0 0,-13 19-4 0 0,-12 20 1 0 0,-13 21-19 0 0,-13 19 6 0 0,-13 21-13 0 0,-11 22 22 0 0,-13 22-6 0 0,-10 18 2 0 0,-8 16 9 0 0,-7 9-2 0 0,-7 4 29 0 0,-6 6-36 0 0,-5 4 12 0 0,-4 5-4 0 0,2 0 18 0 0,4-3-14 0 0,7-9-4 0 0,9-11 11 0 0,9-12-4 0 0,8-12 10 0 0,9-14-21 0 0,11-14-21 0 0,11-15 5 0 0,10-14 42 0 0,9-17-31 0 0,9-16 49 0 0,9-18-79 0 0,9-17 34 0 0,9-19-31 0 0,9-16 16 0 0,9-17 4 0 0,7-31 13 0 0,1 1-1 0 0,0-1 1 0 0,0 1 0 0 0,0-1 0 0 0,0 1-1 0 0,0-1 1 0 0,0 0 0 0 0,0 1 0 0 0,0-1-1 0 0,1 2 1 0 0,-1-2 3 0 0,0-1 0 0 0,0 0 0 0 0,1 0 0 0 0,-1 0 0 0 0,0 1 0 0 0,0-1 0 0 0,0 0 0 0 0,0 0 0 0 0,1 0 0 0 0,-1 0 0 0 0,0 1 0 0 0,0-1 0 0 0,0 0-1 0 0,1 0 1 0 0,-1 0 0 0 0,0 0 0 0 0,0 0 0 0 0,1 0 0 0 0,-1 1 0 0 0,0-1 0 0 0,0 0 0 0 0,1 0 0 0 0,-1 0 0 0 0,0 0 0 0 0,0 0 0 0 0,1 0 0 0 0,-1 0 0 0 0,0 0 0 0 0,0 0 0 0 0,1 0 0 0 0,-1 0 0 0 0,0-1 0 0 0,0 1 0 0 0,0 0 0 0 0,1 0 0 0 0,-1 0 0 0 0,0 0 0 0 0,1 0 0 0 0,1-2-1 0 0,0 1 1 0 0,0 0-1 0 0,0-1 1 0 0,0 1 0 0 0,0-1-1 0 0,2-2 1 0 0,21-23 17 0 0,8-17-22 0 0,10-18 26 0 0,8-19-26 0 0,9-19 45 0 0,9-18-32 0 0,10-19-8 0 0,9-16 3 0 0,11-16-3 0 0,10-15 9 0 0,9-15 44 0 0,9-15-30 0 0,10-15 12 0 0,11-15-41 0 0,8-13 12 0 0,5-9-6 0 0,4-7 9 0 0,-1-1-12 0 0,-3-1-23 0 0,0 1 52 0 0,-2 1-35 0 0,-2 7 30 0 0,-3 10-26 0 0,-5 14 8 0 0,-7 15-3 0 0,-6 15 18 0 0,-8 13-23 0 0,-11 16 17 0 0,-11 16-24 0 0,-15 20 7 0 0,-14 21 15 0 0,-15 20-4 0 0,-15 23-8 0 0,-13 19 4 0 0,-12 21-12 0 0,-12 19-6 0 0,-8 19 14 0 0,-4 4-1 0 0,-10 14 3 0 0,-11 19-39 0 0,-12 20 50 0 0,-13 21-26 0 0,-14 22-19 0 0,-14 22-4 0 0,-15 23 28 0 0,-15 22-29 0 0,-13 20 38 0 0,-11 20-11 0 0,-10 15 13 0 0,-6 15-2 0 0,-6 17-9 0 0,-4 15 13 0 0,-3 10-23 0 0,-3 8 44 0 0,0 3-32 0 0,0 0 1 0 0,-1 1 1 0 0,3-2-2 0 0,4-7 9 0 0,6-10 7 0 0,10-16 8 0 0,13-16 8 0 0,10-16-29 0 0,12-16 18 0 0,11-15-16 0 0,10-17 5 0 0,13-16-21 0 0,10-21-4 0 0,13-18 29 0 0,11-22-20 0 0,10-20 17 0 0,9-20-32 0 0,10-19 27 0 0,7-33 2 0 0,1-1 0 0 0,0 0 0 0 0,0 1 0 0 0,0-1 0 0 0,0 0 0 0 0,0 1 0 0 0,0-1-1 0 0,0 0 1 0 0,0 1 0 0 0,0-1 0 0 0,1 2 0 0 0,0-3 0 0 0,-1 0 0 0 0,0 0 0 0 0,0 0 0 0 0,0 0 0 0 0,1 1 0 0 0,-1-1 0 0 0,0 0 0 0 0,0 0 0 0 0,1 0 0 0 0,-1 0 0 0 0,0 0 0 0 0,0 0 0 0 0,1 0-1 0 0,-1 0 1 0 0,0 0 0 0 0,0 0 0 0 0,1 0 0 0 0,-1 0 0 0 0,0 0 0 0 0,1 0 0 0 0,-1 0 0 0 0,0 0 0 0 0,0 0 0 0 0,1 0 0 0 0,-1 0 0 0 0,0 0 0 0 0,0 0 0 0 0,1 0 0 0 0,-1-1 0 0 0,0 1 0 0 0,0 0 0 0 0,0 0 0 0 0,1 0 0 0 0,-1 0 0 0 0,0-1 0 0 0,0 1 0 0 0,0 0 0 0 0,1-1 0 0 0,18-17 0 0 0,9-19 0 0 0,10-18 9 0 0,8-18-2 0 0,10-19 19 0 0,9-18-23 0 0,10-19 36 0 0,11-18-30 0 0,8-15 28 0 0,8-13-17 0 0,9-10-22 0 0,10-14 6 0 0,7-13-4 0 0,9-15 0 0 0,4-11 46 0 0,1-5-50 0 0,0-2 8 0 0,0 0-2 0 0,-3 1-2 0 0,-2 0 18 0 0,-1 3-14 0 0,-4 6 6 0 0,-4 8 7 0 0,-5 12-49 0 0,-6 15 52 0 0,-9 17-45 0 0,-9 19 22 0 0,-11 22 3 0 0,-12 21-20 0 0,-13 20 16 0 0,-13 20 23 0 0,-15 20-26 0 0,-13 19 0 0 0,-21 39 6 0 0,1 0 0 0 0,-1 0 0 0 0,0 0 0 0 0,0-1 0 0 0,0-4 0 0 0,0 8 0 0 0,-1 0 1 0 0,0-1 0 0 0,0 1-1 0 0,0 0 1 0 0,0 0 0 0 0,0 0-1 0 0,0-1 1 0 0,0 1 0 0 0,0 0-1 0 0,0 0 1 0 0,0-1-1 0 0,0 1 1 0 0,0 0 0 0 0,-1 0-1 0 0,1 0 1 0 0,0-1 0 0 0,0 1-1 0 0,0 0 1 0 0,0 0 0 0 0,0 0-1 0 0,0-1 1 0 0,0 1 0 0 0,-1 0-1 0 0,1 0 1 0 0,0 0 0 0 0,0 0-1 0 0,0-1 1 0 0,0 1 0 0 0,-1 0-1 0 0,1 0 1 0 0,0 0 0 0 0,0 0-1 0 0,0 0 1 0 0,-1 0-1 0 0,1 0 1 0 0,0 0 0 0 0,0 0-1 0 0,0-1 1 0 0,-1 1 0 0 0,1 0-1 0 0,0 0 1 0 0,0 0 0 0 0,0 0-1 0 0,-1 0 1 0 0,1 0 0 0 0,0 0-1 0 0,0 0 1 0 0,-1 1 0 0 0,1-1-1 0 0,-3 1 1 0 0,0 0-1 0 0,1 0 0 0 0,-1 1 0 0 0,0-1 1 0 0,1 1-1 0 0,-4 2 0 0 0,-32 28-18 0 0,-16 20 5 0 0,-14 20-2 0 0,-14 21 0 0 0,-13 21 0 0 0,-13 24-28 0 0,-13 22 17 0 0,-11 25-25 0 0,-9 20 53 0 0,-7 16-15 0 0,-5 11-13 0 0,-5 11 34 0 0,-8 9 17 0 0,-8 7-14 0 0,-4 6-11 0 0,-1 3 4 0 0,3-4-22 0 0,4-4 24 0 0,8-6-7 0 0,7-11 2 0 0,8-9 18 0 0,9-12-23 0 0,10-15 17 0 0,9-13 13 0 0,9-16-41 0 0,10-18 32 0 0,8-18-10 0 0,12-21 11 0 0,10-23 35 0 0,13-20-65 0 0,11-21 39 0 0,11-19-31 0 0,10-15 8 0 0,26-22-2 0 0,0 0 1 0 0,0-1-1 0 0,0 1 1 0 0,0 0-1 0 0,-1-1 1 0 0,1 1 0 0 0,0-1-1 0 0,-1 1 1 0 0,1-1-1 0 0,0 0 1 0 0,-2 1-1 0 0,2-1-1 0 0,1 0 1 0 0,0 0-1 0 0,-1 0 0 0 0,1 0 0 0 0,0 0 0 0 0,-1 0 0 0 0,1 0 0 0 0,0-1 0 0 0,-1 1 1 0 0,1 0-1 0 0,0 0 0 0 0,-1 0 0 0 0,1 0 0 0 0,0-1 0 0 0,-1 1 0 0 0,1 0 0 0 0,0 0 1 0 0,0-1-1 0 0,-1 1 0 0 0,1 0 0 0 0,0 0 0 0 0,0-1 0 0 0,0 1 0 0 0,-1 0 1 0 0,1-1-1 0 0,0 1 0 0 0,0 0 0 0 0,0-1 0 0 0,0 1 0 0 0,0-1 0 0 0,-1-1 0 0 0,1 0 0 0 0,0-1 0 0 0,-1 1 0 0 0,1 0 0 0 0,0-1 0 0 0,1 1 0 0 0,-1-3 0 0 0,8-29 20 0 0,8-16-25 0 0,8-14 45 0 0,9-14-23 0 0,8-15 18 0 0,7-15-32 0 0,9-15-1 0 0,7-15 9 0 0,9-12-23 0 0,8-8 16 0 0,5-8-5 0 0,6-7 19 0 0,6-7-4 0 0,6-8 2 0 0,5-10 0 0 0,6-8-10 0 0,5-5-6 0 0,5-4-36 0 0,7-2 47 0 0,4 2-44 0 0,3 2 59 0 0,-2 5-16 0 0,-3 7-13 0 0,-5 5 6 0 0,-5 5-3 0 0,-9 8 0 0 0,-8 12-10 0 0,-10 12 4 0 0,-8 17-12 0 0,-10 15 22 0 0,-9 18 3 0 0,-11 17 0 0 0,-11 18-18 0 0,-11 17 6 0 0,-10 17 6 0 0,-10 14 16 0 0,-10 15-50 0 0,-9 14 53 0 0,-10 14-55 0 0,-8 12 7 0 0,-10 16 35 0 0,-11 14-22 0 0,-10 19-10 0 0,-9 16 22 0 0,-10 17-7 0 0,-8 16 2 0 0,-6 13 9 0 0,-8 15-49 0 0,-7 13 52 0 0,-8 10-45 0 0,-9 8 59 0 0,-5 4-26 0 0,-4 4 0 0 0,-2 4 20 0 0,-1 4-16 0 0,3 4 24 0 0,3-1-72 0 0,7-4 59 0 0,8-8-11 0 0,7-11 12 0 0,8-11 8 0 0,8-13-20 0 0,7-12 7 0 0,8-13-22 0 0,7-12 24 0 0,8-14 2 0 0,7-12-19 0 0,7-13 16 0 0,9-13-5 0 0,8-15-9 0 0,7-14-15 0 0,9-15 32 0 0,7-25-8 0 0,0 0 1 0 0,0 1 0 0 0,0-1 0 0 0,-1 1 0 0 0,1-1 0 0 0,0 1-1 0 0,0-1 1 0 0,0 1 0 0 0,0-1 0 0 0,0 0 0 0 0,0 1 0 0 0,0-1-1 0 0,0 1 1 0 0,1-1 0 0 0,-1 1 0 0 0,0-1 0 0 0,0 1-1 0 0,0-1 1 0 0,0 0 0 0 0,1 1 0 0 0,-1-1 0 0 0,0 1 0 0 0,1-1 1 0 0,0 0-1 0 0,-1 0 1 0 0,1 0 0 0 0,-1 0 0 0 0,1 0 0 0 0,-1 0 0 0 0,1 0 0 0 0,-1-1 0 0 0,1 1 0 0 0,-1 0 0 0 0,1 0 0 0 0,-1 0 0 0 0,1-1 0 0 0,-1 1 0 0 0,1 0 0 0 0,-1-1-1 0 0,1 1 1 0 0,-1 0 0 0 0,1-1 0 0 0,20-19 22 0 0,9-15-10 0 0,9-15-14 0 0,12-18 4 0 0,9-17 6 0 0,10-16-2 0 0,9-16 47 0 0,8-12-31 0 0,8-12-7 0 0,8-13-25 0 0,8-14 42 0 0,9-13-42 0 0,9-13 13 0 0,7-9 14 0 0,7-7-23 0 0,5-2 17 0 0,1-3-5 0 0,0-2-9 0 0,-1 0 13 0 0,-2-1-14 0 0,-3 2 5 0 0,-2 3-2 0 0,-1 5-10 0 0,-3 6 13 0 0,-3 12-4 0 0,-7 14 1 0 0,-7 15 9 0 0,-8 15-12 0 0,-8 15 5 0 0,-9 15-2 0 0,-12 14-28 0 0,-12 18 45 0 0,-13 16-24 0 0,-14 17-10 0 0,-13 18 50 0 0,-12 15-62 0 0,-14 16 36 0 0,-4 3-5 0 0,-5 14-14 0 0,-12 17-22 0 0,-13 18 6 0 0,-14 18 14 0 0,-14 19-14 0 0,-13 18 34 0 0,-13 15-20 0 0,-10 15-11 0 0,-10 19 13 0 0,-10 17 4 0 0,-9 17 8 0 0,-7 15-1 0 0,-3 10 29 0 0,-3 8-27 0 0,-1 6 0 0 0,-1 3 10 0 0,-2 3-23 0 0,-1 2 16 0 0,0-2 4 0 0,3-2-1 0 0,3-5 1 0 0,6-9-10 0 0,6-12 4 0 0,10-13-12 0 0,11-15 13 0 0,11-17-4 0 0,13-16 1 0 0,11-15 9 0 0,12-17-21 0 0,10-16-12 0 0,11-16 31 0 0,10-17-11 0 0,9-16-34 0 0,13-41 41 0 0,0 0 0 0 0,0 0-1 0 0,0 7 1 0 0,1-11-6 0 0,0-1 0 0 0,0 1 0 0 0,0-1 0 0 0,0 0 0 0 0,0 0 0 0 0,1 0 0 0 0,-1 1 0 0 0,0-1 0 0 0,1 0-1 0 0,-1 0 1 0 0,1 0 0 0 0,-1 0 0 0 0,2 2 0 0 0,-2-3 5 0 0,0 1-1 0 0,1-1 1 0 0,-1 0 0 0 0,0 1-1 0 0,1-1 1 0 0,-1 0 0 0 0,1 1-1 0 0,-1-1 1 0 0,1 0-1 0 0,-1 1 1 0 0,1-1 0 0 0,-1 0-1 0 0,1 0 1 0 0,0 0-1 0 0,-1 0 1 0 0,1 0 0 0 0,-1 1-1 0 0,1-1 1 0 0,-1 0 0 0 0,1 0-1 0 0,0 0 1 0 0,-1-1-1 0 0,1 1 1 0 0,2 0-4 0 0,-1-1 1 0 0,1 0-1 0 0,-1 1 0 0 0,0-1 1 0 0,1 0-1 0 0,-1-1 0 0 0,3 0 1 0 0,23-21 5 0 0,10-13-4 0 0,8-14 9 0 0,10-15-2 0 0,9-15-9 0 0,7-13 13 0 0,10-11-14 0 0,8-12 51 0 0,8-11-24 0 0,10-11 19 0 0,6-13-60 0 0,5-9 26 0 0,3-11 8 0 0,4-9-22 0 0,2-9 8 0 0,1-4-3 0 0,2-2 18 0 0,0 3-23 0 0,-2 4 8 0 0,0 5-3 0 0,-3 4-19 0 0,-2 5 24 0 0,-5 7-7 0 0,-4 10 2 0 0,-6 12 0 0 0,-7 11 9 0 0,-9 15-12 0 0,-10 14 14 0 0,-11 15-14 0 0,-13 17-5 0 0,-12 15 11 0 0,-12 17-42 0 0,-11 14 31 0 0,-11 15-10 0 0,-13 12 18 0 0,0 0 0 0 0,0 0 1 0 0,0 0-1 0 0,0 0 0 0 0,0 0 1 0 0,0 0-1 0 0,0 0 0 0 0,0 0 1 0 0,0 0-1 0 0,0 0 0 0 0,0 0 1 0 0,0 1-1 0 0,0-1 0 0 0,0 0 1 0 0,0 0-1 0 0,0 0 0 0 0,1 0 1 0 0,-1 0-1 0 0,0 0 1 0 0,0 0-1 0 0,0 0 0 0 0,0 0 1 0 0,0 0-1 0 0,0 0 0 0 0,0 0 1 0 0,0 0-1 0 0,0 0 0 0 0,0 0 1 0 0,0 0-1 0 0,0 0 0 0 0,0 0 1 0 0,0 0-1 0 0,1 1 0 0 0,-1-1 1 0 0,0 0-1 0 0,0 0 0 0 0,0 0 1 0 0,0 0-1 0 0,0 0 0 0 0,0 0 1 0 0,0 0-1 0 0,0 0 0 0 0,0 0 1 0 0,0 0-1 0 0,0-1 0 0 0,1 1 1 0 0,-1 0-1 0 0,0 0 0 0 0,0 0 1 0 0,0 0-1 0 0,0 0 1 0 0,0 0-1 0 0,0 0 0 0 0,0 0 1 0 0,0 0-1 0 0,0 0 0 0 0,0 0 1 0 0,0 0-1 0 0,0 0 0 0 0,0 0 1 0 0,1 0-1 0 0,-8 14-8 0 0,-8 15 1 0 0,-9 16-9 0 0,-12 18 20 0 0,-10 17-6 0 0,-12 19-8 0 0,-12 16 13 0 0,-11 16-4 0 0,-11 18-18 0 0,-8 15 15 0 0,-8 14-24 0 0,-7 13 63 0 0,-5 10-29 0 0,-5 10-7 0 0,-2 10-15 0 0,-3 9 21 0 0,-1 7-26 0 0,2 2 54 0 0,2-4-43 0 0,4-9-5 0 0,4-8 39 0 0,5-9-32 0 0,6-9 29 0 0,8-12-35 0 0,8-13 10 0 0,11-17-14 0 0,11-18 22 0 0,13-19-16 0 0,11-20 15 0 0,13-18-14 0 0,11-20 14 0 0,9-19-4 0 0,9-16-37 0 0,4-27 38 0 0,0 0 0 0 0,0-1-1 0 0,0 1 1 0 0,0 0-1 0 0,0-1 1 0 0,0 1 0 0 0,0-1-1 0 0,0 1 1 0 0,0 0-1 0 0,0-1 1 0 0,0 1 0 0 0,1-1-1 0 0,-1 1 1 0 0,0-1 0 0 0,0 1-1 0 0,1-1 1 0 0,-1 1-1 0 0,0-1 1 0 0,1 1 0 0 0,0 0-1 0 0,-1-1 0 0 0,1 1 0 0 0,-1-1 0 0 0,1 0-1 0 0,-1 0 1 0 0,1 0 0 0 0,-1 0 0 0 0,1 0 0 0 0,-1 0-1 0 0,1 0 1 0 0,-1 0 0 0 0,1 0 0 0 0,-1 0-1 0 0,1 0 1 0 0,-1 0 0 0 0,1 0 0 0 0,-1 0 0 0 0,1-1-1 0 0,-1 1 1 0 0,0 0 0 0 0,1 0 0 0 0,-1-1 0 0 0,2 1-1 0 0,17-16-2 0 0,9-15 3 0 0,8-14 0 0 0,10-17 1 0 0,9-17 28 0 0,8-17-36 0 0,9-17 77 0 0,5-13-60 0 0,8-14-7 0 0,4-12 20 0 0,5-9-18 0 0,2-8 24 0 0,4-7-25 0 0,1-5 17 0 0,3-6-15 0 0,3-8-14 0 0,4-7 13 0 0,4-4-5 0 0,1-3 29 0 0,0 5 1 0 0,-1 5-26 0 0,-1 7-1 0 0,-1 4 9 0 0,-1 5-14 0 0,-3 4-5 0 0,-5 7 11 0 0,-7 9-14 0 0,-9 12 5 0 0,-8 11 16 0 0,-10 15-14 0 0,-9 13 15 0 0,-10 17-4 0 0,-9 17-18 0 0,-10 15-13 0 0,-8 16 31 0 0,-9 15-21 0 0,-7 12 17 0 0,-7 13-14 0 0,-8 13-23 0 0,-8 15 6 0 0,-9 15-14 0 0,-9 16 13 0 0,-11 18-4 0 0,-8 16 10 0 0,-10 16 7 0 0,-11 18 17 0 0,-10 16-22 0 0,-11 16 17 0 0,-9 13-15 0 0,-8 11 5 0 0,-3 7 16 0 0,-6 8-4 0 0,-3 9 2 0 0,-2 8-10 0 0,-3 8 4 0 0,1 6 26 0 0,2 1-18 0 0,3 1-11 0 0,3-3 32 0 0,4-5-49 0 0,3-6 44 0 0,4-8-14 0 0,4-8-6 0 0,6-8 13 0 0,7-11-4 0 0,7-13 1 0 0,7-14-19 0 0,11-17-13 0 0,11-19 3 0 0,11-20 25 0 0,12-20-8 0 0,10-19 13 0 0,9-17 7 0 0,13-34-17 0 0,-1 1 1 0 0,0-1-1 0 0,1 1 1 0 0,0-1-1 0 0,-1 1 0 0 0,1 2 1 0 0,0-5 0 0 0,0 1 0 0 0,0-1-1 0 0,0 0 1 0 0,0 0 0 0 0,0 0 0 0 0,0 1 0 0 0,0-1 0 0 0,0 0-1 0 0,0 0 1 0 0,0 1 0 0 0,1-1 0 0 0,-1 0 0 0 0,0 0 0 0 0,0 0-1 0 0,0 1 1 0 0,0-1 0 0 0,0 0 0 0 0,0 0 0 0 0,1 0 0 0 0,-1 0-1 0 0,0 1 1 0 0,0-1 0 0 0,0 0 0 0 0,0 0 0 0 0,1 0 0 0 0,-1 0-1 0 0,0 0 1 0 0,0 1 0 0 0,0-1 0 0 0,1 0 0 0 0,-1 0 0 0 0,0 0-1 0 0,0 0 1 0 0,0 0 0 0 0,1 0 0 0 0,-1 0 0 0 0,0 0 0 0 0,0 0-1 0 0,1 0 1 0 0,1 0 1 0 0,-1-1-1 0 0,1 1 0 0 0,-1-1 0 0 0,1 1 1 0 0,-1-1-1 0 0,0 0 0 0 0,1 1 1 0 0,1-3-1 0 0,23-19-1 0 0,11-14 1 0 0,10-17 0 0 0,9-18 9 0 0,8-17-2 0 0,10-19 29 0 0,7-18-8 0 0,8-16 4 0 0,6-16-10 0 0,6-9-6 0 0,2-8-17 0 0,4-8 13 0 0,4-5 13 0 0,3-8-13 0 0,5-5 24 0 0,1-4-44 0 0,3-4-5 0 0,2 0 18 0 0,0 1-7 0 0,2 4 39 0 0,-2 5-48 0 0,-1 8 26 0 0,-6 9-18 0 0,-6 7 5 0 0,-7 7 7 0 0,-10 10-12 0 0,-9 10-5 0 0,-10 15 20 0 0,-10 14 12 0 0,-10 18-49 0 0,-8 16 53 0 0,-11 17-55 0 0,-9 17 35 0 0,-9 15-10 0 0,-9 15-17 0 0,-8 16-4 0 0,-10 14 19 0 0,-8 16-25 0 0,-10 16 17 0 0,-8 16 13 0 0,-9 17-13 0 0,-10 17 6 0 0,-9 20-12 0 0,-10 18 13 0 0,-11 16-23 0 0,-9 12 25 0 0,-9 10 2 0 0,-8 11-10 0 0,-8 11 23 0 0,-6 9-25 0 0,-2 10 8 0 0,0 6 6 0 0,2 1 7 0 0,3-1-29 0 0,5-3 46 0 0,5-7-42 0 0,6-9 41 0 0,8-13-3 0 0,9-11-36 0 0,9-13 22 0 0,11-14-8 0 0,7-14 1 0 0,11-15 0 0 0,8-16-10 0 0,10-17-15 0 0,9-16 32 0 0,8-17-11 0 0,7-16 4 0 0,7-32 2 0 0,0 0 0 0 0,0 0 1 0 0,0 0-1 0 0,0 0 0 0 0,0 0 1 0 0,0 0-1 0 0,1 4 0 0 0,-1-6-2 0 0,0 0 0 0 0,1 1 0 0 0,-1-1 0 0 0,0 0 0 0 0,0 1-1 0 0,0-1 1 0 0,0 0 0 0 0,0 0 0 0 0,1 1 0 0 0,-1-1 0 0 0,0 0-1 0 0,0 0 1 0 0,1 0 0 0 0,-1 1 0 0 0,0-1 0 0 0,0 0 0 0 0,1 0-1 0 0,-1 0 1 0 0,0 0 0 0 0,0 1 0 0 0,1-1 0 0 0,-1 0 0 0 0,0 0 0 0 0,1 0-1 0 0,-1 0 1 0 0,0 0 0 0 0,1 0 0 0 0,-1 0 0 0 0,0 0 0 0 0,0 0-1 0 0,1 0 1 0 0,-1 0 0 0 0,1 0 0 0 0,0 0 0 0 0,1-1 0 0 0,-1 1 1 0 0,1-1-1 0 0,-1 1 0 0 0,0-1 1 0 0,1 0-1 0 0,-1 0 0 0 0,0 1 0 0 0,2-3 1 0 0,20-19-1 0 0,7-14 0 0 0,7-17 9 0 0,9-14 16 0 0,5-15-13 0 0,9-14-4 0 0,6-14 20 0 0,8-12-6 0 0,6-12 11 0 0,7-9-40 0 0,5-7 31 0 0,4-8-10 0 0,5-8-17 0 0,5-10 6 0 0,4-9-13 0 0,6-8 22 0 0,5-5 12 0 0,3 0 7 0 0,2 2-66 0 0,-1 3 67 0 0,-4 4-50 0 0,-4 5 51 0 0,-7 5-5 0 0,-5 7-35 0 0,-6 7 13 0 0,-5 9-16 0 0,-4 10 13 0 0,-7 12-32 0 0,-7 15 37 0 0,-8 15 6 0 0,-9 15-28 0 0,-9 16 19 0 0,-11 16-16 0 0,-8 13-5 0 0,-10 16-8 0 0,-9 13-36 0 0,-9 13 59 0 0,-2 3-2 0 0,-6 11-10 0 0,-9 15-6 0 0,-9 14 42 0 0,-8 15-22 0 0,-11 17 9 0 0,-9 16-49 0 0,-11 19 4 0 0,-9 17-3 0 0,-10 18 26 0 0,-6 14-8 0 0,-6 12-6 0 0,-7 11 50 0 0,-7 9-33 0 0,-8 8 40 0 0,-8 9-58 0 0,-5 7 27 0 0,-3 4-9 0 0,-1 3 1 0 0,2-1 9 0 0,4-3-12 0 0,5-7 5 0 0,8-11 7 0 0,7-10 7 0 0,8-12-1 0 0,7-10 10 0 0,8-12-21 0 0,9-11 16 0 0,8-15-15 0 0,11-14 14 0 0,9-16-14 0 0,10-15-14 0 0,8-17 13 0 0,9-16 4 0 0,7-14 17 0 0,8-14-3 0 0,3-21-15 0 0,1-1 1 0 0,0 1-1 0 0,0-1 0 0 0,0 1 1 0 0,0-1-1 0 0,0 0 1 0 0,0 1-1 0 0,0-1 1 0 0,0 1-1 0 0,0-1 1 0 0,0 0-1 0 0,0 1 1 0 0,0-1-1 0 0,1 1 0 0 0,-1-1 1 0 0,0 0-1 0 0,0 1 1 0 0,0-1-1 0 0,0 1 1 0 0,1-1-1 0 0,-1 1 1 0 0,1-1 1 0 0,-1 0 0 0 0,1 0 0 0 0,-1 0 0 0 0,1 0 0 0 0,-1 0 0 0 0,0 0 0 0 0,1 0 0 0 0,-1 0 0 0 0,1-1 1 0 0,-1 1-1 0 0,0 0 0 0 0,1 0 0 0 0,-1 0 0 0 0,1 0 0 0 0,-1-1 0 0 0,0 1 0 0 0,1 0 0 0 0,-1 0 0 0 0,0-1 0 0 0,1 1 1 0 0,-1-1-1 0 0,16-15-17 0 0,9-14 49 0 0,6-14-24 0 0,9-13-10 0 0,9-15 32 0 0,9-17-49 0 0,9-14 44 0 0,9-14-5 0 0,8-12-26 0 0,6-11 55 0 0,6-8-44 0 0,7-7-14 0 0,5-6 13 0 0,6-8 3 0 0,4-6 17 0 0,5-5 6 0 0,3-8-38 0 0,1-3 13 0 0,-1-2-16 0 0,-2 1 13 0 0,-4 6 5 0 0,-3 6 17 0 0,-4 7-22 0 0,-2 6-11 0 0,-3 6 12 0 0,-5 8 4 0 0,-6 8-11 0 0,-7 13 33 0 0,-7 12-66 0 0,-9 12 38 0 0,-9 14-31 0 0,-8 15 45 0 0,-12 14-13 0 0,-9 17-5 0 0,-11 14 4 0 0,-9 14-12 0 0,-9 13 13 0 0,-9 12-23 0 0,-8 14-12 0 0,-9 13 12 0 0,-9 15 23 0 0,-10 16-54 0 0,-11 15 55 0 0,-9 17-27 0 0,-11 17-1 0 0,-9 14 20 0 0,-10 17-16 0 0,-9 13-4 0 0,-8 13 20 0 0,-8 10 3 0 0,-4 9 0 0 0,-4 8 1 0 0,-4 10 0 0 0,-4 7 9 0 0,-4 3-12 0 0,-2 2-14 0 0,1-5 22 0 0,2-7-26 0 0,5-7 26 0 0,6-6 2 0 0,6-7-10 0 0,8-8 5 0 0,8-10-2 0 0,10-12-19 0 0,9-12 24 0 0,9-12 11 0 0,8-15-12 0 0,10-13 24 0 0,8-16-34 0 0,8-14 0 0 0,8-14 9 0 0,7-15-4 0 0,6-12 1 0 0,6-12 0 0 0,6-9 0 0 0,5-13 0 0 0,-1 1 0 0 0,0 0 0 0 0,0 0 0 0 0,0 0 0 0 0,0 0 0 0 0,0 0 1 0 0,0 0-1 0 0,0 0 0 0 0,0 0 0 0 0,0 0 0 0 0,0 0 0 0 0,0 0 0 0 0,0 0 1 0 0,0 0-1 0 0,0 0 0 0 0,0 0 0 0 0,0 0 0 0 0,0 0 0 0 0,0 0 0 0 0,1 0 1 0 0,-1 0-1 0 0,0 0 0 0 0,0 0 0 0 0,0 0 0 0 0,0 0 0 0 0,0 0 0 0 0,0 0 1 0 0,0 0-1 0 0,0 0 0 0 0,0 0 0 0 0,0 0 0 0 0,0 0 0 0 0,0 0 0 0 0,0 0 0 0 0,0 0 1 0 0,0 0-1 0 0,1 0 0 0 0,-1 0 0 0 0,0 0 0 0 0,0 0 0 0 0,0 0 0 0 0,0 0 1 0 0,0 0-1 0 0,0 0 0 0 0,0 0 0 0 0,0 0 0 0 0,0 0 0 0 0,0 0 0 0 0,0 0 1 0 0,0 0-1 0 0,0 0 0 0 0,0 1 0 0 0,0-1 0 0 0,0 0 0 0 0,0 0 0 0 0,0 0 1 0 0,0 0-1 0 0,0 0 0 0 0,0 0 0 0 0,0 0 0 0 0,0 0 0 0 0,0 0 0 0 0,0 0 0 0 0,0 0 1 0 0,0 0-1 0 0,0 0 0 0 0,10-9-40 0 0,6-12 43 0 0,8-11-43 0 0,8-13 96 0 0,6-13-28 0 0,8-15 12 0 0,9-16-47 0 0,8-16 51 0 0,11-17-45 0 0,8-14 41 0 0,10-13-22 0 0,6-11-30 0 0,8-8 10 0 0,7-7 3 0 0,7-7-2 0 0,5-4 29 0 0,2-4-8 0 0,0-4 4 0 0,0-5-38 0 0,0-4 30 0 0,-2-1-29 0 0,0 1 17 0 0,-2 5 4 0 0,-3 9-11 0 0,-2 7 14 0 0,-2 6-14 0 0,-5 7 14 0 0,-4 7-14 0 0,-7 10-14 0 0,-5 12 22 0 0,-8 12 2 0 0,-6 14-10 0 0,-10 14 23 0 0,-9 13-25 0 0,-10 16 8 0 0,-11 17-31 0 0,-10 14 45 0 0,-11 14-14 0 0,-7 12 14 0 0,-11 12-19 0 0,-1 3 0 0 0,-7 9-5 0 0,-8 13 10 0 0,-9 14-14 0 0,-11 16-14 0 0,-10 15 13 0 0,-11 18-43 0 0,-9 15 31 0 0,-9 15-1 0 0,-10 17 0 0 0,-7 15 29 0 0,-9 13-18 0 0,-7 11 17 0 0,-7 8 5 0 0,-4 7-11 0 0,-4 8 14 0 0,-1 7-4 0 0,-1 7-9 0 0,1 4 4 0 0,2-1-2 0 0,3-6 0 0 0,0-6 0 0 0,2-8 0 0 0,3-9-19 0 0,6-9 24 0 0,8-9-7 0 0,9-11 11 0 0,10-11-2 0 0,11-12-18 0 0,9-12 24 0 0,10-14-35 0 0,9-15 28 0 0,10-14-18 0 0,8-14 15 0 0,8-15-14 0 0,7-13 5 0 0,6-31 2 0 0,1 0 1 0 0,0 0-1 0 0,0 0 1 0 0,0 6-1 0 0,0-8 4 0 0,0-1-1 0 0,0 1 0 0 0,0-1 1 0 0,0 1-1 0 0,1-1 1 0 0,-1 1-1 0 0,0-1 0 0 0,0 0 1 0 0,0 1-1 0 0,0-1 1 0 0,1 1-1 0 0,-1-1 0 0 0,0 0 1 0 0,0 1-1 0 0,1-1 1 0 0,-1 0-1 0 0,0 1 0 0 0,1-1 1 0 0,-1 0-1 0 0,0 1 0 0 0,1-1 1 0 0,-1 0-1 0 0,1 1 1 0 0,0-1 0 0 0,-1 0 0 0 0,1 0 0 0 0,0 0 0 0 0,-1 0 0 0 0,1 0 1 0 0,0 0-1 0 0,-1 0 0 0 0,1-1 0 0 0,-1 1 0 0 0,1 0 0 0 0,0 0 0 0 0,-1 0 1 0 0,1-1-1 0 0,0 1 0 0 0,-1 0 0 0 0,1-1 0 0 0,0 0 0 0 0,19-14-21 0 0,7-13 26 0 0,7-13-7 0 0,8-14 30 0 0,7-14 1 0 0,8-14-17 0 0,9-16 7 0 0,9-14-3 0 0,9-14 0 0 0,10-11 0 0 0,5-8-10 0 0,6-7 13 0 0,2-7-32 0 0,3-7 18 0 0,2-8-16 0 0,2-8 33 0 0,1-5-1 0 0,3-5-26 0 0,3-2 27 0 0,3-1-27 0 0,1 2 36 0 0,0 4-39 0 0,-1 5 2 0 0,-2 7 9 0 0,-3 5-51 0 0,-2 5 52 0 0,-5 7-36 0 0,-7 8 76 0 0,-8 12-40 0 0,-11 12-4 0 0,-9 14-16 0 0,-12 16 3 0 0,-9 13-3 0 0,-11 17 56 0 0,-10 14-44 0 0,-9 15 6 0 0,-9 14-28 0 0,-7 12 15 0 0,-9 12-7 0 0,-1 3 0 0 0,-6 10 35 0 0,-8 11-6 0 0,-7 13-15 0 0,-8 13-12 0 0,-8 15 3 0 0,-10 15-22 0 0,-9 14 34 0 0,-9 14-2 0 0,-8 13 2 0 0,-9 14 1 0 0,-10 11-10 0 0,-8 11-6 0 0,-7 8 11 0 0,-4 5-14 0 0,-3 5 23 0 0,-2 7-6 0 0,-3 8-17 0 0,-1 7 24 0 0,0 6-7 0 0,3 0 2 0 0,3-3 37 0 0,6-3-57 0 0,4-6 28 0 0,5-9-28 0 0,6-7 25 0 0,5-10-7 0 0,7-10 20 0 0,7-11-60 0 0,6-10 64 0 0,6-12-58 0 0,9-13 64 0 0,7-13-28 0 0,9-15-28 0 0,8-14 38 0 0,8-14-24 0 0,9-13 26 0 0,7-14-16 0 0,5-23 4 0 0,0-1-1 0 0,0 1 1 0 0,0 0 0 0 0,0-1-1 0 0,0 1 1 0 0,0-1-1 0 0,1 1 1 0 0,-1 0 0 0 0,0-1-1 0 0,0 1 1 0 0,0-1-1 0 0,0 1 1 0 0,1-1 0 0 0,-1 1-1 0 0,0-1 1 0 0,1 1-1 0 0,-1 0 1 0 0,0-1 0 0 0,1 1-1 0 0,0-1 1 0 0,-1 1 0 0 0,1-1-1 0 0,-1 0 1 0 0,1 0 0 0 0,-1 0-1 0 0,1 1 1 0 0,-1-1 0 0 0,1 0 0 0 0,-1 0-1 0 0,1 0 1 0 0,-1 0 0 0 0,1 0-1 0 0,-1 0 1 0 0,1 0 0 0 0,0 0-1 0 0,-1 0 1 0 0,1-1 0 0 0,-1 1 0 0 0,1 0-1 0 0,-1 0 1 0 0,1-1 0 0 0,20-10 20 0 0,7-13-18 0 0,8-14 36 0 0,8-13-38 0 0,6-14 12 0 0,5-12-14 0 0,7-15 60 0 0,6-13-37 0 0,5-12 51 0 0,5-12-88 0 0,5-8 27 0 0,3-7-11 0 0,7-6 9 0 0,5-6 7 0 0,6-8-11 0 0,4-7 14 0 0,4-5 5 0 0,2-5-11 0 0,2-2-14 0 0,2-1 4 0 0,1 2-3 0 0,-1 5 18 0 0,-1 8-23 0 0,-7 8-30 0 0,-5 9 74 0 0,-7 6-71 0 0,-11 10 69 0 0,-8 7-47 0 0,-11 13 4 0 0,-10 12 28 0 0,-9 14-29 0 0,-8 15 0 0 0,-9 13 1 0 0,-8 14-12 0 0,-8 13 13 0 0,-7 13-14 0 0,-9 21 20 0 0,0 0-1 0 0,0 1 0 0 0,0-1 0 0 0,0 0 1 0 0,1 1-1 0 0,-1-1 0 0 0,0 0 0 0 0,0 1 1 0 0,0-1-1 0 0,0 1 0 0 0,0-1 1 0 0,0 0-1 0 0,-1 1 0 0 0,1-2 0 0 0,0 2 1 0 0,0-1-1 0 0,0 1 0 0 0,-1 0 0 0 0,1 0 0 0 0,0 0 1 0 0,0 0-1 0 0,0 0 0 0 0,-1 0 0 0 0,1 0 0 0 0,0 0 0 0 0,0 0 1 0 0,0 0-1 0 0,-1 0 0 0 0,1 0 0 0 0,0 0 0 0 0,0 0 1 0 0,-1 0-1 0 0,1 0 0 0 0,0 0 0 0 0,0 0 0 0 0,0 0 1 0 0,-1 0-1 0 0,1 0 0 0 0,0 0 0 0 0,0 0 0 0 0,0 0 1 0 0,-1 0-1 0 0,1 0 0 0 0,0 1 0 0 0,0-1 0 0 0,0 0 1 0 0,0 0-1 0 0,-1 0 0 0 0,-14 13-3 0 0,-7 11-5 0 0,-8 13-26 0 0,-6 12-13 0 0,-9 14 58 0 0,-7 15-38 0 0,-8 15 32 0 0,-9 14-7 0 0,-8 12 2 0 0,-7 9 0 0 0,-7 10-38 0 0,-7 8 40 0 0,-6 8-33 0 0,-4 8 38 0 0,-1 8-30 0 0,-1 5-18 0 0,0 6 51 0 0,2 3 2 0 0,2 0 11 0 0,3-2-28 0 0,5-9 9 0 0,6-8-14 0 0,6-10 4 0 0,7-10 7 0 0,7-8-2 0 0,6-10 29 0 0,7-11-27 0 0,7-12 0 0 0,7-12-27 0 0,7-14 34 0 0,9-14-40 0 0,8-14 40 0 0,6-14-12 0 0,9-13-6 0 0,5-22 12 0 0,1-1 0 0 0,0 1-1 0 0,0-1 1 0 0,0 1-1 0 0,0-1 1 0 0,0 1 0 0 0,0-1-1 0 0,0 1 1 0 0,0-1-1 0 0,0 1 1 0 0,0-1 0 0 0,0 1-1 0 0,0-1 1 0 0,0 0-1 0 0,0 1 1 0 0,0-1 0 0 0,0 1-1 0 0,1 0 1 0 0,-1-1-2 0 0,1 0 0 0 0,-1 0 0 0 0,0 0 0 0 0,1 0 0 0 0,-1 0 0 0 0,0 0 0 0 0,1 0 0 0 0,-1 0 0 0 0,0 0 0 0 0,1 0 0 0 0,-1 0 0 0 0,0 0 0 0 0,1 0 0 0 0,-1 0 0 0 0,0-1 0 0 0,1 1 0 0 0,-1 0 0 0 0,0 0 0 0 0,1 0 0 0 0,-1 0 0 0 0,0-1 0 0 0,0 1 0 0 0,1 0 0 0 0,-1-1 0 0 0,15-14 29 0 0,7-13-73 0 0,7-12 50 0 0,5-12-9 0 0,7-11 67 0 0,6-11-45 0 0,7-11 35 0 0,5-11-36 0 0,5-8-18 0 0,5-7 13 0 0,6-5 31 0 0,5-6-56 0 0,5-5 65 0 0,4-5-75 0 0,3-4 22 0 0,2-5 1 0 0,3-4 16 0 0,4-4 6 0 0,3-3 0 0 0,3 0-27 0 0,2 2 8 0 0,0 5 5 0 0,-3 6-21 0 0,-1 6-3 0 0,-5 6 1 0 0,-5 7 26 0 0,-7 7-18 0 0,-5 7 17 0 0,-8 8-23 0 0,-6 8 7 0 0,-6 9-13 0 0,-6 9 32 0 0,-8 10-20 0 0,-6 13 8 0 0,-7 11-40 0 0,-8 12 30 0 0,-6 11-20 0 0,-21 14 29 0 0,0 0-1 0 0,0 1 1 0 0,0-1-1 0 0,0 1 1 0 0,0 0-1 0 0,0-1 0 0 0,0 1 1 0 0,0 0-1 0 0,0 0 1 0 0,0 0-1 0 0,2-1 1 0 0,-3 1-1 0 0,1 1 1 0 0,-1-1-1 0 0,1 0 1 0 0,-1 0 0 0 0,0 0-1 0 0,1 0 1 0 0,-1 0 0 0 0,1 1-1 0 0,-1-1 1 0 0,0 0-1 0 0,1 0 1 0 0,-1 1 0 0 0,0-1-1 0 0,1 0 1 0 0,-1 0-1 0 0,0 1 1 0 0,1-1 0 0 0,-1 0-1 0 0,0 1 1 0 0,0-1 0 0 0,0 0-1 0 0,1 1 1 0 0,-1 0-1 0 0,1 1 0 0 0,-1-1-1 0 0,0 1 0 0 0,1 0 1 0 0,-1-1-1 0 0,0 1 0 0 0,0 0 1 0 0,0 3-1 0 0,-5 23-15 0 0,-7 13 21 0 0,-7 12-17 0 0,-9 13 15 0 0,-8 13-4 0 0,-9 11 1 0 0,-10 14-10 0 0,-8 10-6 0 0,-9 11-8 0 0,-7 11 30 0 0,-8 8-10 0 0,-6 8 13 0 0,-8 8-2 0 0,-4 8-9 0 0,-5 4 22 0 0,-2 3-25 0 0,3-3 8 0 0,3-6-3 0 0,6-7-19 0 0,7-9 24 0 0,7-10-26 0 0,7-9 64 0 0,8-10-47 0 0,8-10 6 0 0,6-10-10 0 0,7-10-17 0 0,6-10 22 0 0,6-10 2 0 0,9-12-10 0 0,5-11 23 0 0,8-12-25 0 0,5-11 17 0 0,6-9-15 0 0,5-16 11 0 0,0 0 0 0 0,0 0 0 0 0,0 0 0 0 0,0 0 0 0 0,-1 0-1 0 0,1 1 1 0 0,0-1 0 0 0,0 0 0 0 0,0 0 0 0 0,0 0 0 0 0,0 0-1 0 0,0 0 1 0 0,0 1 0 0 0,0-1 0 0 0,0 0 0 0 0,0 0 0 0 0,0 0-1 0 0,0 0 1 0 0,0 0 0 0 0,0 0 0 0 0,0 1 0 0 0,0-1 0 0 0,0 0 0 0 0,0 0-1 0 0,1 0 1 0 0,-1 0 0 0 0,0 0 0 0 0,0 0 0 0 0,0 1 0 0 0,0-1-1 0 0,0 0 1 0 0,0 0 0 0 0,0 0 0 0 0,0 0 0 0 0,0 0 0 0 0,0 0-1 0 0,1 0 1 0 0,-1 0 0 0 0,0 0 0 0 0,0 0 0 0 0,0 1 0 0 0,7-7-8 0 0,7-10-10 0 0,6-10 13 0 0,8-12 14 0 0,7-13-13 0 0,7-11 15 0 0,8-14-4 0 0,6-11-9 0 0,8-13 13 0 0,6-10 5 0 0,7-10-1 0 0,9-10 1 0 0,7-8 9 0 0,7-10-30 0 0,8-10-19 0 0,6-10 32 0 0,5-10-31 0 0,3-5 56 0 0,0-2-34 0 0,0 0 12 0 0,0 2-3 0 0,-1 2 0 0 0,1 3 0 0 0,-1 2 0 0 0,-2 4-10 0 0,-2 5 13 0 0,-4 6-32 0 0,-2 8 18 0 0,-5 9-16 0 0,-6 10 23 0 0,-7 13 3 0 0,-8 13-10 0 0,-10 14-5 0 0,-9 15 11 0 0,-10 13-4 0 0,-10 14 19 0 0,-8 13-4 0 0,-10 13-8 0 0,-8 10-62 0 0,-7 10 92 0 0,-13 6-37 0 0,0 0-1 0 0,1 0 0 0 0,-1 0 0 0 0,0 0 0 0 0,0 0 0 0 0,1 0 1 0 0,-1 0-1 0 0,0 0 0 0 0,0 0 0 0 0,0 1 0 0 0,1-1 1 0 0,-1 0-1 0 0,0 0 0 0 0,0 0 0 0 0,0 0 0 0 0,1 0 0 0 0,-1 0 1 0 0,0 0-1 0 0,0 0 0 0 0,0 1 0 0 0,1-1 0 0 0,-1 0 1 0 0,0 0-1 0 0,0 0 0 0 0,0 0 0 0 0,0 1 0 0 0,0-1 0 0 0,0 0 1 0 0,1 0-1 0 0,-1 0 0 0 0,0 1 0 0 0,0-1 0 0 0,-1 14 46 0 0,-6 10-30 0 0,-7 11-18 0 0,-7 13-11 0 0,-7 11 11 0 0,-9 13-24 0 0,-7 14 16 0 0,-9 12 4 0 0,-6 11-20 0 0,-8 11 25 0 0,-5 10 11 0 0,-4 7-12 0 0,-2 6-4 0 0,-1 2 11 0 0,-1-1-14 0 0,1-1 14 0 0,1-2-4 0 0,2-2 1 0 0,3-2 0 0 0,5-4 0 0 0,4-4 18 0 0,3-3-42 0 0,4-5 14 0 0,2-4-16 0 0,4-5 69 0 0,5-8-39 0 0,5-6-4 0 0,4-10-16 0 0,5-9 21 0 0,4-10-7 0 0,6-11 11 0 0,4-9 7 0 0,6-11-29 0 0,5-11-1 0 0,5-10 18 0 0,2-16-4 0 0,0-1-1 0 0,0 1 1 0 0,0-1-1 0 0,0 0 1 0 0,0 1-1 0 0,0-1 1 0 0,0 0-1 0 0,0 1 1 0 0,0-1-1 0 0,1 1 1 0 0,-1-1-1 0 0,0 0 1 0 0,0 1-1 0 0,0-1 0 0 0,0 0 1 0 0,1 0-1 0 0,-1 1 1 0 0,0-1-1 0 0,0 0 1 0 0,1 1-1 0 0,-1-1 1 0 0,1 0-1 0 0,-1 1 3 0 0,0-1-1 0 0,1 0 1 0 0,-1 0-1 0 0,0 0 1 0 0,1 0-1 0 0,-1 0 1 0 0,1 0-1 0 0,-1 0 0 0 0,0 0 1 0 0,1 0-1 0 0,-1 0 1 0 0,1 0-1 0 0,-1 0 1 0 0,0-1-1 0 0,1 1 1 0 0,-1 0-1 0 0,1 0 1 0 0,-1 0-1 0 0,0 0 1 0 0,1-1-1 0 0,13-9-1 0 0,5-9 1 0 0,5-9 1 0 0,6-11-2 0 0,6-10 28 0 0,6-12-8 0 0,5-9 4 0 0,5-11-28 0 0,6-10 17 0 0,5-8 3 0 0,5-9-1 0 0,6-6 10 0 0,3-4-21 0 0,4-4 7 0 0,1-2-3 0 0,2 0-10 0 0,-1 0 22 0 0,1 3 3 0 0,-3 3 0 0 0,0 3-9 0 0,-4 2 4 0 0,-4 4-2 0 0,-3 4 0 0 0,-7 4-38 0 0,-6 8 30 0 0,-8 10-20 0 0,-6 11-13 0 0,-8 11 32 0 0,-7 11-30 0 0,-7 11 66 0 0,-7 11-47 0 0,-6 10 25 0 0,-8 10-25 0 0,0 8 4 0 0,0-1 0 0 0,0 1-1 0 0,0 0 1 0 0,0 0 0 0 0,-1 0 0 0 0,1 0 0 0 0,0 0-1 0 0,0 0 1 0 0,0 0 0 0 0,-1 0 0 0 0,1 0-1 0 0,0 0 1 0 0,0 0 0 0 0,0 0 0 0 0,-1 0 0 0 0,1 0-1 0 0,0 0 1 0 0,0 0 0 0 0,0 0 0 0 0,0 0 0 0 0,-1 0-1 0 0,1 1 1 0 0,0-1 0 0 0,0 0 0 0 0,0 0-1 0 0,-1 0 1 0 0,1 0 0 0 0,0 0 0 0 0,0 0 0 0 0,0 1-1 0 0,-13 9 4 0 0,-6 10-23 0 0,-7 10 25 0 0,-6 11-7 0 0,-7 11-54 0 0,-7 14 53 0 0,-8 14-46 0 0,-6 12 69 0 0,-7 10-20 0 0,-7 7-11 0 0,-4 6-13 0 0,-4 6 12 0 0,-2 3-15 0 0,-3 3 42 0 0,0 2-12 0 0,1 1 5 0 0,1 0-10 0 0,2 0 4 0 0,4-1-12 0 0,3-4-15 0 0,7-4 22 0 0,5-9 2 0 0,6-6-10 0 0,7-10 23 0 0,6-9-34 0 0,6-11 47 0 0,6-11-24 0 0,6-11-1 0 0,6-10-26 0 0,5-10 15 0 0,7-10-6 0 0,4-10 10 0 0,5-7-2 0 0,6-10 10 0 0,5-8-30 0 0,6-9 37 0 0,6-10-22 0 0,7-10 36 0 0,6-10-1 0 0,5-9-17 0 0,7-12 7 0 0,7-10 25 0 0,7-11-36 0 0,6-9 40 0 0,8-8-22 0 0,6-5-2 0 0,4-5-36 0 0,5-5 28 0 0,3-3-29 0 0,2-1 64 0 0,0 3-1 0 0,0 1-15 0 0,-1 5-30 0 0,-2 2 9 0 0,-4 4-16 0 0,-5 3 13 0 0,-5 4-4 0 0,-9 8 1 0 0,-8 7 0 0 0,-8 9 9 0 0,-8 10 7 0 0,-7 12-29 0 0,-9 11-1 0 0,-8 13 0 0 0,-8 10 16 0 0,-6 12-4 0 0,-8 10 11 0 0,-7 10-2 0 0,-7 11 1 0 0,-8 10-10 0 0,-8 13-6 0 0,-8 13 20 0 0,-10 15-34 0 0,-10 14 28 0 0,-8 14-18 0 0,-9 11-22 0 0,-10 12 24 0 0,-8 10-18 0 0,-8 8 24 0 0,-7 8 31 0 0,-3 7 1 0 0,-2 7 3 0 0,-3 8-37 0 0,1 5 40 0 0,1 3-42 0 0,4 0 2 0 0,6-6 0 0 0,8-7-12 0 0,6-9-15 0 0,9-11 32 0 0,7-13-30 0 0,8-11 75 0 0,8-14-49 0 0,10-14 7 0 0,8-13 0 0 0,9-14-21 0 0,9-13 15 0 0,8-13-24 0 0,8-12 7 0 0,5-24 18 0 0,1 0 0 0 0,0 0 0 0 0,0 0 1 0 0,0 0-1 0 0,0 0 0 0 0,0 0 0 0 0,0 0 0 0 0,0 0 1 0 0,1 0-1 0 0,-1 0 0 0 0,1 2 0 0 0,-1-3 2 0 0,0 0-1 0 0,0 1 0 0 0,0-1 1 0 0,0 0-1 0 0,0 0 0 0 0,1 1 0 0 0,-1-1 1 0 0,0 0-1 0 0,0 0 0 0 0,0 0 1 0 0,1 1-1 0 0,-1-1 0 0 0,0 0 1 0 0,0 0-1 0 0,1 0 0 0 0,-1 0 0 0 0,0 0 1 0 0,0 1-1 0 0,1-1 0 0 0,-1 0 1 0 0,0 0-1 0 0,1 0 0 0 0,-1 0 1 0 0,0 0-1 0 0,0 0 0 0 0,1 0 0 0 0,-1 0 1 0 0,1 0-1 0 0,0 0 0 0 0,1-1 0 0 0,-1 1 0 0 0,0-1 0 0 0,1 1 0 0 0,-1-1 0 0 0,0 1 1 0 0,0-1-1 0 0,2-1 0 0 0,17-12-36 0 0,4-9 73 0 0,6-7-48 0 0,4-9-11 0 0,5-6-24 0 0,4-8 13 0 0,5-6-6 0 0,6-5-27 0 0,3-2-48 0 0,5-4-26 0 0,4-1-193 0 0,4 0-145 0 0,4-3-28 0 0,5-2-2271 0 0,4-1-1370 0 0,1-3-1252 0 0,-4-8 1477 0 0,-11-9-1631 0 0,-55 70 3921 0 0,24-51 0 0 0,-3-10-2622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10.232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46100.46875"/>
      <inkml:brushProperty name="anchorY" value="-464472.0625"/>
      <inkml:brushProperty name="scaleFactor" value="0.5"/>
    </inkml:brush>
  </inkml:definitions>
  <inkml:trace contextRef="#ctx0" brushRef="#br0">105 572 512 0 0,'-43'25'10090'0'0,"29"-16"-9206"0"0,1-1 974 0 0,1-1-799 0 0,3 0-379 0 0,2-1-62 0 0,3 0 161 0 0,2-2-518 0 0,2 1 452 0 0,3 0-334 0 0,3 1-100 0 0,3 0 10 0 0,4 2 109 0 0,4 0-237 0 0,5 2 355 0 0,6 1-229 0 0,5 0-56 0 0,7 2 19 0 0,7 1 10 0 0,7 1-101 0 0,9 2 96 0 0,7 0-98 0 0,5 1-46 0 0,6 1-82 0 0,2 0 110 0 0,0 0-180 0 0,1-1 221 0 0,-6-2-106 0 0,-7-1-30 0 0,-5-3-42 0 0,-11-2 80 0 0,-9-2-122 0 0,-10-4 187 0 0,-10-2-84 0 0,-10-4-18 0 0,-6-2-18 0 0,-10 4-24 0 0,0-1 0 0 0,0 1 1 0 0,1 0-1 0 0,-1-1 1 0 0,0 1-1 0 0,0 0 0 0 0,0 0 1 0 0,0-1-1 0 0,1 1 1 0 0,-1 0-1 0 0,0-1 0 0 0,0 1 1 0 0,0 0-1 0 0,0-1 1 0 0,0 1-1 0 0,0 0 0 0 0,0 0 1 0 0,0-1-1 0 0,0 1 1 0 0,0 0-1 0 0,0-1 0 0 0,-5-8-1 0 0,-5-2 87 0 0,-6-4-64 0 0,-4 0-26 0 0,-7-4-123 0 0,-6-1 152 0 0,-6-2-147 0 0,-6-1 231 0 0,-6-1-104 0 0,-4 1-18 0 0,-4-1-65 0 0,-4 1 79 0 0,-2 2-76 0 0,-2 1 144 0 0,0 3-60 0 0,0 0-15 0 0,3 2-29 0 0,2 1 43 0 0,3 0-35 0 0,4 3 57 0 0,4 1-15 0 0,6 2-22 0 0,4 2-11 0 0,6 1 39 0 0,5 3-32 0 0,5 0 104 0 0,6 3-57 0 0,4-1-17 0 0,6 2-39 0 0,4 1 54 0 0,4 1-47 0 0,5 1 126 0 0,4 2-74 0 0,5 2-10 0 0,5 1-32 0 0,5 3 52 0 0,5 0-56 0 0,4 2 111 0 0,4 0-32 0 0,4 0-25 0 0,4 1-72 0 0,4 0 65 0 0,5 0-73 0 0,3-1 77 0 0,4 0-23 0 0,3-1-29 0 0,5-1-37 0 0,2-2 56 0 0,3 0-49 0 0,0-3 90 0 0,-3-1-17 0 0,-4-2-28 0 0,-7-1 20 0 0,-6-2 2 0 0,-7-1-20 0 0,-6 0-2 0 0,-6-2-1 0 0,-6 0-10 0 0,-3-3-26 0 0,-5 0 63 0 0,-2-2-67 0 0,-5-2 78 0 0,-3 0-32 0 0,-3-3-18 0 0,-4-1-21 0 0,-3-2 13 0 0,-6-1-6 0 0,-4-2 20 0 0,-5-1 3 0 0,-4-1-36 0 0,-4-1-36 0 0,-4 0 74 0 0,-3-2-90 0 0,-4 1 130 0 0,-2-1-58 0 0,-3 1 12 0 0,-4 2-85 0 0,-3 1 97 0 0,-4 2-88 0 0,-2 1 119 0 0,-1 1-25 0 0,0 2-27 0 0,0 0-25 0 0,2 0 43 0 0,2 1-44 0 0,3 1 87 0 0,4 1-52 0 0,6 2-10 0 0,4 1-15 0 0,6 2 48 0 0,4 1-25 0 0,4 1 122 0 0,6 1-81 0 0,3 2-7 0 0,5 2-34 0 0,4 0 14 0 0,5 3-7 0 0,5 2 66 0 0,3 2-27 0 0,5 2-26 0 0,5 2-38 0 0,5 2 93 0 0,7 1-96 0 0,6 1 151 0 0,4 0-71 0 0,5 1-12 0 0,7 1-59 0 0,5 1 41 0 0,6 0-36 0 0,6 1 113 0 0,3-1-61 0 0,5 1-14 0 0,4 0-31 0 0,4 0 14 0 0,4 1-16 0 0,1 0 3 0 0,0-1 8 0 0,-4-2-21 0 0,-5-3 26 0 0,-7-3 38 0 0,-9-3-48 0 0,-7-2 54 0 0,-9-3-52 0 0,-10-3 15 0 0,-6-2-5 0 0,-9-4-19 0 0,-8-3 25 0 0,-5-2 0 0 0,-7-1 20 0 0,-4-1 23 0 0,-5-2-80 0 0,-6-3 63 0 0,-5-1-58 0 0,-7-3 43 0 0,-6-2-4 0 0,-7-1-35 0 0,-6-2 11 0 0,-6-1-24 0 0,-6-1 6 0 0,-5 0-12 0 0,-5 2-7 0 0,-5 0 20 0 0,-3 2-72 0 0,-3 3 96 0 0,-3 2-78 0 0,-2 2 118 0 0,-1 2-33 0 0,1 2-24 0 0,3 0-55 0 0,3 2 41 0 0,5 0-54 0 0,5 2 89 0 0,8-1-18 0 0,9 2 0 0 0,8 1 3 0 0,9 1 36 0 0,8 2-47 0 0,8 2 43 0 0,9 0-33 0 0,0 0 0 0 0,0 0 1 0 0,0 0-1 0 0,0 0 0 0 0,0 0 0 0 0,0 0 0 0 0,0 0 0 0 0,0 0 1 0 0,0 0-1 0 0,0 0 0 0 0,0 0 0 0 0,0 0 0 0 0,0 0 0 0 0,-1 0 1 0 0,1 0-1 0 0,0 0 0 0 0,0 0 0 0 0,0 0 0 0 0,0 1 0 0 0,0-1 1 0 0,0 0-1 0 0,0 0 0 0 0,0 0 0 0 0,0 0 0 0 0,0 0 1 0 0,0 0-1 0 0,0 0 0 0 0,0 0 0 0 0,0 0 0 0 0,0 0 0 0 0,0 0 1 0 0,0 0-1 0 0,0 0 0 0 0,0 0 0 0 0,0 0 0 0 0,0 0 0 0 0,0 1 1 0 0,0-1-1 0 0,0 0 0 0 0,0 0 0 0 0,0 0 0 0 0,0 0 0 0 0,0 0 1 0 0,0 0-1 0 0,0 0 0 0 0,0 0 0 0 0,0 0 0 0 0,0 0 0 0 0,0 0 1 0 0,0 0-1 0 0,0 0 0 0 0,0 0 0 0 0,0 0 0 0 0,0 0 0 0 0,0 0 1 0 0,0 0-1 0 0,1 0 0 0 0,-1 1 0 0 0,0-1 0 0 0,0 0 1 0 0,0 0-1 0 0,7 5 8 0 0,9 3 20 0 0,8 3 2 0 0,9 2 1 0 0,9 4 66 0 0,6 2-65 0 0,8 3 14 0 0,8 4-5 0 0,7 2-20 0 0,6 3 34 0 0,8 0-2 0 0,4 1 11 0 0,4 0-29 0 0,2 0-66 0 0,1-2 102 0 0,-2-1-128 0 0,-1-2 85 0 0,-2-1-8 0 0,-4-1-18 0 0,-2-2-28 0 0,-3 0 63 0 0,-3-1-86 0 0,-4 1 82 0 0,-5-1 12 0 0,-7-1 8 0 0,-6-1-45 0 0,-9-2 14 0 0,-7-3-24 0 0,-7-2 4 0 0,-6-4-20 0 0,-7-2-14 0 0,-7-3-26 0 0,-4-4 43 0 0,-6-4-33 0 0,-5-3 58 0 0,-7-5-8 0 0,-5-3-14 0 0,-8-5-2 0 0,-6-3 18 0 0,-8-3-26 0 0,-7-4-28 0 0,-7-1 16 0 0,-6-1-7 0 0,-4-1-8 0 0,-4 1 30 0 0,-3 0-18 0 0,-1 1 43 0 0,0 2-11 0 0,0 3-4 0 0,2 3-45 0 0,0 4 69 0 0,1 3-79 0 0,-1 4 89 0 0,0 3-7 0 0,1 2-25 0 0,0 3-26 0 0,3 1 43 0 0,5 1-62 0 0,5 2 66 0 0,10 0 26 0 0,7 1-7 0 0,8 0-30 0 0,8 3 66 0 0,6 1-68 0 0,6 3 69 0 0,5 0-12 0 0,5 3-60 0 0,5 1 10 0 0,6 2 86 0 0,6 2-120 0 0,7 2 123 0 0,8 3-56 0 0,6 2-28 0 0,8 2 0 0 0,7 2-13 0 0,6 3 20 0 0,4 1 59 0 0,4 1-82 0 0,4 2 19 0 0,4 0-25 0 0,3 0 13 0 0,3-1 4 0 0,2-1 26 0 0,-1-2-43 0 0,-1-2-23 0 0,-4-1 80 0 0,-5-1-120 0 0,-5-1 131 0 0,-4-1-59 0 0,-8-2 18 0 0,-7-1 36 0 0,-7-1-96 0 0,-7-2 68 0 0,-8-3-61 0 0,-7-2 100 0 0,-7-4-75 0 0,-8-4 15 0 0,-8-5 5 0 0,-1-1 0 0 0,-8-5-15 0 0,-9-4 35 0 0,-12-7-38 0 0,-10-4 31 0 0,-11-4 0 0 0,-12-5-29 0 0,-11-3 38 0 0,-12-3-58 0 0,-8-2 35 0 0,-6 0-12 0 0,-4 0 3 0 0,-1 2-18 0 0,-2 3 32 0 0,1 5-28 0 0,-2 6 36 0 0,1 4-10 0 0,0 6-14 0 0,1 3-24 0 0,3 3 62 0 0,5 2-57 0 0,8 2 28 0 0,10 0 19 0 0,13 2-6 0 0,12 1 23 0 0,12 2-15 0 0,11 1-4 0 0,10 2-8 0 0,21-5-10 0 0,-1 0-1 0 0,1-1 1 0 0,0 1 0 0 0,-1 0-1 0 0,1 0 1 0 0,0 0 0 0 0,-3 2-1 0 0,4-3 1 0 0,-1 1-1 0 0,1-1 0 0 0,-1 1 0 0 0,1 0 0 0 0,-1-1 1 0 0,1 1-1 0 0,0 0 0 0 0,-1-1 0 0 0,1 1 1 0 0,0 0-1 0 0,0-1 0 0 0,-1 1 0 0 0,1 1 1 0 0,0-1-8 0 0,0 1 0 0 0,0-1 0 0 0,0 0 1 0 0,0 0-1 0 0,1 0 0 0 0,-1 1 0 0 0,0-1 1 0 0,0 0-1 0 0,2 2 0 0 0,8 14 52 0 0,7 3-61 0 0,10 4 82 0 0,8 3-71 0 0,8 3 4 0 0,11 2 64 0 0,9 1-106 0 0,8 1 118 0 0,9 0-82 0 0,7 1-32 0 0,5-3 29 0 0,5 0 24 0 0,4-2-74 0 0,5-2 118 0 0,2-3-65 0 0,2-4-15 0 0,0-1 25 0 0,1-3-29 0 0,-3-2-11 0 0,-3-2 40 0 0,-5-1 61 0 0,-6-1-90 0 0,-9 0 31 0 0,-6-1-19 0 0,-8-1-7 0 0,-9-2 39 0 0,-8-2 62 0 0,-11-3-90 0 0,-9-3-6 0 0,-8-4-46 0 0,-23 5 59 0 0,-1-1 0 0 0,0 0 1 0 0,0 0-1 0 0,1 0 0 0 0,-1 0 0 0 0,2-2 1 0 0,-2 1-5 0 0,-1 1 0 0 0,0 0-1 0 0,0 0 1 0 0,0 0 0 0 0,0 0 0 0 0,0-1 0 0 0,0 1 0 0 0,1-3 0 0 0,-1 2 8 0 0,0 0 0 0 0,-1 0 1 0 0,1 0-1 0 0,0 0 0 0 0,-1 0 0 0 0,0 0 0 0 0,1-2 0 0 0,-4-19 36 0 0,-7-6-33 0 0,-9-3-62 0 0,-9-5 71 0 0,-9-5-82 0 0,-9-4 99 0 0,-10-2-2 0 0,-8-2-43 0 0,-7-1-40 0 0,-7 2 104 0 0,-4 2-110 0 0,-5 3 72 0 0,-2 3 6 0 0,-1 5-48 0 0,1 3-12 0 0,1 4 86 0 0,2 3-93 0 0,4 3 58 0 0,6 4 2 0 0,7 3-20 0 0,8 2-67 0 0,9 3 149 0 0,9 3-150 0 0,9 3 178 0 0,11 3-24 0 0,8 4-35 0 0,15-2-47 0 0,0 0 1 0 0,-1 0-1 0 0,1 0 1 0 0,0 1-1 0 0,-1-1 1 0 0,1 0-1 0 0,0 0 1 0 0,0 0-1 0 0,-1 0 1 0 0,1 1-1 0 0,0-1 1 0 0,0 0-1 0 0,0 0 1 0 0,-1 1 0 0 0,1-1-1 0 0,0 0 1 0 0,0 0-1 0 0,0 1 1 0 0,-1-1-1 0 0,1 0 1 0 0,0 0-1 0 0,0 1 1 0 0,0-1-1 0 0,0 1 1 0 0,0 0 7 0 0,0-1 1 0 0,0 1-1 0 0,0 0 1 0 0,0-1-1 0 0,0 1 1 0 0,1 0-1 0 0,-1-1 1 0 0,0 1-1 0 0,0-1 1 0 0,1 1-1 0 0,-1 0 1 0 0,0-1 0 0 0,2 2-1 0 0,10 11-35 0 0,11 4 163 0 0,8 5-67 0 0,9 2 4 0 0,10 4-44 0 0,10 3 20 0 0,10 3-19 0 0,10 4 23 0 0,10 3-16 0 0,8 3-23 0 0,10 2-2 0 0,8 3-11 0 0,8 2 2 0 0,6 1-21 0 0,3-1-4 0 0,2-1 0 0 0,2-2-1 0 0,0-3 10 0 0,-2-1-4 0 0,-4-1 49 0 0,-5 0-23 0 0,-6 0 0 0 0,-7 0-27 0 0,-8-1 35 0 0,-11-3-21 0 0,-11-3 34 0 0,-13-6-18 0 0,-13-6-12 0 0,-13-7-6 0 0,-11-7 0 0 0,-13-6 9 0 0,-19-4-3 0 0,0 0 0 0 0,-1 0 0 0 0,1 0 0 0 0,-1 0 0 0 0,1 0 0 0 0,-1 0 0 0 0,1 0 0 0 0,-1-1 0 0 0,1 1 0 0 0,-1 0 0 0 0,1 0 0 0 0,-1 0 0 0 0,1 0 0 0 0,-1-1 0 0 0,1 1 0 0 0,-1 0 0 0 0,1-1 0 0 0,-1 1 0 0 0,1-1 0 0 0,-1 1 2 0 0,0-1-1 0 0,1 1 1 0 0,-1-1 0 0 0,0 1-1 0 0,0 0 1 0 0,0-1 0 0 0,0 1-1 0 0,0-1 1 0 0,0 1 0 0 0,0-1 0 0 0,0 1-1 0 0,0-1 1 0 0,0 1 0 0 0,0-1-1 0 0,0 1 1 0 0,0-1 0 0 0,0 1-1 0 0,0-1 1 0 0,-1 1 0 0 0,1-1-1 0 0,-10-17 4 0 0,-12-7 23 0 0,-11-8-6 0 0,-12-7 4 0 0,-12-8-20 0 0,-11-5 15 0 0,-8-3-24 0 0,-10-4-3 0 0,-6 1 19 0 0,-5 0-16 0 0,-5 2 34 0 0,-2 4-38 0 0,-3 6 2 0 0,-2 5 9 0 0,-2 6-4 0 0,-1 5 29 0 0,1 5-8 0 0,4 3-6 0 0,4 5-6 0 0,8 4-17 0 0,8 4 4 0 0,10 4-13 0 0,12 4 50 0 0,12 4 4 0 0,42-1-12 0 0,-18 5-1 0 0,24-5-25 0 0,1 1 0 0 0,0-1 0 0 0,-1 1 0 0 0,-6 3 1 0 0,9-3 10 0 0,0-1 0 0 0,0 0 0 0 0,1 1 0 0 0,-1-1 0 0 0,0 1 1 0 0,1-1-1 0 0,-1 1 0 0 0,-1 2 0 0 0,2-2-11 0 0,0 0 0 0 0,0-1 0 0 0,0 1 0 0 0,1-1 1 0 0,-1 1-1 0 0,1 0 0 0 0,-1 0 0 0 0,1-1 0 0 0,0 1 0 0 0,-1 2 0 0 0,1-1 17 0 0,0 0 0 0 0,0 1-1 0 0,1-1 1 0 0,-1 0 0 0 0,1 0 0 0 0,1 4 0 0 0,0 0-2 0 0,1 0 0 0 0,6 10 0 0 0,15 21 0 0 0,11 5-9 0 0,10 7-1 0 0,12 7-3 0 0,10 6 0 0 0,11 6 18 0 0,9 4 5 0 0,7 3-75 0 0,7 1 79 0 0,7-1-83 0 0,4-2 70 0 0,1-4-2 0 0,-1-7-17 0 0,-2-5-30 0 0,-5-5 9 0 0,-5-6-16 0 0,-5-5 4 0 0,-6-5 16 0 0,-6-4 14 0 0,-9-6-40 0 0,-7-5 51 0 0,-11-5-54 0 0,-9-5 63 0 0,-12-8-28 0 0,-33-4 14 0 0,1 0-1 0 0,0 0 0 0 0,0 0 1 0 0,0 0-1 0 0,6-2 0 0 0,-8 2 1 0 0,-1 0 0 0 0,1-1 1 0 0,0 1-1 0 0,0 0 0 0 0,-1-1 0 0 0,1 1 0 0 0,0-1 0 0 0,-1 1 1 0 0,1-1-1 0 0,0 1 0 0 0,-1-1 0 0 0,1 1 0 0 0,-1-1 0 0 0,1 0 0 0 0,-1 1 1 0 0,1-1-1 0 0,0-1 0 0 0,-1 1 0 0 0,1 0-1 0 0,-1 0 1 0 0,0-1 0 0 0,0 1 0 0 0,0 0-1 0 0,1 0 1 0 0,-1-1 0 0 0,0 1 0 0 0,0 0-1 0 0,-1 0 1 0 0,1 0 0 0 0,-1-3 0 0 0,0 0-4 0 0,-1-1 0 0 0,1 0 1 0 0,-6-7-1 0 0,-16-23 37 0 0,-11-8-43 0 0,-12-6 6 0 0,-12-8 9 0 0,-10-6 14 0 0,-10-7 6 0 0,-8-4 28 0 0,-4-3-73 0 0,-3-1 5 0 0,-2 1 33 0 0,-2 5-32 0 0,0 4 67 0 0,0 6 37 0 0,3 7-55 0 0,4 7 12 0 0,4 8 15 0 0,4 6-34 0 0,6 7 47 0 0,8 6-14 0 0,9 6 5 0 0,10 6 18 0 0,10 4 52 0 0,9 7 14 0 0,27-2-125 0 0,0 0 0 0 0,0 1 0 0 0,1 0 0 0 0,-1-1 0 0 0,-3 3 0 0 0,4-3-14 0 0,1 1 0 0 0,0 0 0 0 0,0-1 0 0 0,0 1 0 0 0,0 0 0 0 0,0 0 0 0 0,0-1 0 0 0,0 1 0 0 0,0 0 0 0 0,-1 2 0 0 0,2-2 0 0 0,-1 0-1 0 0,1 0 0 0 0,-1 0 1 0 0,1 0-1 0 0,-1 0 1 0 0,1 0-1 0 0,0 0 1 0 0,0 0-1 0 0,-1 0 1 0 0,1 0-1 0 0,0 2 0 0 0,0-2 1 0 0,0 1 0 0 0,1 0-1 0 0,-1 0 1 0 0,0 0 0 0 0,1 0-1 0 0,-1 0 1 0 0,2 2 0 0 0,10 18-8 0 0,9 4 64 0 0,10 5-79 0 0,10 5 68 0 0,11 5-39 0 0,9 4-7 0 0,9 4-7 0 0,10 3 1 0 0,8 2-12 0 0,8-1 4 0 0,5-2-12 0 0,3-3-6 0 0,3-6-36 0 0,0-5 10 0 0,-1-6-16 0 0,-1-4 41 0 0,-4-6-22 0 0,-7-3 9 0 0,-7-6-21 0 0,-6-3 34 0 0,-10-3-30 0 0,-9-5 66 0 0,-11-4-19 0 0,-42 2-5 0 0,0 0 1 0 0,12-5-1 0 0,-18 5 4 0 0,1 0 0 0 0,-1-1 0 0 0,0 1 0 0 0,1-1 0 0 0,-1 0 0 0 0,3-2-1 0 0,-4 2 12 0 0,0 1 0 0 0,-1-1-1 0 0,1 1 1 0 0,-1-1-1 0 0,0 0 1 0 0,0 1 0 0 0,1-1-1 0 0,-1 0 1 0 0,1-4-1 0 0,-1 4-9 0 0,0-1-1 0 0,0 1 1 0 0,-1-1 0 0 0,0 0-1 0 0,1 1 1 0 0,-1-1-1 0 0,0 0 1 0 0,0-3-1 0 0,-1 0 7 0 0,0 1 1 0 0,0-1-1 0 0,-1 1 0 0 0,-2-8 0 0 0,-1 2-3 0 0,-12-20-1 0 0,-16-17-23 0 0,-13-7-2 0 0,-11-6 57 0 0,-11-5-46 0 0,-10-4 53 0 0,-6-1 4 0 0,-5 2-46 0 0,-3 1 25 0 0,0 4 28 0 0,-2 7-56 0 0,1 4 9 0 0,0 8 15 0 0,0 6 3 0 0,2 5 0 0 0,1 6 38 0 0,3 4-48 0 0,3 4 54 0 0,4 3-44 0 0,6 2 3 0 0,7 3 0 0 0,8 3-12 0 0,8 1 41 0 0,8 3 34 0 0,10 2-17 0 0,9 4 0 0 0,8 2-45 0 0,15-3-15 0 0,1 1-1 0 0,-1-1 1 0 0,1 0 0 0 0,-1 0-1 0 0,1 1 1 0 0,0-1 0 0 0,-1 0-1 0 0,1 1 1 0 0,-1-1 0 0 0,1 0-1 0 0,-1 1 1 0 0,1-1 0 0 0,0 1-1 0 0,-1-1 1 0 0,1 1 0 0 0,0 0-4 0 0,-1-1 1 0 0,1 1-1 0 0,0-1 0 0 0,0 1 1 0 0,0-1-1 0 0,0 1 0 0 0,0-1 1 0 0,0 0-1 0 0,0 1 0 0 0,0-1 1 0 0,0 1-1 0 0,0-1 0 0 0,0 1 1 0 0,1-1-1 0 0,-1 1 0 0 0,0-1 1 0 0,0 0-1 0 0,1 1 0 0 0,7 11 12 0 0,10 2-12 0 0,10 4 11 0 0,11 3 14 0 0,11 4 15 0 0,12 3-11 0 0,10 4-43 0 0,8 2 32 0 0,8 2-22 0 0,7 1-61 0 0,7 1 121 0 0,5 1-122 0 0,4 0 84 0 0,2 0-6 0 0,-1-1-26 0 0,1-2-37 0 0,-3-1 103 0 0,-3-2-117 0 0,-2-1 83 0 0,-4-2-6 0 0,-3-1-17 0 0,-5-1 8 0 0,-5-2 6 0 0,-7-1-12 0 0,-9-4 5 0 0,-10-4-21 0 0,-13-5 24 0 0,-12-5-7 0 0,-13-7-73 0 0,-23 0 75 0 0,-1 0 0 0 0,1 0 1 0 0,0 0-1 0 0,-1 0 0 0 0,1 0 0 0 0,0-1 0 0 0,-1 1 0 0 0,1 0 0 0 0,0-1 1 0 0,-1 1-1 0 0,1 0 0 0 0,-1-1 0 0 0,1 1 0 0 0,-1 0 0 0 0,1-1 0 0 0,0 1 1 0 0,0-2-1 0 0,-1 1-1 0 0,0 1 0 0 0,0-1 0 0 0,1 0 1 0 0,-1 1-1 0 0,0-1 0 0 0,0 0 0 0 0,0 1 1 0 0,0-1-1 0 0,0 0 0 0 0,0 1 0 0 0,0-1 1 0 0,0 0-1 0 0,0 1 0 0 0,0-1 0 0 0,0 0 0 0 0,-1 1 1 0 0,1-1-1 0 0,-1 0 0 0 0,0-3 1 0 0,-1 1 0 0 0,1-1 0 0 0,-1 1 0 0 0,-4-4 0 0 0,-18-22 55 0 0,-13-8-43 0 0,-13-8-3 0 0,-13-8 2 0 0,-11-5 15 0 0,-9-4-42 0 0,-7-1 14 0 0,-5 0 31 0 0,-3 4-57 0 0,-2 2 75 0 0,0 5-14 0 0,1 5-22 0 0,1 6 18 0 0,3 4-6 0 0,-16-1-27 0 0,2 2 8 0 0,7 5 15 0 0,9 3 13 0 0,13 5-68 0 0,13 5 105 0 0,11 2-117 0 0,11 5 139 0 0,9 3-70 0 0,8 2-5 0 0,7 3-5 0 0,8 1 17 0 0,5 1-16 0 0,6 2 24 0 0,7 2 2 0 0,5 1-27 0 0,8 4-19 0 0,6 2 4 0 0,8 3-32 0 0,7 3 45 0 0,8 3 23 0 0,8 2 23 0 0,8 4-68 0 0,8 3 50 0 0,7 1-73 0 0,6 2 20 0 0,5 2 11 0 0,4 2 3 0 0,6 1-36 0 0,5 2 48 0 0,5 1-62 0 0,2 1 66 0 0,3 0-21 0 0,-1 0 7 0 0,-2 0 19 0 0,-2-1 3 0 0,-5-3 1 0 0,-6-1 10 0 0,-8-4-21 0 0,-12-4-12 0 0,-11-6 3 0 0,-12-6-3 0 0,-12-5 0 0 0,-11-8 0 0 0,-29-2 1 0 0,0 0 1 0 0,-1 0-1 0 0,1 0 0 0 0,0-1 1 0 0,-1 1-1 0 0,4-2 0 0 0,-5 2 2 0 0,0 0-1 0 0,-1-1 0 0 0,1 1 1 0 0,0-1-1 0 0,0 1 0 0 0,0-1 0 0 0,-1 1 1 0 0,1-1-1 0 0,0 1 0 0 0,-1-1 1 0 0,1 0-1 0 0,0 1 0 0 0,-1-1 1 0 0,1-1-1 0 0,0 1-1 0 0,-1 1 0 0 0,0-1 1 0 0,1 0-1 0 0,-1 0 0 0 0,0 0 0 0 0,0 0 1 0 0,0 0-1 0 0,0 0 0 0 0,0 1 0 0 0,0-1 1 0 0,0 0-1 0 0,0 0 0 0 0,0 0 0 0 0,0-1 1 0 0,-1-1 2 0 0,0 0 0 0 0,0 0 0 0 0,0 0 0 0 0,-1 1 1 0 0,-1-5-1 0 0,-16-18 29 0 0,-10-7-2 0 0,-9-3 29 0 0,-10-5-17 0 0,-9-3-78 0 0,-10-3 126 0 0,-8-2-145 0 0,-6 0 110 0 0,-3 0-52 0 0,-3 3-13 0 0,-2 2 14 0 0,-1 3 3 0 0,-1 2-1 0 0,0 2 20 0 0,0 3-15 0 0,2 4-23 0 0,2 4 16 0 0,3 1 13 0 0,2 3-14 0 0,3 1-70 0 0,5 2 58 0 0,4 0-30 0 0,5 2-2 0 0,7 0 48 0 0,8 3-62 0 0,7 1 49 0 0,9 3 4 0 0,9 2-11 0 0,9 3-23 0 0,6 2 35 0 0,7 1-40 0 0,7 3 49 0 0,7 1 5 0 0,6 2-10 0 0,8 2 52 0 0,8 3-71 0 0,8 3 60 0 0,9 4-27 0 0,7 4-21 0 0,5 4 54 0 0,7 6-46 0 0,7 4-32 0 0,7 3 38 0 0,6 4-6 0 0,7 2-7 0 0,6 0 22 0 0,6 1-26 0 0,3 0 18 0 0,4-1-14 0 0,-1-2-25 0 0,-2-1 35 0 0,-4-3 16 0 0,-4-2-51 0 0,-5-3 83 0 0,-6-2-100 0 0,-6-4 87 0 0,-7-3-27 0 0,-9-6-20 0 0,-8-4 17 0 0,-9-5-15 0 0,-9-5 22 0 0,-7-5 21 0 0,-33 0-30 0 0,1 0 1 0 0,0 0-1 0 0,6-3 0 0 0,-9 3-3 0 0,0 0 0 0 0,0 0 0 0 0,-1-1-1 0 0,1 1 1 0 0,4-4 0 0 0,-5 3-10 0 0,-1 1 0 0 0,1 0 0 0 0,-1-1 0 0 0,0 0 0 0 0,1 1 0 0 0,-1-1 1 0 0,0 0-1 0 0,1-2 0 0 0,-1 1 9 0 0,0 0-1 0 0,0 1 1 0 0,0-1 0 0 0,-1 0 0 0 0,1 1 0 0 0,-1-6 0 0 0,0 3-15 0 0,0 0 0 0 0,-1 0 1 0 0,-1-10-1 0 0,-10-21 19 0 0,-9-7 23 0 0,-9-4-16 0 0,-11-4-30 0 0,-11-4 28 0 0,-10 0-48 0 0,-10-3 50 0 0,-8 3-34 0 0,-6 0 11 0 0,-3 4 25 0 0,-3 3-17 0 0,-1 3 34 0 0,-1 5-18 0 0,1 5-3 0 0,1 5 1 0 0,1 5-29 0 0,1 4 8 0 0,1 4-13 0 0,1 5 11 0 0,2 3 6 0 0,3 3 8 0 0,4 3-38 0 0,5 1-17 0 0,8 1 12 0 0,10 1 41 0 0,9 1-50 0 0,12 0-2 0 0,9 1 76 0 0,10 0-53 0 0,7 2 56 0 0,9-4-34 0 0,0 0-1 0 0,0 0 0 0 0,0 0 0 0 0,0 0 0 0 0,0 0 0 0 0,0 0 1 0 0,0 0-1 0 0,0 1 0 0 0,-1-1 0 0 0,1 0 0 0 0,0 0 0 0 0,0 0 1 0 0,0 0-1 0 0,0 0 0 0 0,0 0 0 0 0,0 0 0 0 0,0 0 1 0 0,0 0-1 0 0,0 1 0 0 0,0-1 0 0 0,0 0 0 0 0,0 0 0 0 0,0 0 1 0 0,0 0-1 0 0,0 0 0 0 0,0 0 0 0 0,0 0 0 0 0,0 1 1 0 0,0-1-1 0 0,0 0 0 0 0,0 0 0 0 0,0 0 0 0 0,0 0 0 0 0,0 0 1 0 0,0 0-1 0 0,1 0 0 0 0,-1 0 0 0 0,0 0 0 0 0,0 1 0 0 0,0-1 1 0 0,7 4-14 0 0,7 1-12 0 0,9 1 30 0 0,7 1-7 0 0,8 2 4 0 0,9 1 9 0 0,6 2 17 0 0,8 1 14 0 0,7 1-68 0 0,6 2 40 0 0,8 2-43 0 0,5 2 48 0 0,6 1-5 0 0,5 1-6 0 0,4 0-16 0 0,4 1-14 0 0,1 1 22 0 0,1 0 19 0 0,-2-2-5 0 0,-4 0 13 0 0,-4-4-39 0 0,-6-2 20 0 0,-6-3-7 0 0,-7-3 48 0 0,-6-2-33 0 0,-7-4-6 0 0,-7 0 12 0 0,-8-2-24 0 0,-7-2 26 0 0,-9-2 0 0 0,-9-1 1 0 0,-8-3-8 0 0,-7-1 67 0 0,-11 6-77 0 0,0 1-1 0 0,1-1 0 0 0,-1 1 0 0 0,0-1 0 0 0,1 1 0 0 0,-1-1 1 0 0,0 0-1 0 0,0 1 0 0 0,0-1 0 0 0,1 1 0 0 0,-1-1 1 0 0,0 0-1 0 0,0 1 0 0 0,0-2 0 0 0,-4-10 68 0 0,-8-3-75 0 0,-8-2 22 0 0,-9-3-20 0 0,-9-3 58 0 0,-9-3-36 0 0,-9-3 23 0 0,-11-2-52 0 0,-8-1 6 0 0,-7-1-14 0 0,-9-1 38 0 0,-8 0-30 0 0,-6 0 48 0 0,-5-1-60 0 0,-5 2 38 0 0,-1 2-22 0 0,-3 2-60 0 0,1 4 101 0 0,1 1-117 0 0,4 3 64 0 0,6 2-20 0 0,9 2-24 0 0,9 1-1 0 0,12-1 45 0 0,11 2-52 0 0,10 0 64 0 0,12 0-10 0 0,9 2-23 0 0,10 1 28 0 0,8 2 9 0 0,7 3-22 0 0,7 2 0 0 0,6 1 18 0 0,7 3 2 0 0,8 0-27 0 0,6 2 37 0 0,8 1-40 0 0,10 3 68 0 0,8 2-11 0 0,10 4-3 0 0,11 3-6 0 0,10 3 29 0 0,9 3-37 0 0,11 3 21 0 0,9 3-6 0 0,7 3-18 0 0,9 2-3 0 0,8 4 18 0 0,8 2-26 0 0,6 2 18 0 0,4 2 4 0 0,0 0-20 0 0,-2 0-2 0 0,-4-1 64 0 0,-7-1-75 0 0,-8-2 81 0 0,-11-3-43 0 0,-11-4-33 0 0,-10-3 30 0 0,-10-4-13 0 0,-11-4 22 0 0,-8-5-34 0 0,-10-4 11 0 0,-10-5 5 0 0,-7-5-2 0 0,-10-4-36 0 0,-29 3 31 0 0,0 0-1 0 0,-1 0 1 0 0,1 0 0 0 0,6-4 0 0 0,-8 4-1 0 0,0 0-1 0 0,0 0 1 0 0,-1 0 0 0 0,1-1-1 0 0,0 1 1 0 0,-1-1 0 0 0,3-2-1 0 0,-3 3 0 0 0,0 0 0 0 0,-1 0 0 0 0,1 0-1 0 0,0-1 1 0 0,0 1 0 0 0,-1 0 0 0 0,1-1-1 0 0,-1 1 1 0 0,0-1 0 0 0,1-1 0 0 0,-1 2 2 0 0,1-1 1 0 0,-1 0-1 0 0,0 0 1 0 0,0 0-1 0 0,-1 0 1 0 0,1 0-1 0 0,-1-4 1 0 0,0 2-17 0 0,-1 1-1 0 0,1-1 1 0 0,-1 0 0 0 0,-2-3 0 0 0,-15-20 35 0 0,-9-2-95 0 0,-11-3 167 0 0,-12-3-96 0 0,-10-2 6 0 0,-12 0 20 0 0,-8-1-29 0 0,-8 1 46 0 0,-5 2-32 0 0,-4 3-8 0 0,-1 4-25 0 0,-5 4 33 0 0,-2 4-21 0 0,-5 4 25 0 0,-4 4-16 0 0,-1 3-4 0 0,0 1 1 0 0,3 2-48 0 0,7 1 42 0 0,7 0-52 0 0,13-1 42 0 0,13 0-4 0 0,14 1 21 0 0,14 0-33 0 0,13 0 20 0 0,12 2-15 0 0,11 0 40 0 0,9 3-6 0 0,0 0 0 0 0,0 0 0 0 0,0 0-1 0 0,0 0 1 0 0,0 0 0 0 0,0 0 0 0 0,1 0-1 0 0,-1 0 1 0 0,0 0 0 0 0,0 0 0 0 0,0 0-1 0 0,0 0 1 0 0,0 0 0 0 0,0 0 0 0 0,0 0-1 0 0,0 0 1 0 0,0 0 0 0 0,0 0-1 0 0,0 0 1 0 0,0 0 0 0 0,0 0 0 0 0,0 0-1 0 0,0 0 1 0 0,0 0 0 0 0,0 0 0 0 0,0 0-1 0 0,0 0 1 0 0,0 0 0 0 0,0 0 0 0 0,0 0-1 0 0,1 0 1 0 0,-1 0 0 0 0,0 0 0 0 0,0 0-1 0 0,0 0 1 0 0,0 0 0 0 0,0 0 0 0 0,0 0-1 0 0,0-1 1 0 0,0 1 0 0 0,0 0 0 0 0,0 0-1 0 0,0 0 1 0 0,0 0 0 0 0,0 0 0 0 0,0 0-1 0 0,0 0 1 0 0,0 0 0 0 0,0 0-1 0 0,0 0 1 0 0,0 0 0 0 0,0 0 0 0 0,0 0-1 0 0,0 0 1 0 0,0 0 0 0 0,0 0 0 0 0,11-1-35 0 0,10 1 63 0 0,12 2-39 0 0,14 2 61 0 0,12 2-17 0 0,16 4-21 0 0,14 3 8 0 0,15 4-4 0 0,14 4-9 0 0,12 5 21 0 0,10 4 12 0 0,8 3 6 0 0,6 2-18 0 0,10 2-49 0 0,9 2 69 0 0,12 2-71 0 0,6 4 50 0 0,3 1-6 0 0,-4 1-26 0 0,-9 0-10 0 0,-14-4 21 0 0,-18-3-28 0 0,-18-7 28 0 0,-18-8-18 0 0,-17-6-32 0 0,-16-8 56 0 0,-15-5-38 0 0,-13-5 41 0 0,-14-4 17 0 0,-33 3-30 0 0,-1-1 0 0 0,0 0 0 0 0,1-1 0 0 0,3-1-1 0 0,-6 2 1 0 0,-1 1 0 0 0,1-1 0 0 0,-1 0 0 0 0,0 0 0 0 0,1 1 0 0 0,-1-1-1 0 0,0 0 1 0 0,0-1 0 0 0,2-1 0 0 0,-2 3-3 0 0,-1-1 1 0 0,1 0-1 0 0,-1 0 0 0 0,0 1 1 0 0,1-1-1 0 0,-1 0 0 0 0,0 0 0 0 0,0 1 1 0 0,1-1-1 0 0,-1 0 0 0 0,0 0 1 0 0,0 0-1 0 0,0 1 0 0 0,0-1 0 0 0,0 0 1 0 0,0-1-1 0 0,-1 0 3 0 0,0 0-1 0 0,1 0 1 0 0,-1 0 0 0 0,0 0-1 0 0,0 0 1 0 0,0 0 0 0 0,0 0-1 0 0,-1-1 1 0 0,-19-21-6 0 0,-13-5 33 0 0,-12-3 10 0 0,-11-3-2 0 0,-12-3-44 0 0,-13-1 5 0 0,-13 0-5 0 0,-13 1-10 0 0,-9 2 30 0 0,-11 3-18 0 0,-9 5-13 0 0,-9 3 42 0 0,-9 4-60 0 0,-5 3 38 0 0,-1 4-22 0 0,4 3-14 0 0,7 1-14 0 0,9 2 3 0 0,10 1-12 0 0,13 1 21 0 0,12-1 21 0 0,14 0-5 0 0,13 0 4 0 0,9 1 9 0 0,10 0-21 0 0,9 1 7 0 0,10 1-22 0 0,10 2-13 0 0,8 1 40 0 0,9 2 24 0 0,6 2-14 0 0,8-3 7 0 0,0 0 1 0 0,0 0 0 0 0,0 0-1 0 0,0 1 1 0 0,0-1 0 0 0,0 0-1 0 0,0 0 1 0 0,0 0 0 0 0,0 1-1 0 0,0-1 1 0 0,0 0 0 0 0,0 0-1 0 0,0 0 1 0 0,0 1 0 0 0,0-1-1 0 0,0 0 1 0 0,0 0-1 0 0,0 0 1 0 0,0 1 0 0 0,0-1-1 0 0,0 0 1 0 0,0 0 0 0 0,0 0-1 0 0,0 0 1 0 0,0 1 0 0 0,0-1-1 0 0,1 0 1 0 0,-1 0 0 0 0,8 9 3 0 0,9 3-13 0 0,10 3 23 0 0,8 4-19 0 0,12 3 42 0 0,10 2-39 0 0,10 4 41 0 0,11 2-3 0 0,14 2-91 0 0,12 2 83 0 0,13 1-94 0 0,12 1 129 0 0,12-1-58 0 0,12 0 21 0 0,10 0-22 0 0,9-1 6 0 0,7 1 6 0 0,1-1-21 0 0,-5 0-2 0 0,-10-3-29 0 0,-16-5 91 0 0,-17-4-56 0 0,-21-7 67 0 0,-20-6-83 0 0,-19-6 25 0 0,-56-4-9 0 0,23-3 0 0 0,-32 3 9 0 0,0-1 1 0 0,0 1-1 0 0,12-6 0 0 0,-15 5-10 0 0,-1 1-1 0 0,1-1 1 0 0,-1 0-1 0 0,0 0 1 0 0,1-1-1 0 0,2-2 1 0 0,-4 3 6 0 0,0 0 0 0 0,0 0 1 0 0,0 0-1 0 0,0 0 0 0 0,-1 0 1 0 0,1-1-1 0 0,1-3 0 0 0,-1 3-4 0 0,-1 1 0 0 0,-1-1 0 0 0,1 0 0 0 0,0 1 0 0 0,-1-1 0 0 0,1 0 0 0 0,-1-4 0 0 0,0 3 5 0 0,0-1 0 0 0,0 1-1 0 0,-1-1 1 0 0,-2-7-1 0 0,1 5 12 0 0,-1-1 0 0 0,-6-11 0 0 0,3 8-28 0 0,-13-16 1 0 0,-17-15 58 0 0,-11-3-60 0 0,-13-2 73 0 0,-10-3-21 0 0,-10 0-29 0 0,-11 0 1 0 0,-10 1-12 0 0,-10 4 10 0 0,-8 3 25 0 0,-8 4-54 0 0,-7 5 27 0 0,-7 4 0 0 0,-5 6-48 0 0,-3 6 71 0 0,-1 5-60 0 0,5 6-1 0 0,6 5 20 0 0,8 5-56 0 0,10 4 26 0 0,12 1-9 0 0,12 1 29 0 0,16 0 11 0 0,15-2-11 0 0,16-1-23 0 0,14-1 16 0 0,14-1-15 0 0,12-1 31 0 0,9-4 10 0 0,1 0 1 0 0,0 0-1 0 0,0 0 0 0 0,0 0 0 0 0,0 1 1 0 0,0-1-1 0 0,0 0 0 0 0,0 0 0 0 0,0 0 0 0 0,0 0 1 0 0,0 0-1 0 0,0 0 0 0 0,0 0 0 0 0,0 0 1 0 0,0 1-1 0 0,0-1 0 0 0,0 0 0 0 0,0 0 1 0 0,0 0-1 0 0,0 0 0 0 0,0 0 0 0 0,0 0 1 0 0,0 0-1 0 0,0 0 0 0 0,0 1 0 0 0,0-1 1 0 0,0 0-1 0 0,0 0 0 0 0,0 0 0 0 0,0 0 1 0 0,0 0-1 0 0,0 0 0 0 0,0 0 0 0 0,0 0 1 0 0,0 0-1 0 0,1 1 0 0 0,-1-1 0 0 0,0 0 1 0 0,0 0-1 0 0,0 0 0 0 0,0 0 0 0 0,0 0 0 0 0,0 0 1 0 0,0 0-1 0 0,0 0 0 0 0,0 0 0 0 0,1 0 1 0 0,-1 0-1 0 0,0 0 0 0 0,0 0 0 0 0,12 5 9 0 0,12 0 24 0 0,12 2-42 0 0,12 1 52 0 0,12 2-52 0 0,13 2 6 0 0,10 3 6 0 0,12 2-3 0 0,10 2 1 0 0,10 2 0 0 0,10 2 56 0 0,7 1-53 0 0,5 0 9 0 0,5-1-22 0 0,1 0-32 0 0,0-2 44 0 0,-4-3-6 0 0,-6-4 3 0 0,-9-4-18 0 0,-13-4 6 0 0,-15-4 25 0 0,-15-4-8 0 0,-16-4 51 0 0,-48 3-49 0 0,17-4 1 0 0,-26 5-7 0 0,0-1 0 0 0,12-5 0 0 0,-15 6 1 0 0,-2 0 0 0 0,1 0-1 0 0,0 0 1 0 0,5-6 0 0 0,-6 6 3 0 0,-2 0-1 0 0,1 1 1 0 0,0-1-1 0 0,0 0 1 0 0,-1 0-1 0 0,0-1 1 0 0,2-2-1 0 0,-1 3 0 0 0,-1-1 0 0 0,0 1 0 0 0,0-1 0 0 0,0 1-1 0 0,0-1 1 0 0,0-3 0 0 0,-1 3 4 0 0,1 0-1 0 0,-1-1 1 0 0,0 1 0 0 0,-1-6-1 0 0,-5-16 6 0 0,-8 0-2 0 0,-7-1-10 0 0,-9-1 10 0 0,-8 0-3 0 0,-8 0 10 0 0,-8 0 17 0 0,-8 1-14 0 0,-7 2-23 0 0,-7 2 7 0 0,-6 3-13 0 0,-6 3 2 0 0,-4 3 18 0 0,-4 3 13 0 0,-5 4-87 0 0,-4 3 83 0 0,-2 5-93 0 0,-1 3 110 0 0,4 3-42 0 0,6 3-14 0 0,10-1-40 0 0,13 0 66 0 0,13-1-70 0 0,16-1 59 0 0,14 0-36 0 0,14-2-8 0 0,18-6 48 0 0,0 0 0 0 0,-1 0 0 0 0,1 0-1 0 0,0 0 1 0 0,0 0 0 0 0,-1 0 0 0 0,1 0-1 0 0,0 0 1 0 0,0 1 0 0 0,0-1 0 0 0,-1 0-1 0 0,1 0 1 0 0,0 0 0 0 0,0 0 0 0 0,0 1-1 0 0,-1-1 1 0 0,1 0 0 0 0,0 0-1 0 0,0 0 1 0 0,0 1 0 0 0,0-1 0 0 0,0 0-1 0 0,0 0 1 0 0,0 1 0 0 0,-1-1 0 0 0,1 0-1 0 0,0 0 1 0 0,0 1 0 0 0,0-1 0 0 0,0 0-1 0 0,0 1 0 0 0,1-1 0 0 0,-1 0 0 0 0,0 1 0 0 0,0-1-1 0 0,1 0 1 0 0,-1 1 0 0 0,0-1 0 0 0,1 0 0 0 0,-1 1 0 0 0,1-1-1 0 0,-1 0 1 0 0,0 0 0 0 0,1 1 0 0 0,-1-1 0 0 0,1 0-1 0 0,-1 0 1 0 0,1 0 0 0 0,19 6 4 0 0,13-1-6 0 0,15 1 12 0 0,13 2-11 0 0,14 1 3 0 0,14 0-1 0 0,13 1 0 0 0,11 1 37 0 0,8 1-47 0 0,6 1 6 0 0,4 1 25 0 0,3 1-37 0 0,4 0 59 0 0,2 0-55 0 0,1 0 8 0 0,0-1 6 0 0,3 1-22 0 0,1 0 26 0 0,-1-1-9 0 0,-5 0 59 0 0,-10-1-7 0 0,-13-3-22 0 0,-16-2-66 0 0,-13-3 55 0 0,-15-3-68 0 0,-13-3 75 0 0,-13-2-4 0 0,-10-2 2 0 0,-9-3-25 0 0,-10-1 36 0 0,-16 8-33 0 0,0 1 0 0 0,0-1 0 0 0,0 0 1 0 0,0 0-1 0 0,0 0 0 0 0,0 0 0 0 0,0 0 0 0 0,1-2 0 0 0,-2 2 2 0 0,1 1 0 0 0,-1-1 0 0 0,0 0 0 0 0,0 1 0 0 0,1-1 0 0 0,-1 0 0 0 0,0 1 0 0 0,0-1 0 0 0,0 0 0 0 0,0 0 0 0 0,0 1 0 0 0,0-1-1 0 0,0-1 1 0 0,0 1 3 0 0,0 1-1 0 0,-1-1 0 0 0,1 0 0 0 0,0 0 0 0 0,-1 0 0 0 0,1 0 0 0 0,0 0 1 0 0,-1 0-1 0 0,0 1 0 0 0,0-3 0 0 0,-12-7 25 0 0,-7-1-5 0 0,-9 0-17 0 0,-9 0 5 0 0,-10 0-12 0 0,-9-1 2 0 0,-8 0 8 0 0,-7 0-11 0 0,-7 0 12 0 0,-5 0-12 0 0,-4 0 22 0 0,-1 0-7 0 0,2 0-16 0 0,4-1 25 0 0,2 1-28 0 0,7 0 9 0 0,3 0-31 0 0,6 1-11 0 0,7 1 21 0 0,6 1-18 0 0,8 0 24 0 0,8 0-16 0 0,8 2 33 0 0,8-1-28 0 0,8 2 10 0 0,6 0-50 0 0,6 6 63 0 0,0 0 0 0 0,0 0-1 0 0,0 0 1 0 0,0 0 0 0 0,0-1-1 0 0,0 1 1 0 0,0 0 0 0 0,0 0-1 0 0,0 0 1 0 0,0 0-1 0 0,0 0 1 0 0,0 0 0 0 0,0-1-1 0 0,0 1 1 0 0,0 0 0 0 0,0 0-1 0 0,0 0 1 0 0,0 0 0 0 0,0 0-1 0 0,0-1 1 0 0,1 1-1 0 0,-1 0 1 0 0,0 0 0 0 0,0 0-1 0 0,0 0 1 0 0,0 0 0 0 0,0 0-1 0 0,0 0 1 0 0,0-1 0 0 0,0 1-1 0 0,0 0 1 0 0,1 0-1 0 0,7-4-47 0 0,6 0 48 0 0,6 1 6 0 0,5-1-20 0 0,6 2 18 0 0,4-1-24 0 0,6 0 16 0 0,4 1 4 0 0,2 1 8 0 0,3 0 18 0 0,1 2-52 0 0,0 0 45 0 0,0 1-43 0 0,-1 0 21 0 0,-3-1 3 0 0,-3 0-1 0 0,-3 0-8 0 0,-2 0 58 0 0,-5-1-64 0 0,-3 0 59 0 0,-3 0-17 0 0,-4 0-14 0 0,-3-1-13 0 0,-1 0-25 0 0,-3 0 14 0 0,-2-1 13 0 0,0-1-5 0 0,-1 0 22 0 0,1 0-25 0 0,1 0 9 0 0,0 0-3 0 0,0 0-9 0 0,1 1-17 0 0,0 0 14 0 0,0 1 32 0 0,0-1-37 0 0,-1 1 50 0 0,-2-1-42 0 0,-1-1 13 0 0,-1 0-4 0 0,-1 0-28 0 0,-1-1 45 0 0,-2 0-51 0 0,-1-1 52 0 0,0 0-34 0 0,-1-1-26 0 0,0-1 63 0 0,-1 1-40 0 0,2 1 51 0 0,0 0-60 0 0,1 1 38 0 0,0 0-13 0 0,2 0 3 0 0,0 1 9 0 0,2 1-11 0 0,1 1 12 0 0,2 1-12 0 0,3 0 3 0 0,2 2-1 0 0,2 1-19 0 0,3 1 25 0 0,0 1-9 0 0,2 1 3 0 0,0 1 28 0 0,-1 0-8 0 0,0 0 4 0 0,-1 1 9 0 0,-3-1-58 0 0,-1 0 36 0 0,-4-1-61 0 0,-3-1 45 0 0,-3-2 22 0 0,-3-1-25 0 0,-4-1 39 0 0,-3-1 8 0 0,-5-1-2 0 0,-3-1-53 0 0,-4-1 25 0 0,-4-1-29 0 0,-3-1 26 0 0,-2 1 10 0 0,-3-1 16 0 0,-1 1-87 0 0,-3-1 74 0 0,0 1-82 0 0,-1 0 107 0 0,-1 1-32 0 0,0 1 3 0 0,1-1-45 0 0,2 2 22 0 0,3 0-18 0 0,4 2 31 0 0,5 0 0 0 0,5 3 11 0 0,4 0-38 0 0,7 2 30 0 0,5 2-39 0 0,5 1 20 0 0,4 1 13 0 0,5 2-24 0 0,3 1 28 0 0,3 2-9 0 0,4 0-16 0 0,1 1 6 0 0,1 0-3 0 0,2 0 28 0 0,0 0 1 0 0,1 1-26 0 0,-1-1 18 0 0,0-1-15 0 0,-3 0-6 0 0,-2-1 10 0 0,-3-2 34 0 0,-4 0-37 0 0,-3-3 41 0 0,-4-1-40 0 0,-4-1 12 0 0,-5-2 33 0 0,-2-1-10 0 0,-4-1-14 0 0,-2-1-3 0 0,-3-2-48 0 0,-2 1 32 0 0,-2 0 6 0 0,-2 0 6 0 0,-1 1 20 0 0,-1 0-24 0 0,0 1 18 0 0,0 0-5 0 0,3 1-18 0 0,0 1 15 0 0,3 3-14 0 0,2 2 12 0 0,2 1-12 0 0,3 2 12 0 0,1 2-12 0 0,3 2-16 0 0,3 1 5 0 0,2 1-12 0 0,3 2 39 0 0,2 0-20 0 0,1 2-2 0 0,2 0 1 0 0,2 1-1 0 0,0-1 9 0 0,0-1-2 0 0,0-1 10 0 0,0-1-2 0 0,-2-1-36 0 0,-1-2 57 0 0,-2-1-75 0 0,-3-3 88 0 0,-3-2-35 0 0,-2-4-8 0 0,-4-2 5 0 0,-2-2-22 0 0,-2-3 25 0 0,-4-3 10 0 0,-3-2-22 0 0,-3-4 46 0 0,-2-3-78 0 0,-4-1-5 0 0,-2-4 18 0 0,-3-1 46 0 0,-1-2-13 0 0,-2-1-1 0 0,-1-1-17 0 0,0 0 14 0 0,1-1-24 0 0,1 2 26 0 0,1 2 0 0 0,2 1 10 0 0,3 2-10 0 0,2 3 12 0 0,3 3-22 0 0,2 2 26 0 0,2 4-28 0 0,2 2 9 0 0,1 3 25 0 0,2 3-36 0 0,2 2 40 0 0,1 3-31 0 0,2 3 10 0 0,1 3-22 0 0,2 1 15 0 0,1 4 32 0 0,1 1-28 0 0,0 3 20 0 0,1 0-5 0 0,0 1-8 0 0,2 0-7 0 0,0 1-8 0 0,2 0 1 0 0,-1 0-1 0 0,1-1 0 0 0,-2-1-9 0 0,1-2 11 0 0,-2-1-22 0 0,1-4 16 0 0,-2-3-24 0 0,-1-2 35 0 0,-1-4-11 0 0,-1-1 4 0 0,-1-3 0 0 0,-2-3-9 0 0,-1-3 11 0 0,-3-2-31 0 0,-2-4 37 0 0,-4-3-3 0 0,-2-3-26 0 0,-4-4 46 0 0,-3-3-42 0 0,-2-2-15 0 0,-3 0 4 0 0,-2-2 33 0 0,-2-2-57 0 0,-2-1 75 0 0,-1 0-32 0 0,0 1 10 0 0,-1 1-1 0 0,-1 1-9 0 0,-1 1 11 0 0,-1 2-31 0 0,-1 2 37 0 0,1 3-3 0 0,-1 4 11 0 0,3 4 36 0 0,1 5-46 0 0,4 4 62 0 0,3 5-94 0 0,4 5 48 0 0,3 3-36 0 0,5 5 37 0 0,4 4-30 0 0,5 1 19 0 0,4 4-14 0 0,5 1-34 0 0,4 0 56 0 0,6 2-28 0 0,5 1-10 0 0,6 0 24 0 0,6 1 0 0 0,6 0-8 0 0,3-3-16 0 0,4-1-23 0 0,2-4 70 0 0,1-4-50 0 0,0-4 26 0 0,0-6 13 0 0,-1-5-52 0 0,-2-6 8 0 0,-4-5 42 0 0,-2-6-43 0 0,-31 8 30 0 0,17-9 1 0 0,-19 9-5 0 0,-1-1 0 0 0,10-8 0 0 0,-11 9-6 0 0,0-1 0 0 0,-1 0 0 0 0,5-7 0 0 0,-5 6 4 0 0,0 0 1 0 0,-1 0-1 0 0,3-7 0 0 0,-3 5 4 0 0,-1 1-1 0 0,3-14 1 0 0,-4 12-8 0 0,0 0 0 0 0,0-12-1 0 0,-1 10 30 0 0,-4-20-1 0 0,-7-13-6 0 0,-6-2 10 0 0,-6-1-48 0 0,-4-1 42 0 0,-5 0-34 0 0,-4 2 38 0 0,-1 2 8 0 0,-1 2-30 0 0,-1 3-17 0 0,2 2 32 0 0,2 4-49 0 0,2 3 51 0 0,2 1 13 0 0,2 3 6 0 0,2 3-45 0 0,4 1 15 0 0,2 3-26 0 0,5 2 25 0 0,3 4 0 0 0,4 3 10 0 0,4 3-20 0 0,4 2 16 0 0,3 3-24 0 0,3 2 35 0 0,5 1-11 0 0,2 0-5 0 0,2 2-17 0 0,3 0 5 0 0,2 2-12 0 0,0-1 49 0 0,1 0-15 0 0,0-1-12 0 0,0-2-22 0 0,0 1 14 0 0,1-3-25 0 0,0 0 16 0 0,-1-3 4 0 0,0-1-1 0 0,0-1 29 0 0,0 0-45 0 0,-2-1 42 0 0,-1 1-41 0 0,-1 0 3 0 0,0 1 17 0 0,-1 1 12 0 0,-2 1-12 0 0,-1 0 24 0 0,0 2-35 0 0,-1 1 20 0 0,-1 1 22 0 0,0 1 12 0 0,1 2-11 0 0,1 2-4 0 0,0 2-36 0 0,1 0-19 0 0,0 1 3 0 0,1 0 52 0 0,-1 0-35 0 0,1-1 51 0 0,-1-1-50 0 0,-1 0-13 0 0,-1-1 22 0 0,-2-2-10 0 0,-1-1-6 0 0,-3-3 21 0 0,-1 0 30 0 0,-1-2-16 0 0,-2-2-2 0 0,-1 0-55 0 0,0-3 43 0 0,-2-1-44 0 0,-1 0 87 0 0,-1-1-45 0 0,-2 0-2 0 0,-1 1 31 0 0,-1-1-48 0 0,-1 1 61 0 0,-2 1-94 0 0,1 0 38 0 0,-2 1 6 0 0,-1 1 4 0 0,-2 0 20 0 0,0 2-24 0 0,-2 1 28 0 0,-2 1-9 0 0,-1 3 3 0 0,-2 1-56 0 0,-2 2 53 0 0,-1 3-46 0 0,-3 1 78 0 0,1 4-13 0 0,-2 2-40 0 0,-1 3 34 0 0,0 3-32 0 0,1 2 9 0 0,0 2-3 0 0,2 2-19 0 0,0 1 25 0 0,2 2-9 0 0,2 2-6 0 0,4 1 11 0 0,2 2-3 0 0,4 2 1 0 0,3-1 0 0 0,3 2-37 0 0,2 1 47 0 0,4 1-52 0 0,3 1 71 0 0,2 0-21 0 0,3 1-11 0 0,3 1-22 0 0,2-1 24 0 0,1 1-19 0 0,3 0 14 0 0,0 0 6 0 0,2 1-20 0 0,0 0 26 0 0,1 2-9 0 0,1 2 12 0 0,1-1-11 0 0,0 2 22 0 0,1-2-7 0 0,1 1-16 0 0,-1-3 15 0 0,1-1-14 0 0,-2-3-16 0 0,-2-4 14 0 0,-1-5 4 0 0,-3-4-29 0 0,-2-6 37 0 0,-3-5-31 0 0,-3-6 38 0 0,-2-5-30 0 0,-3-5-18 0 0,-2-6 5 0 0,-3-4 24 0 0,-3-5-8 0 0,-2-4 51 0 0,-4-5-23 0 0,-3-5-19 0 0,-4-5-12 0 0,-3-4 30 0 0,-5-3-39 0 0,-3-4 31 0 0,-5-1-1 0 0,-2-1-36 0 0,-5 0 2 0 0,-5 1 44 0 0,-4 0-52 0 0,-4 1 64 0 0,-2 3-19 0 0,-1 3-12 0 0,-1 1 6 0 0,-2 3-3 0 0,-1 3 0 0 0,0 2 9 0 0,0 2 26 0 0,1 5 2 0 0,2 3-35 0 0,3 4 39 0 0,2 5-50 0 0,4 5 5 0 0,5 4 25 0 0,6 5 10 0 0,31-2-31 0 0,0 0 1 0 0,-10 4-1 0 0,12-4 12 0 0,1 1 1 0 0,0-1-1 0 0,-7 6 0 0 0,8-5-12 0 0,1 0-1 0 0,-1 0 1 0 0,1 0-1 0 0,-4 5 1 0 0,4-4 10 0 0,0 0 0 0 0,0 0 1 0 0,-4 9-1 0 0,5-8-3 0 0,0 0 0 0 0,0 1 0 0 0,-1 7 0 0 0,2-6 1 0 0,0 1-1 0 0,0 11 1 0 0,5 20-20 0 0,8 6-28 0 0,8 8 24 0 0,9 7 36 0 0,10 6-30 0 0,8 7 41 0 0,9 5-30 0 0,9 5-18 0 0,6 2 24 0 0,8 1-29 0 0,3-3 9 0 0,4-5-3 0 0,1-6-9 0 0,1-7 2 0 0,-1-9-1 0 0,-3-8 9 0 0,-5-8-2 0 0,-6-9-8 0 0,-6-9-45 0 0,-7-6 60 0 0,-7-7-58 0 0,-39-8 75 0 0,18 0 0 0 0,-22-1-13 0 0,-1-1 0 0 0,11-2 0 0 0,-15 2-1 0 0,-1-1 0 0 0,1 1 0 0 0,0-1 0 0 0,6-3 0 0 0,-9 4 4 0 0,1-1 1 0 0,0 0-1 0 0,-1 0 0 0 0,1 0 1 0 0,-1 0-1 0 0,4-4 0 0 0,-4 3 4 0 0,0 1-1 0 0,0-1 0 0 0,-1 1 1 0 0,1-1-1 0 0,-1 0 0 0 0,0 0 1 0 0,1-3-1 0 0,-1 1-4 0 0,0 0-1 0 0,0 1 0 0 0,0-1 1 0 0,-1-9-1 0 0,0 6 7 0 0,-1-1 0 0 0,-3-15 0 0 0,-1 9-4 0 0,-6-19 1 0 0,-16-22-8 0 0,-12-8 30 0 0,-11-8-28 0 0,-11-7 38 0 0,-11-7-48 0 0,-11-4 23 0 0,-8-1-7 0 0,-7 0 38 0 0,-8 2-19 0 0,-3 4 7 0 0,-4 5-29 0 0,2 8 8 0 0,3 6 24 0 0,3 7-17 0 0,5 7 25 0 0,4 6-26 0 0,4 7 46 0 0,5 6-22 0 0,6 8-30 0 0,5 5 37 0 0,6 8-4 0 0,7 6 2 0 0,8 6 29 0 0,43 1-43 0 0,-21 5 1 0 0,27-5-18 0 0,1 1-1 0 0,-1 0 1 0 0,1 0 0 0 0,-8 5 0 0 0,9-5 4 0 0,1 0 1 0 0,0 0 0 0 0,-1 1 0 0 0,1-1-1 0 0,0 1 1 0 0,-2 3 0 0 0,2-3-11 0 0,1 0 1 0 0,0 0-1 0 0,0 0 1 0 0,1 0-1 0 0,-1 0 1 0 0,-1 6-1 0 0,1-4 11 0 0,1 0 0 0 0,0-1 0 0 0,0 1 0 0 0,1 0 0 0 0,-1 5 0 0 0,1-1-15 0 0,1-1 0 0 0,0 0 1 0 0,2 8-1 0 0,0-2 6 0 0,9 20 0 0 0,13 20 7 0 0,13 8-33 0 0,11 8-8 0 0,12 9 10 0 0,10 9 41 0 0,7 7-30 0 0,7 6 11 0 0,3 2-39 0 0,5 0-18 0 0,3-2 41 0 0,2-6-25 0 0,1-7 8 0 0,-2-10-10 0 0,-2-10 2 0 0,-3-9 18 0 0,-4-10-34 0 0,-5-8-36 0 0,-6-7 10 0 0,-8-6-16 0 0,-8-5 58 0 0,-10-6-17 0 0,-10-5 36 0 0,-10-8 1 0 0,-29-4 17 0 0,0 0 0 0 0,0 0 0 0 0,0 0 0 0 0,0-1 0 0 0,0 1-1 0 0,0 0 1 0 0,4-2 0 0 0,-5 2 0 0 0,-1-1 0 0 0,1 1 1 0 0,0-1-1 0 0,-1 1 0 0 0,1 0 0 0 0,-1-1 0 0 0,1 1 0 0 0,-1-1 1 0 0,1 1-1 0 0,-1-1 0 0 0,1 0 0 0 0,-1 1 0 0 0,1-1 1 0 0,-1 0-1 0 0,0 1 0 0 0,1-1 0 0 0,-1 0 0 0 0,0 0 0 0 0,1-1 1 0 0,-1 0-1 0 0,0 1 0 0 0,0-1 0 0 0,0 0 0 0 0,0 1 0 0 0,0-1 1 0 0,-1 1-1 0 0,1-1 0 0 0,0 0 0 0 0,-2-1 0 0 0,0-3 1 0 0,-1 0-1 0 0,0 0 0 0 0,-3-5 1 0 0,-22-29-10 0 0,-14-9 22 0 0,-16-10-15 0 0,-15-11 5 0 0,-18-10 27 0 0,-15-10-45 0 0,-14-10 42 0 0,-8-6-50 0 0,-4-4 42 0 0,-2 1 15 0 0,2 3-51 0 0,1 6 65 0 0,2 9-77 0 0,1 8 60 0 0,3 10 10 0 0,3 10-22 0 0,5 10 38 0 0,5 9 17 0 0,6 9-32 0 0,8 7 40 0 0,10 9-12 0 0,11 7-5 0 0,12 8 11 0 0,52 4-50 0 0,0 1 0 0 0,-14 2-1 0 0,21-1-7 0 0,-1-1 1 0 0,1 1-1 0 0,-1 0 0 0 0,-7 4 1 0 0,10-4-9 0 0,0 0 1 0 0,0 1-1 0 0,1-1 1 0 0,-1 1-1 0 0,1 0 1 0 0,-5 4 0 0 0,5-4 0 0 0,1 0 1 0 0,-1 0-1 0 0,1 1 1 0 0,0-1-1 0 0,0 1 1 0 0,-3 6-1 0 0,3-5 2 0 0,0 0 0 0 0,0 1 0 0 0,1-1 0 0 0,-1 10 0 0 0,1-6-18 0 0,1 0 1 0 0,0-1-1 0 0,2 10 0 0 0,0-4 29 0 0,7 24-1 0 0,13 22-50 0 0,13 9 47 0 0,13 12-4 0 0,12 11-18 0 0,14 14 6 0 0,12 9-11 0 0,10 8 2 0 0,9 2-1 0 0,6-4-37 0 0,2-6-8 0 0,0-10 46 0 0,-2-9-53 0 0,-4-10 64 0 0,-5-10-84 0 0,-8-11 25 0 0,-7-10-18 0 0,-5-11 21 0 0,-7-9 30 0 0,-5-8-35 0 0,-4-8 4 0 0,-7-6 17 0 0,-6-7-26 0 0,-8-6 28 0 0,-38-1 23 0 0,0 1 0 0 0,14-5-1 0 0,-17 4 5 0 0,-1-1 0 0 0,0 1-1 0 0,0-1 1 0 0,0 1-1 0 0,1-1 1 0 0,3-3-1 0 0,-6 3 6 0 0,1 1-1 0 0,0-1 0 0 0,-1 0 1 0 0,1 0-1 0 0,-1 0 0 0 0,1 0 1 0 0,-1 0-1 0 0,0 0 0 0 0,1-3 1 0 0,-1 1 1 0 0,0 1 0 0 0,0 0 0 0 0,-1 0 0 0 0,1-1 1 0 0,-1 1-1 0 0,0 0 0 0 0,0-6 0 0 0,-1 2 0 0 0,0 0 1 0 0,-1 0-1 0 0,-4-13 0 0 0,0 4-4 0 0,-13-22 0 0 0,-21-27 26 0 0,-17-12-28 0 0,-14-11 38 0 0,-12-10-2 0 0,-10-8-26 0 0,-9-8 9 0 0,-9-5 5 0 0,-7-2-21 0 0,-6 1 7 0 0,0 5-3 0 0,-1 9-9 0 0,4 7 39 0 0,3 11 36 0 0,4 9-37 0 0,4 11-4 0 0,6 11 39 0 0,6 12-4 0 0,8 11 12 0 0,7 10 55 0 0,7 10-71 0 0,55 12-16 0 0,-24 0 0 0 0,31 2 10 0 0,-28 4 0 0 0,32-2-31 0 0,1 0-1 0 0,-1 1 0 0 0,-8 3 1 0 0,11-3-16 0 0,1-1 1 0 0,0 2-1 0 0,0-1 0 0 0,-7 6 1 0 0,9-6 8 0 0,0 1 0 0 0,-1 0 1 0 0,1 0-1 0 0,-6 9 0 0 0,6-8-14 0 0,1 0-1 0 0,0 0 1 0 0,1 0 0 0 0,-4 9-1 0 0,3-6 15 0 0,1-1-1 0 0,0 0 0 0 0,-1 12 1 0 0,3-8-16 0 0,-1-1 0 0 0,2 16 1 0 0,1-12-4 0 0,7 26 1 0 0,12 22 39 0 0,13 10-72 0 0,15 10 89 0 0,13 13-65 0 0,12 9-17 0 0,10 7 24 0 0,8 5-39 0 0,6 0 39 0 0,6-3-21 0 0,2-7 6 0 0,2-10 9 0 0,0-11-41 0 0,-1-13 12 0 0,0-10-23 0 0,-4-13 4 0 0,-5-10-30 0 0,-8-10 17 0 0,-9-9 22 0 0,-11-8-16 0 0,-9-7 34 0 0,-10-6-28 0 0,-39 0 41 0 0,19-5 0 0 0,-25 4 17 0 0,-1 1 0 0 0,1-2-1 0 0,9-4 1 0 0,-11 5-3 0 0,0 0 1 0 0,0-1-1 0 0,-1 1 0 0 0,0-1 0 0 0,4-3 0 0 0,-5 3 7 0 0,1 0 0 0 0,-1 0-1 0 0,0 0 1 0 0,0 0 0 0 0,-1 0-1 0 0,3-4 1 0 0,-3 3 1 0 0,1 0 0 0 0,-1 0-1 0 0,0-1 1 0 0,-1 1 0 0 0,1-6 0 0 0,0 2-6 0 0,-1 1 1 0 0,-1 0 0 0 0,-1-10-1 0 0,-1 6-4 0 0,0 0-1 0 0,-5-12 0 0 0,-16-29 19 0 0,-13-8-13 0 0,-14-9 42 0 0,-13-10-1 0 0,-14-8-16 0 0,-14-7-21 0 0,-11-4 14 0 0,-9-3-15 0 0,-6 2 3 0 0,-2 4 27 0 0,-2 7-36 0 0,1 8 21 0 0,2 10 31 0 0,5 11-9 0 0,4 12-23 0 0,2 11 64 0 0,6 11-67 0 0,5 9 78 0 0,8 9-23 0 0,8 7-57 0 0,9 8 74 0 0,51-5-53 0 0,-22 9 0 0 0,28-7 4 0 0,-25 12 0 0 0,30-12-20 0 0,0 1 0 0 0,-14 11 0 0 0,17-11-3 0 0,0 0 0 0 0,0 0-1 0 0,-7 10 1 0 0,9-10-5 0 0,1 1-1 0 0,-1 0 1 0 0,-5 13 0 0 0,7-12 0 0 0,0 0 1 0 0,1 0 0 0 0,-3 16-1 0 0,4-12-2 0 0,0 0 1 0 0,2 22-1 0 0,1-15 3 0 0,7 30-1 0 0,16 33 23 0 0,11 12-34 0 0,13 11 11 0 0,12 10 6 0 0,13 6-41 0 0,10 5 59 0 0,13-2-75 0 0,7-5 33 0 0,8-7 7 0 0,4-9-69 0 0,3-12 87 0 0,1-11-103 0 0,-1-11 68 0 0,-5-12-22 0 0,-5-10-22 0 0,-7-10 8 0 0,-7-8-32 0 0,-8-8 27 0 0,-8-7-38 0 0,-10-6 39 0 0,-8-6 25 0 0,-10-5-43 0 0,-39 1 58 0 0,19-4 0 0 0,-24 3-5 0 0,0 1 0 0 0,13-7 0 0 0,-16 7 25 0 0,1-1 0 0 0,-1 1 0 0 0,-1-1 0 0 0,7-5 0 0 0,-8 5 0 0 0,1 1-1 0 0,-1-1 1 0 0,0 0-1 0 0,0 0 1 0 0,0 0 0 0 0,1-4-1 0 0,-1 3 6 0 0,-1 1-1 0 0,0-1 0 0 0,0 1 1 0 0,0-1-1 0 0,-1 0 1 0 0,1-4-1 0 0,-1 2-1 0 0,0 0 0 0 0,-1 0 1 0 0,0 0-1 0 0,-1-7 0 0 0,-2 2-5 0 0,1 0 0 0 0,-7-12-1 0 0,-19-31 13 0 0,-14-10-9 0 0,-14-8-6 0 0,-16-9 21 0 0,-15-7 12 0 0,-15-7-31 0 0,-12-7 39 0 0,-8-6-3 0 0,-5-3 11 0 0,-1-1-20 0 0,1 2-2 0 0,4 5 8 0 0,6 10-22 0 0,9 12 26 0 0,11 14 38 0 0,11 14 8 0 0,11 15-8 0 0,10 11 42 0 0,48 23-84 0 0,-22-5 0 0 0,26 8 42 0 0,-21-2 0 0 0,26 4-40 0 0,0 1 0 0 0,-14 1-1 0 0,18 0-5 0 0,-1 0 0 0 0,1 0 0 0 0,-1 0 0 0 0,-6 4 0 0 0,8-4-15 0 0,1 1 1 0 0,-1 0 0 0 0,1 0 0 0 0,0 0-1 0 0,-7 5 1 0 0,7-4 1 0 0,0 0 0 0 0,1 1 1 0 0,-1-1-1 0 0,0 0 0 0 0,-2 7 0 0 0,2-5-1 0 0,0 1 0 0 0,1 0 0 0 0,0 0 0 0 0,-1 6 0 0 0,1-2 3 0 0,0 1-1 0 0,0 13 1 0 0,2-7 6 0 0,3 21-1 0 0,8 28 26 0 0,10 12-69 0 0,11 11 11 0 0,11 10-16 0 0,9 7 39 0 0,10 4-13 0 0,7 0 6 0 0,9 0-37 0 0,8-3 48 0 0,6-5-35 0 0,4-6 1 0 0,4-10 10 0 0,2-10-33 0 0,1-9-18 0 0,0-9 4 0 0,-2-10-22 0 0,-2-7-15 0 0,-6-9 32 0 0,-5-7 8 0 0,-8-6-49 0 0,-8-7 36 0 0,-8-4-41 0 0,-9-5 39 0 0,-9-4 16 0 0,-8-4 15 0 0,-32 3 11 0 0,0 1 0 0 0,10-5 0 0 0,-13 4 20 0 0,0 1-1 0 0,0 0 0 0 0,-1-1 1 0 0,1 0-1 0 0,3-3 0 0 0,-4 3 2 0 0,-1 1 0 0 0,1-1 0 0 0,-1 1 0 0 0,0-1-1 0 0,0 0 1 0 0,0 0 0 0 0,0 1 0 0 0,1-4 0 0 0,-2 3 8 0 0,1 0 1 0 0,-1 0-1 0 0,1 0 1 0 0,-1 0-1 0 0,0 0 1 0 0,0 0 0 0 0,0 0-1 0 0,0-4 1 0 0,-1 2-4 0 0,0 0 1 0 0,0 0-1 0 0,0 0 1 0 0,-3-7-1 0 0,0 3 4 0 0,-1 1 0 0 0,-5-10 0 0 0,-23-23 27 0 0,-13-8-26 0 0,-16-9 19 0 0,-16-9-24 0 0,-12-8 16 0 0,-10-7-5 0 0,-9-7-18 0 0,-6-5 53 0 0,-1-1-54 0 0,2-1 36 0 0,5 4 17 0 0,7 4-33 0 0,9 7 40 0 0,9 9 16 0 0,10 9-23 0 0,10 11 85 0 0,10 11-44 0 0,11 12 17 0 0,8 11-3 0 0,32 16-79 0 0,1 0-1 0 0,-1 0 0 0 0,0 1 1 0 0,-1-1-1 0 0,1 1 0 0 0,-3-1 1 0 0,4 1-11 0 0,1 0 0 0 0,0 0 1 0 0,0 0-1 0 0,0 0 0 0 0,0 0 0 0 0,0 1 1 0 0,0-1-1 0 0,0 0 0 0 0,1 1 0 0 0,-1-1 1 0 0,0 0-1 0 0,0 1 0 0 0,0-1 0 0 0,0 1 1 0 0,-1 1-1 0 0,1-1 2 0 0,0 0 0 0 0,0 0 0 0 0,0 0 0 0 0,1 0 0 0 0,-1 0 0 0 0,0 1 1 0 0,1-1-1 0 0,-1 0 0 0 0,1 0 0 0 0,-1 1 0 0 0,1-1 0 0 0,-1 2 0 0 0,0 2 6 0 0,1-1-1 0 0,-1 1 0 0 0,1 0 1 0 0,1 6-1 0 0,6 32 36 0 0,9 14 13 0 0,12 14-45 0 0,12 13 40 0 0,14 13-87 0 0,13 8 24 0 0,14 5-10 0 0,10 4-18 0 0,11-2 42 0 0,7-3-42 0 0,4-8 33 0 0,0-9-47 0 0,-1-11-15 0 0,-1-11 31 0 0,-2-10-49 0 0,-2-8 42 0 0,-5-9-41 0 0,-5-8-7 0 0,-8-6-7 0 0,-7-8 46 0 0,-9-7-43 0 0,-7-6 43 0 0,-10-8-96 0 0,-42 0 105 0 0,21-5-1 0 0,-27 3 10 0 0,1 0-1 0 0,13-6 0 0 0,-17 6 12 0 0,0-1-1 0 0,-1 1 0 0 0,1-1 0 0 0,6-5 1 0 0,-8 6 12 0 0,0-1 1 0 0,0 0-1 0 0,0 0 1 0 0,0 0-1 0 0,3-6 1 0 0,-4 6-11 0 0,0-1 0 0 0,0 1 0 0 0,-1-1 0 0 0,1 1-1 0 0,1-8 1 0 0,-2 6 25 0 0,-1 0 0 0 0,1 0 0 0 0,-1 0 0 0 0,0-10 0 0 0,-2 8-13 0 0,1 0 0 0 0,-1 0 0 0 0,-4-11 0 0 0,2 7 3 0 0,-2 1 0 0 0,-7-14 0 0 0,-25-27-5 0 0,-17-7-1 0 0,-16-9 9 0 0,-15-7 35 0 0,-16-7-18 0 0,-13-5 7 0 0,-9-6-38 0 0,-8-2 19 0 0,-5-3-7 0 0,1 0 66 0 0,3 2-9 0 0,8 5 16 0 0,8 5-66 0 0,12 7 75 0 0,10 10-62 0 0,13 9 121 0 0,13 13-35 0 0,12 12 6 0 0,11 12 21 0 0,41 20-103 0 0,-1 0-1 0 0,1 0 1 0 0,-1 1 0 0 0,-6-2 0 0 0,10 3-18 0 0,0 0 0 0 0,0 0 0 0 0,0 0 0 0 0,1 0 0 0 0,-1 0 0 0 0,0 0 0 0 0,0 1 0 0 0,0-1 0 0 0,0 1 0 0 0,1-1 0 0 0,-3 2 0 0 0,3-2-4 0 0,-1 1 0 0 0,1 0 0 0 0,0-1 0 0 0,0 1 1 0 0,0 0-1 0 0,0 0 0 0 0,0 0 0 0 0,0 0 0 0 0,0 0 0 0 0,0 0 0 0 0,0 0 1 0 0,1 0-1 0 0,-2 3 0 0 0,1-1 5 0 0,0 0 1 0 0,0 0-1 0 0,0 0 1 0 0,0 1-1 0 0,1-1 1 0 0,-1 0-1 0 0,1 3 1 0 0,0 4 7 0 0,0-1 0 0 0,3 14 0 0 0,10 33-16 0 0,13 13 60 0 0,12 14-79 0 0,15 11 14 0 0,12 7-6 0 0,12 6-19 0 0,12 2 4 0 0,8-1 26 0 0,6-2-36 0 0,4-8 22 0 0,2-8-8 0 0,-1-10-16 0 0,0-9-33 0 0,-1-10 27 0 0,-2-8-39 0 0,-2-9-7 0 0,-5-9 28 0 0,-5-7-47 0 0,-6-8 5 0 0,-5-7-3 0 0,-7-6-10 0 0,-6-7 21 0 0,-7-5 21 0 0,-7-4 14 0 0,-39 4-24 0 0,16-5 0 0 0,-20 5 54 0 0,16-8 0 0 0,-21 8-28 0 0,1 0-1 0 0,10-9 1 0 0,-14 10 45 0 0,0 0 1 0 0,0 0-1 0 0,-1 0 0 0 0,5-7 0 0 0,-6 7 1 0 0,1-1-1 0 0,-1 1 1 0 0,0-1 0 0 0,-1 1-1 0 0,2-6 1 0 0,-2 4 0 0 0,0 1 1 0 0,0 0-1 0 0,-1-1 1 0 0,0-9-1 0 0,-2 7 11 0 0,1 1-1 0 0,0 0 0 0 0,-6-14 1 0 0,2 8-6 0 0,-13-22 1 0 0,-18-20 12 0 0,-12-7-2 0 0,-12-6 20 0 0,-11-6-34 0 0,-10-5 39 0 0,-9-5-12 0 0,-9-4-15 0 0,-6-1 6 0 0,-4 1-12 0 0,0 3-7 0 0,2 3 38 0 0,4 5 17 0 0,7 6 6 0 0,8 8 67 0 0,11 8-54 0 0,11 11 10 0 0,13 10 90 0 0,12 12-46 0 0,13 10 56 0 0,27 12-167 0 0,0-1 0 0 0,0 1 0 0 0,0 0 0 0 0,0 0 0 0 0,-1 0 0 0 0,1-1 0 0 0,0 1 0 0 0,0 0 0 0 0,0 0 0 0 0,0 1 0 0 0,0-1 0 0 0,0 0 0 0 0,-2 1 0 0 0,3-1-5 0 0,-1 0 1 0 0,1 0-1 0 0,0 1 0 0 0,-1-1 1 0 0,1 0-1 0 0,-1 1 0 0 0,1-1 1 0 0,0 0-1 0 0,0 1 0 0 0,-1-1 1 0 0,1 1-1 0 0,0-1 0 0 0,0 0 1 0 0,-1 1-1 0 0,1-1 1 0 0,0 1-1 0 0,0-1 0 0 0,0 1 1 0 0,0-1-1 0 0,0 1 0 0 0,-1-1 1 0 0,1 0-1 0 0,0 1 0 0 0,0-1 1 0 0,1 2-1 0 0,-1 1 9 0 0,0 0 0 0 0,1 0 0 0 0,-1 0 1 0 0,1 1-1 0 0,2 4 0 0 0,16 30 63 0 0,15 17-31 0 0,16 15 26 0 0,16 17 9 0 0,18 14-68 0 0,14 11-7 0 0,15 10 18 0 0,11 3-28 0 0,7 2 35 0 0,3-4-84 0 0,-1-7 24 0 0,-1-9-47 0 0,-2-8 38 0 0,2-10-3 0 0,0-6-9 0 0,3-7-42 0 0,0-5 39 0 0,-4-5-5 0 0,-4-6-54 0 0,-6-6 26 0 0,-7-7-29 0 0,-7-6 44 0 0,-10-9-13 0 0,-11-7 24 0 0,-12-8 22 0 0,-13-7-61 0 0,-48-9 88 0 0,22-1 0 0 0,-30-1-2 0 0,0 1 0 0 0,-1-1-1 0 0,1 0 1 0 0,0 0 0 0 0,6-3 0 0 0,-9 3 13 0 0,0 0 0 0 0,0 0 0 0 0,0-1 0 0 0,0 1 0 0 0,0 0 0 0 0,0-1 0 0 0,0 1 0 0 0,-1-1 0 0 0,1 0 0 0 0,1-2 0 0 0,-2 2 1 0 0,0 0-1 0 0,1 0 1 0 0,-1 0 0 0 0,-1 0-1 0 0,1-1 1 0 0,0 1-1 0 0,-1 0 1 0 0,1-1 0 0 0,-1 1-1 0 0,1-4 1 0 0,-2 1-4 0 0,1-1 0 0 0,0 1 1 0 0,-1 0-1 0 0,0 0 0 0 0,-3-9 0 0 0,-1 1 22 0 0,-1 0-1 0 0,-7-13 0 0 0,-29-41-51 0 0,-19-12 111 0 0,-19-12-61 0 0,-18-9 20 0 0,-17-11-32 0 0,-13-8 8 0 0,-11-7 15 0 0,-7-5 31 0 0,0-2-26 0 0,2 2 2 0 0,8 3 27 0 0,8 3-18 0 0,10 6 25 0 0,11 8 2 0 0,11 11 20 0 0,12 11-24 0 0,11 14 28 0 0,10 13 19 0 0,10 13-42 0 0,10 13 24 0 0,9 13-9 0 0,8 8 12 0 0,24 14-97 0 0,0 1 1 0 0,0-1-1 0 0,0 0 1 0 0,0 1-1 0 0,0-1 1 0 0,-4 1-1 0 0,5 0 3 0 0,1 0 0 0 0,-1 0 0 0 0,1 0 0 0 0,-1 0 0 0 0,0 0-1 0 0,1 0 1 0 0,-1 0 0 0 0,1 0 0 0 0,-1 0 0 0 0,0 1 0 0 0,1-1 0 0 0,-1 0-1 0 0,1 0 1 0 0,-1 1 0 0 0,1-1 0 0 0,-1 0 0 0 0,1 1 0 0 0,-1 0 0 0 0,0-1-3 0 0,1 1-1 0 0,-1 0 1 0 0,1 0 0 0 0,-1-1 0 0 0,1 1 0 0 0,-1 0 0 0 0,1 0 0 0 0,0 0 0 0 0,0-1 0 0 0,-1 1 0 0 0,1 0 0 0 0,0 0 0 0 0,0 1 0 0 0,2 19 94 0 0,8 10-71 0 0,8 9 13 0 0,10 13-41 0 0,10 13 19 0 0,11 12-18 0 0,12 13 32 0 0,10 9-27 0 0,9 8-1 0 0,7 6-46 0 0,8 5 21 0 0,6 0-10 0 0,7-2 30 0 0,2-6-17 0 0,3-8-12 0 0,0-7 22 0 0,0-7-36 0 0,-2-7 49 0 0,-2-5-100 0 0,-6-7 30 0 0,-3-7-21 0 0,-5-6 30 0 0,-3-5-9 0 0,-6-6 13 0 0,-6-5 17 0 0,-8-8 4 0 0,-13-7 10 0 0,-11-9-1 0 0,-13-9-18 0 0,-33-9 41 0 0,-1 2 0 0 0,1-1-1 0 0,0 0 1 0 0,-1-1 0 0 0,1 1-1 0 0,0 0 1 0 0,-1 0 0 0 0,1-1-1 0 0,0 1 1 0 0,-1-1 0 0 0,3 0-1 0 0,-3 0 2 0 0,0 1 0 0 0,-1-1 0 0 0,1 1-1 0 0,0-1 1 0 0,-1 0 0 0 0,1 1 0 0 0,-1-1-1 0 0,1 0 1 0 0,0 1 0 0 0,-1-1 0 0 0,0 0-1 0 0,1 0 1 0 0,-1 1 0 0 0,1-1 0 0 0,-1 0-1 0 0,0 0 1 0 0,0 0 0 0 0,1-1-1 0 0,-1-1 4 0 0,0 0-1 0 0,0 0 1 0 0,0 0-1 0 0,0 1 1 0 0,0-1-1 0 0,-1 0 1 0 0,-1-4-1 0 0,-1-3 19 0 0,-9-19 0 0 0,-16-22-32 0 0,-15-13 38 0 0,-15-12-50 0 0,-13-10 50 0 0,-13-9 4 0 0,-9-7-1 0 0,-8-8 12 0 0,-6-6-21 0 0,-4-6 7 0 0,-1-4-12 0 0,3 1 12 0 0,2 3 5 0 0,6 3-11 0 0,6 5-5 0 0,8 8 11 0 0,9 9 23 0 0,11 13 22 0 0,10 12 15 0 0,12 15-86 0 0,9 14 130 0 0,10 14-135 0 0,8 13 144 0 0,8 10-61 0 0,10 6-78 0 0,0 0 0 0 0,0 0 0 0 0,-1 0 1 0 0,1 0-1 0 0,0 0 0 0 0,0 0 0 0 0,0 0 1 0 0,0 0-1 0 0,-1 0 0 0 0,1 0 0 0 0,0 0 0 0 0,0 0 1 0 0,0 0-1 0 0,0 0 0 0 0,0 0 0 0 0,0 0 1 0 0,-1 0-1 0 0,1 0 0 0 0,0 1 0 0 0,0-1 1 0 0,0 0-1 0 0,0 0 0 0 0,0 0 0 0 0,0 0 1 0 0,0 0-1 0 0,0 0 0 0 0,0 0 0 0 0,-1 1 1 0 0,1-1-1 0 0,0 0 0 0 0,0 0 0 0 0,0 0 0 0 0,0 0 1 0 0,0 0-1 0 0,0 1 0 0 0,0-1 0 0 0,0 0 1 0 0,0 0-1 0 0,0 0 0 0 0,0 0 0 0 0,0 1 1 0 0,2 13 4 0 0,6 11 66 0 0,6 10-80 0 0,7 12 62 0 0,8 13-38 0 0,9 11-27 0 0,10 13-1 0 0,11 12-3 0 0,12 10 18 0 0,8 7 4 0 0,8 4-10 0 0,5 1-24 0 0,4-1 45 0 0,2-2-62 0 0,2-4 65 0 0,1-3-76 0 0,2-4-23 0 0,2-2 23 0 0,3-1-2 0 0,2-2-66 0 0,0-3 86 0 0,-1-5-57 0 0,-6-8 28 0 0,-5-11 30 0 0,-9-11-19 0 0,-7-11 18 0 0,-9-11-5 0 0,-10-9 21 0 0,-11-10-34 0 0,-12-9-17 0 0,-36-11 75 0 0,1 1 1 0 0,-1-1-1 0 0,0 1 0 0 0,8-2 0 0 0,-11 1-7 0 0,0 0 1 0 0,0 0-1 0 0,0 0 0 0 0,0-1 1 0 0,0 1-1 0 0,0 0 0 0 0,0-1 1 0 0,0 1-1 0 0,0-1 0 0 0,-1 1 1 0 0,1-1-1 0 0,0 1 0 0 0,0-1 1 0 0,0 0-1 0 0,1-1 0 0 0,-2 1 6 0 0,1 0-1 0 0,-1 0 1 0 0,1 0-1 0 0,-1 0 1 0 0,0 0-1 0 0,1 0 0 0 0,-1 0 1 0 0,0 0-1 0 0,0 0 1 0 0,0 0-1 0 0,0 0 0 0 0,0 0 1 0 0,0 0-1 0 0,0 0 1 0 0,0-2-1 0 0,-1-2 5 0 0,-1 0-1 0 0,1 1 1 0 0,-1-1 0 0 0,-3-7-1 0 0,-21-32-5 0 0,-17-15 49 0 0,-16-16-33 0 0,-16-18-7 0 0,-15-15 11 0 0,-12-12-24 0 0,-9-9 16 0 0,-7-7 4 0 0,-5-5 54 0 0,0-3-60 0 0,-1-3 58 0 0,3 0-83 0 0,4 3 34 0 0,7 6 34 0 0,8 8-30 0 0,9 11 11 0 0,10 15-11 0 0,11 14 30 0 0,12 18 19 0 0,11 17 6 0 0,12 15-18 0 0,11 13 6 0 0,8 12-11 0 0,9 10 2 0 0,9 5-56 0 0,-1-1 0 0 0,1 1 0 0 0,0 0 1 0 0,0 0-1 0 0,0 0 0 0 0,0 0 0 0 0,0 0 0 0 0,0 0 0 0 0,0 0 0 0 0,0 0 0 0 0,0 0 0 0 0,-1 0 0 0 0,1 0 0 0 0,0 0 0 0 0,0 0 0 0 0,0 0 0 0 0,0 1 0 0 0,0-1 0 0 0,0 0 0 0 0,0 0 1 0 0,0 0-1 0 0,0 0 0 0 0,0 0 0 0 0,-1 0 0 0 0,1 0 0 0 0,0 0 0 0 0,0 0 0 0 0,0 0 0 0 0,0 0 0 0 0,0 0 0 0 0,0 0 0 0 0,0 0 0 0 0,0 0 0 0 0,0 1 0 0 0,0-1 0 0 0,0 0 0 0 0,0 0 0 0 0,0 0 1 0 0,0 0-1 0 0,0 0 0 0 0,0 0 0 0 0,0 0 0 0 0,0 0 0 0 0,0 0 0 0 0,0 0 0 0 0,0 1 0 0 0,0-1 0 0 0,0 0 0 0 0,0 0 0 0 0,0 0 0 0 0,0 0 0 0 0,0 0 0 0 0,3 10 27 0 0,6 9-1 0 0,8 7 26 0 0,6 8-27 0 0,8 12-10 0 0,7 10-7 0 0,10 11-18 0 0,9 14 13 0 0,10 11-24 0 0,10 11 25 0 0,10 7-17 0 0,7 3 15 0 0,4 1-14 0 0,6 1-14 0 0,3-4 3 0 0,4-3-11 0 0,2-2-16 0 0,3-5-6 0 0,1-2 0 0 0,3-2-1 0 0,1-3-28 0 0,0-2 46 0 0,-3-4-6 0 0,-5-7-16 0 0,-7-7 6 0 0,-6-7 45 0 0,-9-9-32 0 0,-8-9 39 0 0,-12-10-38 0 0,-12-9 3 0 0,-13-10-2 0 0,-12-10 18 0 0,-32-10 19 0 0,-1 1 1 0 0,1-1-1 0 0,0 0 1 0 0,0 0-1 0 0,0 0 0 0 0,0 0 1 0 0,-1 0-1 0 0,1-1 1 0 0,0 1-1 0 0,2-1 1 0 0,-4 1 0 0 0,1-1 1 0 0,0 1-1 0 0,-1 0 1 0 0,1-1 0 0 0,-1 1-1 0 0,1 0 1 0 0,0-1-1 0 0,-1 1 1 0 0,1-1 0 0 0,-1 1-1 0 0,1-1 1 0 0,-1 0 0 0 0,1 1-1 0 0,-1-1 1 0 0,0 1-1 0 0,1-1 1 0 0,-1 0 0 0 0,0 1-1 0 0,0-1 1 0 0,1-1 0 0 0,-1 0 1 0 0,1 0 0 0 0,-1-1 0 0 0,0 1 0 0 0,0 0 0 0 0,0 0 0 0 0,-1-1 0 0 0,1 1 0 0 0,-1-4 0 0 0,-2-3 4 0 0,0 0 0 0 0,-5-9 0 0 0,-18-33-9 0 0,-16-14 6 0 0,-17-17 8 0 0,-16-14-4 0 0,-15-14 49 0 0,-10-9-32 0 0,-7-6-17 0 0,-5-7 25 0 0,-1-4-19 0 0,2-4 24 0 0,4-2-7 0 0,5 2-6 0 0,5 4 12 0 0,5 7-42 0 0,7 6 40 0 0,5 11-41 0 0,9 13 78 0 0,8 13-24 0 0,10 15-18 0 0,9 15 27 0 0,9 13 18 0 0,9 12-33 0 0,7 10 12 0 0,5 8-13 0 0,6 8 2 0 0,8 5-40 0 0,0 0 0 0 0,0-1-1 0 0,-1 1 1 0 0,1 0-1 0 0,0 0 1 0 0,0 0 0 0 0,0 0-1 0 0,0 0 1 0 0,0 0 0 0 0,0 0-1 0 0,-1 0 1 0 0,1 0 0 0 0,0 0-1 0 0,0 0 1 0 0,0 0-1 0 0,0 0 1 0 0,0 0 0 0 0,0 0-1 0 0,-1 0 1 0 0,1 0 0 0 0,0 0-1 0 0,0 0 1 0 0,0 0-1 0 0,0 1 1 0 0,0-1 0 0 0,0 0-1 0 0,0 0 1 0 0,-1 0 0 0 0,1 0-1 0 0,0 0 1 0 0,0 0-1 0 0,0 0 1 0 0,0 0 0 0 0,-1 6 25 0 0,3 5 8 0 0,3 5 15 0 0,5 4-32 0 0,5 7 2 0 0,5 8-30 0 0,7 7 26 0 0,6 10-19 0 0,7 9 5 0 0,8 10 9 0 0,7 9-13 0 0,6 9-24 0 0,7 9 26 0 0,6 6-28 0 0,5 6 26 0 0,3 3-17 0 0,3 1-13 0 0,3 0 3 0 0,3-3-2 0 0,2-2 0 0 0,0-4 10 0 0,0-4-4 0 0,-2-6 2 0 0,-3-6-56 0 0,-2-6 35 0 0,-6-7-32 0 0,-6-8 54 0 0,-8-10-6 0 0,-11-9 13 0 0,-9-12-48 0 0,-10-10 52 0 0,-11-10-55 0 0,-23-16 61 0 0,0-1 0 0 0,0 1 0 0 0,0 0 0 0 0,-1 0 0 0 0,1-1 0 0 0,4 2 1 0 0,-6-3 4 0 0,1 1 0 0 0,-1 0 0 0 0,0 0 0 0 0,1 0 0 0 0,-1 0 0 0 0,0 0 0 0 0,1 0 0 0 0,-1 0 0 0 0,0 0 0 0 0,0 0 0 0 0,1 0 0 0 0,-1 0 0 0 0,0 0 0 0 0,1-1 0 0 0,-1 1 0 0 0,0 0 0 0 0,0 0 0 0 0,1 0 0 0 0,-1-1 0 0 0,0 1 0 0 0,0 0 0 0 0,0 0 0 0 0,1-1 0 0 0,-1 1 0 0 0,0 0 0 0 0,0 0 0 0 0,0-1 0 0 0,0 1 0 0 0,1 0 0 0 0,-1-1 0 0 0,0 0-4 0 0,0-1 1 0 0,0 1 0 0 0,0-1-1 0 0,0 1 1 0 0,0-1-1 0 0,0 1 1 0 0,0-1 0 0 0,-1 1-1 0 0,0-3 1 0 0,-10-25-25 0 0,-12-14 51 0 0,-13-15-42 0 0,-15-13 63 0 0,-14-12-27 0 0,-13-11-19 0 0,-12-10-2 0 0,-9-8 17 0 0,-6-8-16 0 0,-3-7 52 0 0,1-3-33 0 0,3-2-17 0 0,4 2 44 0 0,5 2-34 0 0,6 6 57 0 0,6 8-53 0 0,9 10 27 0 0,8 13-18 0 0,9 13-5 0 0,9 13 29 0 0,8 14-37 0 0,8 12 59 0 0,5 10-36 0 0,5 9 11 0 0,4 8-2 0 0,4 5 10 0 0,3 5-4 0 0,2 4 2 0 0,2 5-18 0 0,2 5 4 0 0,2 4-39 0 0,2 3 29 0 0,3 4-29 0 0,2 4-21 0 0,4 2 34 0 0,4 3-12 0 0,5 4-42 0 0,5 5 59 0 0,4 3-76 0 0,5 5 70 0 0,3 3-12 0 0,4 2-43 0 0,4 3 42 0 0,2 2-23 0 0,3 2 6 0 0,2 0 9 0 0,1 0-32 0 0,0-1 20 0 0,0-2 11 0 0,-2-1-50 0 0,0-1 81 0 0,-2-3-54 0 0,-3-4 0 0 0,-2-4 0 0 0,-3-3 17 0 0,-4-6-6 0 0,-3-4 22 0 0,-4-4-43 0 0,-5-5 32 0 0,-4-5-1 0 0,-6-5-29 0 0,-4-6 48 0 0,-5-6-53 0 0,-6-6 44 0 0,-7-8-3 0 0,-6-6-37 0 0,-8-9 68 0 0,-8-7-11 0 0,-6-8 4 0 0,-6-8-16 0 0,-5-9 4 0 0,-5-7-20 0 0,-3-6 70 0 0,-3-6-31 0 0,-2-4 22 0 0,-2-3-61 0 0,-1-1 18 0 0,0 1-8 0 0,2 2 56 0 0,2 3-62 0 0,4 5 67 0 0,3 5-66 0 0,6 8 38 0 0,5 7 16 0 0,6 9-42 0 0,6 8 52 0 0,6 8-54 0 0,4 7 72 0 0,5 7-21 0 0,4 6 8 0 0,4 4-9 0 0,3 4-44 0 0,2 4 39 0 0,2 3-70 0 0,2 4 30 0 0,3 3 26 0 0,2 4-19 0 0,3 2-1 0 0,2 3-8 0 0,3 3 1 0 0,3 2-10 0 0,4 2 12 0 0,2 2-33 0 0,3 1 38 0 0,3 1-49 0 0,2 1 24 0 0,2 3 29 0 0,2 2-19 0 0,1 4-29 0 0,2 3 19 0 0,0 4-37 0 0,2 4 29 0 0,0 3 9 0 0,0 4-12 0 0,0 2 33 0 0,0 3-9 0 0,-1 4 14 0 0,1 3-22 0 0,0 1-22 0 0,-1-1-3 0 0,0 1 45 0 0,-1-3-43 0 0,0-2 43 0 0,0-4-49 0 0,-1-4 42 0 0,0-6-3 0 0,-2-5-37 0 0,-1-7 22 0 0,-1-5-18 0 0,-3-6 14 0 0,-3-5-5 0 0,-4-7-16 0 0,-4-7 4 0 0,-5-6 17 0 0,-13-5 19 0 0,-1 0 1 0 0,1 0-1 0 0,-1 0 1 0 0,0 0-1 0 0,1 0 1 0 0,-1-1 0 0 0,1 1-1 0 0,-1 0 1 0 0,1 0-1 0 0,-1 0 1 0 0,1 0-1 0 0,-1 0 1 0 0,1-1-1 0 0,-1 1 1 0 0,1 0-1 0 0,-1-1 1 0 0,1 1-1 0 0,0-1 5 0 0,-1 1 0 0 0,1-1 0 0 0,-1 0 0 0 0,0 1 0 0 0,1-1 0 0 0,-1 1 0 0 0,0-1 0 0 0,1 0 0 0 0,-1 1 0 0 0,0-1 0 0 0,0 0 0 0 0,0 1 0 0 0,1-2 0 0 0,-2-14 10 0 0,-5-5-6 0 0,-5-7-6 0 0,-5-6-18 0 0,-5-5 13 0 0,-5-7-15 0 0,-4-5 42 0 0,-4-5 25 0 0,-3-5-99 0 0,-2-3 98 0 0,-1-2-98 0 0,-1-1 122 0 0,2 1-55 0 0,0 3-19 0 0,2 3-1 0 0,1 3-3 0 0,1 5 9 0 0,1 3 15 0 0,2 5 6 0 0,2 4-29 0 0,1 5 10 0 0,1 4 62 0 0,2 3-66 0 0,1 3 50 0 0,2 2-23 0 0,1 3-12 0 0,3 1-6 0 0,2 2-9 0 0,2 1 1 0 0,5 2 27 0 0,2 2-8 0 0,4 2 14 0 0,2 2-50 0 0,4 2-14 0 0,2 1 12 0 0,3 3 20 0 0,3 2-6 0 0,3 1 23 0 0,0 3 4 0 0,3 2-29 0 0,1 1 20 0 0,1 3-36 0 0,2 1 1 0 0,-1 3 26 0 0,2 0-9 0 0,-1 0 4 0 0,0 0-9 0 0,0 0-7 0 0,-1-2 11 0 0,-3-3-5 0 0,-2-3 12 0 0,-3-6-4 0 0,-11-1 2 0 0,1 1-1 0 0,-1 0 1 0 0,0 0-1 0 0,1-1 1 0 0,-1 1-1 0 0,1 0 1 0 0,-1-1-1 0 0,0 1 1 0 0,1 0-1 0 0,-1-1 1 0 0,0 1-1 0 0,1-1 1 0 0,-1 1-1 0 0,0 0 0 0 0,0-1 1 0 0,1 1-1 0 0,-1-1 1 0 0,1-14-7 0 0,-5-8 9 0 0,-6-8 6 0 0,-6-8-20 0 0,-4-8-12 0 0,-5-6 2 0 0,-3-6 26 0 0,-3-2-36 0 0,0-1 3 0 0,1 0 54 0 0,0 2-35 0 0,2 3 59 0 0,3 4-62 0 0,3 5 1 0 0,3 5-2 0 0,3 6 17 0 0,3 4-6 0 0,4 5 13 0 0,1 4 34 0 0,2 3-38 0 0,2 3 33 0 0,2 4-28 0 0,1 2 7 0 0,0 3-2 0 0,1 2 0 0 0,0 3 10 0 0,1 2-22 0 0,0 1-3 0 0,1 1 0 0 0,-1 2-10 0 0,1 1 12 0 0,0 1-14 0 0,-1 0 14 0 0,0 0 5 0 0,1 1-11 0 0,-1-1 32 0 0,-1-1-37 0 0,1 1 3 0 0,-1-1 8 0 0,0 0-5 0 0,0-1-7 0 0,0 0 12 0 0,0-2-5 0 0,0 1 37 0 0,-1-1-70 0 0,0-1 38 0 0,-3 2-32 0 0,0 0 54 0 0,0 2-25 0 0,-1 0-9 0 0,1 2 13 0 0,0 2-15 0 0,1 2 14 0 0,0 2 5 0 0,2 2 8 0 0,1 3-20 0 0,1 3-12 0 0,1 2 40 0 0,1 5-42 0 0,1 4 52 0 0,2 3-34 0 0,0 3 1 0 0,1 5-9 0 0,1 3 29 0 0,1 6-27 0 0,0 4 8 0 0,1 5-2 0 0,0 4-18 0 0,0 3 51 0 0,1 3-44 0 0,-1 1 43 0 0,0 0-49 0 0,-1 0-4 0 0,0-3-1 0 0,-1 0 36 0 0,0-2-21 0 0,0 0 27 0 0,0 0-53 0 0,0-2 6 0 0,0-1-13 0 0,1 0 57 0 0,0-2-26 0 0,0-2 38 0 0,1-1-37 0 0,0-2-6 0 0,-1-3-9 0 0,1-1 10 0 0,0-2 5 0 0,1-1-2 0 0,0-1 12 0 0,1-2 6 0 0,1 0-11 0 0,1-2 4 0 0,1-3-10 0 0,0-1 2 0 0,1-2-1 0 0,-1-3 0 0 0,1-2 0 0 0,-1-2-37 0 0,-1-4 38 0 0,0-2-31 0 0,-2-3 46 0 0,-1-3-14 0 0,-1-3 16 0 0,-2-3-13 0 0,-1-4 4 0 0,-2-3-19 0 0,-2-1 4 0 0,-1-4-2 0 0,-1-3 10 0 0,-1-2 6 0 0,0-4-2 0 0,-1-2 2 0 0,-3-5 0 0 0,-3-4 0 0 0,-2-3 10 0 0,-4-5-22 0 0,-2-4 16 0 0,-2-4-15 0 0,-2-5 42 0 0,-2-3-22 0 0,-1-4-10 0 0,0-4-53 0 0,0-3 70 0 0,1-5-42 0 0,-1-3 59 0 0,2-3-34 0 0,1-2-17 0 0,3 1 25 0 0,2 1-28 0 0,2 2 26 0 0,2 6 11 0 0,4 6-21 0 0,2 9 26 0 0,4 10-17 0 0,5 9 5 0 0,-5 22-8 0 0,1 0 0 0 0,-1 0 0 0 0,1 0 0 0 0,0 1 0 0 0,0-1 0 0 0,0 1 0 0 0,1-3 0 0 0,-1 3 1 0 0,-1 0-1 0 0,1 1 0 0 0,0-1 1 0 0,-1 0-1 0 0,1 1 0 0 0,0-1 1 0 0,-1 1-1 0 0,1-1 0 0 0,0 1 1 0 0,0 0-1 0 0,0-1 0 0 0,1 0 1 0 0,-1 1-1 0 0,0 0 1 0 0,1-1-1 0 0,-1 1 0 0 0,0 0 1 0 0,0 0-1 0 0,0 0 1 0 0,0 0-1 0 0,1 0 1 0 0,1 1-1 0 0,13 4-3 0 0,2 6 32 0 0,3 6 0 0 0,3 5-9 0 0,1 4-14 0 0,2 3 3 0 0,1 3-11 0 0,0 2 2 0 0,1 1 9 0 0,0 1-13 0 0,-3-2 4 0 0,-1-1-1 0 0,-2-4 19 0 0,-2-3-43 0 0,-2-3 32 0 0,-1-6-29 0 0,1-3 26 0 0,1-4-8 0 0,2-2-25 0 0,4-2-1 0 0,4-1 36 0 0,6 0-41 0 0,4 0 52 0 0,6 0-25 0 0,5 1-1 0 0,5 1 1 0 0,6 3 9 0 0,5 1-13 0 0,6 1-14 0 0,2 2 22 0 0,1 0-36 0 0,0 1 30 0 0,-2 2 0 0 0,-1 0-10 0 0,0 2 32 0 0,-1 0 1 0 0,-2 0-18 0 0,-2 0 6 0 0,-5-2 8 0 0,-5-1-13 0 0,-9-5 23 0 0,-8-3-25 0 0,-9-6 7 0 0,-8-3-2 0 0,-23 0-3 0 0,1 1 0 0 0,-1-1 0 0 0,1 1 0 0 0,-1-1 0 0 0,1 1 0 0 0,-1-1-1 0 0,1 0 1 0 0,1-1 0 0 0,-2 2 3 0 0,-1-1 0 0 0,1 0 0 0 0,0 1 0 0 0,-1-1 0 0 0,1 0 0 0 0,-1 1 0 0 0,1-1-1 0 0,-1 0 1 0 0,1 0 0 0 0,-1 0 0 0 0,1 1 0 0 0,-1-3 0 0 0,1 2 2 0 0,-1 0-1 0 0,0 0 1 0 0,0-1 0 0 0,0 1 0 0 0,0 0-1 0 0,0 0 1 0 0,0-1 0 0 0,0 1-1 0 0,-1-2 1 0 0,-6-15 10 0 0,-7-3 23 0 0,-7-3-43 0 0,-4-1 13 0 0,-6-3-5 0 0,-4-1 19 0 0,-4-1-15 0 0,-3 0 24 0 0,-3 1-53 0 0,-1 1 34 0 0,-1 2-21 0 0,0 1 43 0 0,0 2-31 0 0,1 4 1 0 0,1 0-18 0 0,1 3-6 0 0,1 0 28 0 0,1 1 1 0 0,3 0 0 0 0,4 2-7 0 0,2 1 12 0 0,4 1-5 0 0,4 3 21 0 0,5 2-34 0 0,5 3 11 0 0,5 2-4 0 0,5 3-18 0 0,6 2 51 0 0,5 3-72 0 0,6 3 33 0 0,5 3-12 0 0,4 1 2 0 0,4 1 19 0 0,4 3 13 0 0,2 0-12 0 0,2 2 24 0 0,1 0-25 0 0,1 1-2 0 0,2 0 0 0 0,0 1-1 0 0,3 2 0 0 0,1 0-18 0 0,1 0-5 0 0,1-1 10 0 0,2 0 5 0 0,0 0-2 0 0,-1 0 12 0 0,1-1 6 0 0,-2-1-11 0 0,-1-1 14 0 0,-1-1-33 0 0,0 1 20 0 0,-2-1-8 0 0,0 2 40 0 0,0-1-49 0 0,-3 1-21 0 0,-1-2 71 0 0,-2 0-81 0 0,-4-3 92 0 0,-3-1-65 0 0,-5-4 20 0 0,-5-1 33 0 0,-5-4-58 0 0,-6-3 37 0 0,-4-3-30 0 0,-6-4 54 0 0,-6-4-34 0 0,-6-3-17 0 0,-7-4 16 0 0,-6-4 2 0 0,-7-3 8 0 0,-5-4-2 0 0,-5-2-7 0 0,-5-1 2 0 0,-4-2-29 0 0,-4 1 36 0 0,-2-1-30 0 0,-3 1 36 0 0,1 1 18 0 0,3 2-32 0 0,3 2-6 0 0,6 3 10 0 0,6 4-34 0 0,8 4 57 0 0,8 5-8 0 0,7 3 3 0 0,8 4-16 0 0,5 5 4 0 0,5 2-11 0 0,6 5 12 0 0,3 3-14 0 0,5 3 32 0 0,4 3-37 0 0,6 3-6 0 0,5 2 0 0 0,6 2 8 0 0,5 2-4 0 0,4 1-7 0 0,6 3 21 0 0,3 3-7 0 0,3 2 3 0 0,2 2-9 0 0,1 2 12 0 0,-2-1-5 0 0,0 1-7 0 0,-2 0 2 0 0,-2-2-19 0 0,-1-1 23 0 0,-4-2 2 0 0,-2-3 9 0 0,-4-2-11 0 0,-4-2-24 0 0,-5-2 26 0 0,-5-3-10 0 0,-6-4 3 0 0,-6-4 10 0 0,-4-4-32 0 0,-7-3 38 0 0,0-9-8 0 0,0 1 0 0 0,-1-1 0 0 0,1 0-1 0 0,0 1 1 0 0,0-1 0 0 0,-1 0 0 0 0,1 1-1 0 0,0-1 1 0 0,-1 0 0 0 0,1 0 0 0 0,0 1 0 0 0,-1-1-1 0 0,1 0 1 0 0,0 0 0 0 0,-1 1 0 0 0,1-1-1 0 0,-1 0 1 0 0,-11 2 10 0 0,-6-3-13 0 0,-5-3 4 0 0,-6-3-19 0 0,-5-3-5 0 0,-4-2 19 0 0,-5-3 31 0 0,-2-1-27 0 0,-2 0 10 0 0,-1 1-2 0 0,-3 3-9 0 0,0 3 2 0 0,-1 4 27 0 0,-1 3-36 0 0,2 4 12 0 0,0 5-4 0 0,3 4 0 0 0,4 5 10 0 0,4 5-4 0 0,30-15-2 0 0,-14 13 0 0 0,17-13 2 0 0,1 0 0 0 0,-8 9 0 0 0,9-9-20 0 0,1 1 0 0 0,-7 11 0 0 0,7-10 19 0 0,1-1-1 0 0,-4 12 1 0 0,-2 17-57 0 0,7 3 74 0 0,5 2-40 0 0,5 0-25 0 0,5 2 36 0 0,5 0-50 0 0,4 1 52 0 0,4-1-73 0 0,4-2-6 0 0,1-1-19 0 0,3-1-45 0 0,0-2 11 0 0,1-1-35 0 0,-2-3-151 0 0,0-5-61 0 0,-4-5-77 0 0,-4-5-701 0 0,-4-5-107 0 0,-5-7-92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18.459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60552.375"/>
      <inkml:brushProperty name="anchorY" value="-469278.90625"/>
      <inkml:brushProperty name="scaleFactor" value="0.5"/>
    </inkml:brush>
  </inkml:definitions>
  <inkml:trace contextRef="#ctx0" brushRef="#br0">1866 3193 512 0 0,'0'0'0'0'0,"-4"0"512"0"0,-9 0 850 0 0,-4 0-831 0 0,-6-1 466 0 0,-4 0 146 0 0,-3-2 393 0 0,-1-1-974 0 0,0-2 662 0 0,0 0-458 0 0,2-2-184 0 0,1 1-68 0 0,2 0 262 0 0,2 0-571 0 0,3-1 773 0 0,3-1-445 0 0,2 0-98 0 0,3-2-7 0 0,2 1 231 0 0,3-2-452 0 0,1 0 572 0 0,3 1-335 0 0,2 0-90 0 0,2 2-3 0 0,3 0 197 0 0,1 2-384 0 0,3 2 644 0 0,4 1-306 0 0,5 4-53 0 0,8 3-45 0 0,8 6 205 0 0,9 4-425 0 0,13 5 513 0 0,12 7-299 0 0,12 5-121 0 0,12 5-98 0 0,11 2 102 0 0,9 1-261 0 0,10 0 149 0 0,5-3-107 0 0,1-5-49 0 0,-2-4-5 0 0,-9-7 4 0 0,-12-6-33 0 0,-14-6 27 0 0,-15-6-8 0 0,-15-4-8 0 0,-13-2-34 0 0,-13-2 66 0 0,-11-3-41 0 0,-20 9 36 0 0,0 1 0 0 0,-1-2 0 0 0,1 1-1 0 0,-1 0 1 0 0,1 0 0 0 0,-1 0 0 0 0,2-2 0 0 0,-3 2-12 0 0,1 0 0 0 0,-1 1 0 0 0,0-1 1 0 0,1 0-1 0 0,-1 0 0 0 0,1 1 0 0 0,-1-1 1 0 0,0 0-1 0 0,0 0 0 0 0,0 0 0 0 0,1 1 1 0 0,-1-1-1 0 0,0-2 0 0 0,0 2 2 0 0,0 0-1 0 0,-1 0 0 0 0,1 0 1 0 0,0 0-1 0 0,-1 0 1 0 0,1 0-1 0 0,0-1 1 0 0,-1 1-1 0 0,1 0 0 0 0,-2-1 1 0 0,-11-13 3 0 0,-8-2 16 0 0,-9-2-20 0 0,-9-1-6 0 0,-9-2-8 0 0,-7 0-17 0 0,-8-3 13 0 0,-8 1-15 0 0,-8-2 33 0 0,-7 0-1 0 0,-4 0-8 0 0,-4 0-5 0 0,-4 1-120 0 0,-2 2 146 0 0,-4 1-134 0 0,-1 2 124 0 0,-3 3-55 0 0,-1 2-48 0 0,-2 4 26 0 0,-2 2 6 0 0,-1 4-13 0 0,-1 2 24 0 0,2 1-6 0 0,3 0-8 0 0,5 0 50 0 0,7-3-24 0 0,9-2 38 0 0,10-2-10 0 0,10-1 13 0 0,11-1-2 0 0,9 1-9 0 0,9 2 13 0 0,7 1-4 0 0,6 2 38 0 0,5 3 8 0 0,6 2 1 0 0,4 1-54 0 0,4 3 72 0 0,3 0-71 0 0,5 1 68 0 0,3 1-19 0 0,5 1-13 0 0,5 1-41 0 0,5 2 104 0 0,8 1-108 0 0,6 1 165 0 0,8 1-29 0 0,9 1-52 0 0,8 1 3 0 0,9 0 70 0 0,8 1-79 0 0,8 1 129 0 0,5 1-85 0 0,4 2-27 0 0,3 2 28 0 0,3 2 5 0 0,3 2-3 0 0,1 2-6 0 0,0 1-17 0 0,-2 0-23 0 0,-1-1-51 0 0,-3 0 31 0 0,-4-2-51 0 0,-5-2 50 0 0,-6-1-6 0 0,-8-2 3 0 0,-9-2-92 0 0,-9-1 119 0 0,-7-4-123 0 0,-9-3 196 0 0,-8-4-77 0 0,-8-2-27 0 0,-8-2-6 0 0,-7-5-2 0 0,-7 2-26 0 0,0 0-1 0 0,0 0 0 0 0,0 0 1 0 0,0 0-1 0 0,0 0 1 0 0,1 0-1 0 0,-1-1 0 0 0,0 1 1 0 0,0 0-1 0 0,0 0 1 0 0,0 0-1 0 0,0 0 1 0 0,0 0-1 0 0,0-1 0 0 0,0 1 1 0 0,0 0-1 0 0,0 0 1 0 0,0 0-1 0 0,-1 0 1 0 0,1 0-1 0 0,0 0 0 0 0,0-1 1 0 0,0 1-1 0 0,0 0 1 0 0,0 0-1 0 0,0 0 0 0 0,0 0 1 0 0,0 0-1 0 0,0 0 1 0 0,0 0-1 0 0,0 0 1 0 0,0-1-1 0 0,-1 1 0 0 0,1 0 1 0 0,-9-8 16 0 0,-8-4-10 0 0,-9-4-7 0 0,-8-4-36 0 0,-9-3 28 0 0,-9-4-30 0 0,-10-3 0 0 0,-9-2 18 0 0,-8-3-16 0 0,-8-3-4 0 0,-7-1 48 0 0,-7-1-71 0 0,-5 0 14 0 0,-3 0 22 0 0,-4 3-37 0 0,-3 2-7 0 0,-3 2 11 0 0,-1 3-33 0 0,-1 2 56 0 0,2 1-18 0 0,5 1 26 0 0,5 0-62 0 0,7-1 75 0 0,8-1-52 0 0,9 0 137 0 0,10 0-57 0 0,9 2-14 0 0,10 1-12 0 0,10 3 1 0 0,7 3-12 0 0,9 3 49 0 0,6 3-6 0 0,8 4 24 0 0,4 3-61 0 0,6 2 47 0 0,6 4-44 0 0,5 1 31 0 0,6 4-1 0 0,7 3-18 0 0,7 4-2 0 0,10 4 74 0 0,9 6-60 0 0,11 4 161 0 0,10 6-64 0 0,12 5 7 0 0,14 5-34 0 0,16 3 16 0 0,15 3-26 0 0,17 3-30 0 0,12 0 16 0 0,11 1 2 0 0,10 2-10 0 0,9 1-6 0 0,6 2 1 0 0,4-1-66 0 0,-1-2 37 0 0,-3-3-6 0 0,-5-3 1 0 0,-7-3 20 0 0,-9-4-34 0 0,-8-2 30 0 0,-12-2 9 0 0,-8-2 16 0 0,-9-2-106 0 0,-7 0 117 0 0,-8-4-114 0 0,-8-1 137 0 0,-9-5-50 0 0,-12-3-20 0 0,-11-6 0 0 0,-12-4-40 0 0,-12-5 37 0 0,-10-5-13 0 0,-35 0-5 0 0,1-1 0 0 0,-1 0-1 0 0,7-1 1 0 0,-10 1 10 0 0,0 0 1 0 0,0 1-1 0 0,0-1 0 0 0,0 0 1 0 0,0 0-1 0 0,0 0 0 0 0,3-3 1 0 0,-5 4-2 0 0,1-1 0 0 0,0 0 0 0 0,-1 1 1 0 0,1-1-1 0 0,-1 0 0 0 0,1 0 0 0 0,-1 0 1 0 0,1 0-1 0 0,-1 1 0 0 0,1-1 0 0 0,-1 0 1 0 0,0 0-1 0 0,1 0 0 0 0,-1-2 1 0 0,0 2-2 0 0,0-1 1 0 0,0 1 0 0 0,0-1-1 0 0,0 0 1 0 0,0 1 0 0 0,-1-1 0 0 0,1 1-1 0 0,0-1 1 0 0,-2-2 0 0 0,0 0 6 0 0,0 0 0 0 0,0 0-1 0 0,-1 0 1 0 0,-2-3 0 0 0,-21-20-14 0 0,-11-5 12 0 0,-11-3-32 0 0,-12-2-57 0 0,-11-3 98 0 0,-11 0-98 0 0,-7-2 142 0 0,-4 1-69 0 0,-3-1-13 0 0,-3 3 34 0 0,-1 0-60 0 0,-2 2 46 0 0,-1 1-71 0 0,1 2 48 0 0,2 1 21 0 0,2 2-81 0 0,2 2 83 0 0,4 0-83 0 0,5 2 108 0 0,8 2-41 0 0,11 1 5 0 0,11 2-36 0 0,11 3 37 0 0,12 3-22 0 0,9 4 90 0 0,9 3-44 0 0,7 4-10 0 0,7 4 24 0 0,6 2 27 0 0,7 3-7 0 0,7 4 70 0 0,8 2-93 0 0,8 4-16 0 0,11 4 40 0 0,12 5 20 0 0,11 4 4 0 0,13 5 31 0 0,11 4 3 0 0,10 4-37 0 0,10 3-44 0 0,9 2 2 0 0,7 2-24 0 0,8 0 3 0 0,5-1-2 0 0,3-2 19 0 0,4-1-43 0 0,-1-3 23 0 0,-1-3-18 0 0,-5-2 32 0 0,-6-4 1 0 0,-8-5-37 0 0,-9-3-34 0 0,-11-4 110 0 0,-14-4-101 0 0,-15-5 80 0 0,-15-5-4 0 0,-14-5-83 0 0,-42 0 65 0 0,0-1-1 0 0,14-3 0 0 0,-18 3-6 0 0,0 0 0 0 0,-1 1-1 0 0,1-1 1 0 0,-1-1 0 0 0,1 1-1 0 0,4-3 1 0 0,-6 3-2 0 0,0 0 0 0 0,0 0 0 0 0,0 0 0 0 0,0 0 0 0 0,0 0 0 0 0,0 0 0 0 0,0 0 0 0 0,0 0 0 0 0,0 0 0 0 0,-1 0 0 0 0,2-3 0 0 0,-1 3 2 0 0,-1-1 1 0 0,1 1 0 0 0,-1-1-1 0 0,0 0 1 0 0,0 1 0 0 0,1-1-1 0 0,-1 1 1 0 0,0-1-1 0 0,-1-3 1 0 0,1 2-1 0 0,-1 0 1 0 0,0 0-1 0 0,0-1 0 0 0,0 1 1 0 0,-2-4-1 0 0,-15-21 41 0 0,-11-4-16 0 0,-11-4 5 0 0,-12-4 9 0 0,-12-3-60 0 0,-11-3 37 0 0,-11-1-32 0 0,-7-2 17 0 0,-5 0 22 0 0,-5 1-34 0 0,-3 1-25 0 0,-2 3 25 0 0,-2 4-29 0 0,-1 3-21 0 0,-1 3 53 0 0,0 5-64 0 0,-2 3 38 0 0,0 5 7 0 0,1 3-21 0 0,-1 5 17 0 0,3 4 32 0 0,2 2-47 0 0,6 1 7 0 0,8 1 25 0 0,10 1-18 0 0,12-2-41 0 0,12 0 88 0 0,13-1-85 0 0,12 1 92 0 0,11 0-17 0 0,9 1-21 0 0,10 1-10 0 0,6 4 24 0 0,0 0-1 0 0,0 0 0 0 0,0 0 0 0 0,-1 0 0 0 0,1 0 0 0 0,0 0 0 0 0,0 0 0 0 0,0 0 0 0 0,0 0 0 0 0,0 0 1 0 0,0 0-1 0 0,0 0 0 0 0,0 0 0 0 0,0 0 0 0 0,0 0 0 0 0,0 0 0 0 0,0-1 0 0 0,0 1 0 0 0,0 0 0 0 0,0 0 1 0 0,0 0-1 0 0,0 0 0 0 0,1 0 0 0 0,-1 0 0 0 0,0 0 0 0 0,0 0 0 0 0,0 0 0 0 0,0 0 0 0 0,0 0 0 0 0,0 0 1 0 0,0 0-1 0 0,0 0 0 0 0,0 0 0 0 0,0 0 0 0 0,0 0 0 0 0,0 0 0 0 0,0 0 0 0 0,0 0 0 0 0,0 0 0 0 0,0 0 0 0 0,0 0 1 0 0,0 0-1 0 0,0 0 0 0 0,0 0 0 0 0,0 0 0 0 0,0 0 0 0 0,0 0 0 0 0,0-1 0 0 0,1 1 0 0 0,-1 0 0 0 0,0 0 1 0 0,0 1-1 0 0,0-1 0 0 0,0 0 0 0 0,0 0 0 0 0,0 0 0 0 0,0 0 0 0 0,0 0 0 0 0,0 0 0 0 0,0 0 0 0 0,0 0 1 0 0,0 0-1 0 0,0 0 0 0 0,0 0 0 0 0,0 0 0 0 0,0 0 0 0 0,0 0 0 0 0,10 1-23 0 0,8 3 66 0 0,9 3-47 0 0,8 2 16 0 0,11 2 24 0 0,9 3 2 0 0,12 3 10 0 0,9 3-11 0 0,10 3 32 0 0,11 3-27 0 0,11 4-29 0 0,10 4 46 0 0,12 5-73 0 0,11 5 22 0 0,10 3 20 0 0,9 2-45 0 0,7 1 5 0 0,5-1 63 0 0,1-1-77 0 0,-2-2 45 0 0,-9-5-4 0 0,-10-3-19 0 0,-14-4 6 0 0,-13-3 17 0 0,-15-3-15 0 0,-14-4 5 0 0,-13-5 18 0 0,-15-4-34 0 0,-13-6-63 0 0,-13-6 128 0 0,-11-5-135 0 0,-29 2 91 0 0,0-1 1 0 0,1 1-1 0 0,-1-1 0 0 0,0 0 1 0 0,0 0-1 0 0,0 0 0 0 0,3-2 1 0 0,-4 3-14 0 0,0-1 1 0 0,0 0 0 0 0,0 1 0 0 0,0-1-1 0 0,0 0 1 0 0,0 0 0 0 0,0 0 0 0 0,-1 0 0 0 0,1 0-1 0 0,0 0 1 0 0,0-2 0 0 0,0 2-1 0 0,-1 0-1 0 0,1 0 1 0 0,-1-1-1 0 0,0 1 1 0 0,0 0 0 0 0,1 0-1 0 0,-1-1 1 0 0,0 1-1 0 0,0 0 1 0 0,-1-3 0 0 0,1 1 6 0 0,-1 1 0 0 0,0-1 0 0 0,1 0 0 0 0,-1 1 0 0 0,-3-5 0 0 0,-13-18-16 0 0,-11-3 61 0 0,-11-4-65 0 0,-9-4 38 0 0,-9-3-2 0 0,-9-2-75 0 0,-8-3 78 0 0,-8-1-82 0 0,-4-1 90 0 0,-6 0-18 0 0,-2 2-50 0 0,-6 1-47 0 0,-5 2 104 0 0,-3 2-102 0 0,-3 2 126 0 0,0 3-65 0 0,-1 2-15 0 0,0 2-40 0 0,0 2 82 0 0,1 2-74 0 0,5 1 61 0 0,6 3 1 0 0,9 2-18 0 0,10 1-58 0 0,10 2 100 0 0,11 2-98 0 0,11 3 105 0 0,11 4-31 0 0,12 2-17 0 0,9 4 27 0 0,9 4-10 0 0,8-1 3 0 0,0-1 0 0 0,0 0 0 0 0,-1 0 0 0 0,1 1 0 0 0,0-1 0 0 0,0 0 0 0 0,0 0 0 0 0,0 1 0 0 0,0-1 0 0 0,0 0 0 0 0,0 0 0 0 0,0 1 0 0 0,0-1 0 0 0,0 0 0 0 0,0 0 0 0 0,0 1 0 0 0,0-1 0 0 0,0 0 0 0 0,0 0 0 0 0,0 1 0 0 0,1-1 0 0 0,-1 0 0 0 0,0 0 0 0 0,0 0 0 0 0,0 1 0 0 0,0-1 0 0 0,8 11 84 0 0,9 4-61 0 0,8 6 32 0 0,10 6-18 0 0,11 6-5 0 0,12 7 11 0 0,14 6-14 0 0,13 7 14 0 0,13 5 14 0 0,13 7-97 0 0,10 4 48 0 0,8 1-56 0 0,6 0 79 0 0,2-5-34 0 0,-1-6 22 0 0,-3-6-23 0 0,-7-8 6 0 0,-8-6-2 0 0,-10-8 10 0 0,-14-8 6 0 0,-14-6 17 0 0,-12-6-78 0 0,-13-7 70 0 0,-42-4-48 0 0,17-1 1 0 0,-23 0 32 0 0,0 0 0 0 0,12-4 0 0 0,-15 4-2 0 0,0 0-1 0 0,-1-1 1 0 0,0 1-1 0 0,0-1 1 0 0,4-2 0 0 0,-5 3-6 0 0,0 0 0 0 0,0-1 0 0 0,0 0 0 0 0,0 1 0 0 0,-1-1 0 0 0,3-3 0 0 0,-2 3-2 0 0,-1 0 0 0 0,0 1 0 0 0,0-1 0 0 0,0 0 0 0 0,0 0 0 0 0,1-4 0 0 0,1-13 42 0 0,-6-4-53 0 0,-7-3 82 0 0,-6-2-43 0 0,-6-3-32 0 0,-6-3 10 0 0,-7-3 22 0 0,-5-4-26 0 0,-6-3 64 0 0,-3-2-64 0 0,-3-1 2 0 0,-2 1-30 0 0,-2 1 34 0 0,-3 2-30 0 0,0 2 36 0 0,-2 2 0 0 0,-1 4-18 0 0,0 2 25 0 0,0 4-26 0 0,0 4 26 0 0,4 5-26 0 0,3 4 17 0 0,6 6 13 0 0,36 9-52 0 0,-19 0 1 0 0,23 1 28 0 0,0 1 1 0 0,-11 2 0 0 0,13-2-14 0 0,1 1 1 0 0,0 0 0 0 0,-8 4-1 0 0,9-4 21 0 0,0 0-1 0 0,0 1 0 0 0,-8 6 1 0 0,9-5-7 0 0,1-1 1 0 0,-1 1 0 0 0,-6 7-1 0 0,8-7-9 0 0,-1 0 0 0 0,1 1-1 0 0,-1-1 1 0 0,-1 6-1 0 0,2-5 1 0 0,0 1 0 0 0,1 0-1 0 0,-2 7 1 0 0,2-5 27 0 0,1 0 0 0 0,-1 11 0 0 0,7 20-43 0 0,6 4 58 0 0,8 3-6 0 0,7 4-28 0 0,8 3-8 0 0,7 1 0 0 0,8 2-20 0 0,8 0 23 0 0,7-1 11 0 0,5-3 7 0 0,2-4-75 0 0,2-3 78 0 0,0-7-82 0 0,-3-5 80 0 0,-2-7-5 0 0,-5-6-16 0 0,-3-6-21 0 0,-4-5 34 0 0,-4-5-40 0 0,-5-4 59 0 0,-5-5-36 0 0,-5-2 11 0 0,-4-2 36 0 0,-3-3-40 0 0,-4-3 61 0 0,-3-2-74 0 0,-2-2 33 0 0,-1-2 16 0 0,-3-1-43 0 0,-2-1 42 0 0,-2 0-41 0 0,-2 1 68 0 0,-2 0-57 0 0,-2 1 0 0 0,-2 3 9 0 0,-1 1 13 0 0,-4 3-4 0 0,-1 1-6 0 0,-2 2 40 0 0,-3 1-59 0 0,-2 2 9 0 0,-2 2 34 0 0,-4-1-50 0 0,-1 2 72 0 0,-3-1-39 0 0,-1 1 22 0 0,-3 0-118 0 0,-2 1 100 0 0,-1 1-82 0 0,-1 1 97 0 0,-2 2-18 0 0,-1 0-49 0 0,-1 2 9 0 0,-1 1 32 0 0,-2 3-31 0 0,-1 1 29 0 0,1 1-8 0 0,1 0 13 0 0,2 1-22 0 0,3 0-31 0 0,4 2 27 0 0,4 0-11 0 0,4 0-6 0 0,4 0-7 0 0,7 1-27 0 0,5 0 82 0 0,5 0-54 0 0,6 1 57 0 0,6 0 3 0 0,4 1-74 0 0,4 1 42 0 0,7 2 22 0 0,5 3-37 0 0,4 2 14 0 0,6 1 15 0 0,3 0 4 0 0,3-2-29 0 0,3 0 20 0 0,0-3-26 0 0,-1-3 25 0 0,-3-3 30 0 0,-4-4-9 0 0,-5-3-40 0 0,-5-2 12 0 0,-4-4-34 0 0,-5-3 27 0 0,-6-3 0 0 0,-4-3-1 0 0,-6-3 40 0 0,-4-3-2 0 0,-5-2 2 0 0,-4-3-35 0 0,-6-3 38 0 0,-3-2 6 0 0,-5-2-48 0 0,-6-1 15 0 0,-3-2-24 0 0,-6-1 79 0 0,-3-2-70 0 0,-3 0 14 0 0,-4 0-13 0 0,0 0 11 0 0,-3 1-5 0 0,-1 1 40 0 0,-2 1-21 0 0,0 2 18 0 0,0 1-42 0 0,-2 3 12 0 0,1 2-14 0 0,-1 2 12 0 0,0 3 5 0 0,0 2-2 0 0,-1 3-26 0 0,1 3 27 0 0,-1 3-47 0 0,1 3 13 0 0,2 3 14 0 0,3 4-24 0 0,3 3 35 0 0,4 4 37 0 0,5 3-38 0 0,6 2-13 0 0,6 2 32 0 0,5 2-21 0 0,6 2-12 0 0,6 1 22 0 0,5 3-36 0 0,6 2 39 0 0,5 2-21 0 0,4 2-22 0 0,6 1 45 0 0,6 1-16 0 0,4 1 6 0 0,5 1-18 0 0,3-2 23 0 0,4 1-26 0 0,1-2 17 0 0,4-1 32 0 0,1-1-47 0 0,1-3 16 0 0,1-3 5 0 0,1-2-13 0 0,0-4-24 0 0,0-4 45 0 0,-1-3-44 0 0,-1-6 52 0 0,-4-3 3 0 0,-2-6-28 0 0,-4-2 39 0 0,-3-5-21 0 0,-4-3 6 0 0,-4-2-10 0 0,-6-4 2 0 0,-3-1 27 0 0,-5-3-45 0 0,-4-1 52 0 0,-4-2-54 0 0,-3-2 35 0 0,-2-2 17 0 0,-3 0-51 0 0,-3-1 26 0 0,-4 0 37 0 0,-5-2-49 0 0,-3-2 36 0 0,-5-2-20 0 0,-4-2 24 0 0,-3-2-44 0 0,-5-2 23 0 0,-5-2-18 0 0,-4 0 4 0 0,-4-1-1 0 0,-3 0-37 0 0,-3 1-27 0 0,-1 0 99 0 0,-1 2-79 0 0,-2 1 110 0 0,0 4-20 0 0,-1 4-48 0 0,0 5-19 0 0,1 5 49 0 0,-1 6-65 0 0,0 7 66 0 0,35 9-24 0 0,-19 0 1 0 0,19 2-13 0 0,-19 3 0 0 0,20 0-27 0 0,-21 5-1 0 0,21-3 26 0 0,-21 9 1 0 0,-14 13-78 0 0,0 7 144 0 0,3 7-90 0 0,3 5 12 0 0,4 6-2 0 0,6 4-30 0 0,7 4 55 0 0,20-39-24 0 0,-6 22 1 0 0,2 24 8 0 0,8 3-6 0 0,10 2-35 0 0,7 1 48 0 0,8 1-54 0 0,6-1 44 0 0,5-1 6 0 0,5-4-2 0 0,2-4-62 0 0,4-4 65 0 0,1-6-88 0 0,3-4 109 0 0,0-5-33 0 0,-1-6 3 0 0,0-5 30 0 0,1-6-27 0 0,-1-4 18 0 0,-1-6-24 0 0,1-6-22 0 0,0-5 6 0 0,-1-6-13 0 0,-32-1 45 0 0,17-4 0 0 0,13-7-20 0 0,-1-5 47 0 0,-2-6 25 0 0,-2-3-52 0 0,-4-4-47 0 0,-3-3 96 0 0,-2-2-107 0 0,-4-3 163 0 0,-3-2-76 0 0,-5-3-10 0 0,-5-3-12 0 0,-4-3 65 0 0,-3-4-68 0 0,-6-1 60 0 0,-4-3-8 0 0,-5-2-26 0 0,-5-1-36 0 0,-4-2 55 0 0,-5 1-76 0 0,-2 1 70 0 0,-3 3-12 0 0,-2 3-25 0 0,-1 5-36 0 0,-2 3 93 0 0,-1 2-106 0 0,-1 4 99 0 0,0 3-20 0 0,0 2-31 0 0,-2 5 22 0 0,0 3-8 0 0,0 4-9 0 0,0 3-6 0 0,1 5-8 0 0,1 4 2 0 0,0 2-2 0 0,2 4 0 0 0,-1 3 0 0 0,1 2 0 0 0,1 4-19 0 0,1 3 24 0 0,2 3-26 0 0,2 4 8 0 0,3 2 6 0 0,3 2-21 0 0,6 3 25 0 0,5 1-45 0 0,4 1 14 0 0,6 3 31 0 0,5 3-48 0 0,4 1 63 0 0,4 2 0 0 0,4 3 11 0 0,4 1-66 0 0,4 2 58 0 0,3 1-67 0 0,5 2 84 0 0,2-1-44 0 0,3 0-23 0 0,3-1 46 0 0,3-1-35 0 0,3-4 29 0 0,3-1 2 0 0,2-4-10 0 0,2-5-5 0 0,2-4-27 0 0,1-4 35 0 0,2-4-21 0 0,0-2 34 0 0,0-4-18 0 0,-4-2-12 0 0,0-5 31 0 0,-3-2 0 0 0,-2-3 10 0 0,-2-3-2 0 0,-3-3-26 0 0,-4-2-10 0 0,-4-4 19 0 0,-5-3 11 0 0,-6-3 16 0 0,-20 18-22 0 0,-1-1 0 0 0,5-8-1 0 0,6-15 52 0 0,-6-3-37 0 0,-3-3-16 0 0,-6-2 41 0 0,-2-3-61 0 0,-5-2 56 0 0,-4-1-27 0 0,-4-2 9 0 0,-4-2 7 0 0,-4-3-21 0 0,-4-1 25 0 0,-4-2-17 0 0,-2 1-4 0 0,-1 1-8 0 0,-3 2-17 0 0,0 3 32 0 0,0 3-30 0 0,-1 3 28 0 0,-1 5 11 0 0,1 4-30 0 0,-2 5-9 0 0,0 5 11 0 0,-1 4-15 0 0,0 4 42 0 0,0 6-22 0 0,2 4-10 0 0,-1 6-15 0 0,2 5 21 0 0,2 7-17 0 0,2 4 43 0 0,4 5-31 0 0,6 3 1 0 0,19-20 0 0 0,0 0-1 0 0,-6 12 1 0 0,7-11-1 0 0,1 0 0 0 0,-4 13 0 0 0,5-12 0 0 0,0 0 0 0 0,0 14 0 0 0,1-11 0 0 0,4 21 0 0 0,7 15 28 0 0,8 5-36 0 0,8 5 30 0 0,6 1-27 0 0,7 1-2 0 0,5-2-37 0 0,5-2 10 0 0,3-6 22 0 0,2-4 20 0 0,3-4 5 0 0,2-6 11 0 0,1-3-48 0 0,1-6 33 0 0,2-3-11 0 0,2-5-82 0 0,0-5 117 0 0,1-4-122 0 0,-1-5 130 0 0,-2-7-48 0 0,-4-5-21 0 0,-42 4 28 0 0,18-7 0 0 0,-20 6 0 0 0,16-10-1 0 0,-20 9 0 0 0,18-13 1 0 0,-20 12 0 0 0,16-15 0 0 0,-18 13 18 0 0,13-16 1 0 0,-14 16-6 0 0,9-18 1 0 0,-11 16-17 0 0,7-18 0 0 0,-8 16 15 0 0,3-18 0 0 0,-1-17-17 0 0,-6-3 26 0 0,-5-3 30 0 0,-4-3-18 0 0,-6 0-66 0 0,-5-1 141 0 0,-4 0-167 0 0,-6 2 137 0 0,-2 2-5 0 0,-5 3-45 0 0,-3 3-37 0 0,-2 2 55 0 0,-3 5-76 0 0,0 2 50 0 0,0 4-7 0 0,0 3-17 0 0,-1 4 7 0 0,1 4 53 0 0,-1 3-63 0 0,-1 5 59 0 0,3 4-27 0 0,1 4-29 0 0,1 6 10 0 0,2 4 22 0 0,1 4-27 0 0,0 4 0 0 0,3 4 1 0 0,2 2-12 0 0,4 3 4 0 0,6 2-2 0 0,5 4 0 0 0,16-20 6 0 0,0 0 0 0 0,0 0 0 0 0,-1 6 0 0 0,2-6 0 0 0,0 1 0 0 0,1-1 0 0 0,-1 7 0 0 0,2-6 2 0 0,-1 0 0 0 0,1 0 1 0 0,1 7-1 0 0,0-7-4 0 0,1 1 1 0 0,3 12-1 0 0,-2-10-4 0 0,10 16 0 0 0,9 11 3 0 0,8 1 5 0 0,5 0-11 0 0,5 0-23 0 0,4-1-13 0 0,5 0 39 0 0,4-2-32 0 0,4-1 85 0 0,3-2-23 0 0,3-3-9 0 0,2-3 6 0 0,1-4-3 0 0,3-5-19 0 0,-1-4-50 0 0,0-4 41 0 0,-3-5-7 0 0,-5-5-8 0 0,-4-5 42 0 0,-5-6-40 0 0,-6-4 50 0 0,-4-4-24 0 0,-5-4-1 0 0,-6-1 11 0 0,-4-2-14 0 0,-5-1 14 0 0,-6-1 61 0 0,-5 0-64 0 0,-4-1 32 0 0,-5 0 9 0 0,-4 0-50 0 0,-5 1 72 0 0,-5-1-61 0 0,-5 0 38 0 0,-5 2-1 0 0,-3 0-75 0 0,-4 0 88 0 0,-4 1-104 0 0,-2 1 124 0 0,-3 1-75 0 0,-2 1-3 0 0,-3 1 11 0 0,-2 0-25 0 0,-3 3 25 0 0,-2 1 30 0 0,-2 3-36 0 0,0 3 13 0 0,0 2 5 0 0,-1 4-30 0 0,-1 2 46 0 0,-1 3-52 0 0,-8 5-30 0 0,1 4 54 0 0,1 4 9 0 0,5 5-21 0 0,4 3-28 0 0,7 3 27 0 0,6 1-1 0 0,7 2-19 0 0,6 1-31 0 0,6 2 27 0 0,6 2 8 0 0,6 2-21 0 0,5 2 45 0 0,6 3-60 0 0,5 2 56 0 0,6 3-36 0 0,6 3 76 0 0,4 0-21 0 0,6 1-29 0 0,5-1-26 0 0,6 1 6 0 0,4-1-6 0 0,5-2 28 0 0,4-1 1 0 0,4-4 2 0 0,4-4-46 0 0,3-4 60 0 0,2-7-66 0 0,0-6 76 0 0,1-7-51 0 0,-2-6-12 0 0,-2-7 32 0 0,-4-7 6 0 0,-4-6 18 0 0,-5-5 7 0 0,-5-3 0 0 0,-31 15-25 0 0,12-11 0 0 0,-15 12-24 0 0,12-15 0 0 0,6-11 88 0 0,-6-3-111 0 0,-4 1 148 0 0,-6-1-53 0 0,-3 1-46 0 0,-5 1-1 0 0,-5 0 14 0 0,-4 2-17 0 0,-5 0 99 0 0,-5 3-56 0 0,-3 1 11 0 0,-4 2-56 0 0,-5 2 23 0 0,-4 1-20 0 0,-4 0 33 0 0,-3 1 8 0 0,-5 2 0 0 0,-3 2-26 0 0,-6 1 36 0 0,-3 2-59 0 0,-2 2 18 0 0,-3 2-7 0 0,0 2 18 0 0,-1 4-23 0 0,-3 3-2 0 0,-2 5 10 0 0,0 4 33 0 0,-1 4-19 0 0,-1 5 18 0 0,1 4-60 0 0,-2 6 26 0 0,1 3-29 0 0,2 5 25 0 0,-5 10-82 0 0,7 4 70 0 0,8 0-23 0 0,11-1 15 0 0,35-34 10 0 0,-14 22 1 0 0,17-24 10 0 0,1 0 0 0 0,-6 15 0 0 0,8-16-4 0 0,1 0-1 0 0,-4 17 0 0 0,5-17-1 0 0,0 1 0 0 0,1-1-1 0 0,0 9 1 0 0,0-6-21 0 0,5 21 1 0 0,-1-18 16 0 0,6 17 0 0 0,10 17-15 0 0,6 2 2 0 0,7-1 29 0 0,4 1-55 0 0,6-1 64 0 0,5-2-57 0 0,6-2 83 0 0,3-3-43 0 0,3-2-4 0 0,3-3 12 0 0,1-4-15 0 0,1-5 14 0 0,0-4-23 0 0,1-6 16 0 0,-1-6 4 0 0,-1-7-29 0 0,0-7 37 0 0,0-8-22 0 0,-2-6 26 0 0,-4-5 12 0 0,-4-6-12 0 0,-5-5-13 0 0,-6-3 4 0 0,-5-3-3 0 0,-6-4 56 0 0,-6-2-44 0 0,-6-2 6 0 0,-5-1 9 0 0,-6-2 14 0 0,-3-2-13 0 0,-6-1 34 0 0,-5 0-29 0 0,-3 1 0 0 0,-6 2 19 0 0,-5 1-16 0 0,-3 2 24 0 0,-3 2-81 0 0,-3 2 52 0 0,-1 3-38 0 0,-3 2 10 0 0,-2 2-3 0 0,-3 2 0 0 0,-2 3 9 0 0,-1 3 16 0 0,0 2-3 0 0,-1 4-45 0 0,0 3 70 0 0,-1 2-70 0 0,0 3 31 0 0,-2 4 19 0 0,0 3-17 0 0,-2 5-2 0 0,0 5 20 0 0,-1 5-44 0 0,-2 5 4 0 0,0 5 16 0 0,-2 4 40 0 0,-1 6-104 0 0,0 4 34 0 0,2 4-42 0 0,5 4 54 0 0,6 3-16 0 0,8 1-4 0 0,25-33 28 0 0,-10 23 0 0 0,11-22-17 0 0,-4 24 0 0 0,7-25 20 0 0,0 1 0 0 0,1 13 1 0 0,1-10-18 0 0,3 23 1 0 0,9 19-20 0 0,8 3 47 0 0,8 1-14 0 0,7 1-32 0 0,6-3 49 0 0,6-1-16 0 0,6-5 5 0 0,3-3 9 0 0,4-5-77 0 0,6-3 88 0 0,3-7-85 0 0,3-5 127 0 0,3-7-46 0 0,2-8-10 0 0,1-8-50 0 0,1-10 49 0 0,-1-10-56 0 0,-1-10 138 0 0,-3-8-78 0 0,-5-8-9 0 0,-2-6-22 0 0,-5-4 11 0 0,-3-5-6 0 0,-4-3 94 0 0,-4-3-73 0 0,-4 0 8 0 0,-5-1-1 0 0,-5 0 6 0 0,-4 2 16 0 0,-5 3 25 0 0,-5 3-25 0 0,-4 4 0 0 0,-5 2-18 0 0,-4 2-15 0 0,-4 3 3 0 0,-4 2 71 0 0,-5 2-67 0 0,-5 3 52 0 0,-4 2-71 0 0,-3 2 38 0 0,-5 2-12 0 0,-3 2 49 0 0,-3 3-42 0 0,-3 1-22 0 0,-3 2 34 0 0,-3 2-41 0 0,-2-1 31 0 0,-1 2-19 0 0,0 1-4 0 0,0 1 20 0 0,0 3-26 0 0,1 1 37 0 0,1 2-30 0 0,1 2 1 0 0,1 2 27 0 0,3 1-9 0 0,2 2-52 0 0,4 3 44 0 0,4 2-63 0 0,4 2 93 0 0,7 2-38 0 0,4 2 4 0 0,6 2-27 0 0,6 1-2 0 0,7 2 7 0 0,7 3 16 0 0,6 3-5 0 0,8 1 3 0 0,8 4 0 0 0,6 0 0 0 0,9 2 0 0 0,5 0 0 0 0,7-1 28 0 0,2-2-17 0 0,5-1-41 0 0,0-2 60 0 0,2-2-77 0 0,-1-2 70 0 0,-1-2-31 0 0,-3-4 0 0 0,-3-4-36 0 0,-5-5 18 0 0,-4-7 2 0 0,-44 2 21 0 0,21-5-1 0 0,-24 4 13 0 0,21-10 0 0 0,-24 9-12 0 0,21-13-1 0 0,-21 11-23 0 0,15-14 1 0 0,-16 12 57 0 0,11-14 1 0 0,5-12-101 0 0,-6-1 117 0 0,-5-1-15 0 0,-3-2-5 0 0,-4 0-79 0 0,-3-1 98 0 0,-4 1-99 0 0,-5 0 113 0 0,-5 3-5 0 0,-5 1-43 0 0,-5 3 27 0 0,-4 4-28 0 0,-4 3-2 0 0,-4 2-10 0 0,-2 2 1 0 0,-3 3 18 0 0,-2 2 3 0 0,-2 1 10 0 0,-2 3-10 0 0,0 3 3 0 0,-1 2-1 0 0,0 2-9 0 0,0 3 30 0 0,-2 2-56 0 0,0 4 46 0 0,-2 2-62 0 0,1 3 37 0 0,0 3-4 0 0,1 2-55 0 0,3 3 73 0 0,2 1-80 0 0,4 0 71 0 0,6 1-3 0 0,5-1-18 0 0,6 1-19 0 0,6-2 33 0 0,5-1-49 0 0,6-1 14 0 0,4-1 23 0 0,4-1-17 0 0,5-2-13 0 0,3-1 42 0 0,3 0-69 0 0,4-1 40 0 0,3 0 14 0 0,2-1-5 0 0,5 1-52 0 0,3 1 91 0 0,6 0-86 0 0,5 0 111 0 0,4-1-41 0 0,3-1-5 0 0,4-1-51 0 0,1-3 50 0 0,4-1-65 0 0,2-3 94 0 0,1-3-20 0 0,0-1-10 0 0,1-2-2 0 0,-2-2-1 0 0,-2-2-1 0 0,-3-1-9 0 0,-5-2 30 0 0,-4-3 38 0 0,-4-1-85 0 0,-5-2 57 0 0,-5-1-66 0 0,-5-1 55 0 0,-5 0 2 0 0,-6 1-20 0 0,-5-1 28 0 0,-5 3-18 0 0,-7 0 14 0 0,-4 1 25 0 0,-6 0-44 0 0,-7 0 23 0 0,-4 0-54 0 0,-7 0 43 0 0,-6-1-24 0 0,-5 0 53 0 0,-6-1-34 0 0,-3-1-15 0 0,-5 0 24 0 0,-5 0-10 0 0,-5 2 12 0 0,-3 3-21 0 0,-3 3 7 0 0,-3 4-12 0 0,-1 4-35 0 0,-3 4 46 0 0,-2 4-43 0 0,-2 4 106 0 0,-1 5-67 0 0,1 3 4 0 0,1 2-18 0 0,3 4-6 0 0,5 2 18 0 0,6 1-7 0 0,9 1 3 0 0,9-1-19 0 0,9 0-31 0 0,8-2 35 0 0,10-1-50 0 0,6-1 42 0 0,7 0 6 0 0,6-1-11 0 0,5 1 33 0 0,3 0-56 0 0,5 0 55 0 0,2 1-36 0 0,3 0-8 0 0,4-2 22 0 0,2 2 19 0 0,3-2-14 0 0,4 0 25 0 0,4 0-7 0 0,3-2-6 0 0,4-2 2 0 0,4-3-10 0 0,5-2-17 0 0,4-4 24 0 0,4-4-47 0 0,3-4 43 0 0,2-4-5 0 0,2-3 2 0 0,-1-3 29 0 0,0-3-36 0 0,-2-2 21 0 0,-4-3-6 0 0,-4 0 1 0 0,-6-3-10 0 0,-5-2 13 0 0,-7 0-4 0 0,-7-2 38 0 0,-6 0-10 0 0,-7 0-32 0 0,-7 0 19 0 0,-4 1 30 0 0,-6 2-28 0 0,-5 0 58 0 0,-6 2-36 0 0,-4 1 4 0 0,-6 2-48 0 0,-5 1 32 0 0,-5 1-32 0 0,-7 1 37 0 0,-4 1-30 0 0,-6 0 1 0 0,-5 1 27 0 0,-4 1-28 0 0,-6 2 38 0 0,-4 2-30 0 0,-5 2 19 0 0,-4 5-5 0 0,-3 4-55 0 0,-4 5 81 0 0,-3 5-82 0 0,-2 5 81 0 0,1 4-33 0 0,0 5-18 0 0,0 3-49 0 0,-2 6 31 0 0,-1 2-33 0 0,0 3 46 0 0,3 1-4 0 0,6 1-25 0 0,6 1 18 0 0,8 0 3 0 0,9 0-10 0 0,6 6-44 0 0,39-35 42 0 0,-17 26-1 0 0,20-27 34 0 0,-12 27 1 0 0,15-29-35 0 0,-7 27 0 0 0,10-30 24 0 0,1 1 0 0 0,-2 17 1 0 0,4-20-1 0 0,-1 0 1 0 0,2 1 0 0 0,0 10-1 0 0,0-12-4 0 0,1 0 0 0 0,-1 0 0 0 0,1 0 0 0 0,2 6 0 0 0,-1-7 0 0 0,-1 1 0 0 0,1-1 0 0 0,7 10 0 0 0,-5-9 8 0 0,0 0 0 0 0,10 9 0 0 0,-8-8-15 0 0,16 10 0 0 0,14 3 32 0 0,4-5 5 0 0,6-3-27 0 0,4-5 10 0 0,6-6-4 0 0,5-6 0 0 0,5-6-47 0 0,16-13 88 0 0,2-6-83 0 0,2-6 72 0 0,0-2-76 0 0,-2-2 96 0 0,-2 1-38 0 0,-2 3 14 0 0,-1 1-2 0 0,-2 3-38 0 0,-2 1 49 0 0,-2 2-25 0 0,-4 2-12 0 0,-4 2 5 0 0,-3 3 44 0 0,-5 1-42 0 0,-6-1 52 0 0,-4 2-70 0 0,-6 0 21 0 0,-7 1 29 0 0,-5 0-47 0 0,-7 1 24 0 0,-6-1 30 0 0,-6 0-9 0 0,-11 17-27 0 0,1 0 1 0 0,0 0-1 0 0,-1 0 0 0 0,0-1 1 0 0,1 1-1 0 0,-1-4 1 0 0,0 4-10 0 0,0 0 1 0 0,0 1 0 0 0,-1-1-1 0 0,1 0 1 0 0,-1 0 0 0 0,1 0-1 0 0,-2-2 1 0 0,1 2 7 0 0,0-1 1 0 0,-1 1-1 0 0,1 0 0 0 0,0 0 1 0 0,-4-3-1 0 0,-13-11-16 0 0,-7 2 14 0 0,-5-1-14 0 0,-5 1 2 0 0,-5-1 8 0 0,-4 1-30 0 0,-4 0 37 0 0,-3 0-12 0 0,-1 2 4 0 0,0 0 0 0 0,-1 3-28 0 0,4 1-11 0 0,2 2 30 0 0,6 2 36 0 0,7 0-57 0 0,8 2 12 0 0,8 2 23 0 0,8 2-37 0 0,10-2 32 0 0,0 0 0 0 0,0 0 1 0 0,0 0-1 0 0,0 0 0 0 0,0 0 1 0 0,0 0-1 0 0,0 0 0 0 0,-1 0 1 0 0,1 0-1 0 0,0 0 0 0 0,0 0 1 0 0,0 0-1 0 0,0 0 0 0 0,0 0 0 0 0,0 0 1 0 0,0 0-1 0 0,0 0 0 0 0,0 0 1 0 0,0 0-1 0 0,0 0 0 0 0,0 0 1 0 0,0 0-1 0 0,0 0 0 0 0,0 0 0 0 0,0 1 1 0 0,0-1-1 0 0,0 0 0 0 0,0 0 1 0 0,0 0-1 0 0,0 0 0 0 0,0 0 1 0 0,0 0-1 0 0,0 0 0 0 0,0 0 1 0 0,0 0-1 0 0,0 0 0 0 0,0 0 0 0 0,0 0 1 0 0,0 0-1 0 0,0 1 0 0 0,0-1 1 0 0,0 0-1 0 0,0 0 0 0 0,0 0 1 0 0,0 0-1 0 0,0 0 0 0 0,0 0 0 0 0,0 0 1 0 0,0 0-1 0 0,0 0 0 0 0,0 0 1 0 0,0 0-1 0 0,0 0 0 0 0,0 0 1 0 0,0 0-1 0 0,0 0 0 0 0,8 5-6 0 0,9 1 7 0 0,9 1-1 0 0,10 0-56 0 0,10 0 53 0 0,10 0-46 0 0,8 0 78 0 0,8-1-22 0 0,4-2-10 0 0,5-1 34 0 0,2-1-48 0 0,1-2 23 0 0,1-1-35 0 0,-2-2-10 0 0,0-3 39 0 0,-1-2-4 0 0,0-2 12 0 0,-2-4 18 0 0,-1-3-33 0 0,0-5-26 0 0,-1-5-50 0 0,1-4 95 0 0,-1-2-79 0 0,-5-1 82 0 0,-6 1-14 0 0,-4-1-4 0 0,-4 2 33 0 0,1 0-20 0 0,-1 2-30 0 0,1 0 38 0 0,-2 2-14 0 0,-3 1-6 0 0,-2 1-6 0 0,-2 2 11 0 0,-2 1 5 0 0,-1 1 8 0 0,-3 2 18 0 0,-4 0-52 0 0,-3 2-11 0 0,-4-1 38 0 0,-3 0-14 0 0,-3 1 52 0 0,-5 1-5 0 0,-4 0-23 0 0,-5 3-28 0 0,-6 0 53 0 0,-8 13-42 0 0,0 0 0 0 0,0 0 0 0 0,0 0 1 0 0,0 0-1 0 0,1 0 0 0 0,-1 0 1 0 0,0 0-1 0 0,0 0 0 0 0,-1 0 1 0 0,1-1-1 0 0,0 0 3 0 0,-1 1 0 0 0,1 0 0 0 0,-1 0 0 0 0,1 0 0 0 0,-1 0 0 0 0,0 0 0 0 0,1 0 0 0 0,-1 0 0 0 0,-1-1 1 0 0,-13-10-8 0 0,-7 0-11 0 0,-7-1 20 0 0,-6-1 9 0 0,-5-1-40 0 0,-5 0 69 0 0,-6 1-49 0 0,-4 0-3 0 0,-3 1-17 0 0,-3 2-16 0 0,-2 1 50 0 0,0 3-36 0 0,1 2 69 0 0,2 2-56 0 0,4 1-10 0 0,5 2-16 0 0,6 2 2 0 0,6 1 16 0 0,7 2 22 0 0,9 3-33 0 0,21-7 28 0 0,0 0-1 0 0,0 0 1 0 0,0 0 0 0 0,0 0 0 0 0,0 1 0 0 0,-1 1-1 0 0,2-3 5 0 0,1 1-1 0 0,-1 0 0 0 0,1 0 0 0 0,-1-1 0 0 0,1 1 0 0 0,-1 0 0 0 0,1 0 1 0 0,-1 0-1 0 0,1-1 0 0 0,0 1 0 0 0,-1 0 0 0 0,1 0 0 0 0,0 1 0 0 0,0-1-3 0 0,0 1 0 0 0,0-1 0 0 0,0 0 0 0 0,0 1-1 0 0,0-1 1 0 0,0 0 0 0 0,1 0 0 0 0,-1 1-1 0 0,0-1 1 0 0,2 2 0 0 0,9 16 5 0 0,8 7-5 0 0,8 5-25 0 0,6 6 27 0 0,8 4 1 0 0,6 4 0 0 0,6 4 10 0 0,4 0-21 0 0,2 1 16 0 0,2-1-24 0 0,0-2 16 0 0,-1-3 4 0 0,-1-2-1 0 0,-4-3 29 0 0,-2-4-36 0 0,-5-3 2 0 0,-2-4 18 0 0,-3-3-16 0 0,-2-3 34 0 0,-4-5-20 0 0,-2-3-11 0 0,-3-3 13 0 0,-4-4-15 0 0,-2-4 5 0 0,-4-3-2 0 0,-2-4-10 0 0,-3-3-6 0 0,-3-3 2 0 0,-3-4 35 0 0,-4-3-20 0 0,-2-2 27 0 0,-5-3 3 0 0,-3-1-19 0 0,-5-1 16 0 0,-4-3-24 0 0,-6-1-12 0 0,-5-2 12 0 0,-7-1-5 0 0,-5-1-8 0 0,-6 0 21 0 0,-7 0-16 0 0,-5 0 33 0 0,-5 0-37 0 0,-5 2 59 0 0,-2 2-37 0 0,-4 3-15 0 0,-2 3 52 0 0,-3 2-65 0 0,-3 5 49 0 0,-1 4-80 0 0,-3 4 59 0 0,1 5-19 0 0,-2 5 5 0 0,2 6 28 0 0,3 5-45 0 0,3 3 33 0 0,8 4-20 0 0,6 3 5 0 0,9 3 8 0 0,37-17-10 0 0,-14 10 0 0 0,19-13 10 0 0,1 1 1 0 0,-9 9 0 0 0,11-10-10 0 0,1 0 1 0 0,-8 13-1 0 0,9-13 1 0 0,1-1-1 0 0,-6 16 1 0 0,7-16-1 0 0,0 1 0 0 0,1 0 1 0 0,-1 8-1 0 0,1-7-19 0 0,1 0 1 0 0,2 14-1 0 0,-1-12 18 0 0,1 0 0 0 0,4 10 0 0 0,-2-7-19 0 0,8 16 0 0 0,12 14 47 0 0,7 0-28 0 0,7 0-9 0 0,6-1 5 0 0,8-1-22 0 0,6-2 34 0 0,7-2-30 0 0,6-3-9 0 0,5 0-16 0 0,5-2 12 0 0,6-2 23 0 0,4-1 2 0 0,4-2 39 0 0,0-3-28 0 0,-3-3-17 0 0,-5-3 23 0 0,-7-6-46 0 0,-9-6 51 0 0,-8-5-35 0 0,-45-2 17 0 0,18-4 1 0 0,-26 3 7 0 0,0-1 0 0 0,14-4-1 0 0,-18 4-7 0 0,1 1-1 0 0,-1-2 0 0 0,9-5 1 0 0,-10 6 8 0 0,-1 0 1 0 0,0 0 0 0 0,0-1-1 0 0,5-5 1 0 0,-5 5-9 0 0,-1-1 1 0 0,0 1 0 0 0,0 0-1 0 0,2-6 1 0 0,-2 4 10 0 0,0 1 0 0 0,-1-1 1 0 0,2-7-1 0 0,3-18-11 0 0,-7 0 9 0 0,-6 0-12 0 0,3 24 5 0 0,1 0 0 0 0,-6-10-1 0 0,-12-14 1 0 0,-7 1 52 0 0,-7 1-25 0 0,-5 2 21 0 0,-4 2-4 0 0,-5 3-46 0 0,-4 1 51 0 0,-5 3-45 0 0,-2 1 4 0 0,-4 3-2 0 0,-3 1 36 0 0,-2 3-47 0 0,-3 3 62 0 0,-3 1-47 0 0,-3 2-4 0 0,-2 3 2 0 0,-3 1-3 0 0,-3 3-19 0 0,-1 3 25 0 0,0 2 10 0 0,1 3-22 0 0,2 1 0 0 0,5 1 8 0 0,5 1-31 0 0,7-1 37 0 0,7-1-21 0 0,11 1-22 0 0,8-3 7 0 0,11 1 33 0 0,8-2-48 0 0,8 1 54 0 0,13-9-14 0 0,-1 0 1 0 0,0-1-1 0 0,1 1 0 0 0,-1 0 0 0 0,1 0 0 0 0,-1 0 1 0 0,1-1-1 0 0,0 1 0 0 0,-1 0 0 0 0,1 0 1 0 0,0 1-1 0 0,0 9-36 0 0,8 1 11 0 0,5 1-15 0 0,7 1 23 0 0,6 1-6 0 0,8 1 39 0 0,5 1-10 0 0,7 0-5 0 0,4 1-34 0 0,5 0 38 0 0,4 0-52 0 0,3 0 81 0 0,1-2-43 0 0,2-2 15 0 0,0 0-3 0 0,1-4 0 0 0,-1-2 18 0 0,-1-2-4 0 0,-2-3-17 0 0,-3-2-22 0 0,-4-3 70 0 0,-3-3-69 0 0,-3-3 79 0 0,-5-2-70 0 0,-4-2 31 0 0,-4-2 9 0 0,-4-1-50 0 0,-6 0 72 0 0,-3-2-79 0 0,-5-1 80 0 0,-4 0-52 0 0,-6-1-12 0 0,-4-1 22 0 0,-7 0 29 0 0,-5-1 1 0 0,-6 0 12 0 0,-4 1-29 0 0,-5 0-19 0 0,-4 0 13 0 0,-4 1-15 0 0,-4-1 22 0 0,-2 2-16 0 0,-2 0 5 0 0,-3 2 8 0 0,-2 2 26 0 0,-2 4-54 0 0,-2 3 55 0 0,-2 3-45 0 0,-1 4-15 0 0,-1 4 13 0 0,0 4-15 0 0,2 5 12 0 0,2 2-3 0 0,5 4 29 0 0,4 0 1 0 0,7 3-7 0 0,7 1-25 0 0,22-19 3 0 0,0 0 0 0 0,0 0 0 0 0,-4 8 0 0 0,5-9 2 0 0,0 1 1 0 0,1 0-1 0 0,-1 0 0 0 0,0 7 1 0 0,2-8 7 0 0,-1 1 1 0 0,1-1-1 0 0,0 1 1 0 0,0-1-1 0 0,2 7 1 0 0,-1-5-9 0 0,0 0 1 0 0,1 0 0 0 0,-1 0-1 0 0,4 5 1 0 0,0-2 4 0 0,-1 0 0 0 0,7 8 0 0 0,21 19 1 0 0,9 2-20 0 0,12 2 35 0 0,9 1-2 0 0,8-1-35 0 0,6-1 20 0 0,5-1-16 0 0,5-2-7 0 0,3-3 12 0 0,3-2 5 0 0,0-3-11 0 0,-1-2-14 0 0,-4-3 32 0 0,-5-4-2 0 0,-8-5 2 0 0,-8-4 10 0 0,-11-6-2 0 0,-43-3-13 0 0,19-3 1 0 0,-24 2 1 0 0,-1 0 1 0 0,0-1-1 0 0,8-3 0 0 0,-11 4 1 0 0,0 0 0 0 0,0 0-1 0 0,0-1 1 0 0,0 1-1 0 0,-1-1 1 0 0,4-3-1 0 0,-4 4 3 0 0,-1 0 0 0 0,0-1-1 0 0,1 1 1 0 0,-1-1-1 0 0,0 1 1 0 0,0-1-1 0 0,0 0 1 0 0,2-3-1 0 0,-2 3 5 0 0,-1 0-1 0 0,1 0 1 0 0,0 0-1 0 0,-1-1 1 0 0,0 1-1 0 0,1 0 1 0 0,-1-4-1 0 0,0 2-3 0 0,0 1-1 0 0,-1-1 0 0 0,1 1 1 0 0,-3-7-1 0 0,1 4 3 0 0,0 1-1 0 0,-1 0 1 0 0,-2-6 0 0 0,-17-18 27 0 0,-9-2-18 0 0,-9-1 17 0 0,-8-1-23 0 0,-7 1 35 0 0,-7-1-30 0 0,-5 2 1 0 0,-6 1 8 0 0,-4 2-22 0 0,-1 4 7 0 0,-3 2 6 0 0,2 5 26 0 0,-3 4-72 0 0,1 4 69 0 0,-2 4-60 0 0,0 4 73 0 0,1 2-12 0 0,2 3-31 0 0,2 2-26 0 0,3 1 52 0 0,3 1-66 0 0,5 2 49 0 0,7 0-15 0 0,8 0-24 0 0,8 1 17 0 0,9 1-6 0 0,8 0 1 0 0,8 1 28 0 0,8 0-17 0 0,5-1 25 0 0,5 1-82 0 0,4-1 34 0 0,4 1-23 0 0,4-1 89 0 0,4 1-54 0 0,2-1 20 0 0,2 0-4 0 0,1 0-28 0 0,2 0 36 0 0,0 0-3 0 0,1 0-8 0 0,0 2-5 0 0,0-1 30 0 0,1 0-29 0 0,0-1 19 0 0,0 0-52 0 0,-1-1 52 0 0,-1 0-8 0 0,-1 0-35 0 0,-1-2 31 0 0,-1-1-48 0 0,0-2 51 0 0,-2-1 2 0 0,0-2-9 0 0,1-2 6 0 0,0 0 26 0 0,0-1-36 0 0,0-1 21 0 0,0-1-34 0 0,0-1-1 0 0,0 0 28 0 0,0-2-10 0 0,1-1 22 0 0,-1-1-23 0 0,2-2 8 0 0,-1-1 6 0 0,2-1-12 0 0,0 0 5 0 0,0 0-2 0 0,2 0 18 0 0,-1 1-23 0 0,1 0-2 0 0,0 1 19 0 0,1 0-25 0 0,-1 1 26 0 0,0 0-35 0 0,-1 0 28 0 0,-1 1 1 0 0,0 0 0 0 0,0-1 19 0 0,0 1-32 0 0,-1-1-9 0 0,0 0 2 0 0,-1 0 6 0 0,-1-2-2 0 0,-2 1 19 0 0,-1-1-4 0 0,-2 0 2 0 0,-1 0 0 0 0,-3 0-28 0 0,-1 0 64 0 0,-3-1-58 0 0,-2 0 57 0 0,-1-2-63 0 0,-3 1-9 0 0,-2-2 10 0 0,-1 0 31 0 0,-2-1-9 0 0,-1-1 23 0 0,0 0-14 0 0,-1-2 6 0 0,0 0-2 0 0,0-1 0 0 0,1-1-66 0 0,2 1 66 0 0,1 0-4 0 0,2 0-17 0 0,1 1 17 0 0,3-1-15 0 0,3 1-14 0 0,3 0 22 0 0,5 1-26 0 0,3 1-2 0 0,4 2 1 0 0,3 1-2 0 0,3 1 37 0 0,4 2-20 0 0,2 3 37 0 0,3 2-1 0 0,2 2-17 0 0,1 3-40 0 0,1 1 76 0 0,0 3-91 0 0,1 2 75 0 0,-1 2-22 0 0,1 1-13 0 0,1 2 24 0 0,0 1-7 0 0,0 1 11 0 0,-2 0-68 0 0,-1 0 58 0 0,-3-1-20 0 0,-2-2-14 0 0,-2-3 62 0 0,-4-1-75 0 0,-3-3 33 0 0,-4-4 8 0 0,-5-2-22 0 0,-5-3 26 0 0,-4-4-7 0 0,-5-4-8 0 0,-6-5 4 0 0,-5-3-2 0 0,-4-3 9 0 0,-5-6-30 0 0,-3-3-1 0 0,-3-5 0 0 0,-2-2 26 0 0,-1-4-8 0 0,-1-1 4 0 0,1-2 9 0 0,0-1 7 0 0,0 0 8 0 0,1 0-39 0 0,2 1 31 0 0,0 3-20 0 0,0 2-22 0 0,2 2 62 0 0,1 3-67 0 0,1 2 96 0 0,1 3-55 0 0,2 3-10 0 0,0 2 4 0 0,0 3 33 0 0,0 3-29 0 0,0 2 2 0 0,1 3 27 0 0,-1 3-46 0 0,1 4 42 0 0,1 3-4 0 0,-1 2-17 0 0,2 2 44 0 0,0 3-32 0 0,3 1 11 0 0,2 5-31 0 0,2 2 8 0 0,3 3-13 0 0,1 5 11 0 0,4 3-22 0 0,3 4-2 0 0,4 3 18 0 0,2 4 12 0 0,4 5 6 0 0,4 5-8 0 0,2 5 12 0 0,3 7-31 0 0,4 7-28 0 0,3 5 34 0 0,3 6-50 0 0,5 5 51 0 0,3 4 4 0 0,4 4 18 0 0,3 1-68 0 0,2 1 49 0 0,3-2-73 0 0,-1-2 85 0 0,2-7-45 0 0,-1-7-13 0 0,1-8 33 0 0,-1-7-31 0 0,-2-9 47 0 0,-2-8-13 0 0,-4-7-23 0 0,-3-8-11 0 0,-5-6 49 0 0,-29-13-13 0 0,0 1 1 0 0,12 0 0 0 0,-15-2 6 0 0,1 0-1 0 0,0 0 1 0 0,-1 0 0 0 0,7-2 0 0 0,-7 1-7 0 0,0 0 0 0 0,0 0 0 0 0,0 0 0 0 0,5-4 0 0 0,-5 4 0 0 0,-1-1 1 0 0,0-1-1 0 0,1 1 0 0 0,3-5 1 0 0,-3 4-4 0 0,-1 0 0 0 0,0-1 0 0 0,5-6 0 0 0,4-16-27 0 0,-2-5 40 0 0,-5-4-31 0 0,-4-5 76 0 0,-4-3-30 0 0,-4-3-8 0 0,-5-2-14 0 0,-3-2 3 0 0,-4-2-3 0 0,-3-1 28 0 0,-4 1-17 0 0,-3 0 6 0 0,-3-1-20 0 0,-3 0 6 0 0,-2 0-3 0 0,-3 1 0 0 0,0 0 0 0 0,-2 1 37 0 0,1 2-47 0 0,1 3 34 0 0,2 3-30 0 0,2 5 9 0 0,3 4 16 0 0,1 7-15 0 0,3 6 14 0 0,0 7-12 0 0,1 4 3 0 0,1 5 36 0 0,0 5-1 0 0,2 4 12 0 0,3 3-85 0 0,1 6 53 0 0,3 4-57 0 0,1 5 61 0 0,2 5 0 0 0,1 5 1 0 0,2 3-34 0 0,3 5 38 0 0,1 5-50 0 0,3 5 23 0 0,1 4-7 0 0,3 5 10 0 0,2 4-30 0 0,3 5 18 0 0,2 6-15 0 0,3 4 22 0 0,3 4-7 0 0,3 3-34 0 0,4 4 19 0 0,6 5 21 0 0,3 5-26 0 0,6 4 29 0 0,3 3-18 0 0,4 2 5 0 0,3 1-20 0 0,3 0 15 0 0,2-2-5 0 0,2-4-27 0 0,1-9 27 0 0,-2-9-19 0 0,-1-8-51 0 0,-2-9 99 0 0,-2-9-107 0 0,-3-8 108 0 0,-3-10-13 0 0,-2-9-22 0 0,-3-8-37 0 0,-27-20 58 0 0,1 0 0 0 0,10 3 0 0 0,-13-5-21 0 0,1 0 0 0 0,0-1 0 0 0,8 1 0 0 0,-10-1 21 0 0,1-1 0 0 0,-1 0-1 0 0,1 0 1 0 0,5-1 0 0 0,-6 1-2 0 0,0-1 0 0 0,-1 0 1 0 0,1 0-1 0 0,6-3 0 0 0,-8 3 3 0 0,2-1 0 0 0,-1 1 0 0 0,-1-1 0 0 0,1 0-1 0 0,3-3 1 0 0,-3 2-4 0 0,0 0 0 0 0,0-1 0 0 0,0 1 0 0 0,2-4 0 0 0,-2 2 5 0 0,0 0 1 0 0,-1 0-1 0 0,3-7 0 0 0,4-21-22 0 0,-4-5 36 0 0,-5-5-21 0 0,-3-4 8 0 0,-4-5-2 0 0,-2-4 0 0 0,-1-5 28 0 0,-3-3-27 0 0,1-1 38 0 0,-2 1-11 0 0,0 3-34 0 0,-1 5 21 0 0,0 5-27 0 0,-2 7 63 0 0,1 6-38 0 0,1 7 14 0 0,0 6-22 0 0,0 5-4 0 0,0 5 19 0 0,0 4 3 0 0,-1 3-9 0 0,0 2 3 0 0,0 3-20 0 0,0 2 53 0 0,0 1-64 0 0,-1 3 49 0 0,0 1-24 0 0,0 2-13 0 0,-1 2-4 0 0,1 2 8 0 0,1 3-3 0 0,0 1 48 0 0,1 2-23 0 0,1 1 9 0 0,2 3-48 0 0,2 1 23 0 0,1 3-28 0 0,4 1-2 0 0,2 2-10 0 0,4 1-8 0 0,3 1 48 0 0,4 2-15 0 0,3 2 26 0 0,4 2-34 0 0,3 1 11 0 0,3 2-23 0 0,3 1 43 0 0,3-1-41 0 0,2 2 41 0 0,2 0-21 0 0,2-1-22 0 0,2-1 26 0 0,2 2-29 0 0,1-2 28 0 0,1 2-9 0 0,1-2 31 0 0,0-1-27 0 0,-2-4-18 0 0,-1-3 52 0 0,-2-4-37 0 0,-2-4 32 0 0,-3-6-37 0 0,-2-5-17 0 0,-2-4 13 0 0,-4-7 12 0 0,-2-5 6 0 0,-3-5 9 0 0,-2-6-1 0 0,-2-6 38 0 0,-3-4-48 0 0,-3-5 26 0 0,-1-5 1 0 0,-5-5-29 0 0,-2-4 0 0 0,-4-3-30 0 0,-4-4 44 0 0,-4-4-23 0 0,-4-4-3 0 0,-3-4 31 0 0,-5-3 27 0 0,-2 0-15 0 0,-5 2-21 0 0,-2 2 26 0 0,-3 2-38 0 0,-1 3 20 0 0,-2 3-15 0 0,0 5 3 0 0,-1 4 36 0 0,1 4-29 0 0,-1 7-8 0 0,2 4 12 0 0,0 6 23 0 0,1 3-26 0 0,0 5 29 0 0,1 5-9 0 0,0 3-25 0 0,0 5 36 0 0,-1 5-21 0 0,2 5-13 0 0,0 4-4 0 0,3 6 18 0 0,1 5-7 0 0,3 5-6 0 0,2 5-7 0 0,3 5 1 0 0,2 4-1 0 0,2 5-19 0 0,3 6 25 0 0,3 5-37 0 0,3 7 39 0 0,4 6-12 0 0,5 5-15 0 0,5 5-22 0 0,6 3 61 0 0,6 2-48 0 0,6-1 35 0 0,4-1-10 0 0,5-3-44 0 0,5-3 42 0 0,4-5-24 0 0,3-5 25 0 0,1-5 21 0 0,0-7-52 0 0,-3-7 9 0 0,-2-7 14 0 0,-2-6-44 0 0,-3-6 69 0 0,-2-8-12 0 0,-3-7-13 0 0,-1-5 7 0 0,-1-6-22 0 0,-1-7 15 0 0,-1-5-5 0 0,1-6 10 0 0,-2-5 26 0 0,-1-4-7 0 0,-2-5 23 0 0,-1-5-34 0 0,-1-2 20 0 0,0-3-43 0 0,0-3 30 0 0,-1-2-2 0 0,0-2-64 0 0,-1-2 112 0 0,-2-3-128 0 0,0 1 123 0 0,-2-1-37 0 0,-2 1-16 0 0,-2 0 17 0 0,-1-3 31 0 0,-2 0-28 0 0,-2-1 20 0 0,0 0-24 0 0,-2 2-2 0 0,-1 3-48 0 0,-1 4 22 0 0,-1 5-9 0 0,-2 4 113 0 0,-2 5-79 0 0,-1 5 21 0 0,-1 3 14 0 0,-1 5-54 0 0,-1 3 64 0 0,-1 3-68 0 0,1 3 12 0 0,-1 1 14 0 0,0 3 21 0 0,0 0-42 0 0,0 3 23 0 0,0 2-35 0 0,1 3 18 0 0,0 1 31 0 0,1 3-65 0 0,2 2 49 0 0,2 2-63 0 0,1 1 83 0 0,2 3-34 0 0,2 0 2 0 0,3 3-55 0 0,3 1 52 0 0,3 1-46 0 0,5 2 88 0 0,2 1-45 0 0,3 1 8 0 0,3 0-38 0 0,3 1 18 0 0,3 1-7 0 0,2-1 29 0 0,1 0 11 0 0,1-1 7 0 0,1-3-18 0 0,0-2 16 0 0,-1-3-24 0 0,1-4-21 0 0,-1-4 5 0 0,-2-5 15 0 0,-1-5-6 0 0,-3-4 22 0 0,-4-6-6 0 0,-2-4-6 0 0,-4-5 11 0 0,-4-2-22 0 0,-3-3 16 0 0,-3-3-14 0 0,-2-1 12 0 0,-2-2 6 0 0,-3-1-1 0 0,-2-1 10 0 0,-3 1-11 0 0,-2-2 22 0 0,-3 1-26 0 0,-3-1 18 0 0,-3 0-14 0 0,-3 1-6 0 0,-2 0 10 0 0,-3 0-40 0 0,-2 1 39 0 0,-1 1-4 0 0,1 2 11 0 0,-2 0 27 0 0,1 1-26 0 0,-2 1 10 0 0,-1 1-12 0 0,-1 2-35 0 0,-1 1 28 0 0,-1 2 26 0 0,0 3-54 0 0,-3 1 28 0 0,0 3-28 0 0,-1 2 35 0 0,0 3 8 0 0,1 2-2 0 0,3 3-53 0 0,2 2 44 0 0,3 3-53 0 0,5 2 98 0 0,4 3-66 0 0,5 3 22 0 0,5 4 4 0 0,5 3-30 0 0,5 3 37 0 0,6 5-49 0 0,4 5 33 0 0,7 3-11 0 0,7 7-16 0 0,6 4 53 0 0,7 6-45 0 0,7 4 34 0 0,5 4-29 0 0,4 1-28 0 0,3 1 44 0 0,4-1-24 0 0,1-1 16 0 0,3-2-40 0 0,2-3 48 0 0,1-2-15 0 0,2-3-32 0 0,0-3 57 0 0,-1-4-66 0 0,-2-5 30 0 0,-3-7 19 0 0,-5-6-7 0 0,-5-9-24 0 0,-41-9 23 0 0,24-1-1 0 0,-28-1-5 0 0,0-1 0 0 0,0 0-1 0 0,10-3 1 0 0,-12 3 11 0 0,-1-1 0 0 0,1 0 1 0 0,0-1-1 0 0,7-3 0 0 0,-8 3 1 0 0,0-1 0 0 0,0 1 0 0 0,0-1 0 0 0,5-5 1 0 0,-5 4-1 0 0,0 0 0 0 0,-1-1 1 0 0,6-7-1 0 0,-6 6-11 0 0,1-1 0 0 0,4-11 1 0 0,-5 9 27 0 0,4-19 1 0 0,-1-14-59 0 0,-7-4 71 0 0,-6-3-31 0 0,-5-2-10 0 0,-6-3 14 0 0,-5-3-24 0 0,-5-1 26 0 0,-5 0 19 0 0,-5 0-14 0 0,-3 1 6 0 0,-3 3-66 0 0,-3 2 65 0 0,-2 2-51 0 0,-2 3 127 0 0,0 1-73 0 0,-3 4-11 0 0,1 4 5 0 0,-1 2 32 0 0,-1 2-29 0 0,1 4 48 0 0,1 1-4 0 0,0 2-34 0 0,0 4-17 0 0,0 3 59 0 0,-1 4-76 0 0,1 4 33 0 0,-1 4 18 0 0,1 4-35 0 0,2 2 31 0 0,3 4-10 0 0,3 4-25 0 0,5 1-11 0 0,5 4 2 0 0,5 1 16 0 0,7 3-25 0 0,4 3 18 0 0,7 3-14 0 0,4 3 12 0 0,6 2-3 0 0,6 2 1 0 0,7 2-9 0 0,5 4 21 0 0,8 2-26 0 0,7 4-10 0 0,6 2 12 0 0,9 2-24 0 0,6 2 44 0 0,8 2-13 0 0,8 1 5 0 0,5 1-28 0 0,5 1 27 0 0,3 0-19 0 0,3 1-4 0 0,4 0 48 0 0,1-1-43 0 0,2-3 52 0 0,-3-4-42 0 0,-3-6-43 0 0,-4-7 31 0 0,-6-7-14 0 0,-5-9 22 0 0,-7-9-15 0 0,-48-5 21 0 0,25-3 0 0 0,-30 2 8 0 0,1-2-1 0 0,14-4 1 0 0,-19 5-14 0 0,0-1 1 0 0,0 0 0 0 0,11-8-1 0 0,-12 8 12 0 0,0-1 0 0 0,-1 0 0 0 0,0-1 0 0 0,5-4 0 0 0,-4 3-6 0 0,-2 0-1 0 0,1 1 1 0 0,5-10 0 0 0,-6 7 21 0 0,0 1 0 0 0,5-16 0 0 0,-5 12-7 0 0,3-21 0 0 0,-2-13-1 0 0,-6-3-23 0 0,-7-3 24 0 0,-7-2-10 0 0,-8-3 22 0 0,-7-1 13 0 0,-8 0-40 0 0,-6 0 32 0 0,-5 1-20 0 0,-4 2 5 0 0,-2 2 8 0 0,-3 2 7 0 0,1 3 27 0 0,-2 3-44 0 0,0 2 5 0 0,-2 3-3 0 0,-2 3 36 0 0,0 1-57 0 0,-1 3 66 0 0,-1 2-49 0 0,-1 2-4 0 0,-1 3 21 0 0,-1 1 0 0 0,0 2-18 0 0,0 2-2 0 0,1 2 46 0 0,3 2-52 0 0,4 1 64 0 0,4 1-103 0 0,6 3 40 0 0,8 2-42 0 0,8 4 37 0 0,9 3 7 0 0,9 3-21 0 0,15-1 23 0 0,1 0 1 0 0,0 0-1 0 0,-1 0 0 0 0,1 0 0 0 0,0 1 0 0 0,-1-1 0 0 0,1 0 0 0 0,0 0 0 0 0,-1 0 0 0 0,1 1 0 0 0,0-1 0 0 0,-1 0 1 0 0,1 0-1 0 0,0 1 0 0 0,0-1 0 0 0,-1 0 0 0 0,1 1 0 0 0,0-1 0 0 0,0 0 0 0 0,-1 1 0 0 0,1 0 0 0 0,0-1-1 0 0,0 1 1 0 0,0-1-1 0 0,0 1 0 0 0,0 0 0 0 0,0-1 0 0 0,0 1 0 0 0,1 0 0 0 0,-1-1 0 0 0,0 1 0 0 0,0-1 0 0 0,0 1 0 0 0,1 0 0 0 0,-1-1 1 0 0,0 1-1 0 0,1 0 0 0 0,13 15 18 0 0,9 7-22 0 0,13 8-12 0 0,11 6 3 0 0,11 8 6 0 0,11 6 7 0 0,9 3 18 0 0,7 3-98 0 0,6 0 104 0 0,4-1-100 0 0,5-1 132 0 0,2-3-58 0 0,-2-3-26 0 0,0-6-17 0 0,-5-4 29 0 0,-4-7-40 0 0,-8-8 31 0 0,-8-8-29 0 0,-55-13 27 0 0,25 0 0 0 0,-34-4 11 0 0,1 1 1 0 0,18-4 0 0 0,-24 3 9 0 0,0-1-1 0 0,0 1 0 0 0,0-2 1 0 0,-1 1-1 0 0,8-4 0 0 0,-9 4 3 0 0,0-1-1 0 0,-1 1 1 0 0,1-1-1 0 0,-1 0 0 0 0,1 0 1 0 0,4-6-1 0 0,-5 5 3 0 0,0 0 0 0 0,0 0 0 0 0,-1-1 0 0 0,1 1 0 0 0,-1-1 0 0 0,2-4 0 0 0,-2 2 0 0 0,0 0 0 0 0,0 0 0 0 0,-1 0 0 0 0,1-8 0 0 0,-2 5-4 0 0,0-1 0 0 0,-2-18 0 0 0,-1 13-2 0 0,-8-26 1 0 0,-14-23 19 0 0,-12-7-17 0 0,-12-5 25 0 0,-9-5 21 0 0,-7-4-33 0 0,-7-4 12 0 0,-6-3 24 0 0,-5-2-45 0 0,-2 0 42 0 0,-2 3 15 0 0,1 5-4 0 0,0 3-52 0 0,0 5 91 0 0,1 5-114 0 0,-2 4 72 0 0,1 6-3 0 0,1 5-20 0 0,2 5-10 0 0,2 6 40 0 0,4 7-41 0 0,3 6 88 0 0,6 6-45 0 0,6 4 36 0 0,6 6-37 0 0,7 4-26 0 0,8 2 15 0 0,6 4-16 0 0,6 3 12 0 0,6 2 6 0 0,7 5-38 0 0,5 2 39 0 0,5 4-41 0 0,4 3 31 0 0,5 3-19 0 0,3 4-14 0 0,5 3-4 0 0,4 6-1 0 0,4 4-10 0 0,4 5 11 0 0,3 4-12 0 0,5 5-6 0 0,4 4-8 0 0,5 4 29 0 0,5 6-28 0 0,3 5 1 0 0,3 6 36 0 0,1 3-20 0 0,1 5-30 0 0,1 2 46 0 0,0 2-71 0 0,-1-1 30 0 0,-2-5 18 0 0,-3-6-16 0 0,-4-7 15 0 0,-4-10-3 0 0,-3-9-18 0 0,-3-11-13 0 0,-4-9 31 0 0,-2-7-2 0 0,-3-7-35 0 0,-3-7 20 0 0,-3-5-26 0 0,-16 2 56 0 0,-1 0 0 0 0,0 0 0 0 0,0 0-1 0 0,1 0 1 0 0,2-3 0 0 0,9-9-23 0 0,-3-4 11 0 0,-3-5-29 0 0,-4-3 37 0 0,-2-5-40 0 0,-3-3 59 0 0,-3-3-9 0 0,-4-4-4 0 0,-2-2 31 0 0,-4-4 19 0 0,-4-3-32 0 0,-4-3-25 0 0,-4-2 15 0 0,-3-1-16 0 0,-5-1 31 0 0,-3-2 0 0 0,-5-1 2 0 0,-4 0 10 0 0,-3 0-2 0 0,-4 2 10 0 0,-2 1-30 0 0,-3 3-10 0 0,-3 2 11 0 0,-3 4 23 0 0,-2 4-16 0 0,-1 6 43 0 0,0 6-39 0 0,0 6 4 0 0,3 5 7 0 0,3 4 16 0 0,4 6-24 0 0,7 4 28 0 0,6 4-18 0 0,8 5 5 0 0,30-2-31 0 0,0 0 0 0 0,1 1 0 0 0,-7 2 0 0 0,9-3-3 0 0,0 0-1 0 0,1 1 1 0 0,-1-1 0 0 0,0 1-1 0 0,-3 3 1 0 0,4-3-2 0 0,0-1 0 0 0,0 1 0 0 0,1 0 0 0 0,0-1 0 0 0,-1 1 0 0 0,1 0 0 0 0,-2 3 0 0 0,2-3 2 0 0,0 1 0 0 0,0 0-1 0 0,0 0 1 0 0,0-1 0 0 0,0 7-1 0 0,0-4-3 0 0,1 0 0 0 0,0-1 0 0 0,2 10 0 0 0,6 22-1 0 0,9 8 0 0 0,9 9-2 0 0,10 10-18 0 0,9 10 4 0 0,9 9 36 0 0,10 9-49 0 0,9 8 44 0 0,10 6-41 0 0,7 1 22 0 0,5 1 2 0 0,4-1-67 0 0,2-3 57 0 0,-1-5-66 0 0,-3-6 84 0 0,-7-11-34 0 0,-9-10 20 0 0,-9-13-68 0 0,-11-14 75 0 0,-10-12-72 0 0,-38-26 51 0 0,16 7 0 0 0,-24-10 10 0 0,1-2 0 0 0,0 1 0 0 0,9 1 0 0 0,-12-3 1 0 0,0 1-1 0 0,-1-1 0 0 0,1 0 0 0 0,0 0 0 0 0,-1-1 0 0 0,1 1 1 0 0,3-1-1 0 0,-4 1 3 0 0,0-1 0 0 0,-1 0 1 0 0,1 1-1 0 0,0-1 0 0 0,-1 0 1 0 0,1 0-1 0 0,-1 1 0 0 0,0-1 1 0 0,3-3-1 0 0,-2 3-3 0 0,-1 0 0 0 0,1-1 0 0 0,-1 1-1 0 0,0-1 1 0 0,0 0 0 0 0,1 0 0 0 0,0-3 0 0 0,0 1-2 0 0,-1 1 0 0 0,1-1 0 0 0,-1 0 0 0 0,0-4 0 0 0,1-21 10 0 0,-7-5-34 0 0,-5-4 6 0 0,-6-5 36 0 0,-7-3-30 0 0,-4-3 30 0 0,-4-1-130 0 0,0 1 46 0 0,1 1-19 0 0,3 2 29 0 0,3 4-55 0 0,3 4 37 0 0,4 4-219 0 0,3 6-40 0 0,3 6-94 0 0,5 5-1827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22.523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72367.5625"/>
      <inkml:brushProperty name="anchorY" value="-467156.8125"/>
      <inkml:brushProperty name="scaleFactor" value="0.5"/>
    </inkml:brush>
  </inkml:definitions>
  <inkml:trace contextRef="#ctx0" brushRef="#br0">498 4796 512 0 0,'0'0'0'0'0,"-2"1"0"0"0,-4 3 159 0 0,-2 1-681 0 0,-2 4 1195 0 0,-3 1 111 0 0,-1 2 21 0 0,-2 4 718 0 0,-1 3-352 0 0,-1 2-167 0 0,-4 3-132 0 0,-2 4 330 0 0,-3 1-670 0 0,-2 4 632 0 0,-1 0-341 0 0,-1 1-104 0 0,0 1-288 0 0,1-1 334 0 0,2-1-581 0 0,2 0 618 0 0,2-2-371 0 0,3-2-73 0 0,3-1-18 0 0,2-1 81 0 0,3-2-184 0 0,3-2 215 0 0,2-3-113 0 0,4-4-67 0 0,2-3 13 0 0,4-4 157 0 0,3-4-265 0 0,5-4 347 0 0,5-4-161 0 0,5-4-68 0 0,5-5 7 0 0,5-5 110 0 0,4-3-214 0 0,7-4 207 0 0,3-2-121 0 0,3-2-66 0 0,4 0-54 0 0,0 0 90 0 0,1-1-174 0 0,0 0 193 0 0,0 0-71 0 0,-1 0-32 0 0,1 0-117 0 0,0 1 142 0 0,-1 0-173 0 0,1 0 201 0 0,-2 0-98 0 0,-3 1-33 0 0,-2 1-42 0 0,-4 2 52 0 0,-2 1-48 0 0,-3 3 154 0 0,-4 2-119 0 0,-2 4 14 0 0,-4 1-59 0 0,-4 3 68 0 0,-2 3-52 0 0,-3 2 72 0 0,-3 2-39 0 0,-4 1-42 0 0,-2 2 32 0 0,-4 0 5 0 0,-1 1-12 0 0,-2 0 42 0 0,0 0-76 0 0,-2 2-14 0 0,-2 0 48 0 0,-2 1-28 0 0,-2 1 46 0 0,-3 2-39 0 0,-4 1 13 0 0,-2 3-23 0 0,-6 2-31 0 0,-3 3 54 0 0,-4 2-65 0 0,-5 4 66 0 0,-3 2-10 0 0,-3 2 3 0 0,-4 2-44 0 0,-2 0 3 0 0,-3 1-22 0 0,-1 0-6 0 0,-1 1 10 0 0,0-2-5 0 0,1 1-44 0 0,1 0 68 0 0,2-1-68 0 0,2 0 95 0 0,3-2-18 0 0,4-1 7 0 0,3-2-100 0 0,4-1 84 0 0,2-2-86 0 0,5-1 80 0 0,3-3-5 0 0,4-1-26 0 0,3-1 21 0 0,3-3-26 0 0,4-2 16 0 0,2-2 4 0 0,2-2-11 0 0,3-1 32 0 0,3-2-83 0 0,2-1 80 0 0,3 0-72 0 0,4-1 95 0 0,2-3-18 0 0,4 0-21 0 0,3-4-27 0 0,4-2 62 0 0,3-3-67 0 0,4-3 123 0 0,3-3-64 0 0,2-3-23 0 0,4-3-29 0 0,2-3 14 0 0,2-3 1 0 0,3-2 82 0 0,2-3-3 0 0,1 0-31 0 0,1-3-71 0 0,2-2 103 0 0,0-2-120 0 0,1-4 64 0 0,0-3 36 0 0,2-2-30 0 0,1-4-34 0 0,0-2 85 0 0,1-1-102 0 0,-1-2 87 0 0,-1-2-26 0 0,-3 0-20 0 0,-2-1-66 0 0,-3 0 110 0 0,-3 1-103 0 0,-3 0 116 0 0,-5 4-33 0 0,-2 3-44 0 0,-4 5 16 0 0,-2 4 20 0 0,-4 3-36 0 0,-2 5 96 0 0,-4 4-93 0 0,-1 3 12 0 0,-3 4-5 0 0,-2 1 36 0 0,-2 4-2 0 0,-1 3 40 0 0,-1 1-19 0 0,-2 4-48 0 0,-1 2-31 0 0,-1 2 79 0 0,-3 2-93 0 0,0 2 104 0 0,-2 2-21 0 0,-1 1-2 0 0,0 2-5 0 0,-2 0-8 0 0,-1 3 11 0 0,-3 1-14 0 0,-1 2 4 0 0,-3 3-10 0 0,-2 1-26 0 0,-2 3 63 0 0,-2 5-66 0 0,-3 3 48 0 0,-4 6-4 0 0,-3 5-28 0 0,-5 4 1 0 0,-4 5-11 0 0,-4 5-8 0 0,-3 6-27 0 0,-3 4 35 0 0,-1 3 16 0 0,-2 4-22 0 0,-1 1 18 0 0,0 2-15 0 0,1-1-14 0 0,1-1-15 0 0,3-5 2 0 0,4-3 8 0 0,4-5 6 0 0,6-6-11 0 0,4-7 42 0 0,7-5-50 0 0,5-7 7 0 0,5-6-31 0 0,4-7 35 0 0,4-5-12 0 0,1-7 37 0 0,0 0-1 0 0,0 0 0 0 0,0 0 0 0 0,0 0 0 0 0,1 0 0 0 0,-1 0 0 0 0,0 0 0 0 0,0 0 1 0 0,0 0-1 0 0,0 0 0 0 0,0 0 0 0 0,0 0 0 0 0,0 0 0 0 0,0 0 0 0 0,0 1 1 0 0,0-1-1 0 0,0 0 0 0 0,0 0 0 0 0,1 0 0 0 0,-1 0 0 0 0,0 0 0 0 0,0 0 0 0 0,0 0 1 0 0,0 0-1 0 0,0 0 0 0 0,0 0 0 0 0,0 0 0 0 0,0 0 0 0 0,0 0 0 0 0,1 0 0 0 0,-1 0 1 0 0,0 0-1 0 0,0 0 0 0 0,0 0 0 0 0,0 0 0 0 0,0-1 0 0 0,0 1 0 0 0,0 0 1 0 0,0 0-1 0 0,0 0 0 0 0,8-4 13 0 0,4-7-9 0 0,5-6-51 0 0,6-7 62 0 0,6-7-68 0 0,6-7 57 0 0,5-6 10 0 0,6-8-11 0 0,5-6-22 0 0,6-8 54 0 0,4-6-46 0 0,5-5 25 0 0,2-3 11 0 0,2-1-41 0 0,2-2-5 0 0,1 1 55 0 0,2 0-55 0 0,1 1 46 0 0,0 1-3 0 0,0 2-28 0 0,-1 0-8 0 0,0 0 56 0 0,-1-1-74 0 0,-1-1 62 0 0,-4 2 8 0 0,-2 1-20 0 0,-3 1-38 0 0,-3 4 76 0 0,-5 4-82 0 0,-5 4 120 0 0,-6 7-36 0 0,-8 7-32 0 0,-7 7 22 0 0,-7 8 28 0 0,-7 8-37 0 0,-7 8 31 0 0,-6 8 29 0 0,-3 10-96 0 0,0 1-1 0 0,0 0 1 0 0,0 0 0 0 0,0 0-1 0 0,0-1 1 0 0,0 1 0 0 0,0 0-1 0 0,-1 0 1 0 0,1 0 0 0 0,0 0-1 0 0,0-1 1 0 0,0 1 0 0 0,0 0-1 0 0,0 0 1 0 0,0 0 0 0 0,0 0-1 0 0,0 0 1 0 0,0-1 0 0 0,0 1-1 0 0,-1 0 1 0 0,1 0 0 0 0,0 0-1 0 0,0 0 1 0 0,0 0 0 0 0,0 0-1 0 0,0 0 1 0 0,-1-1 0 0 0,1 1-1 0 0,0 0 1 0 0,0 0 0 0 0,0 0-1 0 0,0 0 1 0 0,-1 0 0 0 0,-9 2 74 0 0,-7 7-4 0 0,-8 6-18 0 0,-7 5 13 0 0,-8 7-43 0 0,-8 4 31 0 0,-8 5-29 0 0,-8 4 36 0 0,-7 4-30 0 0,-5 5-9 0 0,-4 2-7 0 0,-2 2-18 0 0,0 3-6 0 0,-1 0 19 0 0,3 0-16 0 0,2 0 6 0 0,4 0-21 0 0,3-1-4 0 0,4-1 29 0 0,2-2-66 0 0,2-1 76 0 0,4-3-71 0 0,1-2 50 0 0,5-3-25 0 0,2-3-30 0 0,4-2 75 0 0,3-4-80 0 0,4-2 53 0 0,4-3-35 0 0,5-3-18 0 0,4-2 14 0 0,6-4 22 0 0,4-2-17 0 0,6-4 26 0 0,3-2 3 0 0,4-4-28 0 0,4-1-10 0 0,4-3 30 0 0,3-3-58 0 0,6-3 92 0 0,3-5-27 0 0,5-4 10 0 0,4-6-10 0 0,6-5 22 0 0,5-5-25 0 0,3-5 17 0 0,5-5 4 0 0,2-4-39 0 0,4-5 31 0 0,4-5 8 0 0,2-6-3 0 0,1-3 3 0 0,2-5 47 0 0,-1-3-32 0 0,0-4-35 0 0,1-5 76 0 0,-1-3-109 0 0,0-3 79 0 0,-1-2 4 0 0,-3 1-21 0 0,-1-1-9 0 0,-2 0 40 0 0,-4 2-51 0 0,-3 3 73 0 0,-5 6-50 0 0,-5 5-12 0 0,-6 8 4 0 0,-6 8 33 0 0,-5 10-10 0 0,-6 7 79 0 0,-4 9-39 0 0,-6 8-12 0 0,-1 18-50 0 0,0 0 1 0 0,0 0-1 0 0,0 0 0 0 0,-1 0 1 0 0,1 0-1 0 0,0 0 1 0 0,-1 0-1 0 0,1 0 1 0 0,0 0-1 0 0,-2-1 1 0 0,2 1-3 0 0,-1 0 1 0 0,1 1 0 0 0,-1-1 0 0 0,1 1-1 0 0,-1 0 1 0 0,1-1 0 0 0,-1 1-1 0 0,1-1 1 0 0,-1 1 0 0 0,0 0 0 0 0,1-1-1 0 0,-1 1 1 0 0,1 0 0 0 0,-2 0 0 0 0,-13-1 61 0 0,-7 6-21 0 0,-5 7 16 0 0,-8 7-33 0 0,-7 8-29 0 0,-7 11 45 0 0,-7 11-63 0 0,-6 12 19 0 0,-3 11 11 0 0,-2 10 24 0 0,-1 9-72 0 0,2 8 52 0 0,0 6-74 0 0,2 4 76 0 0,4 1-15 0 0,4-1 6 0 0,5-2-65 0 0,5-4 76 0 0,5-5-92 0 0,6-4 74 0 0,6-7-4 0 0,6-5-8 0 0,6-6-13 0 0,7-4 32 0 0,4-4-49 0 0,5-3-22 0 0,6-5 62 0 0,4-5-13 0 0,5-6-88 0 0,3-5 122 0 0,5-5-134 0 0,3-6 171 0 0,1-7-78 0 0,-20-22 20 0 0,0 1 0 0 0,10 5 0 0 0,-10-7-6 0 0,0 0-1 0 0,12 4 1 0 0,-12-6 12 0 0,0 1 0 0 0,0-1 0 0 0,8 0 0 0 0,-8-1-6 0 0,1 0 1 0 0,0 0-1 0 0,6-2 0 0 0,-4 1 15 0 0,-1-1 0 0 0,10-4 0 0 0,-7 2 5 0 0,16-10 0 0 0,12-12-26 0 0,3-8 33 0 0,4-10 26 0 0,4-8-46 0 0,5-7 26 0 0,4-6-8 0 0,4-5-18 0 0,4-4 15 0 0,4-5-24 0 0,3-5 16 0 0,1-4-5 0 0,0-3-27 0 0,-1-4-11 0 0,-1-3 39 0 0,0-3-13 0 0,0-3 42 0 0,-1-1 27 0 0,0-2-61 0 0,-2 2 11 0 0,-1 0-32 0 0,-2 3 43 0 0,-3 2-24 0 0,-3 6 46 0 0,-5 6 16 0 0,-4 9-41 0 0,-6 7-22 0 0,-5 7 43 0 0,-6 7-54 0 0,-5 6 91 0 0,-4 8-73 0 0,-7 5 5 0 0,-4 5 27 0 0,-5 5 17 0 0,-4 5-4 0 0,-4 6 13 0 0,-4 4 26 0 0,-3 5-26 0 0,-4 4-18 0 0,-4 5-5 0 0,-6 4-10 0 0,-5 5-17 0 0,-6 5-15 0 0,-5 6-7 0 0,-7 7 19 0 0,-7 7 12 0 0,-6 5-2 0 0,-6 8-26 0 0,-5 5 17 0 0,-3 6-16 0 0,-3 7 23 0 0,-2 7-25 0 0,0 8 17 0 0,1 4 4 0 0,3 4-29 0 0,1-1 9 0 0,4-1-4 0 0,3-2-19 0 0,5-4 34 0 0,3-4-11 0 0,5-6 13 0 0,6-6 7 0 0,5-7-57 0 0,6-5 73 0 0,4-5-71 0 0,6-5 50 0 0,3-2-34 0 0,5-4-28 0 0,4-3 46 0 0,3-1-16 0 0,3-1 23 0 0,2-3 5 0 0,4-2-10 0 0,2-2-5 0 0,4-1-54 0 0,2-3 70 0 0,4-1-71 0 0,2-3 106 0 0,2-3-59 0 0,4-2-8 0 0,2-4 41 0 0,4-4-24 0 0,4-3 18 0 0,4-5-23 0 0,2-5-3 0 0,3-5 1 0 0,3-5 54 0 0,3-7-54 0 0,4-5 48 0 0,2-7-42 0 0,2-5 2 0 0,2-6 0 0 0,2-7-30 0 0,3-7 82 0 0,0-6-71 0 0,2-6 42 0 0,0-3 7 0 0,0-2-12 0 0,-3-2-50 0 0,0 1 42 0 0,-4-1-44 0 0,-2 0 105 0 0,-5 3-40 0 0,-3 3-11 0 0,-3 4-32 0 0,-4 5 17 0 0,-3 4-18 0 0,-4 6 70 0 0,-4 6-48 0 0,-6 4 17 0 0,-3 4-23 0 0,-4 6 24 0 0,-4 4-7 0 0,-4 5 58 0 0,-2 3-54 0 0,-3 3 11 0 0,-4 3-42 0 0,-2 3 39 0 0,-3 4-33 0 0,-2 2 57 0 0,-1 2-45 0 0,-2 3 6 0 0,-3 2-11 0 0,-1 2-8 0 0,-2 2 10 0 0,-3 3 25 0 0,-1 3-26 0 0,-2 4 1 0 0,-2 4-1 0 0,-3 5-1 0 0,-5 6 0 0 0,-5 6-19 0 0,-4 7 25 0 0,-5 5-18 0 0,-5 9-79 0 0,-6 9 135 0 0,-3 9-138 0 0,-5 11 137 0 0,-1 11-40 0 0,-1 8-43 0 0,-2 7 44 0 0,0 6-35 0 0,1 3 28 0 0,1-1-7 0 0,3-3-8 0 0,5-7 4 0 0,5-8 16 0 0,7-9-60 0 0,5-9 74 0 0,6-10-15 0 0,6-8-32 0 0,5-8 13 0 0,4-8 22 0 0,5-5-36 0 0,3-5 49 0 0,3-5-24 0 0,3-4 9 0 0,1-4-2 0 0,3-4-19 0 0,2-4 15 0 0,1-3-24 0 0,1-3 7 0 0,3-4 6 0 0,1-2 7 0 0,3-2-29 0 0,3-4 37 0 0,3-2-31 0 0,4-4 66 0 0,3-3-38 0 0,5-4-5 0 0,4-5 12 0 0,5-5-24 0 0,4-5 25 0 0,5-6 21 0 0,3-3-6 0 0,4-5 4 0 0,4-5-19 0 0,3-5-4 0 0,2-4 1 0 0,3-5 16 0 0,2-3-23 0 0,2-4 17 0 0,0-3-5 0 0,2-3-27 0 0,-1-2 26 0 0,0-2-8 0 0,-3 2 2 0 0,-4 1 0 0 0,-3 1 18 0 0,-4 2-14 0 0,-3 1 24 0 0,-2 2-34 0 0,1-6 38 0 0,-3 6-96 0 0,-4 5 130 0 0,-6 6-134 0 0,-4 8 154 0 0,-4 6-46 0 0,-4 5-50 0 0,-3 4 38 0 0,-3 4-5 0 0,-3 3 9 0 0,-1 1-39 0 0,-3 2 3 0 0,0 2-12 0 0,-1 0 11 0 0,-1 1 42 0 0,-1 2-49 0 0,0 0 36 0 0,-1 1 8 0 0,-1 2-21 0 0,0 1-11 0 0,-1 1 12 0 0,-2 3-15 0 0,-1 1 42 0 0,0 4-49 0 0,-3 2 15 0 0,-2 3-5 0 0,-3 3-19 0 0,-2 4 34 0 0,-4 4-20 0 0,-4 5 15 0 0,-3 3-3 0 0,-5 7-37 0 0,-4 5 49 0 0,-3 8-63 0 0,-5 6 56 0 0,-5 7-36 0 0,-3 7 20 0 0,-6 7-15 0 0,-2 5 5 0 0,-3 5 7 0 0,-1 4-2 0 0,1 2-9 0 0,3 3 4 0 0,4 1-12 0 0,4 0 32 0 0,4 0-10 0 0,5-3-6 0 0,5-4 13 0 0,6-6-23 0 0,6-4-31 0 0,5-6 55 0 0,5-6-74 0 0,4-4 106 0 0,5-7-51 0 0,4-4 18 0 0,5-5 15 0 0,3-5-32 0 0,4-4 38 0 0,3-5-31 0 0,2-4-18 0 0,1-4 5 0 0,0-3-4 0 0,2-3 28 0 0,1-4-18 0 0,-1-3 36 0 0,2-4 36 0 0,0-4-27 0 0,2-5 2 0 0,0-6 10 0 0,1-5-42 0 0,1-7-6 0 0,1-4 0 0 0,-1-4 6 0 0,2-6-12 0 0,0-5 42 0 0,0-5-40 0 0,2-7 31 0 0,0-6 1 0 0,1-3-38 0 0,1-4-15 0 0,0-3 48 0 0,2 0-44 0 0,0-1 79 0 0,0 2-60 0 0,-1 1 2 0 0,0 2 0 0 0,0 1-13 0 0,-2 1 22 0 0,-2-1 12 0 0,-2 0-21 0 0,-3-1 8 0 0,-1 1 6 0 0,-2 0-12 0 0,-3 2 23 0 0,0 2 3 0 0,-3 4-28 0 0,-3 4-19 0 0,-2 4 41 0 0,-2 5-42 0 0,-2 4 59 0 0,-2 5-26 0 0,-3 6-9 0 0,-2 6 13 0 0,-1 7 4 0 0,-3 5-20 0 0,-2 7 44 0 0,-3 6-41 0 0,5 9 2 0 0,0 1-1 0 0,-1 0 1 0 0,1-1 0 0 0,-1 1 0 0 0,1 0 0 0 0,-1-1-1 0 0,1 1 1 0 0,-1 0 0 0 0,1 0 0 0 0,-1-1 0 0 0,1 1-1 0 0,-1 0 1 0 0,1 0 0 0 0,-2 0 0 0 0,-9 2 26 0 0,-4 9-81 0 0,-4 8 72 0 0,-5 11-63 0 0,-7 11 56 0 0,-5 11-16 0 0,-8 10-33 0 0,-5 11 49 0 0,-5 8-16 0 0,-5 8 14 0 0,-1 7 16 0 0,1 2-22 0 0,1 1 17 0 0,2-1-24 0 0,5-2-3 0 0,3-3 10 0 0,6-3-4 0 0,5-3-27 0 0,6-2 8 0 0,6-3 5 0 0,7-1-30 0 0,6-2 55 0 0,6-3-16 0 0,4-5-22 0 0,4-5-20 0 0,4-7 88 0 0,4-6-47 0 0,3-5 64 0 0,3-6-62 0 0,0-6 10 0 0,2-4-13 0 0,2-6 11 0 0,-1-3-32 0 0,2-5 37 0 0,0-5 25 0 0,2-4-25 0 0,2-5-8 0 0,3-5 31 0 0,3-6-21 0 0,4-7 17 0 0,4-7-23 0 0,3-9 35 0 0,4-7-20 0 0,5-10-13 0 0,3-10 33 0 0,3-9-48 0 0,3-8 14 0 0,2-7 4 0 0,1-3-2 0 0,2-5 29 0 0,0-2-27 0 0,0-2 29 0 0,-1-2-28 0 0,-2-1 0 0 0,-1-3-1 0 0,-1-3-38 0 0,-1-5 66 0 0,-1-4-68 0 0,-2-4 106 0 0,-4-2-50 0 0,-5 1-29 0 0,-5 1-8 0 0,-7 2 18 0 0,-7 5-18 0 0,-7 6 5 0 0,-8 8 8 0 0,-7 7-2 0 0,-8 8-46 0 0,-5 6 42 0 0,-6 6-52 0 0,-2 6 70 0 0,-3 8-21 0 0,-1 6 17 0 0,-2 8-39 0 0,-1 7 39 0 0,0 8-50 0 0,17 20 48 0 0,1 1 0 0 0,-1 0 1 0 0,-6-4-1 0 0,7 5-3 0 0,-1 0 1 0 0,1 0-1 0 0,-10-2 0 0 0,10 3-1 0 0,-1 0 0 0 0,0 1-1 0 0,0 0 1 0 0,-5 0 0 0 0,3 0-13 0 0,0 1 0 0 0,-12 3 0 0 0,9-1 16 0 0,-17 8-1 0 0,-15 12-37 0 0,-5 10 40 0 0,-4 8 7 0 0,-5 10-21 0 0,-3 10-28 0 0,-4 11 35 0 0,-2 14-50 0 0,-2 13 70 0 0,1 12-30 0 0,2 11 10 0 0,3 10-29 0 0,4 6 8 0 0,5 4 5 0 0,5-1 17 0 0,5-4-24 0 0,7-7-1 0 0,5-8-18 0 0,6-7 50 0 0,5-8-25 0 0,4-6 19 0 0,5-6 14 0 0,4-6-41 0 0,2-4 32 0 0,4-3-10 0 0,1-3 2 0 0,2-4-28 0 0,1-6 8 0 0,3-7 5 0 0,1-10-12 0 0,3-10 5 0 0,1-11 7 0 0,-10-28 15 0 0,-1 0 1 0 0,1 0-1 0 0,0-1 0 0 0,0 1 0 0 0,4 4 0 0 0,-4-6-3 0 0,-1 0 0 0 0,1 1-1 0 0,0-1 1 0 0,-1 0-1 0 0,1 0 1 0 0,0 0 0 0 0,0 0-1 0 0,3 1 1 0 0,-3-2 1 0 0,0 1-1 0 0,0-1 1 0 0,0 0 0 0 0,1 0 0 0 0,-1 1-1 0 0,0-1 1 0 0,0-1 0 0 0,3 1 0 0 0,-1-1 3 0 0,0 0-1 0 0,-1 0 1 0 0,1 0 0 0 0,6-3 0 0 0,-3 0-12 0 0,0 0 0 0 0,9-8 1 0 0,17-18 27 0 0,5-13-14 0 0,3-11-5 0 0,4-13 13 0 0,3-11 24 0 0,6-9-45 0 0,4-8 34 0 0,4-5-29 0 0,0-4 17 0 0,1 0 13 0 0,0-3-22 0 0,0-2 8 0 0,-1-3-13 0 0,-1-4 50 0 0,-1-4-42 0 0,-2-1 23 0 0,-3-2-53 0 0,-4-2 33 0 0,-5 1-30 0 0,-5 2 64 0 0,-8 4-29 0 0,-7 6-16 0 0,-8 8 15 0 0,-6 7-34 0 0,-8 9 27 0 0,-6 7 10 0 0,-5 9 7 0 0,-5 8 37 0 0,-4 9-74 0 0,-4 8 42 0 0,15 37-36 0 0,-12-17 1 0 0,12 21 15 0 0,1 0 1 0 0,-1 1-1 0 0,-8-6 0 0 0,9 7 4 0 0,-1 0 0 0 0,0 1-1 0 0,-10-6 1 0 0,10 7-1 0 0,-1-1 0 0 0,1 1 0 0 0,-12-2 0 0 0,9 3 1 0 0,1 0 0 0 0,0 1 0 0 0,-11 0 0 0 0,7 1 3 0 0,-23 5-1 0 0,-19 10 21 0 0,-7 11-22 0 0,-6 10-3 0 0,-7 8-1 0 0,-6 10-1 0 0,-6 9-9 0 0,-4 11 2 0 0,-1 9-1 0 0,0 10-19 0 0,4 9-3 0 0,4 7 27 0 0,5 4-28 0 0,8 2 29 0 0,6-1-37 0 0,10-4 11 0 0,8-5-13 0 0,10-7-7 0 0,7-7 48 0 0,7-6-52 0 0,7-8 82 0 0,4-5-42 0 0,5-7 6 0 0,3-5 8 0 0,1-4-31 0 0,2-3 28 0 0,2-3-29 0 0,0-3 0 0 0,0-3 18 0 0,2-5 2 0 0,0-6 1 0 0,1-5 1 0 0,3-7-37 0 0,1-7 47 0 0,2-5-15 0 0,-10-10 2 0 0,-1 1 0 0 0,0-1 0 0 0,1 0-1 0 0,-1 1 1 0 0,1-1 0 0 0,-1 0 0 0 0,1 0 0 0 0,1 0 0 0 0,15-3-8 0 0,3-8-25 0 0,4-7 44 0 0,3-7-23 0 0,5-7 9 0 0,5-9 7 0 0,4-8 16 0 0,4-7 6 0 0,5-9-19 0 0,1-8 7 0 0,4-8-3 0 0,3-8-9 0 0,3-8 2 0 0,2-6-10 0 0,3-3 21 0 0,-1-3 2 0 0,-3 1 1 0 0,-4 0-18 0 0,-4 2 15 0 0,-7 3-14 0 0,-5 5 3 0 0,-8 6 18 0 0,-7 8 31 0 0,-9 8-26 0 0,-7 8-26 0 0,-8 8 26 0 0,-4 42-27 0 0,-2-18 0 0 0,0 24 9 0 0,-5-22 0 0 0,4 24 6 0 0,0 0-1 0 0,-6-10 1 0 0,6 13-18 0 0,-1-1-1 0 0,-8-10 1 0 0,8 13 11 0 0,0 1-1 0 0,0-1 0 0 0,-7-6 1 0 0,6 8-9 0 0,1 0 1 0 0,-1 0 0 0 0,-9-5-1 0 0,9 5 3 0 0,0 1 0 0 0,-1 0-1 0 0,-9-2 1 0 0,8 3 8 0 0,1 0 1 0 0,-1 1-1 0 0,-8 0 0 0 0,5 1-7 0 0,1 0 0 0 0,-12 3 0 0 0,6 0 1 0 0,-17 7 0 0 0,-24 15 19 0 0,-7 12-44 0 0,-8 12 32 0 0,-6 12-11 0 0,-3 14 3 0 0,-3 14 9 0 0,1 13-11 0 0,1 13 3 0 0,6 6-10 0 0,6 5-7 0 0,9-3 20 0 0,11-3-16 0 0,10-7-14 0 0,10-9 24 0 0,9-10-46 0 0,9-12 32 0 0,7-12-2 0 0,7-11-27 0 0,-2-44 46 0 0,6 19-1 0 0,-4-22-20 0 0,7 17-1 0 0,6 6 58 0 0,-12-29-41 0 0,1 0-1 0 0,6 8 1 0 0,12 9-30 0 0,3-4 36 0 0,4-5-5 0 0,2-4 20 0 0,1-4-3 0 0,2-5-7 0 0,1-5-7 0 0,2-5 10 0 0,1-6-12 0 0,2-5 31 0 0,2-6-37 0 0,1-6 12 0 0,2-5-13 0 0,3-7 2 0 0,2-7 27 0 0,3-6-27 0 0,3-6 29 0 0,2-5 19 0 0,-1-3 4 0 0,0-4-63 0 0,-3-1 47 0 0,-3-3-64 0 0,-2 1 46 0 0,-4 1-6 0 0,-4 2 2 0 0,-4 4 20 0 0,-3 2-6 0 0,-3 4 3 0 0,-5 5 9 0 0,-3 3-30 0 0,-6 7 9 0 0,-4 7 24 0 0,-5 6-36 0 0,-4 8 40 0 0,-4 6-40 0 0,-4 7 3 0 0,-4 5-2 0 0,7 10 3 0 0,-1-1 0 0 0,1 1 0 0 0,-1 0 0 0 0,1 0 0 0 0,-1-1 0 0 0,0 1 0 0 0,1 0 0 0 0,-1 0 0 0 0,1-1 0 0 0,-1 1 0 0 0,0 0 0 0 0,1 0 0 0 0,-2 0 0 0 0,-12 4-11 0 0,-4 7 78 0 0,-5 8-88 0 0,-4 9 45 0 0,-5 10-6 0 0,-6 11-36 0 0,-5 11 58 0 0,-4 13-66 0 0,-3 9 30 0 0,-2 7 19 0 0,-1 7-35 0 0,1 4-16 0 0,1 2 32 0 0,3 0-40 0 0,4-4 40 0 0,5-5 7 0 0,7-9-21 0 0,6-10-28 0 0,5-11 44 0 0,6-10-43 0 0,4-10 13 0 0,4-9 15 0 0,3-9-43 0 0,5-7 22 0 0,3-7 30 0 0,3-5-28 0 0,3-5 20 0 0,3-7-14 0 0,2-5-6 0 0,4-6-64 0 0,2-6 82 0 0,3-7-74 0 0,4-7 116 0 0,2-6-33 0 0,5-7-15 0 0,2-10 17 0 0,3-7-25 0 0,2-8 26 0 0,3-5 10 0 0,2-4-31 0 0,0-1 2 0 0,0 0-2 0 0,1 1-10 0 0,-2 3 30 0 0,0 4 66 0 0,-4 4-83 0 0,-4 5 10 0 0,-3 7-12 0 0,-4 7 8 0 0,-5 7 6 0 0,-4 10 55 0 0,-6 9-6 0 0,-4 10-22 0 0,-5 9 65 0 0,-7 10-91 0 0,0-1 0 0 0,0 0 0 0 0,0 0 0 0 0,0 0 0 0 0,0 0 1 0 0,0 0-1 0 0,0 0 0 0 0,0 0 0 0 0,0 0 0 0 0,0 0 0 0 0,0 0 0 0 0,0 0 0 0 0,0 0 0 0 0,0 0 1 0 0,0 0-1 0 0,0 1 0 0 0,0-1 0 0 0,0 0 0 0 0,0 0 0 0 0,0 0 0 0 0,0 0 0 0 0,0 0 0 0 0,0 0 0 0 0,0 0 1 0 0,0 0-1 0 0,0 0 0 0 0,0 0 0 0 0,0 0 0 0 0,0 0 0 0 0,0 0 0 0 0,0 0 0 0 0,0 0 0 0 0,0 0 1 0 0,0 0-1 0 0,0 0 0 0 0,0 0 0 0 0,0 0 0 0 0,0 0 0 0 0,0 1 0 0 0,0-1 0 0 0,0 0 0 0 0,0 0 1 0 0,0 0-1 0 0,1 0 0 0 0,-1 0 0 0 0,0 0 0 0 0,0 0 0 0 0,0 0 0 0 0,0 0 0 0 0,0 0 0 0 0,0 0 0 0 0,0 0 1 0 0,0 0-1 0 0,0 0 0 0 0,0 0 0 0 0,0 0 0 0 0,0 0 0 0 0,0 0 0 0 0,0 0 0 0 0,0 0 0 0 0,0 0 1 0 0,0-1-1 0 0,1 1 0 0 0,-1 0 0 0 0,-4 14 88 0 0,-4 11-2 0 0,-8 13-36 0 0,-5 15 1 0 0,-9 16 16 0 0,-8 16-26 0 0,-6 15 37 0 0,-6 13-58 0 0,-4 9-19 0 0,1 4-6 0 0,0 1-3 0 0,3 0-1 0 0,2-1 9 0 0,5-2 26 0 0,4-4-63 0 0,5-1-8 0 0,8-2-37 0 0,7-1-31 0 0,9-2 42 0 0,9-4-52 0 0,10-8-32 0 0,8-10-10 0 0,-10-68-31 0 0,12 31 1 0 0,-11-38 25 0 0,0-1 1 0 0,11 18-1 0 0,-11-22 16 0 0,1 0 0 0 0,18 19 1 0 0,-18-22-513 0 0,2 1 0 0 0,21 14-1 0 0,-19-15-906 0 0,1-1 0 0 0,19 8-1 0 0,32 6-4146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29.172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78474.90625"/>
      <inkml:brushProperty name="anchorY" value="-465592.09375"/>
      <inkml:brushProperty name="scaleFactor" value="0.5"/>
    </inkml:brush>
  </inkml:definitions>
  <inkml:trace contextRef="#ctx0" brushRef="#br0">3021 414 512 0 0,'-9'-5'2574'0'0,"0"0"-2355"0"0,-4-1 1498 0 0,-2-1 521 0 0,-1-1-1132 0 0,-1 0 1118 0 0,0 1-918 0 0,3 0-333 0 0,0 0-228 0 0,2 1 293 0 0,2 1-640 0 0,1 0 561 0 0,2 2-320 0 0,1 2-113 0 0,1 1 2 0 0,1 5 141 0 0,1 2-323 0 0,-1 5 372 0 0,2 5-229 0 0,0 4-69 0 0,1 5-50 0 0,1 6 85 0 0,1 5-203 0 0,3 5 88 0 0,1 4-88 0 0,2 2-102 0 0,2 4-94 0 0,1 0 130 0 0,3 0-218 0 0,2 0 269 0 0,2-4-138 0 0,1-3-39 0 0,2-5-49 0 0,0-5 25 0 0,1-8-52 0 0,-17-23 41 0 0,0 0 0 0 0,0 0 0 0 0,7 4 0 0 0,-8-5-20 0 0,1-1 1 0 0,0 0-1 0 0,0 0 1 0 0,4 2 0 0 0,-5-4 1 0 0,0 1 0 0 0,0 0 1 0 0,0 0-1 0 0,0-1 0 0 0,6 1 1 0 0,-6-2-11 0 0,0 1 1 0 0,1 0-1 0 0,-1-1 1 0 0,0 1-1 0 0,6-3 1 0 0,-6 1 11 0 0,1 1 1 0 0,0-1-1 0 0,0 0 0 0 0,5-4 1 0 0,-4 1-18 0 0,1 1 1 0 0,7-9 0 0 0,9-16 81 0 0,0-7-29 0 0,-2-4-36 0 0,-1-6-5 0 0,-2-5-10 0 0,-1-4 8 0 0,-2-3 34 0 0,-1-3-46 0 0,-2 1 15 0 0,0 0-5 0 0,-2 3-37 0 0,-2 3 47 0 0,-1 2 22 0 0,-2 4-42 0 0,-1 4 15 0 0,-2 4-5 0 0,-1 4 19 0 0,-1 4-6 0 0,-2 4 50 0 0,-1 6-5 0 0,-1 5-4 0 0,0 4 12 0 0,-2 6 6 0 0,-1 5-1 0 0,1 5-8 0 0,-1 5 39 0 0,1 5-48 0 0,-1 5-32 0 0,1 5 84 0 0,1 4-122 0 0,0 5 149 0 0,2 3-120 0 0,1 5 47 0 0,1 3-60 0 0,0 1 52 0 0,1 2-26 0 0,2 0 35 0 0,0-1-9 0 0,1 0-42 0 0,1-2 31 0 0,1-1-40 0 0,1-1 30 0 0,1-3-38 0 0,2-2-7 0 0,1-3 10 0 0,2-3-43 0 0,2-3 78 0 0,0-3-62 0 0,2-3 95 0 0,2-3-36 0 0,1-3-5 0 0,1-3-62 0 0,1-3 54 0 0,1-4-58 0 0,-1-2 100 0 0,-1-3-10 0 0,0-3-40 0 0,-1-3-31 0 0,-1-4 62 0 0,0-2-68 0 0,-1-3 86 0 0,-2-3-26 0 0,-1-1-36 0 0,-1-4 3 0 0,-1-1 43 0 0,-1-3-52 0 0,-1-1 36 0 0,-1-2-1 0 0,-1-1-19 0 0,-2-1 34 0 0,-1-2-47 0 0,-1 1 24 0 0,-2-1-27 0 0,-3 1-12 0 0,-2 1 21 0 0,-2 2-26 0 0,-4 1 82 0 0,-2 1-70 0 0,-2 1 61 0 0,-3 3 10 0 0,-2 1-39 0 0,-2 1-32 0 0,-3 2 45 0 0,-2 2-55 0 0,-2 2 82 0 0,-2 2-34 0 0,-1 2-16 0 0,-1 4-58 0 0,-2 3 80 0 0,0 3-75 0 0,0 3 162 0 0,0 4-92 0 0,1 4 4 0 0,1 5-72 0 0,1 3 44 0 0,1 6-36 0 0,3 2 111 0 0,2 4-88 0 0,3 3 3 0 0,1 3 19 0 0,3 2 0 0 0,1 4 27 0 0,2 3-43 0 0,1 1 24 0 0,1 2-18 0 0,2 0-5 0 0,3 1-8 0 0,1-1 11 0 0,4 0 5 0 0,3 0 8 0 0,4-1-11 0 0,2-1-14 0 0,2 0 22 0 0,3-2-36 0 0,2-2 58 0 0,2-4-8 0 0,1-3 13 0 0,1-5-58 0 0,2-5 37 0 0,1-6-42 0 0,1-5 58 0 0,0-6 1 0 0,0-6-36 0 0,2-7-15 0 0,-2-6 59 0 0,1-6-66 0 0,0-7 123 0 0,-2-6-73 0 0,0-4-12 0 0,-2-6 15 0 0,-1-3-9 0 0,-1-4 12 0 0,-1-3-22 0 0,-1-3 44 0 0,-2-1-14 0 0,-2-3-68 0 0,-2-1 86 0 0,-2-2-104 0 0,-2-1 124 0 0,-3 3-47 0 0,-2 2-12 0 0,-3 1-2 0 0,-2 2 8 0 0,-3 3-14 0 0,-2 2 42 0 0,-2 4-13 0 0,-1 2-3 0 0,-1 5 2 0 0,-2 4 9 0 0,0 5-13 0 0,1 5-33 0 0,0 6 37 0 0,0 4-50 0 0,2 4 33 0 0,2 6 64 0 0,0 5-84 0 0,3 5 57 0 0,0 5-17 0 0,2 5-24 0 0,0 6-10 0 0,2 5 56 0 0,1 8-74 0 0,0 5 109 0 0,1 7-71 0 0,0 6-23 0 0,1 5 8 0 0,1 6-17 0 0,0 5 13 0 0,2 4 33 0 0,1 2-37 0 0,2 1 3 0 0,1-1 28 0 0,1-3-66 0 0,2-3 76 0 0,1-4-43 0 0,0-4-14 0 0,2-4 23 0 0,0-6 20 0 0,1-5-34 0 0,0-5 58 0 0,0-8-63 0 0,0-6 1 0 0,0-8 8 0 0,-2-6-15 0 0,-9-13 19 0 0,0 1-1 0 0,-1-1 1 0 0,1 1-1 0 0,0-1 1 0 0,0 1-1 0 0,-1-1 1 0 0,1 0-1 0 0,0 1 1 0 0,0-1-1 0 0,1 1 1 0 0,-1-1-1 0 0,0 0 1 0 0,-1 0-1 0 0,1 0 0 0 0,0 0 1 0 0,-1 0-1 0 0,1-1 1 0 0,0 1-1 0 0,-1 0 0 0 0,1 0 1 0 0,0 0-1 0 0,-1-1 0 0 0,1 1 1 0 0,-1 0-1 0 0,1-1 1 0 0,9-9 20 0 0,0-7-8 0 0,-1-7 13 0 0,-1-7-40 0 0,0-7 22 0 0,0-7-18 0 0,-1-5 33 0 0,1-4-1 0 0,-2-3-26 0 0,0-3 37 0 0,-2-3-40 0 0,-1-2 49 0 0,-3-2-52 0 0,-2 2 17 0 0,-3 1-6 0 0,-2 3-19 0 0,-3 3 71 0 0,-3 4-77 0 0,-2 4 53 0 0,-3 4-7 0 0,-2 4-26 0 0,-3 3 37 0 0,-3 6-31 0 0,-2 4 19 0 0,20 23-8 0 0,-15-10 0 0 0,16 12-8 0 0,-1 0 1 0 0,-10-4-1 0 0,12 7 5 0 0,-1-1 0 0 0,1 1 0 0 0,-10-2 0 0 0,10 3-6 0 0,-1 0 0 0 0,1 1-1 0 0,-12 1 1 0 0,11 0 2 0 0,-1 0-1 0 0,1 1 1 0 0,-10 4 0 0 0,8-2-3 0 0,0 0 0 0 0,-13 11 0 0 0,11-6-2 0 0,-18 19 0 0 0,-12 25 2 0 0,1 14 7 0 0,0 15 16 0 0,1 15-31 0 0,2 13 28 0 0,1 10-18 0 0,4 9-4 0 0,4 6 2 0 0,5 5-21 0 0,5 4 24 0 0,5 1-26 0 0,5 2 36 0 0,3-1-11 0 0,3-1-15 0 0,3 1-4 0 0,2 0 1 0 0,0 2-12 0 0,1-1 4 0 0,-1-1 16 0 0,-1-3-14 0 0,-2-4-60 0 0,-3-5 92 0 0,-3-8-86 0 0,-2-9 100 0 0,-2-13-38 0 0,1-17-42 0 0,1-16-33 0 0,2-18 24 0 0,3-15-30 0 0,4-15 63 0 0,-1-23 28 0 0,0 0-1 0 0,0-1 1 0 0,0 1-1 0 0,0-1 1 0 0,1 1-1 0 0,-1-1 1 0 0,0 1-1 0 0,0-1 1 0 0,0 1-1 0 0,1-1 1 0 0,-1 1-1 0 0,0-1 1 0 0,1 1-1 0 0,-1-1 1 0 0,0 1-1 0 0,1-1 1 0 0,-1 1-1 0 0,2 0 0 0 0,-2-1 1 0 0,0 0 0 0 0,1 0-1 0 0,-1 0 1 0 0,1 0-1 0 0,-1 0 1 0 0,0 0-1 0 0,1 0 1 0 0,-1 0-1 0 0,1 0 1 0 0,-1 0 0 0 0,0 0-1 0 0,1 0 1 0 0,-1 0-1 0 0,1 0 1 0 0,-1 0-1 0 0,0 0 1 0 0,1-1-1 0 0,-1 1 1 0 0,0 0 0 0 0,1 0-1 0 0,-1-1 1 0 0,1 1-1 0 0,-1-1 1 0 0,13-13-98 0 0,3-15 48 0 0,0-13-36 0 0,0-14 94 0 0,-2-14-35 0 0,-3-13 5 0 0,-3-9-45 0 0,-4-7 77 0 0,-6-4-72 0 0,-4-2 134 0 0,-5 4-47 0 0,-4 6-19 0 0,-4 8 0 0 0,-4 8-3 0 0,-4 8-1 0 0,-3 8 66 0 0,-3 10-57 0 0,-3 7 11 0 0,25 35-11 0 0,-18-15-1 0 0,19 18-14 0 0,-23-13 0 0 0,21 15 18 0 0,-22-9 0 0 0,21 10-15 0 0,-23-4 0 0 0,23 7-5 0 0,-23-1 0 0 0,23 3-4 0 0,-25 3 1 0 0,26-1 7 0 0,0 1-1 0 0,-15 6 1 0 0,16-4 4 0 0,-1 0 1 0 0,-15 10-1 0 0,15-6-1 0 0,0 0 0 0 0,-12 11 0 0 0,10-6 11 0 0,-18 22-1 0 0,-10 25-14 0 0,4 12-2 0 0,3 12-18 0 0,6 11 31 0 0,5 12-28 0 0,6 8 27 0 0,6 4-8 0 0,6 1-6 0 0,7-2-63 0 0,5-4 83 0 0,7-5-75 0 0,4-4 144 0 0,5-7-88 0 0,3-5-7 0 0,2-5-5 0 0,3-6-12 0 0,1-5 29 0 0,0-5 19 0 0,0-8 15 0 0,-2-6-30 0 0,-2-6 2 0 0,-2-6 26 0 0,-2-6-37 0 0,-3-5-16 0 0,-2-6 51 0 0,-3-5-8 0 0,-2-4-71 0 0,-4-5 97 0 0,-1-5-106 0 0,-4-4 106 0 0,-1-4-41 0 0,-2-6-24 0 0,-4-4 56 0 0,-2-5-47 0 0,-5-6 62 0 0,-3-5-83 0 0,-6-6 16 0 0,-3-4-7 0 0,-4-3 18 0 0,-4-4 13 0 0,-3-2-3 0 0,-3-3 50 0 0,-2-1-42 0 0,-3-1-3 0 0,-2-1 0 0 0,-1 1 8 0 0,-3-1-4 0 0,-3 2-44 0 0,-2 1 59 0 0,-3 2-38 0 0,0 4 2 0 0,-3 4 47 0 0,1 5-61 0 0,0 5 10 0 0,2 8 24 0 0,2 6-27 0 0,36 10 11 0 0,-17-1 0 0 0,22 3 13 0 0,-25 3 0 0 0,27-2-18 0 0,-1 1 0 0 0,-13 5-1 0 0,14-3 9 0 0,0-1-1 0 0,-13 10 1 0 0,13-7 4 0 0,-19 16 1 0 0,19-13 16 0 0,-15 19 1 0 0,14-14-28 0 0,-10 17 0 0 0,-7 24 3 0 0,2 8-13 0 0,4 8 1 0 0,4 6-1 0 0,4 3 10 0 0,2 4-4 0 0,5 3 21 0 0,2 1-15 0 0,5 1-4 0 0,4 0 11 0 0,4-2-14 0 0,3-1-61 0 0,4-3 120 0 0,3-4-123 0 0,3-4 151 0 0,3-6-72 0 0,1-6-32 0 0,2-6 12 0 0,0-6 2 0 0,1-6 6 0 0,-2-6 45 0 0,-1-6-21 0 0,-3-8 0 0 0,-2-5-64 0 0,-1-8 92 0 0,-3-5-87 0 0,-1-6 149 0 0,-3-6-109 0 0,-3-5-1 0 0,-2-6 1 0 0,-3-5-5 0 0,-3-5 28 0 0,-4-6 58 0 0,-4-5-53 0 0,-5-5 11 0 0,-5-5-87 0 0,-5-5 70 0 0,-4-4-54 0 0,-5-3 109 0 0,-4-3-32 0 0,-1-2-42 0 0,-4 1-30 0 0,-1 0 70 0 0,-1 1-82 0 0,-2 2 120 0 0,-3 4-73 0 0,0 2-41 0 0,-3 5 41 0 0,-1 3-26 0 0,-2 5 25 0 0,-3 5 59 0 0,0 5-82 0 0,0 5 10 0 0,-1 6 5 0 0,1 5-43 0 0,3 4 68 0 0,2 5-49 0 0,4 5 35 0 0,5 3-19 0 0,4 5-13 0 0,6 4 31 0 0,4 4-56 0 0,6 4 26 0 0,6 2-28 0 0,4 3 25 0 0,4 2 67 0 0,3 4-56 0 0,3 2 77 0 0,4 2-123 0 0,2 0 55 0 0,3 1-1 0 0,3 1-3 0 0,3-1 13 0 0,2 1-13 0 0,3-2-5 0 0,0-1 29 0 0,3-1-18 0 0,1-2 6 0 0,1-3 18 0 0,2-1-15 0 0,0-4 24 0 0,2-2-35 0 0,0-3 2 0 0,2-3 8 0 0,1-2-33 0 0,1-4 38 0 0,2-3 26 0 0,-1-3-36 0 0,0-3 33 0 0,0-3-28 0 0,-1-3-2 0 0,-2-3 19 0 0,-2-5-25 0 0,-4-3 54 0 0,-3-4-25 0 0,-3-1-19 0 0,-3-3 35 0 0,-4-1-49 0 0,-3-2 33 0 0,-3 1-20 0 0,-3-1-4 0 0,-3 0 39 0 0,-3 1-22 0 0,-4 0 36 0 0,-3 1-65 0 0,-3 1 20 0 0,-2 0-8 0 0,-2 1-9 0 0,-2 1 21 0 0,-2 1-16 0 0,-2 2 24 0 0,-1 2-16 0 0,-1 1-23 0 0,-2 2 26 0 0,-2 1 0 0 0,-1 1 18 0 0,0 2-22 0 0,-1 1 17 0 0,2 1-15 0 0,3 2-61 0 0,4 2 45 0 0,4 1-45 0 0,6 1 40 0 0,4 3 16 0 0,6 2-32 0 0,5 4-16 0 0,6 3 60 0 0,5 7-76 0 0,6 6 99 0 0,5 7-39 0 0,7 6-5 0 0,6 8-6 0 0,5 5 75 0 0,6 7-79 0 0,3 4 139 0 0,2 3-96 0 0,2 0-5 0 0,1-2-26 0 0,-2-3 22 0 0,0-4-19 0 0,-2-6 62 0 0,-4-6-9 0 0,-3-7-41 0 0,-4-7-51 0 0,-2-6 97 0 0,-3-6-109 0 0,-3-5 80 0 0,-3-5 33 0 0,-4-5-66 0 0,-2-4 14 0 0,-5-3 42 0 0,-3-5-61 0 0,-4-4 66 0 0,-4-3-57 0 0,-3-5 8 0 0,-3-4 16 0 0,-5-5-25 0 0,-3-5 36 0 0,-3-5-21 0 0,-3-3-11 0 0,-2-4 4 0 0,-3-3 25 0 0,-2-2-36 0 0,-2 0 30 0 0,-1 0-27 0 0,-1 2 8 0 0,0 3 6 0 0,0 2-30 0 0,-1 3 27 0 0,1 2-36 0 0,0 2 10 0 0,3 3 24 0 0,2 3-8 0 0,2 3-52 0 0,4 3 62 0 0,3 4-67 0 0,4 4 76 0 0,2 4-14 0 0,5 5-13 0 0,3 4-21 0 0,4 5 51 0 0,3 5-63 0 0,4 4 1 0 0,4 6 64 0 0,2 5-31 0 0,4 4 13 0 0,2 6 16 0 0,4 3-23 0 0,2 5 54 0 0,2 4-62 0 0,1 3 38 0 0,2 4-39 0 0,2 3 19 0 0,0 2-6 0 0,1 0 1 0 0,-1-1 28 0 0,0-2-27 0 0,-2-2-18 0 0,-2-2 5 0 0,-3-4-4 0 0,-2-3 65 0 0,-4-4-9 0 0,-2-5 7 0 0,-4-3-83 0 0,-2-4 52 0 0,-3-5-48 0 0,-2-3 77 0 0,-4-5-60 0 0,-2-2-17 0 0,-3-4 62 0 0,-2-2-13 0 0,-1-3 24 0 0,-2-5-50 0 0,-1-3 34 0 0,-1-5-21 0 0,-2-4-50 0 0,-2-6 51 0 0,0-4-56 0 0,-2-5 101 0 0,-2-4-77 0 0,-1-3-2 0 0,-2-3 10 0 0,-1-4-6 0 0,-1-1 29 0 0,-1-3 1 0 0,-2 0 2 0 0,-2 1 10 0 0,-1 0-21 0 0,-2 2-12 0 0,-3 1 12 0 0,-3 2 4 0 0,-3 2-29 0 0,0 3 37 0 0,-1 3-78 0 0,0 4 61 0 0,2 4-48 0 0,1 4 143 0 0,4 6-87 0 0,3 6-6 0 0,4 5-23 0 0,17 10 28 0 0,0-1 1 0 0,0 1 0 0 0,1 0 0 0 0,-1-1 0 0 0,0 1 0 0 0,0 0-1 0 0,-1 0 1 0 0,2 0 0 0 0,0 1-1 0 0,0-1 1 0 0,0 0-1 0 0,0 0 1 0 0,0 1 0 0 0,0-1-1 0 0,0 0 1 0 0,0 1-1 0 0,0-1 1 0 0,1 1-1 0 0,-1-1 1 0 0,-1 1 0 0 0,1 0 6 0 0,0 0 0 0 0,0 1 1 0 0,0-1-1 0 0,0 0 1 0 0,0 0-1 0 0,1 0 1 0 0,-1 1-1 0 0,-1 1 1 0 0,-4 18 15 0 0,3 8-25 0 0,4 10 0 0 0,3 10 16 0 0,4 10-16 0 0,6 11 43 0 0,4 10-31 0 0,5 8 1 0 0,5 9 1 0 0,7 5-12 0 0,5 6 22 0 0,5 1 22 0 0,5-3-53 0 0,4-5 18 0 0,4-4 11 0 0,4-7-42 0 0,4-6 60 0 0,1-6-28 0 0,-1-8-18 0 0,-3-8-4 0 0,-4-9 28 0 0,-4-9-57 0 0,-6-10 83 0 0,-5-10-53 0 0,-33-18 15 0 0,17 4 0 0 0,-20-7 1 0 0,0-1 0 0 0,11 1 0 0 0,-14-2-8 0 0,0-1-1 0 0,0 0 1 0 0,10 0 0 0 0,-12-1 6 0 0,1 1 0 0 0,0-1 0 0 0,-1 0 0 0 0,1 0 0 0 0,3-2 0 0 0,-4 1-3 0 0,1 0 0 0 0,-1 0 0 0 0,0 1 0 0 0,0-2 0 0 0,3-2 0 0 0,-3 2 21 0 0,0-1 1 0 0,0 1-1 0 0,0-1 0 0 0,3-5 0 0 0,-3 3-22 0 0,0 0 0 0 0,4-13 0 0 0,3-19 11 0 0,-5-8 4 0 0,-4-6-15 0 0,-6-7 33 0 0,-5-6-20 0 0,-4-6 17 0 0,-5-3-4 0 0,-4-6-46 0 0,-4-4 51 0 0,-2-3-55 0 0,-3-3 54 0 0,0-1-16 0 0,-2 2-14 0 0,-3 1-13 0 0,-1 2 31 0 0,-5 3-30 0 0,-1 2 19 0 0,-4 4 4 0 0,-2 4-29 0 0,-2 3-19 0 0,-1 5 13 0 0,-1 2-16 0 0,0 4 70 0 0,1 4-20 0 0,3 5-10 0 0,3 6-69 0 0,6 5 93 0 0,4 5-97 0 0,7 8 76 0 0,5 7 15 0 0,6 7-42 0 0,6 8-11 0 0,12 4 38 0 0,1 0 1 0 0,-1 0-1 0 0,1 0 1 0 0,0 0-1 0 0,-1 0 1 0 0,1 0-1 0 0,-1 0 1 0 0,1 0-1 0 0,0 0 1 0 0,-1 0-1 0 0,1 0 1 0 0,0 1-1 0 0,-1-1 1 0 0,1 0-1 0 0,-1 0 1 0 0,1 0-1 0 0,0 1 1 0 0,0-1-1 0 0,-1 0 1 0 0,0 1-1 0 0,1 0-5 0 0,-1 0-1 0 0,1-1 0 0 0,-1 1 0 0 0,1 0 1 0 0,-1 0-1 0 0,1 0 0 0 0,0 0 1 0 0,0 0-1 0 0,-1 0 0 0 0,1 1 1 0 0,-2 18 49 0 0,3 8-60 0 0,4 9 10 0 0,5 9-38 0 0,4 10 56 0 0,6 9-28 0 0,5 9 47 0 0,5 9-31 0 0,4 8-8 0 0,5 8 12 0 0,4 8-15 0 0,4 7 23 0 0,4 3-6 0 0,3 0-8 0 0,2-4 22 0 0,1-5-16 0 0,1-7-22 0 0,-1-8 24 0 0,-3-10 10 0 0,-2-8-12 0 0,-5-10 15 0 0,-4-8-23 0 0,-3-7-12 0 0,-4-7 21 0 0,-4-7 39 0 0,-2-5-48 0 0,-5-7-10 0 0,-3-7 2 0 0,-2-4 52 0 0,-4-6-35 0 0,-3-5 60 0 0,-2-5-25 0 0,-3-5-28 0 0,-3-6 0 0 0,-3-4-12 0 0,-2-6 2 0 0,-4-3-12 0 0,-4-6 13 0 0,-3-4-4 0 0,-6-6 1 0 0,-4-4 0 0 0,-5-4 0 0 0,-4-5 0 0 0,-4-3 0 0 0,-2-2 0 0 0,-2-3 0 0 0,-2-3 0 0 0,-3-3-10 0 0,-2-2 13 0 0,-3 0-14 0 0,-2-2-14 0 0,-3 1-6 0 0,-2-1 10 0 0,-1 1 5 0 0,0 2 17 0 0,1 3-22 0 0,3 3-20 0 0,2 4 23 0 0,4 6 20 0 0,4 5-16 0 0,6 7 17 0 0,6 9-4 0 0,6 7 1 0 0,5 9-38 0 0,5 8 49 0 0,4 7-44 0 0,9 3 32 0 0,1 0 1 0 0,0 1 0 0 0,-1-1 0 0 0,1 0 0 0 0,0 0 0 0 0,-1 0 0 0 0,1 0 0 0 0,-1 1 0 0 0,1-1 0 0 0,0 0 0 0 0,0 0 0 0 0,-1 0 0 0 0,1 1 0 0 0,0-1 0 0 0,-1 0-1 0 0,1 1 1 0 0,0-1 0 0 0,0 0 0 0 0,-1 1 0 0 0,1-1 0 0 0,-4 12-10 0 0,4 8-8 0 0,3 8 13 0 0,4 10 5 0 0,5 11-1 0 0,6 13 19 0 0,6 13-32 0 0,7 13 0 0 0,8 15 9 0 0,8 12-33 0 0,9 11 57 0 0,7 5 20 0 0,7 2-42 0 0,6-3 17 0 0,3-6-44 0 0,2-7 40 0 0,-1-11-24 0 0,-2-11 64 0 0,-4-14-37 0 0,-6-14-14 0 0,-6-13-33 0 0,-6-13 45 0 0,-41-31-23 0 0,20 9 0 0 0,-24-13 19 0 0,23 6 1 0 0,-26-9 8 0 0,1-1 1 0 0,14 1 0 0 0,-17-2-16 0 0,-1-1 0 0 0,1 0 0 0 0,-1 0-1 0 0,7-2 1 0 0,-7 1-5 0 0,-1 0 0 0 0,0 0 0 0 0,0 0-1 0 0,0 0 1 0 0,5-4 0 0 0,-5 3 17 0 0,-1 0-1 0 0,1-1 1 0 0,-1 0 0 0 0,0 1-1 0 0,5-6 1 0 0,-4 3-23 0 0,0 0-1 0 0,0 0 1 0 0,5-9 0 0 0,-5 5 42 0 0,0 1 1 0 0,4-13 0 0 0,-4 6-18 0 0,3-19 0 0 0,0-24-10 0 0,-6-11 28 0 0,-7-10-11 0 0,-5-9 2 0 0,-8-9 9 0 0,-5-8-40 0 0,-4-6 13 0 0,-6-7 40 0 0,-3-3-78 0 0,-4-2 91 0 0,-4 1-75 0 0,-2 3-24 0 0,-3 6 35 0 0,-2 5 3 0 0,-2 7 0 0 0,-4 7 39 0 0,-2 5-10 0 0,-2 7 5 0 0,-1 6-10 0 0,1 5-34 0 0,1 6 19 0 0,5 4-36 0 0,5 7 18 0 0,7 6-6 0 0,7 6 1 0 0,8 7 0 0 0,6 7 28 0 0,8 9-18 0 0,5 9 36 0 0,10 10-30 0 0,0 0 0 0 0,0-1 0 0 0,0 1 0 0 0,0 0 0 0 0,0 0 0 0 0,0 0 0 0 0,0 0 0 0 0,0 0 0 0 0,0 0 0 0 0,0 0 0 0 0,0 0 0 0 0,0 0 0 0 0,0 0 0 0 0,0 0 0 0 0,0 0 0 0 0,0-1 0 0 0,0 1 0 0 0,0 0 0 0 0,-1 0 0 0 0,1 0 0 0 0,0 0 0 0 0,0 0 0 0 0,0 0 0 0 0,0 0 0 0 0,0 0 0 0 0,0 0 0 0 0,0 0 0 0 0,0 0 0 0 0,0 0 0 0 0,0 0 0 0 0,-1 0 0 0 0,1 0 0 0 0,0 0 0 0 0,0 0 0 0 0,0 0 1 0 0,0 0-1 0 0,0 0 0 0 0,0 0 0 0 0,0 0 0 0 0,0 0 0 0 0,0 0 0 0 0,-1 0 0 0 0,1 0 0 0 0,0 0 0 0 0,0 0 0 0 0,0 0 0 0 0,0 0 0 0 0,0 1 0 0 0,0-1 0 0 0,0 0 0 0 0,0 0 0 0 0,2 9-17 0 0,6 13 61 0 0,5 12-11 0 0,6 14 15 0 0,4 13 8 0 0,4 14 17 0 0,3 13-3 0 0,4 14-110 0 0,4 13 60 0 0,4 11-62 0 0,6 12 90 0 0,3 8-54 0 0,4 3 8 0 0,3 4-28 0 0,4-3 15 0 0,3-5-6 0 0,2-9-9 0 0,1-11 13 0 0,0-12-4 0 0,-1-12-27 0 0,-3-12 17 0 0,-1-11-6 0 0,-2-11 66 0 0,-5-13-56 0 0,-4-10-7 0 0,-4-11 48 0 0,-37-27-45 0 0,22 9 0 0 0,-25-12 38 0 0,-1 0 0 0 0,17 2 0 0 0,-19-4-12 0 0,1 0 1 0 0,-1-1-1 0 0,1 0 1 0 0,7-1-1 0 0,-9 1 1 0 0,0-1 0 0 0,0 0 0 0 0,0 0 0 0 0,0 0 0 0 0,6-3 0 0 0,-5 2 2 0 0,-1-1 1 0 0,0 1-1 0 0,0-1 0 0 0,6-5 0 0 0,-6 4-3 0 0,0 0 1 0 0,0 0-1 0 0,6-10 0 0 0,-4 6 5 0 0,-2-1-1 0 0,5-10 1 0 0,-3 5 4 0 0,3-16 0 0 0,2-23 72 0 0,-3-9-45 0 0,-5-7 7 0 0,-4-10-47 0 0,-5-7 2 0 0,-4-7 6 0 0,-5-6 42 0 0,-3-4-30 0 0,-4-4-7 0 0,-3-4-7 0 0,-3-2 38 0 0,-2-2-40 0 0,-3 0 13 0 0,-1 4 5 0 0,-3 3-21 0 0,-2 5 7 0 0,-2 4 25 0 0,-3 6-27 0 0,-4 4-37 0 0,-2 5 20 0 0,-3 5-28 0 0,-2 3 16 0 0,1 6 32 0 0,3 3-28 0 0,4 5 29 0 0,8 4-7 0 0,6 6-8 0 0,7 7-71 0 0,8 7 104 0 0,6 10-101 0 0,5 9 162 0 0,5 10-74 0 0,2 8 1 0 0,2 2-5 0 0,4 11-6 0 0,4 10 3 0 0,6 12 15 0 0,5 11 61 0 0,5 13-72 0 0,5 13-3 0 0,5 16 9 0 0,6 17-16 0 0,7 17 23 0 0,5 15 40 0 0,6 13-66 0 0,6 11 12 0 0,4 8-4 0 0,5 5-21 0 0,2 1 24 0 0,0-5-17 0 0,-3-12-4 0 0,-2-14 2 0 0,-4-16-49 0 0,-4-17 32 0 0,-6-18-21 0 0,-5-16 62 0 0,-7-17-28 0 0,-7-16 2 0 0,-30-34 14 0 0,15 11-1 0 0,-20-17 1 0 0,-1 0 0 0 0,1-1 0 0 0,1 0 0 0 0,5 3 1 0 0,-8-4-1 0 0,0 0 0 0 0,0-1 1 0 0,0 1-1 0 0,-1-1 1 0 0,1 0-1 0 0,0 0 1 0 0,0 1-1 0 0,-1-1 0 0 0,1 0 1 0 0,2-1-1 0 0,-2 1 2 0 0,-1 0-1 0 0,0 0 1 0 0,1-1 0 0 0,-1 1-1 0 0,0-1 1 0 0,1 0-1 0 0,-1 1 1 0 0,0-1-1 0 0,0 0 1 0 0,1 1-1 0 0,1-3 1 0 0,-1 1 0 0 0,-1 0 0 0 0,1 0 0 0 0,0 0 0 0 0,-1 0 0 0 0,1 0 0 0 0,-1 0 0 0 0,1-3 0 0 0,1 0 0 0 0,-1 0-1 0 0,0-1 1 0 0,1-7 0 0 0,3-27-10 0 0,-5-11 22 0 0,-5-12-16 0 0,-6-12 43 0 0,-6-11-40 0 0,-5-12 3 0 0,-5-13-38 0 0,-6-13 28 0 0,-4-13-20 0 0,-3-9 99 0 0,-4-5-47 0 0,-2 0-19 0 0,-2 3-38 0 0,-2 5 64 0 0,-3 7-70 0 0,-4 9 68 0 0,-5 7-29 0 0,-3 9-9 0 0,-5 5 13 0 0,-3 3-33 0 0,-3 3 37 0 0,-2 2-3 0 0,0 4-17 0 0,2 5-3 0 0,5 6 29 0 0,7 7-85 0 0,8 9 91 0 0,10 9-57 0 0,9 11-2 0 0,10 11 30 0 0,8 12 45 0 0,7 10-40 0 0,10 14 5 0 0,1 0 1 0 0,0 0-1 0 0,0 0 0 0 0,0 0 1 0 0,0 0-1 0 0,0 0 1 0 0,0-1-1 0 0,0 1 1 0 0,-1 0-1 0 0,1 0 1 0 0,0 0-1 0 0,0 0 1 0 0,0 0-1 0 0,0 0 1 0 0,0 0-1 0 0,0 0 1 0 0,-1 0-1 0 0,1 0 0 0 0,0 0 1 0 0,0-1-1 0 0,0 1 1 0 0,0 0-1 0 0,-1 0 1 0 0,1 0-1 0 0,0 0 1 0 0,0 0-1 0 0,0 0 1 0 0,0 0-1 0 0,-1 0 1 0 0,1 0-1 0 0,0 0 1 0 0,0 1-1 0 0,0-1 0 0 0,0 0 1 0 0,0 0-1 0 0,-1 0 1 0 0,1 0-1 0 0,0 0 1 0 0,0 0-1 0 0,0 12 31 0 0,4 13-9 0 0,6 15 41 0 0,7 17-41 0 0,6 21 22 0 0,7 19 3 0 0,8 19-20 0 0,7 15 44 0 0,4 13-41 0 0,6 12-53 0 0,6 13 100 0 0,4 10-128 0 0,5 9 77 0 0,2 5-34 0 0,1-1-29 0 0,0-6 66 0 0,-2-11-41 0 0,-4-16 42 0 0,-4-19-58 0 0,-6-20 36 0 0,-7-20 17 0 0,-5-19-81 0 0,-6-17 63 0 0,-3-13-87 0 0,-4-13 90 0 0,-4-9-28 0 0,-3-10 9 0 0,-4-7 0 0 0,-18-11 7 0 0,-1 0-1 0 0,0 0 1 0 0,0-1 0 0 0,1 1 0 0 0,-1-1 0 0 0,3 0 0 0 0,-3 1 0 0 0,-1-2 0 0 0,1 1 0 0 0,-1 0 0 0 0,1 0 0 0 0,-1 0 0 0 0,1-1 0 0 0,0 1 1 0 0,1-2-1 0 0,-1 2-1 0 0,-1-1-1 0 0,1 0 1 0 0,-1 0 0 0 0,1 0 0 0 0,-1 0 0 0 0,1 0 0 0 0,1-3-1 0 0,8-12 7 0 0,-3-8 12 0 0,-3-7-12 0 0,-4-8 15 0 0,-4-7-23 0 0,-3-10-3 0 0,-6-7 19 0 0,-5-8 22 0 0,-3-8-62 0 0,-4-10 38 0 0,-3-9-59 0 0,-2-8 62 0 0,-1-5-10 0 0,0-4 22 0 0,0-1-59 0 0,-1 1 27 0 0,-2 0-29 0 0,0 4 72 0 0,-2 3-49 0 0,-2 5-11 0 0,-4 5 13 0 0,-5 6-44 0 0,-3 2 69 0 0,-4 5 6 0 0,-3 4-38 0 0,0 3-12 0 0,-1 3 2 0 0,2 2-14 0 0,4 3 32 0 0,6 4 8 0 0,6 5-19 0 0,8 5 8 0 0,8 7-50 0 0,6 8 60 0 0,7 8-47 0 0,5 11 126 0 0,2 10-36 0 0,3 12-39 0 0,0 0 0 0 0,0 0 0 0 0,0 0 1 0 0,0 0-1 0 0,0 0 0 0 0,1 0 1 0 0,-1 0-1 0 0,0 0 0 0 0,0 0 0 0 0,0 0 1 0 0,0 0-1 0 0,0 0 0 0 0,0 0 0 0 0,0 0 1 0 0,0 0-1 0 0,0 0 0 0 0,0 0 1 0 0,0 0-1 0 0,0 0 0 0 0,0 0 0 0 0,0 0 1 0 0,0 0-1 0 0,0 0 0 0 0,0 0 0 0 0,0 0 1 0 0,0 0-1 0 0,0 0 0 0 0,0 0 1 0 0,1 0-1 0 0,-1 0 0 0 0,0 0 0 0 0,0 0 1 0 0,0 0-1 0 0,0 0 0 0 0,0 0 0 0 0,0 0 1 0 0,0 0-1 0 0,0 0 0 0 0,0 0 1 0 0,0 0-1 0 0,0 0 0 0 0,0 0 0 0 0,0 0 1 0 0,6 14-12 0 0,3 14 66 0 0,5 16-60 0 0,2 18 102 0 0,3 15-49 0 0,2 17-20 0 0,1 14-29 0 0,2 15 6 0 0,2 14-6 0 0,3 13 28 0 0,4 11-18 0 0,4 8-11 0 0,4 7-15 0 0,5 5 12 0 0,3 0-24 0 0,2-5 25 0 0,1-10-7 0 0,-1-14-17 0 0,0-14-32 0 0,-2-15 83 0 0,-1-16-82 0 0,-1-17 72 0 0,-2-15 8 0 0,-3-16-30 0 0,-1-14-26 0 0,-30-33 40 0 0,15 11-1 0 0,-18-17-19 0 0,0-1 0 0 0,11 6-1 0 0,-13-7 6 0 0,1-1 0 0 0,-1-1 0 0 0,8 3 0 0 0,-9-3 7 0 0,1-1-1 0 0,-1 0 0 0 0,9 1 1 0 0,-9-2 1 0 0,-1 0 1 0 0,0 0 0 0 0,1-1 0 0 0,5-1-1 0 0,-5 1 1 0 0,-1 0-1 0 0,0-1 1 0 0,1 1-1 0 0,4-4 1 0 0,-4 2 0 0 0,-1 0 0 0 0,1 0 0 0 0,5-5 0 0 0,13-16 9 0 0,-2-7 7 0 0,-2-6-1 0 0,-4-7-9 0 0,-2-8-34 0 0,-3-7 66 0 0,-4-8-60 0 0,-2-8 57 0 0,-4-6 21 0 0,-2-5-43 0 0,-4-7-30 0 0,-3-4 36 0 0,-2-5-62 0 0,-3-4 64 0 0,-3-1-1 0 0,-2-1-8 0 0,-2 1-22 0 0,0 1 43 0 0,-2 1-61 0 0,-1 1 47 0 0,-1 4-15 0 0,-3 5-6 0 0,-2 4 22 0 0,-3 5-44 0 0,-3 5 42 0 0,-3 4-24 0 0,-2 4-11 0 0,-2 4 32 0 0,0 4-30 0 0,0 4-28 0 0,0 4 27 0 0,2 5-1 0 0,4 7 0 0 0,4 7 19 0 0,4 9-4 0 0,7 10 2 0 0,20 19 0 0 0,0-2 0 0 0,1 1 0 0 0,-1 1 0 0 0,0-1 0 0 0,0 0 0 0 0,0 0 0 0 0,-3 0 0 0 0,4 1 1 0 0,0 0 1 0 0,1 0-1 0 0,-1 0 1 0 0,0 0-1 0 0,0 0 1 0 0,1 0 0 0 0,-1 0-1 0 0,0 0 1 0 0,1 0-1 0 0,-1 1 1 0 0,0-1-1 0 0,1 0 1 0 0,-1 0-1 0 0,0 1 1 0 0,1-1 0 0 0,-1 0-1 0 0,-1 2 1 0 0,1-1 0 0 0,0 0 0 0 0,0 0 0 0 0,0 0 0 0 0,0 0 0 0 0,0 1 0 0 0,0-1 0 0 0,0 0 0 0 0,0 1 0 0 0,0 1 0 0 0,-7 23-6 0 0,4 12 8 0 0,1 12-4 0 0,2 13-10 0 0,1 13 32 0 0,2 12-20 0 0,3 14-2 0 0,2 15-17 0 0,5 12 22 0 0,2 13-7 0 0,6 12-8 0 0,4 8 22 0 0,4 6-16 0 0,3 3-32 0 0,4-2 38 0 0,1-3-52 0 0,3-8 72 0 0,1-9-22 0 0,2-10-2 0 0,0-10-6 0 0,2-12-54 0 0,0-10 60 0 0,-1-13-2 0 0,0-13-17 0 0,-4-15 26 0 0,-1-14-7 0 0,-28-40-22 0 0,14 14 1 0 0,-17-20 27 0 0,0 0 1 0 0,12 7-1 0 0,-15-9-5 0 0,1-2 0 0 0,0 1-1 0 0,0-1 1 0 0,6 2 0 0 0,-8-3-1 0 0,0 0 1 0 0,1 0 0 0 0,-1 0-1 0 0,1-1 1 0 0,-1 0 0 0 0,5 0-1 0 0,-6 0 3 0 0,1 0-1 0 0,0 0 0 0 0,0-1 1 0 0,0 1-1 0 0,0-1 1 0 0,4-2-1 0 0,-3 2 3 0 0,-1 0 0 0 0,0-1 0 0 0,-1 0 0 0 0,1 0-1 0 0,5-4 1 0 0,-4 2-4 0 0,-1 1 0 0 0,1-1-1 0 0,5-8 1 0 0,-5 4 11 0 0,1 1 0 0 0,3-11 1 0 0,7-23 27 0 0,-2-9-38 0 0,-3-7 23 0 0,-2-8-64 0 0,-3-7 63 0 0,-3-5-39 0 0,-2-6 86 0 0,-3-5-42 0 0,-1-2-31 0 0,-4-5 39 0 0,-1-4-34 0 0,-3-3 38 0 0,0-5-58 0 0,-2-3 36 0 0,-1-2-2 0 0,0 0-10 0 0,-1 1 5 0 0,-1 2-12 0 0,1 5-6 0 0,-3 5-8 0 0,-1 6 2 0 0,-2 5-2 0 0,-4 6 37 0 0,-4 4-29 0 0,-3 5 11 0 0,-3 6 34 0 0,-1 4-48 0 0,-2 5 7 0 0,-1 6 7 0 0,1 5-23 0 0,2 7 16 0 0,3 6-5 0 0,4 7-27 0 0,4 7 8 0 0,3 8 52 0 0,21 12-27 0 0,0-1 0 0 0,0 0 0 0 0,-1 1 0 0 0,1 0 0 0 0,0-1 1 0 0,-5 1-1 0 0,6 0 4 0 0,-1 0 1 0 0,1 1-1 0 0,-1-1 1 0 0,1 0-1 0 0,-1 1 0 0 0,1-1 1 0 0,-1 1-1 0 0,1-1 1 0 0,-2 2-1 0 0,1-1 1 0 0,0 1 0 0 0,0-1 0 0 0,0 1 0 0 0,1-1-1 0 0,-1 1 1 0 0,1-1 0 0 0,-2 3 0 0 0,-10 19-25 0 0,1 11 31 0 0,1 13-1 0 0,1 12 18 0 0,2 15 15 0 0,1 14-30 0 0,1 14 0 0 0,2 16-38 0 0,1 13 10 0 0,3 12-6 0 0,3 8 46 0 0,2 1-40 0 0,3-3 4 0 0,4-6-10 0 0,3-10 2 0 0,3-11 16 0 0,4-10-4 0 0,2-11 11 0 0,2-12-2 0 0,4-11-46 0 0,2-9 23 0 0,1-9-37 0 0,2-10 74 0 0,0-7-22 0 0,-1-9 55 0 0,-24-26-80 0 0,15 10-1 0 0,-17-13 42 0 0,0-1 1 0 0,10 4 0 0 0,-10-4-33 0 0,0-2 1 0 0,10 3-1 0 0,-10-3 35 0 0,0-1-1 0 0,12 0 0 0 0,-13-1-9 0 0,0-1-1 0 0,0 1 0 0 0,6-3 1 0 0,-5 1-4 0 0,-1 0 0 0 0,13-6 1 0 0,-11 4 5 0 0,16-11 0 0 0,-15 7 21 0 0,14-13-1 0 0,9-15 2 0 0,-2-8 75 0 0,-3-8-39 0 0,-1-7-23 0 0,-5-8-19 0 0,-2-8-17 0 0,-4-8 11 0 0,-4-8 13 0 0,-3-7-22 0 0,-4-8 36 0 0,-3-9-49 0 0,-3-7-12 0 0,-3-6 30 0 0,-2-3 34 0 0,-3-1-55 0 0,-2 3 20 0 0,-2 3 39 0 0,-3 5-87 0 0,-3 5 112 0 0,-4 6-63 0 0,-3 5-8 0 0,-5 6 32 0 0,-5 4-50 0 0,-5 1-3 0 0,-5 1 28 0 0,-5-2-2 0 0,-3 0 11 0 0,-3-1-20 0 0,-3 1-68 0 0,-3 2 93 0 0,-3 2-87 0 0,-2 2 82 0 0,-1 7-15 0 0,1 6-50 0 0,1 6 17 0 0,4 8 10 0 0,5 7-23 0 0,7 8 45 0 0,8 8-41 0 0,7 10 22 0 0,7 8 22 0 0,8 9-26 0 0,19 11 24 0 0,1 1 1 0 0,0 0-1 0 0,0-1 1 0 0,-1 1-1 0 0,1 0 1 0 0,-1-1-1 0 0,1 1 1 0 0,0 0-1 0 0,-3 0 1 0 0,3 0 1 0 0,1 0 1 0 0,-1 1 0 0 0,0-1 0 0 0,1 0 0 0 0,-1 0 0 0 0,0 1 0 0 0,1-1-1 0 0,-1 0 1 0 0,1 1 0 0 0,-1-1 0 0 0,1 0 0 0 0,-1 1 0 0 0,1-1 0 0 0,-1 1-1 0 0,1-1 1 0 0,-1 1 0 0 0,0 0 0 0 0,0 1-1 0 0,0 0 1 0 0,0 0-1 0 0,1-1 0 0 0,-1 1 1 0 0,0 0-1 0 0,1 0 0 0 0,-1 3 1 0 0,-2 24 49 0 0,5 15-25 0 0,4 18 7 0 0,6 21-3 0 0,3 22-10 0 0,5 22 22 0 0,4 19-16 0 0,4 16-32 0 0,6 12 47 0 0,5 5-54 0 0,6 7 35 0 0,4 1-1 0 0,5 1-19 0 0,6 3-21 0 0,5 2 51 0 0,4-3-63 0 0,4-5 1 0 0,2-14-1 0 0,0-15-31 0 0,1-20 45 0 0,-3-21-52 0 0,-3-20 54 0 0,-4-21-26 0 0,-7-19 27 0 0,-46-44 3 0 0,27 15 0 0 0,-31-20-6 0 0,1-1 0 0 0,17 7 1 0 0,-20-9 18 0 0,0-1 0 0 0,-1-1 0 0 0,1 1 0 0 0,8 0 0 0 0,-9-2-11 0 0,-1 1 1 0 0,0-2 0 0 0,0 1 0 0 0,1 0 0 0 0,5-2-1 0 0,-6 1 17 0 0,0-1-1 0 0,-1 1 0 0 0,1-1 1 0 0,-1 0-1 0 0,7-4 0 0 0,-6 3-10 0 0,0 0-1 0 0,0-1 1 0 0,-1 0-1 0 0,7-5 0 0 0,-5 2 4 0 0,0 0-1 0 0,8-12 0 0 0,-7 7-9 0 0,9-20-1 0 0,3-21 42 0 0,-4-11-25 0 0,-4-11 75 0 0,-4-12-67 0 0,-6-12-15 0 0,-5-13 5 0 0,-6-10-16 0 0,-4-11 22 0 0,-5-4 3 0 0,-1-2-19 0 0,-3 2 7 0 0,-3 4-22 0 0,-2 4 24 0 0,-4 5-17 0 0,-3 3 62 0 0,-4 5-28 0 0,-4 2 12 0 0,-5 0-96 0 0,-5-1 93 0 0,-3 0-98 0 0,-2-3 57 0 0,-1 3 19 0 0,2 3-25 0 0,4 6-8 0 0,6 8 49 0 0,5 10-62 0 0,9 10 29 0 0,6 10 9 0 0,6 10-3 0 0,6 10-45 0 0,4 7 107 0 0,4 9-108 0 0,2 5 119 0 0,2 9-26 0 0,1 5-37 0 0,2 8-13 0 0,2 6 29 0 0,2 9-40 0 0,1 8 86 0 0,3 8-43 0 0,1 10 6 0 0,0 11-37 0 0,2 12 84 0 0,1 13-92 0 0,1 16 104 0 0,0 14-68 0 0,2 14-16 0 0,1 14-4 0 0,3 11-30 0 0,2 7 34 0 0,3 4 6 0 0,2-1-28 0 0,2 0 10 0 0,2-2-14 0 0,2-3-43 0 0,2-3 77 0 0,0-6-53 0 0,1-10 45 0 0,1-12-22 0 0,-1-13-58 0 0,-1-14 92 0 0,1-14-105 0 0,-2-13 106 0 0,1-14-59 0 0,-26-37 23 0 0,17 16 0 0 0,-19-21-9 0 0,0 0 0 0 0,1 0 0 0 0,8 4 0 0 0,-10-5 12 0 0,1-2 0 0 0,-1 1 0 0 0,1-1 0 0 0,6 2 0 0 0,-7-3-3 0 0,0 0 0 0 0,0-1 1 0 0,0 1-1 0 0,10-1 0 0 0,-10 0 19 0 0,0-1 0 0 0,0 0 0 0 0,0 0 1 0 0,8-3-1 0 0,-7 2-9 0 0,0-1 0 0 0,-1 0 1 0 0,1 0-1 0 0,5-4 0 0 0,-5 2 0 0 0,1-1 0 0 0,11-12 0 0 0,-9 8-2 0 0,11-19 0 0 0,-10 13-6 0 0,7-18 0 0 0,6-26 0 0 0,-3-8 24 0 0,-4-7-7 0 0,-3-6 22 0 0,-4-7-42 0 0,-4-5-24 0 0,-4-4 34 0 0,-3-4 60 0 0,-5-1-72 0 0,-4-1 35 0 0,-4-1-38 0 0,-3 0 9 0 0,-4-1 14 0 0,-3-2 52 0 0,-4-3-14 0 0,-3-3-11 0 0,-4-3-41 0 0,-4-3 39 0 0,-4-1-34 0 0,-4 0 66 0 0,-4 2-38 0 0,-2 5 4 0 0,-3 3-9 0 0,-4 5-8 0 0,-1 4 11 0 0,-3 4-4 0 0,0 4 1 0 0,1 5-19 0 0,2 6-13 0 0,4 6 12 0 0,6 7-24 0 0,6 10 16 0 0,8 8 13 0 0,8 10-3 0 0,8 10 2 0 0,7 9 37 0 0,6 7-38 0 0,5 8 41 0 0,3 7-33 0 0,1 1 4 0 0,4 7 5 0 0,3 9 30 0 0,4 10-48 0 0,4 12 62 0 0,4 13-18 0 0,4 14-22 0 0,1 15 17 0 0,4 18-6 0 0,1 19-27 0 0,4 21 36 0 0,4 20-22 0 0,5 19-20 0 0,5 15-4 0 0,5 10-38 0 0,7 6 28 0 0,5-3-1 0 0,3-8 28 0 0,3-11-17 0 0,0-15-2 0 0,0-14 30 0 0,-3-16-29 0 0,-3-16 47 0 0,-5-17-69 0 0,-3-16 21 0 0,-4-16 10 0 0,-2-15-32 0 0,-2-14 19 0 0,-36-37-12 0 0,22 14 1 0 0,-24-19 0 0 0,0 0 1 0 0,14 6 0 0 0,-15-8 16 0 0,-1-1 1 0 0,17 4-1 0 0,-18-6-5 0 0,0 0 0 0 0,0 0 0 0 0,12-1 0 0 0,-13 0 14 0 0,0 0 0 0 0,1-1 0 0 0,10-3 0 0 0,-11 2-1 0 0,0 0-1 0 0,-1 0 0 0 0,1-1 0 0 0,5-3 0 0 0,-5 2-1 0 0,1-1 1 0 0,-1 1-1 0 0,6-7 0 0 0,-5 3 9 0 0,0 0-1 0 0,8-10 0 0 0,-6 5-17 0 0,8-17 0 0 0,5-22 15 0 0,-3-9-46 0 0,-4-10 78 0 0,-5-7-43 0 0,-3-9 99 0 0,-5-5-83 0 0,-5-5-10 0 0,-5-4-6 0 0,-5-3-49 0 0,-4-2 68 0 0,-4-3 5 0 0,-4-5-19 0 0,-3-4 10 0 0,-4-8-22 0 0,-6-7 6 0 0,-5-8-3 0 0,-6-4 18 0 0,-4 0 24 0 0,-4 1-25 0 0,-4 3-18 0 0,-1 3 61 0 0,-4 5-76 0 0,-2 5 5 0 0,-1 4 44 0 0,1 5-34 0 0,0 2-16 0 0,3 4 42 0 0,2 4-80 0 0,6 5 34 0 0,6 7 25 0 0,6 8-28 0 0,7 9 29 0 0,7 11 30 0 0,6 11-36 0 0,5 13 22 0 0,5 11 22 0 0,5 12-26 0 0,3 10-56 0 0,7 12 48 0 0,0 0-1 0 0,0 0 0 0 0,0 0 1 0 0,0 0-1 0 0,0 0 0 0 0,0-1 0 0 0,0 1 1 0 0,0 0-1 0 0,0 0 0 0 0,0 0 0 0 0,0 0 1 0 0,0 0-1 0 0,0 0 0 0 0,0 0 1 0 0,0 0-1 0 0,0 0 0 0 0,0 0 0 0 0,0 0 1 0 0,0 0-1 0 0,0 0 0 0 0,-1 0 1 0 0,1-1-1 0 0,0 1 0 0 0,0 0 0 0 0,0 0 1 0 0,0 0-1 0 0,0 0 0 0 0,0 0 1 0 0,0 0-1 0 0,0 0 0 0 0,0 0 0 0 0,0 0 1 0 0,0 0-1 0 0,0 0 0 0 0,-1 0 1 0 0,1 0-1 0 0,0 0 0 0 0,0 0 0 0 0,0 0 1 0 0,0 0-1 0 0,0 0 0 0 0,0 0 0 0 0,0 0 1 0 0,0 0-1 0 0,0 0 0 0 0,0 0 1 0 0,0 0-1 0 0,-1 0 0 0 0,1 0 0 0 0,0 1 1 0 0,0-1-1 0 0,0 0 0 0 0,0 0 1 0 0,0 0-1 0 0,0 0 0 0 0,0 0 0 0 0,-1 10-53 0 0,4 10 113 0 0,3 12-61 0 0,4 13 2 0 0,2 16 20 0 0,5 15-17 0 0,3 15 34 0 0,3 18-1 0 0,4 13-45 0 0,5 16 15 0 0,4 15-7 0 0,6 16-38 0 0,6 17 49 0 0,6 15-7 0 0,6 13-25 0 0,7 7-1 0 0,5 2 9 0 0,5-4-23 0 0,3-10 44 0 0,1-15-13 0 0,-1-17 5 0 0,-2-18-10 0 0,-3-16 4 0 0,-4-14 16 0 0,-3-14-14 0 0,-3-14-32 0 0,-5-13 28 0 0,-2-15-20 0 0,-5-13-50 0 0,-4-13 88 0 0,-35-35-61 0 0,18 11 0 0 0,-22-18 56 0 0,-1 1 0 0 0,15 5 1 0 0,-17-8-4 0 0,0 0 0 0 0,1-1 0 0 0,8 2 0 0 0,-11-4-2 0 0,-1 1 1 0 0,1-1-1 0 0,0 0 0 0 0,0 0 1 0 0,5 0-1 0 0,-6-1-6 0 0,0 0 0 0 0,0 0 0 0 0,0 0-1 0 0,0 0 1 0 0,7-4 0 0 0,-7 2 12 0 0,1 1 0 0 0,-1-1 0 0 0,0 0 1 0 0,6-6-1 0 0,-4 3-16 0 0,-1 1 0 0 0,0-1 1 0 0,4-7-1 0 0,-2 3 34 0 0,8-19 0 0 0,4-20-39 0 0,-3-9-7 0 0,-2-11 48 0 0,-5-9-16 0 0,-4-9 43 0 0,-4-8-10 0 0,-5-6-42 0 0,-6-3 4 0 0,-3-4 34 0 0,-7-2-50 0 0,-4-4 63 0 0,-7-4-84 0 0,-6-4 35 0 0,-6-5-3 0 0,-6-3 8 0 0,-7-3 27 0 0,-6-1-17 0 0,-7 0 8 0 0,-4 3-21 0 0,-5 5-4 0 0,-1 4-27 0 0,-3 4 34 0 0,0 5-22 0 0,2 5 54 0 0,4 5-24 0 0,6 6-9 0 0,7 7-52 0 0,7 6 31 0 0,7 7-31 0 0,8 6 36 0 0,7 8 7 0 0,7 7-10 0 0,7 8-4 0 0,4 8 30 0 0,6 8-29 0 0,3 8 0 0 0,4 7 19 0 0,3 7-34 0 0,0 10 31 0 0,0-1 0 0 0,0 1 0 0 0,0 0 1 0 0,0 0-1 0 0,0 0 0 0 0,0 0 0 0 0,1-1 1 0 0,-1 1-1 0 0,0 0 0 0 0,0 0 0 0 0,0 0 1 0 0,0 0-1 0 0,0-1 0 0 0,0 1 0 0 0,1 0 1 0 0,-1 0-1 0 0,0 0 0 0 0,0 0 0 0 0,0 0 1 0 0,0 0-1 0 0,0 0 0 0 0,1 0 0 0 0,-1 0 1 0 0,0-1-1 0 0,0 1 0 0 0,0 0 0 0 0,1 0 0 0 0,-1 0 1 0 0,7 4 23 0 0,3 5 6 0 0,3 7-37 0 0,2 7 21 0 0,4 6 10 0 0,2 10 43 0 0,4 8-38 0 0,3 9 42 0 0,3 11-3 0 0,4 9-17 0 0,2 12-3 0 0,3 11-18 0 0,3 11-15 0 0,4 11 21 0 0,1 11-17 0 0,4 8 6 0 0,2 7 7 0 0,1 5-68 0 0,2 2 58 0 0,1-2-48 0 0,-1-6 50 0 0,0-13 5 0 0,-3-16-20 0 0,-1-18-57 0 0,-3-17 64 0 0,-3-16-99 0 0,-4-15 57 0 0,-4-14 18 0 0,-31-31 0 0 0,0 0-1 0 0,12 7 0 0 0,-14-10-12 0 0,0 0 0 0 0,0 0 0 0 0,9 2 0 0 0,-11-3 19 0 0,0-1 0 0 0,1 0-1 0 0,-1-1 1 0 0,8 1 0 0 0,-8-1-14 0 0,0 0 0 0 0,-1 0 1 0 0,1-1-1 0 0,0 1 0 0 0,4-2 1 0 0,-4 1 27 0 0,0-1 0 0 0,0 1 1 0 0,-1-1-1 0 0,7-4 0 0 0,-7 4-16 0 0,0-1 0 0 0,1 0 0 0 0,-1 0 0 0 0,5-5-1 0 0,-4 3 8 0 0,-1-1-1 0 0,0 1 0 0 0,4-7 1 0 0,-3 2 4 0 0,6-18 1 0 0,0-20-41 0 0,-4-13 52 0 0,-4-12-17 0 0,-4-13-33 0 0,-4-13 12 0 0,-6-12 31 0 0,-4-10-48 0 0,-6-7 73 0 0,-5-2-41 0 0,-5 0-5 0 0,-5 2 12 0 0,-6 4 13 0 0,-7 4-22 0 0,-8 2 54 0 0,-6 3-43 0 0,-5 3-5 0 0,-4 1-17 0 0,-2 1-25 0 0,-1 0 33 0 0,1 0-12 0 0,4 2 50 0 0,8 5-31 0 0,8 6-7 0 0,11 9-53 0 0,8 10 78 0 0,10 9-54 0 0,8 12 73 0 0,5 11-11 0 0,6 10-32 0 0,4 10 3 0 0,4 9-2 0 0,2 7-21 0 0,-3 10 27 0 0,0 0 1 0 0,0-1-1 0 0,1 1 0 0 0,-1 0 0 0 0,0 0 1 0 0,0 0-1 0 0,0 0 0 0 0,0-1 0 0 0,1 1 1 0 0,-1 0-1 0 0,0 0 0 0 0,0 0 0 0 0,0 0 1 0 0,1 0-1 0 0,-1 0 0 0 0,0 0 0 0 0,0 0 1 0 0,0 0-1 0 0,1 0 0 0 0,-1 0 0 0 0,0 0 1 0 0,0 0-1 0 0,1 0 0 0 0,-1 0 0 0 0,0 0 0 0 0,1 0 1 0 0,6 5 4 0 0,4 7 20 0 0,3 8 6 0 0,3 8-19 0 0,3 9 35 0 0,3 8-58 0 0,2 7 55 0 0,4 7-17 0 0,2 7-51 0 0,4 5 81 0 0,2 5-101 0 0,2 5 87 0 0,0 2-9 0 0,-1 0-34 0 0,-1 2 32 0 0,-1-1-20 0 0,-2 0 6 0 0,-1-2-30 0 0,-3-2 17 0 0,-1-1-6 0 0,-2-4 10 0 0,-1-1-2 0 0,-3-2 1 0 0,-1-4-10 0 0,-3-2 4 0 0,-1-5-2 0 0,-2-4 0 0 0,-1-6 0 0 0,-2-7-10 0 0,-2-6-15 0 0,0-7 32 0 0,0-8-30 0 0,-1-7-74 0 0,-1-7 95 0 0,-1-7-116 0 0,-1-6 136 0 0,-2-7-31 0 0,-1-6 21 0 0,-2-7-95 0 0,-1-6 57 0 0,0-7-69 0 0,-2-7 111 0 0,-2-6-52 0 0,-3-5 0 0 0,-1-5 49 0 0,-2-4-25 0 0,-4-2 19 0 0,-2-4-23 0 0,-3-1 7 0 0,-4 0 15 0 0,-4-1 14 0 0,-3 0-40 0 0,-5 1 42 0 0,-2-1-33 0 0,-3 0 10 0 0,0 3-3 0 0,-1 2-10 0 0,2 5 22 0 0,4 5-16 0 0,3 8 43 0 0,6 11-40 0 0,4 10 13 0 0,5 11 61 0 0,15 17-63 0 0,1 0 0 0 0,0-1 1 0 0,-1 1-1 0 0,1 0 0 0 0,-1-1 0 0 0,1 1 1 0 0,-1 0-1 0 0,1 0 0 0 0,-1-1 0 0 0,1 1 0 0 0,-1 0 1 0 0,1 0-1 0 0,-1 0 0 0 0,1 0 0 0 0,-1 0 1 0 0,0 0-1 0 0,1 0 0 0 0,-1 0 0 0 0,1 0 1 0 0,-1 0-1 0 0,0 0 3 0 0,0 1 1 0 0,1-1-1 0 0,-1 0 0 0 0,1 1 1 0 0,0-1-1 0 0,-1 1 1 0 0,1-1-1 0 0,-1 1 0 0 0,1-1 1 0 0,0 1-1 0 0,-1-1 1 0 0,1 1-1 0 0,0-1 0 0 0,-1 1 1 0 0,1-1-1 0 0,0 1 1 0 0,0-1-1 0 0,-1 2 0 0 0,-3 22 10 0 0,5 15 65 0 0,3 13-31 0 0,4 17-10 0 0,4 14 22 0 0,3 14-35 0 0,2 13 28 0 0,2 10-46 0 0,0 10 4 0 0,2 8-12 0 0,0 9 20 0 0,2 9-6 0 0,2 6-26 0 0,4 5 17 0 0,2 0-16 0 0,2-2-33 0 0,2-8 28 0 0,-1-11-48 0 0,-1-15 4 0 0,-2-17 26 0 0,-3-17 8 0 0,-2-15 28 0 0,-4-16-25 0 0,-2-13 19 0 0,-3-10-99 0 0,-3-11 85 0 0,-3-9-21 0 0,-1-6-4 0 0,-3-6 42 0 0,-1-4-59 0 0,-2-3 47 0 0,-2-2 3 0 0,0-2-10 0 0,-2 1 34 0 0,-1 1-20 0 0,-3 2 8 0 0,-3 5 16 0 0,-2 3-23 0 0,-3 5 45 0 0,-2 6-13 0 0,-2 5-33 0 0,-2 5 58 0 0,-2 6-28 0 0,-2 4-28 0 0,-1 4 0 0 0,-1 2-49 0 0,-1 3 77 0 0,0 2-53 0 0,-1 0 82 0 0,0-1-22 0 0,0-3-38 0 0,1-3-33 0 0,1-4 63 0 0,1-3-70 0 0,2-4 50 0 0,0-5 13 0 0,2-7-23 0 0,1-4-46 0 0,2-6 87 0 0,1-6-94 0 0,2-6 104 0 0,2-5-58 0 0,2-5-1 0 0,2-5-17 0 0,1-3-16 0 0,1-3 31 0 0,1-1 17 0 0,1 0-4 0 0,0 1 41 0 0,1 3-48 0 0,0 4 17 0 0,-1 5-16 0 0,-1 5 50 0 0,-2 10-33 0 0,-2 8 2 0 0,-2 8 1 0 0,-3 7 7 0 0,-1 7-2 0 0,-2 4 1 0 0,-1 4 0 0 0,-1 1-19 0 0,0 1 6 0 0,1 0-3 0 0,0-1-28 0 0,1-2 36 0 0,2-4-12 0 0,1-3-6 0 0,2-5 4 0 0,2-4-21 0 0,2-4 34 0 0,1-6-30 0 0,3-4 19 0 0,1-5-15 0 0,1-6 23 0 0,1-4-16 0 0,2-6 6 0 0,2-5-21 0 0,3-3 6 0 0,2-5 15 0 0,1-4 5 0 0,4-3 0 0 0,2-4 19 0 0,3-3 5 0 0,3-3-19 0 0,5-2-3 0 0,4-3 1 0 0,4-4-12 0 0,4-2 32 0 0,2-4-29 0 0,1-1 0 0 0,3-3 10 0 0,1-3-4 0 0,3 0 29 0 0,2-2 20 0 0,0 1-32 0 0,-1 1 12 0 0,0 0-42 0 0,0 2 30 0 0,-2 2-20 0 0,-2 1 62 0 0,-3 4-46 0 0,-3 3-3 0 0,-2 3-36 0 0,-3 3 37 0 0,-3 4-14 0 0,-3 2 125 0 0,-1 4-109 0 0,-4 2-8 0 0,-2 1 40 0 0,-1 3-73 0 0,-2 1 77 0 0,-1 2-52 0 0,-2 2 6 0 0,-2 3 9 0 0,0 2-14 0 0,-2 3 5 0 0,-1 1 7 0 0,-1 3 26 0 0,-1 1 2 0 0,-1 3 2 0 0,-2 1-55 0 0,-2 3 62 0 0,-1 2-67 0 0,-2 2 94 0 0,-1 2-46 0 0,-2 3-3 0 0,-1 3 31 0 0,-3 2-39 0 0,-2 3 40 0 0,-3 3-49 0 0,-1 3-5 0 0,-4 4 1 0 0,-2 5-12 0 0,-3 5 11 0 0,-4 5-12 0 0,-3 7 31 0 0,-2 5 19 0 0,-3 5-32 0 0,-2 4 21 0 0,-3 4-34 0 0,-1 2 18 0 0,-2 2-43 0 0,-1 0-8 0 0,0-1 20 0 0,0-1-9 0 0,1-3 3 0 0,0-3 9 0 0,1-3 7 0 0,3-7-10 0 0,2-3-6 0 0,4-6 10 0 0,3-3-41 0 0,3-6 50 0 0,2-2 12 0 0,3-5-22 0 0,3-4 19 0 0,1-2-52 0 0,1-3 24 0 0,1-2 0 0 0,0-2-1 0 0,1-3 29 0 0,0-2-8 0 0,-1-2-24 0 0,1-3 36 0 0,-1-2-50 0 0,2-2 25 0 0,0-3 20 0 0,2-2 21 0 0,1-3-51 0 0,3-3 18 0 0,1-2-26 0 0,3-2 62 0 0,1-2-47 0 0,4-2-3 0 0,4-3 2 0 0,2-1 15 0 0,5-4 5 0 0,3-2 37 0 0,5-3-19 0 0,4-5-1 0 0,5-2-26 0 0,6-5 15 0 0,3-3-25 0 0,5-5 25 0 0,4-2 21 0 0,1-2-16 0 0,1-1-2 0 0,1 0 2 0 0,-2 1-12 0 0,-2 3-15 0 0,-3 3 41 0 0,-3 4 15 0 0,-4 4 6 0 0,-4 6-17 0 0,-4 6-3 0 0,-4 4-18 0 0,-3 5-6 0 0,-4 6 1 0 0,-4 4-12 0 0,-4 4 32 0 0,-3 4-1 0 0,-3 4 67 0 0,-3 4-26 0 0,-2 3-17 0 0,-4 5-49 0 0,-2 3 59 0 0,-3 6-69 0 0,-1 4 40 0 0,-3 5-22 0 0,-2 5-4 0 0,-3 5 29 0 0,-2 5 0 0 0,-3 6 2 0 0,-2 5-27 0 0,-4 4-1 0 0,-2 2-21 0 0,-1 1 5 0 0,-2 0 16 0 0,0-2-15 0 0,0-4 14 0 0,0-3-12 0 0,4-4-16 0 0,2-6 33 0 0,4-3-11 0 0,4-5 13 0 0,6-3-67 0 0,3-6 47 0 0,5-4-17 0 0,3-4-24 0 0,5-4 55 0 0,5-5-74 0 0,4-5 98 0 0,4-3-58 0 0,3-5 10 0 0,4-5-30 0 0,4-5 44 0 0,2-5-24 0 0,3-7 55 0 0,3-6-24 0 0,1-8 0 0 0,4-8 2 0 0,2-7 7 0 0,4-8-2 0 0,3-9 38 0 0,4-6-38 0 0,3-5 4 0 0,3-6-21 0 0,1-3 5 0 0,1-1-3 0 0,-1 2 37 0 0,-2 3-19 0 0,-3 5-2 0 0,-4 6 20 0 0,-4 6-7 0 0,-2 7 12 0 0,-4 5 26 0 0,-4 7-16 0 0,-5 7-22 0 0,-5 5 7 0 0,-4 6 24 0 0,-5 5-17 0 0,-4 5 25 0 0,-4 3 21 0 0,-4 4-52 0 0,-3 4 18 0 0,-2 3 40 0 0,-4 2-70 0 0,-2 2 70 0 0,-3 3-41 0 0,-2 2 4 0 0,-1 4-57 0 0,-2 1 24 0 0,-1 4-19 0 0,-1 2 50 0 0,1 3-34 0 0,0 1-24 0 0,0 3 44 0 0,0 1-43 0 0,1 2 32 0 0,1 0-75 0 0,0 1 58 0 0,0-3 9 0 0,1 1-59 0 0,1-1 39 0 0,0 0-61 0 0,2-1 54 0 0,-1-1-36 0 0,1 0-8 0 0,1 0 68 0 0,-1 0-49 0 0,1-1 45 0 0,-1 1-49 0 0,0-1 33 0 0,-1 0-2 0 0,-1 0-46 0 0,-1 1 43 0 0,-2 0-52 0 0,-2 0 61 0 0,-2-1 0 0 0,-2-1-8 0 0,-3 0-14 0 0,-1 0 33 0 0,-3-1-39 0 0,-1 0-16 0 0,-1-1 23 0 0,0 0-19 0 0,-2-2-14 0 0,1-1 5 0 0,2-1-22 0 0,2-3-41 0 0,2 0 1 0 0,5-2-31 0 0,4 0-106 0 0,4-1-10 0 0,4 0-23 0 0,3-3-206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34.54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0 512 0 0,'5'2'374'0'0,"0"-1"1"0"0,0 0-1 0 0,0-1 1 0 0,5 1-1 0 0,-5 0 113 0 0,1-1-1 0 0,-1 1 1 0 0,1 0-1 0 0,9 3 1 0 0,26 14 1918 0 0,-1 2 0 0 0,64 42 0 0 0,-31-13-1510 0 0,118 106 1 0 0,26 61-353 0 0,-160-157-469 0 0,-51-52-61 0 0,285 291 419 0 0,-23-48-131 0 0,-28-63-116 0 0,-120-96-101 0 0,13 6-114 0 0,-90-69-368 0 0,59 28 1 0 0,-92-51-256 0 0,1-1 0 0 0,0 0 0 0 0,0-1 0 0 0,0 0 0 0 0,13 2 0 0 0,14-1-2129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34.96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1698 472 0 0,'0'-9'717'0'0,"0"-4"726"0"0,0 1 1 0 0,3-13 0 0 0,-2 20-911 0 0,0 0 1 0 0,0 0 0 0 0,1 0 0 0 0,0 0 0 0 0,0 0-1 0 0,0 1 1 0 0,6-9 0 0 0,-5 8-261 0 0,19-29 1135 0 0,2 1-1 0 0,39-43 1 0 0,67-43-143 0 0,21-22-525 0 0,254-263 30 0 0,-265 268-526 0 0,133-112-50 0 0,-197 181-93 0 0,-20 18 35 0 0,96-65 1 0 0,-132 101-61 0 0,1 2 1 0 0,30-13-1 0 0,-39 19 57 0 0,-1 1 0 0 0,1 1 0 0 0,0 0-1 0 0,0 0 1 0 0,0 2 0 0 0,19-2 0 0 0,-29 4 116 0 0,0 1-199 0 0,2-5-97 0 0,17-15-1753 0 0,0 1 0 0 0,1 1 0 0 0,27-15 0 0 0,-25 17-138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35.69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7 2494 520 0 0,'0'28'4524'0'0,"-2"-24"-4176"0"0,-2 17 1576 0 0,3-13-1395 0 0,2 1-1 0 0,-1-1 0 0 0,1 1 1 0 0,1-1-1 0 0,2 11 0 0 0,16 41 1133 0 0,94 189 1066 0 0,21 4-1151 0 0,-44-80-944 0 0,-16-34-198 0 0,-16-36-259 0 0,-23-41 12 0 0,-29-51-126 0 0,0 0 0 0 0,0-1 0 0 0,1 0 0 0 0,16 15 0 0 0,-24-24-55 0 0,1 0 0 0 0,0 0 1 0 0,0 0-1 0 0,0-1 1 0 0,0 1-1 0 0,0 0 1 0 0,0-1-1 0 0,1 1 1 0 0,-1-1-1 0 0,0 1 1 0 0,0-1-1 0 0,0 1 0 0 0,0-1 1 0 0,1 0-1 0 0,-1 0 1 0 0,0 0-1 0 0,0 1 1 0 0,1-1-1 0 0,-1 0 1 0 0,0-1-1 0 0,0 1 0 0 0,1 0 1 0 0,-1 0-1 0 0,0 0 1 0 0,0-1-1 0 0,0 1 1 0 0,0-1-1 0 0,2 0 1 0 0,3 0-36 0 0,-4 0 30 0 0,1 1 0 0 0,-1 0-1 0 0,0 0 1 0 0,0 0 0 0 0,0 0 0 0 0,1 0-1 0 0,-1 0 1 0 0,0 1 0 0 0,0-1-1 0 0,0 1 1 0 0,0-1 0 0 0,3 2 0 0 0,-5-2-2 0 0,0 0 1 0 0,1 0 0 0 0,-1 0 0 0 0,0 0-1 0 0,0 0 1 0 0,0 1 0 0 0,1-1 0 0 0,-1 0 0 0 0,0 0-1 0 0,0 0 1 0 0,0 0 0 0 0,1 0 0 0 0,-1 0 0 0 0,0 0-1 0 0,0 1 1 0 0,0-1 0 0 0,0 0 0 0 0,0 0-1 0 0,0 0 1 0 0,1 0 0 0 0,-1 1 0 0 0,0-1 0 0 0,0 0-1 0 0,0 0 1 0 0,0 0 0 0 0,0 1 0 0 0,0-1-1 0 0,0 0 1 0 0,0 0 0 0 0,0 0 0 0 0,0 1 0 0 0,0-1-1 0 0,0 0 1 0 0,0 0 0 0 0,0 1 0 0 0,0-1-1 0 0,0 0 1 0 0,0 0-1 0 0,0 0-1 0 0,0 0 0 0 0,0 0 1 0 0,0 0-1 0 0,0 0 0 0 0,0 0 0 0 0,0 0 0 0 0,0-1 0 0 0,1 1 0 0 0,-1 0 0 0 0,0 0 0 0 0,0 0 0 0 0,0 0 0 0 0,0 0 1 0 0,0 0-1 0 0,0 0 0 0 0,0 0 0 0 0,0 0 0 0 0,0 0 0 0 0,1-1 0 0 0,-1 1 0 0 0,0 0 0 0 0,0 0 0 0 0,0 0 0 0 0,0 0 1 0 0,0 0-1 0 0,0 0 0 0 0,1 0 0 0 0,-1 0 0 0 0,0 0 0 0 0,0 0 0 0 0,0 0 0 0 0,0 0 0 0 0,0 0 0 0 0,0 0 0 0 0,1 0 1 0 0,-1 0-1 0 0,0 0 0 0 0,0 0 0 0 0,0 0 0 0 0,0 1 0 0 0,0-1 0 0 0,0 0 0 0 0,0 0 0 0 0,1 0 0 0 0,-1 0 0 0 0,0 0 1 0 0,0 0-1 0 0,0 0 0 0 0,0 0 0 0 0,0 0 0 0 0,0 0 0 0 0,0 1 0 0 0,1-15-5 0 0,13-276 66 0 0,-1 51-4 0 0,-12-164-29 0 0,-13-17 91 0 0,7 226-18 0 0,5 148-59 0 0,2 0-1 0 0,2 1 0 0 0,15-66 0 0 0,-4 47 3 0 0,44-111 1 0 0,34-32 49 0 0,-16 50-18 0 0,31-58 68 0 0,-66 146-13 0 0,76-93 1 0 0,-79 111-100 0 0,142-166 362 0 0,-146 177-348 0 0,38-42 135 0 0,108-134 405 0 0,-144 161-195 0 0,-27 41-210 0 0,16-19-1 0 0,4-6 92 0 0,-27 35-228 0 0,0-1 0 0 0,0 0 0 0 0,0 0 0 0 0,-1-1 0 0 0,4-9 0 0 0,-5-1 138 0 0,-1 15-180 0 0,0-1 0 0 0,0 1 0 0 0,0-1-1 0 0,0 1 1 0 0,0-1 0 0 0,1 1 0 0 0,-1-1 0 0 0,1 1 0 0 0,0-3 0 0 0,0 2-24 0 0,0-1-1 0 0,0 0 1 0 0,1 1-1 0 0,-1-1 1 0 0,1 1-1 0 0,0-1 1 0 0,-1 1-1 0 0,1 0 1 0 0,0-1-1 0 0,1 1 1 0 0,-1 0-1 0 0,0 1 1 0 0,1-1-1 0 0,-1 0 1 0 0,1 1-1 0 0,-1-1 1 0 0,1 1-1 0 0,0 0 1 0 0,-1-1-1 0 0,1 1 1 0 0,0 1-1 0 0,0-1 1 0 0,0 0-1 0 0,4 0 1 0 0,74-4-4869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37.03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32 975 8 0 0,'-3'-2'178'0'0,"0"-1"0"0"0,1 1 0 0 0,0-1 0 0 0,-1 1 0 0 0,1-1-1 0 0,0 0 1 0 0,0 0 0 0 0,0 0 0 0 0,1 0 0 0 0,-1 0 0 0 0,1 0 0 0 0,-1 0 0 0 0,1 0 0 0 0,0-1 0 0 0,0 1-1 0 0,1-1 1 0 0,-1 1 0 0 0,1 0 0 0 0,0-1 0 0 0,0 1 0 0 0,0-1 0 0 0,0 1 0 0 0,0-1 0 0 0,1 1 0 0 0,-1-1 0 0 0,1 1-1 0 0,0 0 1 0 0,0-1 0 0 0,3-4 0 0 0,41-64 4823 0 0,-12 24-2595 0 0,-28 40-2103 0 0,0 0 0 0 0,0 0 1 0 0,1 0-1 0 0,1 1 0 0 0,-1 0 0 0 0,1 1 1 0 0,0-1-1 0 0,1 1 0 0 0,-1 1 0 0 0,1-1 0 0 0,0 1 1 0 0,1 1-1 0 0,16-8 0 0 0,-14 8-150 0 0,98-40 1102 0 0,-74 27-1072 0 0,1 2-1 0 0,1 1 1 0 0,0 2-1 0 0,47-9 0 0 0,128-8 68 0 0,-144 21-173 0 0,131-16 102 0 0,-146 18 89 0 0,57 1 0 0 0,-110 6-258 0 0,0-1 1 0 0,1 0-1 0 0,-1 0 1 0 0,0 1-1 0 0,1-1 1 0 0,-1 1-1 0 0,0-1 1 0 0,0 0-1 0 0,1 1 1 0 0,-1-1-1 0 0,0 0 1 0 0,0 1-1 0 0,0-1 1 0 0,0 1-1 0 0,1-1 1 0 0,-1 1-1 0 0,0-1 1 0 0,0 0-1 0 0,0 1 1 0 0,0-1-1 0 0,0 1 1 0 0,0-1-1 0 0,0 1 0 0 0,0 0 1 0 0,0 14 126 0 0,0-13-117 0 0,3 25 160 0 0,7-20-59 0 0,0-2-8 0 0,-10-5-113 0 0,1 0 1 0 0,0 0-1 0 0,-1 1 0 0 0,1-1 1 0 0,-1 0-1 0 0,1 0 1 0 0,-1 1-1 0 0,1-1 0 0 0,-1 0 1 0 0,1 0-1 0 0,-1 1 1 0 0,1-1-1 0 0,-1 1 0 0 0,1-1 1 0 0,-1 0-1 0 0,0 1 1 0 0,1-1-1 0 0,-1 1 0 0 0,0-1 1 0 0,1 1-1 0 0,-1 0 1 0 0,12 27 68 0 0,-12-26-63 0 0,1 0 1 0 0,-1-1-1 0 0,1 1 0 0 0,0 0 1 0 0,0 0-1 0 0,2 3 1 0 0,3 7 64 0 0,-1 0-79 0 0,0 0-1 0 0,8 13 1 0 0,6 12 38 0 0,-8-13 17 0 0,2-1 0 0 0,0 0 0 0 0,2-1 0 0 0,28 33 0 0 0,-27-33-17 0 0,-8-12-19 0 0,12 13 0 0 0,-16-18 6 0 0,0 0 1 0 0,-1 0-1 0 0,0 0 0 0 0,5 10 1 0 0,1 2-45 0 0,-7-13 36 0 0,1 0-1 0 0,-1 0 1 0 0,1 0-1 0 0,0 0 1 0 0,1 0 0 0 0,-1-1-1 0 0,0 0 1 0 0,1 1 0 0 0,0-1-1 0 0,0-1 1 0 0,0 1-1 0 0,6 3 1 0 0,-6-4-2 0 0,1 0-1 0 0,0-1 1 0 0,0 1-1 0 0,0-1 1 0 0,0 0 0 0 0,0 0-1 0 0,0 0 1 0 0,0-1-1 0 0,1 0 1 0 0,-1 0 0 0 0,0 0-1 0 0,0-1 1 0 0,0 0 0 0 0,0 0-1 0 0,0 0 1 0 0,0 0-1 0 0,0-1 1 0 0,0 0 0 0 0,0 0-1 0 0,-1 0 1 0 0,1-1-1 0 0,6-4 1 0 0,47-46 64 0 0,-17 14-23 0 0,15-16-10 0 0,7-2-61 0 0,20-16 49 0 0,-42 38-47 0 0,11-8 3 0 0,-16 13 29 0 0,43-45 0 0 0,-61 56-10 0 0,-14 15 6 0 0,0 0 1 0 0,-1-1-1 0 0,1 1 0 0 0,-1-1 0 0 0,-1 0 1 0 0,1 0-1 0 0,3-10 0 0 0,0-3 41 0 0,3-19 0 0 0,-4 15-26 0 0,49-217 429 0 0,-50 214-377 0 0,-2 1 0 0 0,0-40 0 0 0,-2 54-23 0 0,0 9-1 0 0,0 1-49 0 0,-1 0 0 0 0,1 0 0 0 0,0 0 0 0 0,0 0 0 0 0,0 0 0 0 0,0 0 0 0 0,0 0 0 0 0,0 0 0 0 0,0 0 0 0 0,0 0 0 0 0,-1 0 0 0 0,1 0-1 0 0,0 0 1 0 0,0 0 0 0 0,0 0 0 0 0,0 0 0 0 0,0 0 0 0 0,0 0 0 0 0,0 0 0 0 0,0 0 0 0 0,0 0 0 0 0,0 0 0 0 0,-1 0 0 0 0,1 0 0 0 0,0 1 0 0 0,0-1 0 0 0,0 0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0,3 7-2 0 0,0-5-3 0 0,0 0-1 0 0,0 1 0 0 0,0-2 0 0 0,1 1 1 0 0,-1 0-1 0 0,1-1 0 0 0,-1 1 1 0 0,1-1-1 0 0,5 1 0 0 0,17 7-14 0 0,-16-4 49 0 0,1 0-23 0 0,-1 0-1 0 0,0 1 1 0 0,10 8 0 0 0,-1 3 34 0 0,-13-12-38 0 0,1 1 1 0 0,-1-1-1 0 0,1 0 0 0 0,10 5 0 0 0,10 5 3 0 0,-1 0 0 0 0,0 2-1 0 0,30 25 1 0 0,-38-25-18 0 0,0 1-1 0 0,-1 0 1 0 0,-1 1-1 0 0,21 33 1 0 0,45 91 10 0 0,-57-94 40 0 0,39 53 0 0 0,-54-88-37 0 0,1 1 0 0 0,1-1 1 0 0,0-1-1 0 0,1 0 1 0 0,0-1-1 0 0,1 0 0 0 0,24 15 1 0 0,-28-22 6 0 0,-1-1-1 0 0,1 0 1 0 0,-1-1 0 0 0,1 1 0 0 0,0-2 0 0 0,0 1 0 0 0,1-2 0 0 0,-1 1 0 0 0,0-1 0 0 0,1-1 0 0 0,-1 0 0 0 0,0-1 0 0 0,1 1-1 0 0,-1-2 1 0 0,15-3 0 0 0,6-1-16 0 0,20-5 54 0 0,-19 0 17 0 0,49-25 0 0 0,-52 22-69 0 0,1 1-1 0 0,34-10 0 0 0,-53 19 25 0 0,0 0 0 0 0,-1-1 0 0 0,1-1-1 0 0,-1 0 1 0 0,0 0 0 0 0,0-1 0 0 0,-1 0-1 0 0,0-1 1 0 0,11-11 0 0 0,34-42 80 0 0,7-6-90 0 0,-2 1-30 0 0,-56 63 24 0 0,1 0 1 0 0,0 0-1 0 0,0 0 0 0 0,0 0 1 0 0,0 0-1 0 0,7-3 1 0 0,-8 5 2 0 0,-1 0-1 0 0,1 0 1 0 0,-1 1 0 0 0,1-1 0 0 0,-1 1-1 0 0,1-1 1 0 0,-1 1 0 0 0,1 0 0 0 0,0 0 0 0 0,-1 0-1 0 0,1 0 1 0 0,-1 0 0 0 0,6 2 0 0 0,-7-1-6 0 0,1-1-1 0 0,0 1 1 0 0,-1 0 0 0 0,1 0 0 0 0,-1 0 0 0 0,0 0-1 0 0,1 0 1 0 0,-1 0 0 0 0,0 1 0 0 0,1-1 0 0 0,-1 0-1 0 0,0 1 1 0 0,2 2 0 0 0,9 21-33 0 0,-11-23 34 0 0,6 16 20 0 0,-1 1 1 0 0,6 38-1 0 0,-9-43-12 0 0,33 267-31 0 0,-24-167 48 0 0,-9-90-29 0 0,23 171-44 0 0,-18-155-35 0 0,2-1 0 0 0,25 70-1 0 0,4-24-170 0 0,-30-69 119 0 0,0-1 0 0 0,1 1 0 0 0,13 14 0 0 0,-3-8-189 0 0,1-1 1 0 0,29 22 0 0 0,51 32-1157 0 0,-57-48 365 0 0,-3-2-236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1.16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951.5625"/>
      <inkml:brushProperty name="anchorY" value="-305410.65625"/>
      <inkml:brushProperty name="scaleFactor" value="0.5"/>
    </inkml:brush>
  </inkml:definitions>
  <inkml:trace contextRef="#ctx0" brushRef="#br0">15 175 168 0 0,'0'0'0'0'0,"-2"-10"168"0"0,-2-14 859 0 0,-1-7-936 0 0,1-1 627 0 0,4 0-27 0 0,6 7-113 0 0,-5 24-534 0 0,-1-1 0 0 0,1 0 1 0 0,0 0-1 0 0,0 1 0 0 0,0-1 1 0 0,0 0-1 0 0,0 1 0 0 0,2-3 0 0 0,-1 5-16 0 0,-1-2-1 0 0,0 0 1 0 0,-1 1 0 0 0,1-1-1 0 0,1 1 1 0 0,-1 0-1 0 0,0-1 1 0 0,0 1-1 0 0,0 0 1 0 0,0 0-1 0 0,0-1 1 0 0,0 1-1 0 0,0 0 1 0 0,0 0-1 0 0,2 0 1 0 0,-1 2 47 0 0,1-2 1 0 0,-1 1 0 0 0,1 0-1 0 0,0 0 1 0 0,-1 1 0 0 0,0-1-1 0 0,5 3 1 0 0,-1 2 12 0 0,0-1 0 0 0,0 1 0 0 0,5 7 0 0 0,0 2 303 0 0,11 22 0 0 0,13 38 235 0 0,-2 26-72 0 0,1 31-51 0 0,-3 27 173 0 0,-2 22-321 0 0,-4 28 210 0 0,-3 19-162 0 0,-5 19-135 0 0,-6 34-84 0 0,-5 30 103 0 0,-7 29-203 0 0,-6 32 217 0 0,-5 10-198 0 0,-4-1-34 0 0,-2-3-76 0 0,1-18 21 0 0,1-23-53 0 0,2-19-240 0 0,4-25-91 0 0,3-26-39 0 0,5-24-456 0 0,3-27-66 0 0,5-28 307 0 0,5-26-622 0 0,4-27-697 0 0,2-25 648 0 0,-2-33-1948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37.50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99 913 1384 0 0,'-20'-3'4211'0'0,"1"2"-2807"0"0,16 1-1113 0 0,1 0-1 0 0,-1 1 1 0 0,-44 28 7146 0 0,43-27-6995 0 0,4-10 658 0 0,23-40 18 0 0,-12 27-869 0 0,15-24 80 0 0,1 1 0 0 0,64-76 0 0 0,-84 112-294 0 0,112-133 337 0 0,-82 103-335 0 0,62-54-1 0 0,-19 30 9 0 0,2 4 0 0 0,2 3 0 0 0,136-65 0 0 0,-190 107-54 0 0,1 1-1 0 0,0 1 0 0 0,0 1 1 0 0,1 2-1 0 0,1 1 0 0 0,-1 2 1 0 0,44-2-1 0 0,-34 7-9 0 0,0 1 0 0 0,0 3 0 0 0,59 12 0 0 0,-72-10-123 0 0,-1-2 0 0 0,1 0 0 0 0,0-2-1 0 0,0-2 1 0 0,0 0 0 0 0,42-6 0 0 0,-42 1-1031 0 0,55-17 0 0 0,-50 11-482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38.09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121 138 1288 0 0,'-16'-5'2637'0'0,"12"5"-1978"0"0,0-1 0 0 0,0 0 0 0 0,-1 1 1 0 0,1 0-1 0 0,-8 1 0 0 0,8 0-119 0 0,0-1 0 0 0,0 0 0 0 0,0 0 0 0 0,0 0 0 0 0,0 0 0 0 0,0-1 0 0 0,1 0 0 0 0,-1 0 0 0 0,0 0 0 0 0,0 0 0 0 0,-6-3 0 0 0,9 3-403 0 0,-1 0-1 0 0,1 0 0 0 0,0 0 0 0 0,0-1 1 0 0,-1 1-1 0 0,1 0 0 0 0,0-1 0 0 0,0 1 0 0 0,0-1 1 0 0,1 1-1 0 0,-1-1 0 0 0,0 1 0 0 0,0-1 1 0 0,1 0-1 0 0,-1 1 0 0 0,0-4 0 0 0,1 0 51 0 0,-1 1 0 0 0,1 0 0 0 0,0 0-1 0 0,0 0 1 0 0,0 0 0 0 0,1-5 0 0 0,1 2-13 0 0,0 0 1 0 0,0 0-1 0 0,1 1 1 0 0,0-1-1 0 0,1 1 1 0 0,7-12-1 0 0,-11 18-161 0 0,0-1 0 0 0,0 1-1 0 0,1 0 1 0 0,-1 0-1 0 0,0-1 1 0 0,0 1-1 0 0,1 0 1 0 0,-1 0 0 0 0,0-1-1 0 0,0 1 1 0 0,1 0-1 0 0,-1 0 1 0 0,0-1-1 0 0,1 1 1 0 0,-1 0-1 0 0,0 0 1 0 0,1 0 0 0 0,-1 0-1 0 0,0 0 1 0 0,1 0-1 0 0,-1 0 1 0 0,0 0-1 0 0,1 0 1 0 0,-1-1 0 0 0,1 2-1 0 0,-1-1 1 0 0,0 0-1 0 0,1 0 1 0 0,-1 0-1 0 0,0 0 1 0 0,1 0 0 0 0,-1 0-1 0 0,0 0 1 0 0,1 0-1 0 0,-1 0 1 0 0,0 1-1 0 0,1-1 1 0 0,-1 0 0 0 0,0 0-1 0 0,1 0 1 0 0,-1 1-1 0 0,0-1 1 0 0,0 0-1 0 0,1 0 1 0 0,-1 1-1 0 0,0-1 1 0 0,1 1 0 0 0,12 18 310 0 0,-9-13-263 0 0,27 42 239 0 0,53 73 417 0 0,-43-71-586 0 0,-3 1-1 0 0,45 79 0 0 0,-67-101-114 0 0,46 90 41 0 0,-32-52-41 0 0,2-2 0 0 0,45 65-1 0 0,-58-101 3 0 0,2-2-1 0 0,1 0 1 0 0,1-1-1 0 0,1-1 1 0 0,1-2-1 0 0,45 33 1 0 0,-10-15 15 0 0,127 63 0 0 0,-166-94-21 0 0,1-1-1 0 0,-1-1 1 0 0,27 6 0 0 0,-37-12-7 0 0,1 0 1 0 0,-1-1 0 0 0,1 0 0 0 0,-1 0-1 0 0,1-1 1 0 0,-1-1 0 0 0,1 0 0 0 0,15-4-1 0 0,212-59 10 0 0,-201 56 1 0 0,1 3 1 0 0,0 1-1 0 0,0 2 1 0 0,54 4-1 0 0,-64-1-11 0 0,-1 2-1 0 0,1 1 1 0 0,-1 1-1 0 0,0 2 1 0 0,-1 1-1 0 0,1 1 1 0 0,32 15-1 0 0,-44-15 16 0 0,0 1 1 0 0,0 1-1 0 0,-1 0 1 0 0,0 1-1 0 0,-1 0 0 0 0,-1 2 1 0 0,0-1-1 0 0,19 26 1 0 0,-8-4 131 0 0,-2 0 0 0 0,32 70 0 0 0,-17-18-59 0 0,15 34 35 0 0,-46-112-159 0 0,0 1 1 0 0,1-1-1 0 0,0 0 0 0 0,1-1 1 0 0,-1 0-1 0 0,17 14 1 0 0,-21-20-22 0 0,-1-1-1 0 0,1 1 1 0 0,-1 0 0 0 0,1-1 0 0 0,0 1 0 0 0,0-1 0 0 0,0 0 0 0 0,0 0 0 0 0,0 0 0 0 0,0 0 0 0 0,0 0 0 0 0,0-1 0 0 0,0 1 0 0 0,0-1 0 0 0,0 0 0 0 0,0 0 0 0 0,0 0 0 0 0,1-1 0 0 0,-1 1 0 0 0,0-1 0 0 0,0 1 0 0 0,0-1 0 0 0,0 0 0 0 0,0 0 0 0 0,0 0 0 0 0,-1-1 0 0 0,1 1 0 0 0,4-3 0 0 0,-1-1-493 0 0,1-1 1 0 0,-1 1 0 0 0,6-8-1 0 0,2-9-1226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38.55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2209 841 816 0 0,'-14'34'7065'0'0,"11"-19"-5658"0"0,3-13-1171 0 0,0 0 1 0 0,-1-1 0 0 0,1 1 0 0 0,12 25 4026 0 0,-9-24-4026 0 0,3 2 538 0 0,-1 0 0 0 0,1 1 0 0 0,-1 0 1 0 0,9 12-1 0 0,-14-17-726 0 0,0-1 0 0 0,1 1 1 0 0,-1-1-1 0 0,0 0 1 0 0,0 1-1 0 0,2 2 396 0 0,-1-3-396 0 0,-1 0 1 0 0,0 0-1 0 0,1 0 1 0 0,-1 1-1 0 0,0-1 1 0 0,1 0-1 0 0,-1 0 0 0 0,1 0 1 0 0,-1 0-1 0 0,0 1 1 0 0,1-1-1 0 0,-1 0 0 0 0,1 0 1 0 0,-1 0-1 0 0,0 0 1 0 0,1 0-1 0 0,-1 0 1 0 0,1 0-1 0 0,-1 0 0 0 0,1-1 1 0 0,2 1 290 0 0,-2 0-295 0 0,-1 0 1 0 0,1-1 0 0 0,-1 1-1 0 0,0-1 1 0 0,1 1 0 0 0,-1 0-1 0 0,1-1 1 0 0,-1 1 0 0 0,0-1-1 0 0,1 1 1 0 0,-1-1 0 0 0,0 1 0 0 0,0-1-1 0 0,1 0 1 0 0,-1 1 0 0 0,0-1-1 0 0,0 1 1 0 0,0-1 0 0 0,0 1-1 0 0,0-1 1 0 0,0 0 0 0 0,0 1-1 0 0,0-1 1 0 0,0 0 0 0 0,1-18 290 0 0,-1 18-322 0 0,0-13 92 0 0,-1 1 0 0 0,0-1 0 0 0,-4-18-1 0 0,3 25-85 0 0,0 0 0 0 0,0 0 0 0 0,-1 0 0 0 0,0 0 0 0 0,0 1 0 0 0,-1 0 0 0 0,-8-12 0 0 0,-8-6 122 0 0,-45-41 0 0 0,49 50-102 0 0,-86-72 180 0 0,34 31-43 0 0,-52-43 199 0 0,-135-85 1 0 0,183 140-215 0 0,-128-60 1 0 0,170 92-131 0 0,0 1-1 0 0,-1 2 1 0 0,0 0 0 0 0,-1 2 0 0 0,-53-4-1 0 0,33 8 45 0 0,0 2 1 0 0,-90 11-1 0 0,-75 21 91 0 0,34-4-58 0 0,159-24-98 0 0,-46 5-41 0 0,59-7 12 0 0,-1-1 1 0 0,1 0-1 0 0,-23-4 0 0 0,34 4 16 0 0,0 0-1 0 0,0 0 1 0 0,-1 0-1 0 0,1 0 0 0 0,0 0 1 0 0,-1 0-1 0 0,1 0 1 0 0,0 0-1 0 0,-1 0 0 0 0,1 0 1 0 0,0 0-1 0 0,-1 0 1 0 0,1-1-1 0 0,0 1 0 0 0,0 0 1 0 0,-1 0-1 0 0,1 0 1 0 0,0 0-1 0 0,-1-1 0 0 0,1 1 1 0 0,0 0-1 0 0,0 0 1 0 0,0 0-1 0 0,-1-1 0 0 0,1 1 1 0 0,0 0-1 0 0,0 0 1 0 0,0-1-1 0 0,0 1 0 0 0,-1 0 1 0 0,1-1-1 0 0,0 1 1 0 0,0 0-1 0 0,0-1 0 0 0,0 1 1 0 0,0 0-1 0 0,0-1 1 0 0,0 1-1 0 0,0 0 0 0 0,0 0 1 0 0,0-1-1 0 0,0 1 1 0 0,0 0-1 0 0,0-1 0 0 0,0 1 1 0 0,0 0-1 0 0,0-1 1 0 0,0 1-1 0 0,0 0 1 0 0,1-1-1 0 0,-1 1 0 0 0,0 0 1 0 0,0 0-1 0 0,0-1 1 0 0,0 1-1 0 0,1 0 0 0 0,-1 0 1 0 0,0-1-1 0 0,0 1 1 0 0,1 0-1 0 0,2-4-22 0 0,1 1 0 0 0,0-1 0 0 0,5-3 0 0 0,-1 0-34 0 0,23-21-257 0 0,-30 27 309 0 0,-1 1 0 0 0,0 0 0 0 0,1-1 0 0 0,-1 1 0 0 0,0 0 0 0 0,1-1 0 0 0,-1 1 0 0 0,0 0 0 0 0,0-1 0 0 0,1 1 0 0 0,-1 0 0 0 0,0-1 0 0 0,0 1 0 0 0,0-1 0 0 0,1 1 0 0 0,-1-1 0 0 0,0 1 0 0 0,0-1 0 0 0,0 1 0 0 0,0 0 0 0 0,0-1 0 0 0,0 1 0 0 0,0-1 0 0 0,0 1 0 0 0,0-1 0 0 0,0 1 0 0 0,0-1 0 0 0,0 1 0 0 0,-1-1 0 0 0,1 1 0 0 0,0 0 0 0 0,0-1 0 0 0,0 1 0 0 0,-1-1 0 0 0,1 1 0 0 0,0 0 0 0 0,0-1 0 0 0,-1 1 0 0 0,1 0 0 0 0,0-1 0 0 0,-1 1 0 0 0,1 0 0 0 0,0-1 0 0 0,-1 1 0 0 0,1 0 0 0 0,0 0 0 0 0,-1-1 0 0 0,1 1 0 0 0,-1 0 0 0 0,1 0 0 0 0,-1 0 0 0 0,0-1 0 0 0,-3 0-39 0 0,1 0 0 0 0,-1-1 1 0 0,0 1-1 0 0,0 1 0 0 0,-4-2 0 0 0,-71 0-1150 0 0,63 3 193 0 0,-1-1 0 0 0,1 0 0 0 0,-1-1 0 0 0,1-1 0 0 0,-32-9 0 0 0,11-2-2686 0 0,-1-4-216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38.96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1417 208 1240 0 0,'-85'-31'3324'0'0,"42"15"-1078"0"0,0 1 0 0 0,-60-11 0 0 0,78 21-1327 0 0,-46-9 2039 0 0,63 12-2410 0 0,0-1-1 0 0,1 0 0 0 0,-1-1 0 0 0,1 0 1 0 0,-12-7-1 0 0,-31-29 1676 0 0,46 36-2105 0 0,0 1 1 0 0,-1-1 0 0 0,0 1 0 0 0,0 0-1 0 0,0 1 1 0 0,0-1 0 0 0,0 1-1 0 0,-1 0 1 0 0,1 0 0 0 0,0 0 0 0 0,-1 1-1 0 0,0 0 1 0 0,-10-1 0 0 0,6 2-30 0 0,0 1 1 0 0,0 0-1 0 0,0 0 1 0 0,0 1-1 0 0,1 0 1 0 0,-1 1-1 0 0,-10 4 1 0 0,2 0 6 0 0,-1 2-1 0 0,1 0 1 0 0,1 1 0 0 0,0 0 0 0 0,-28 23 0 0 0,15-6 43 0 0,-50 56 0 0 0,49-44-36 0 0,-43 71-1 0 0,30-33-36 0 0,-51 124 0 0 0,83-174-52 0 0,-49 122 30 0 0,46-109-30 0 0,3 0 0 0 0,-10 52-1 0 0,18-75-14 0 0,0 6 2 0 0,1 1 1 0 0,0 0-1 0 0,2 0 0 0 0,2 38 1 0 0,0-56-2 0 0,0 0 0 0 0,0-1 0 0 0,0 1 0 0 0,4 10 1 0 0,-5-15 3 0 0,1 1-1 0 0,0 0 1 0 0,0 0 0 0 0,0-1 0 0 0,0 1 0 0 0,0 0 0 0 0,0-1 0 0 0,0 1 0 0 0,0-1 0 0 0,1 0 0 0 0,-1 1 0 0 0,0-1 0 0 0,1 0 0 0 0,-1 0 0 0 0,1 0 0 0 0,0 0 0 0 0,2 2 0 0 0,-3-3-4 0 0,-1 0 1 0 0,1 0 0 0 0,-1 0-1 0 0,1 1 1 0 0,-1-1 0 0 0,1 0 0 0 0,-1 1-1 0 0,1-1 1 0 0,-1 0 0 0 0,1 1 0 0 0,-1-1-1 0 0,0 1 1 0 0,1-1 0 0 0,-1 1-1 0 0,0-1 1 0 0,1 1 0 0 0,-1-1 0 0 0,0 1-1 0 0,0-1 1 0 0,1 1 0 0 0,-1-1 0 0 0,0 1-1 0 0,0-1 1 0 0,0 1 0 0 0,0-1-1 0 0,0 1 1 0 0,0 0 0 0 0,0-1 0 0 0,0 1-1 0 0,0-1 1 0 0,0 1 0 0 0,0-1 0 0 0,0 1-1 0 0,0 0 1 0 0,0-1 0 0 0,-1 1-1 0 0,0 4 18 0 0,-1-1-1 0 0,0 1 0 0 0,-3 6 0 0 0,0-3-39 0 0,-72 168 34 0 0,49-95 9 0 0,18-48 18 0 0,-18 76 26 0 0,21-85-171 0 0,1 1-1 0 0,1-1 0 0 0,1 1 1 0 0,-1 41-1 0 0,4-65 78 0 0,1-1 0 0 0,0 1 1 0 0,0 0-1 0 0,0 0 0 0 0,0-1 0 0 0,0 1 1 0 0,0 0-1 0 0,0-1 0 0 0,1 1 0 0 0,-1 0 1 0 0,0 0-1 0 0,0-1 0 0 0,0 1 0 0 0,1 0 1 0 0,-1-1-1 0 0,0 1 0 0 0,1-1 0 0 0,-1 1 1 0 0,1 0-1 0 0,-1-1 0 0 0,1 1 0 0 0,-1-1 1 0 0,2 2-1 0 0,-2-2-9 0 0,1-1 0 0 0,0 1 0 0 0,-1 0 1 0 0,1 0-1 0 0,0 0 0 0 0,0 0 0 0 0,-1-1 0 0 0,1 1 1 0 0,0 0-1 0 0,-1-1 0 0 0,1 1 0 0 0,0 0 0 0 0,-1-1 1 0 0,1 1-1 0 0,-1-1 0 0 0,1 1 0 0 0,-1-1 0 0 0,1 1 1 0 0,-1-1-1 0 0,1 0 0 0 0,-1 1 0 0 0,1-1 0 0 0,-1 1 1 0 0,1-2-1 0 0,32-52-3655 0 0,-12 17 2253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40.24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130 1894 8 0 0,'-12'17'-3'0'0,"-2"1"457"0"0,1 1 0 0 0,0 0 0 0 0,-10 22-1 0 0,18-31 91 0 0,-44 129 12313 0 0,111-196-9977 0 0,-11 9-1998 0 0,135-128 1071 0 0,-91 85-1559 0 0,265-225 791 0 0,77-38-499 0 0,46-51-325 0 0,-62 72-182 0 0,55 24 113 0 0,-448 292-219 0 0,1 1 0 0 0,34-13 0 0 0,-59 27-63 0 0,-1 1 0 0 0,1 0-1 0 0,0 1 1 0 0,0-1 0 0 0,-1 0 0 0 0,1 1 0 0 0,0 0 0 0 0,0 0 0 0 0,0 0-1 0 0,-1 1 1 0 0,1-1 0 0 0,0 1 0 0 0,0 0 0 0 0,-1 0 0 0 0,1 0 0 0 0,0 0-1 0 0,5 4 1 0 0,0-1 19 0 0,0 1 0 0 0,0-2 0 0 0,1 1-1 0 0,11 2 1 0 0,-12-4-14 0 0,5 2 28 0 0,-10-4-28 0 0,-1 0 1 0 0,0 0-1 0 0,0 0 1 0 0,0 0 0 0 0,0 1-1 0 0,4 1 1 0 0,-6-1-16 0 0,1 0 0 0 0,0 0 1 0 0,0 0-1 0 0,-1-1 0 0 0,1 1 1 0 0,0 0-1 0 0,0-1 0 0 0,0 1 0 0 0,0-1 1 0 0,0 0-1 0 0,0 1 0 0 0,0-1 0 0 0,0 0 1 0 0,0 0-1 0 0,3-1 0 0 0,13 2 11 0 0,11 2 19 0 0,40 0 0 0 0,-41-2 3 0 0,44 5-1 0 0,-37 2-15 0 0,-1 0 0 0 0,0 2 0 0 0,0 2 0 0 0,-1 1 0 0 0,-1 2 0 0 0,33 19 0 0 0,-18-4 8 0 0,-1 1 0 0 0,-1 3 0 0 0,44 42 0 0 0,59 68 83 0 0,-105-98-84 0 0,47 66 0 0 0,-22-16 58 0 0,77 106 0 0 0,-92-131-53 0 0,52 65 34 0 0,-71-96-23 0 0,49 45 0 0 0,80 56 52 0 0,-31-27-15 0 0,28 29 35 0 0,-151-134-120 0 0,0 0 0 0 0,0 1 1 0 0,-1 0-1 0 0,0 0 0 0 0,-1 1 0 0 0,-1 0 0 0 0,1 1 0 0 0,6 16 1 0 0,-11-22-3 0 0,0 0 1 0 0,-1 0 0 0 0,0 1-1 0 0,0-1 1 0 0,0 0 0 0 0,-1 9-1 0 0,0-8 9 0 0,1-1 1 0 0,-1 0-1 0 0,1 0 0 0 0,0 1 0 0 0,1-1 1 0 0,2 8-1 0 0,6 20-41 0 0,-8-26 12 0 0,0-1 1 0 0,0 0-1 0 0,1 0 1 0 0,3 8-1 0 0,0-5-84 0 0,0 1 0 0 0,1-1 0 0 0,1-1 0 0 0,-1 1-1 0 0,2-1 1 0 0,-1-1 0 0 0,1 1 0 0 0,11 7-1 0 0,-13-11-105 0 0,-1-1-1 0 0,1 0 1 0 0,0-1-1 0 0,0 1 1 0 0,0-1-1 0 0,1-1 1 0 0,-1 1-1 0 0,1-1 1 0 0,-1-1-1 0 0,1 1 1 0 0,0-1-1 0 0,-1-1 0 0 0,14 1 1 0 0,10-5-1882 0 0,3-6-602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41.08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351 2072 8 0 0,'-46'21'99'0'0,"1"2"1"0"0,1 3-1 0 0,-47 35 0 0 0,-33 41 8490 0 0,136-95-6930 0 0,-2-4-1437 0 0,1 0 0 0 0,-1-1 0 0 0,1 0-1 0 0,0-1 1 0 0,0 0 0 0 0,-1 0 0 0 0,1-1 0 0 0,0-1 0 0 0,0 0 0 0 0,0 0 0 0 0,0-1-1 0 0,-1-1 1 0 0,1 1 0 0 0,-1-2 0 0 0,0 1 0 0 0,0-2 0 0 0,0 1 0 0 0,13-9 0 0 0,101-77 826 0 0,-7-10-87 0 0,53-56 193 0 0,157-134-82 0 0,-122 134-653 0 0,155-128-188 0 0,-131 71-223 0 0,-11 10-84 0 0,-78 84-97 0 0,189-174-1160 0 0,-263 229 636 0 0,215-200-6384 0 0,-239 232 5920 0 0,-4 10 226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42.05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2037 8 0 0,'0'-2'102'0'0,"1"1"0"0"0,-1-1 1 0 0,1 1-1 0 0,-1-1 0 0 0,1 1 0 0 0,-1-1 1 0 0,1 1-1 0 0,0 0 0 0 0,0 0 0 0 0,-1-1 1 0 0,1 1-1 0 0,0 0 0 0 0,0 0 0 0 0,0 0 0 0 0,1 0 1 0 0,-1 0-1 0 0,0 0 0 0 0,0 0 0 0 0,0 0 1 0 0,2-1-1 0 0,-2 2 24 0 0,1-1 0 0 0,-1 0 0 0 0,0 0 1 0 0,0 1-1 0 0,1-1 0 0 0,-1 1 0 0 0,1-1 1 0 0,-1 1-1 0 0,0 0 0 0 0,1-1 0 0 0,-1 1 0 0 0,1 0 1 0 0,-1 0-1 0 0,0 0 0 0 0,1 0 0 0 0,-1 0 1 0 0,1 0-1 0 0,-1 1 0 0 0,1-1 0 0 0,-1 0 0 0 0,2 1 1 0 0,-1 1-20 0 0,0 0 1 0 0,-1 0 0 0 0,1 0-1 0 0,-1 0 1 0 0,1 0 0 0 0,-1 0-1 0 0,0 0 1 0 0,1 0 0 0 0,-1 0-1 0 0,0 1 1 0 0,-1-1-1 0 0,1 0 1 0 0,0 1 0 0 0,-1-1-1 0 0,1 5 1 0 0,2 2 246 0 0,1 6-4 0 0,16 70 1475 0 0,-16-61-1054 0 0,1 1-1 0 0,1-1 1 0 0,16 42-1 0 0,-19-58-540 0 0,1 0-1 0 0,0 0 1 0 0,1 0-1 0 0,-1 0 1 0 0,1-1-1 0 0,1 0 1 0 0,0 0 0 0 0,0 0-1 0 0,0-1 1 0 0,0 0-1 0 0,1 0 1 0 0,0-1 0 0 0,1 0-1 0 0,7 5 1 0 0,-10-8-100 0 0,0 0 1 0 0,0-1 0 0 0,-1 1-1 0 0,1-1 1 0 0,0 0 0 0 0,0-1-1 0 0,0 1 1 0 0,0-1 0 0 0,0 0-1 0 0,0 0 1 0 0,0 0 0 0 0,10-3-1 0 0,-1 0 154 0 0,0-1 1 0 0,0-1-1 0 0,15-6 0 0 0,-2-2 52 0 0,-18 8-227 0 0,1 0 0 0 0,0 1 0 0 0,0 0 0 0 0,1 1 1 0 0,18-4-1 0 0,-6 4 18 0 0,-1 2 1 0 0,43 1 0 0 0,-52 1-63 0 0,-1 1 0 0 0,1 0 0 0 0,-1 1-1 0 0,1 0 1 0 0,-1 1 0 0 0,19 9 0 0 0,-10-4 59 0 0,1-1 0 0 0,-1-1 0 0 0,2 0 0 0 0,31 4 0 0 0,-31-6 37 0 0,28 11-1 0 0,12 3 158 0 0,53 13 157 0 0,-57-15-186 0 0,9 3-50 0 0,28 8 133 0 0,-66-20-317 0 0,0 1-1 0 0,-1 1 0 0 0,-1 2 1 0 0,1 0-1 0 0,-2 2 1 0 0,0 2-1 0 0,-1 0 1 0 0,0 1-1 0 0,27 26 0 0 0,-14-1 100 0 0,-27-29-108 0 0,23 21 0 0 0,-29-29-32 0 0,2 2 28 0 0,1 0 0 0 0,-1 0 0 0 0,1-1 0 0 0,1 0 0 0 0,-1-1-1 0 0,1 0 1 0 0,15 6 0 0 0,-1-5 36 0 0,1 0 0 0 0,34 3 0 0 0,51-2 120 0 0,-57-4-163 0 0,131 18 116 0 0,-164-17-157 0 0,0 0 1 0 0,-1 2 0 0 0,0 1 0 0 0,0 0-1 0 0,24 14 1 0 0,-16-6 11 0 0,-1 1 0 0 0,45 37 0 0 0,-59-42 11 0 0,0 1 0 0 0,-1 0 0 0 0,19 27 0 0 0,22 45 18 0 0,-39-63 4 0 0,1 0-1 0 0,1-1 1 0 0,1 0 0 0 0,21 20-1 0 0,-34-38-30 0 0,-1 0-1 0 0,0-1 0 0 0,0 1 0 0 0,1-1 1 0 0,-1 0-1 0 0,1 0 0 0 0,0 0 0 0 0,-1 0 1 0 0,1 0-1 0 0,-1 0 0 0 0,1-1 0 0 0,0 1 1 0 0,0-1-1 0 0,-1 0 0 0 0,1 0 0 0 0,0 0 1 0 0,0 0-1 0 0,-1-1 0 0 0,1 1 0 0 0,0-1 1 0 0,0 1-1 0 0,3-2 0 0 0,1-3 13 0 0,0 0-1 0 0,0 0 1 0 0,-1-1 0 0 0,1 0-1 0 0,-1 0 1 0 0,-1-1 0 0 0,9-11-1 0 0,9-10 39 0 0,16-19-7 0 0,-24 28-19 0 0,1 0-1 0 0,30-26 0 0 0,-16 19-42 0 0,2 1-1 0 0,63-37 0 0 0,-73 50 33 0 0,0-1-1 0 0,0-1 1 0 0,-2-1-1 0 0,0-1 1 0 0,0 0-1 0 0,-2-2 1 0 0,0 0-1 0 0,26-35 0 0 0,53-97 122 0 0,-64 101-117 0 0,69-81 0 0 0,-15 23 0 0 0,-40 41 17 0 0,-16 21 32 0 0,43-48 0 0 0,14 1-37 0 0,-26 29 133 0 0,75-99 1 0 0,132-260 282 0 0,-150 225-338 0 0,-39 67-21 0 0,101-156 85 0 0,-121 199-129 0 0,85-93-1 0 0,77-52 15 0 0,-147 162-73 0 0,94-67-1 0 0,-139 115-23 0 0,2 1 0 0 0,0 2-1 0 0,0 1 1 0 0,43-16 0 0 0,-70 32-37 0 0,0 1 1 0 0,1-1-1 0 0,-1 1 1 0 0,1 1 0 0 0,-1-1-1 0 0,1 1 1 0 0,6 0 0 0 0,-6-2-236 0 0,-6 2 296 0 0,0 0-1 0 0,1 0 1 0 0,-1 0-1 0 0,0 0 1 0 0,0 0 0 0 0,0 0-1 0 0,0 0 1 0 0,0 0 0 0 0,0 0-1 0 0,0 0 1 0 0,0-1-1 0 0,0 1 1 0 0,0 0 0 0 0,0 0-1 0 0,1 0 1 0 0,-1 0 0 0 0,0 0-1 0 0,0 0 1 0 0,0 0-1 0 0,0 0 1 0 0,0 0 0 0 0,0 0-1 0 0,0 0 1 0 0,0 0 0 0 0,1 0-1 0 0,-1 0 1 0 0,0 0 0 0 0,0 0-1 0 0,0 0 1 0 0,0 0-1 0 0,0 0 1 0 0,0 0 0 0 0,0 0-1 0 0,0 0 1 0 0,0 1 0 0 0,1-1-1 0 0,-1 0 1 0 0,0 0-1 0 0,0 0 1 0 0,0 0 0 0 0,0 0-1 0 0,0 0 1 0 0,0 0 0 0 0,0 0-1 0 0,0 0 1 0 0,0 0-1 0 0,0 0 1 0 0,0 0 0 0 0,0 1-1 0 0,0-1 1 0 0,0 0 0 0 0,0 0-1 0 0,0 0 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46.57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23048 6988 8 0 0,'-30'-15'5665'0'0,"18"16"-4673"0"0,2 0 537 0 0,-9-2-85 0 0,1-1 0 0 0,-1-1 0 0 0,-33-9 0 0 0,43 9-1252 0 0,0 0 0 0 0,1-1 0 0 0,0 0 0 0 0,0-1 1 0 0,0 1-1 0 0,0-1 0 0 0,-9-8 0 0 0,1-2 374 0 0,-27-28-1 0 0,24 20-6 0 0,1-1-1 0 0,-28-49 0 0 0,-18-57 675 0 0,-3-36-254 0 0,20 44-520 0 0,-84-166 416 0 0,-27 22-182 0 0,-11 7-82 0 0,-21-33-38 0 0,36 10-117 0 0,103 171-211 0 0,4-3 0 0 0,-37-147 0 0 0,-19-221 146 0 0,99 460-372 0 0,-10-53 16 0 0,-20-142-38 0 0,29 125 47 0 0,13-165-1 0 0,-3 196 5 0 0,-3-1 0 0 0,-3 1 0 0 0,-2-1 0 0 0,-23-121 0 0 0,24 174-49 0 0,-1 0-1 0 0,0 0 0 0 0,-1 1 1 0 0,1-1-1 0 0,-2 1 0 0 0,1-1 1 0 0,-1 1-1 0 0,-7-8 0 0 0,1 3 15 0 0,0 0 0 0 0,-2 0-1 0 0,-17-14 1 0 0,17 18-4 0 0,1 1 1 0 0,-1 1-1 0 0,-1 0 0 0 0,1 1 0 0 0,-19-6 0 0 0,-23-11 6 0 0,45 18-14 0 0,-52-28 16 0 0,53 27-14 0 0,0-1 0 0 0,0 0 0 0 0,0 0 0 0 0,-10-12 0 0 0,-74-94 9 0 0,90 108-12 0 0,-1 0-1 0 0,0 0 1 0 0,0 1 0 0 0,0-1 0 0 0,-1 1-1 0 0,1 0 1 0 0,-1 0 0 0 0,0 1 0 0 0,-1-1-1 0 0,1 1 1 0 0,0 0 0 0 0,-1 0 0 0 0,0 1-1 0 0,1 0 1 0 0,-1 0 0 0 0,0 0 0 0 0,0 1-1 0 0,-1 0 1 0 0,1 0 0 0 0,-9 0 0 0 0,5 1 11 0 0,-1 0 1 0 0,1 1-1 0 0,0 0 1 0 0,0 1-1 0 0,0 0 1 0 0,1 1-1 0 0,-16 5 1 0 0,-3 6 19 0 0,-45 31 0 0 0,30-18 1 0 0,-164 106-20 0 0,181-118 7 0 0,-2-1-1 0 0,-35 14 1 0 0,-61 14-11 0 0,122-42-9 0 0,-15 5 5 0 0,-1-1 0 0 0,0 0 0 0 0,0-2 0 0 0,-29 1 0 0 0,-74-8 61 0 0,76 3-65 0 0,-48-11 54 0 0,42 6-56 0 0,32 3 1 0 0,-1 0 0 0 0,-23-8-1 0 0,35 9-18 0 0,0 2 0 0 0,-15-3 0 0 0,0 1 6 0 0,15 2 24 0 0,-1 0 0 0 0,1 1 0 0 0,-15 1 1 0 0,2 0 49 0 0,20-1-62 0 0,1-1 1 0 0,-1 1-1 0 0,1 0 0 0 0,-1 0 1 0 0,0-1-1 0 0,1 1 0 0 0,-1 0 1 0 0,1-1-1 0 0,-1 1 0 0 0,1 0 1 0 0,-1-1-1 0 0,1 1 0 0 0,-1-1 1 0 0,1 1-1 0 0,-1-1 0 0 0,1 1 1 0 0,-1-1-1 0 0,1 1 0 0 0,0-1 1 0 0,-1 1-1 0 0,1-1 0 0 0,0 0 1 0 0,0 1-1 0 0,-1-1 0 0 0,1 1 1 0 0,0-1-1 0 0,0 0 0 0 0,0 1 1 0 0,0-1-1 0 0,0 0 0 0 0,-2-23 18 0 0,2 22-8 0 0,1-21-19 0 0,5-27 1 0 0,-3 28 24 0 0,1-28 0 0 0,-4 38-19 0 0,0 0 1 0 0,-1 0-1 0 0,0 0 1 0 0,-1 0-1 0 0,-4-17 1 0 0,-5-5 16 0 0,-2 2 0 0 0,0-1 1 0 0,-3 2-1 0 0,-20-34 0 0 0,-25-25 42 0 0,2 4-102 0 0,33 50 67 0 0,-11-21 36 0 0,23 32-61 0 0,-30-60-5 0 0,11 2 42 0 0,-37-141 1 0 0,34 90-19 0 0,-58-144 0 0 0,15 96-17 0 0,61 139 10 0 0,3 6 8 0 0,-20-68 0 0 0,19 18-22 0 0,-3-15 53 0 0,10 59-22 0 0,-7-87-1 0 0,9 60-39 0 0,3 47 33 0 0,-1 0 1 0 0,-14-42-1 0 0,14 53-14 0 0,1 2-1 0 0,0 1 0 0 0,-1 0 1 0 0,-1 1-1 0 0,1-1 1 0 0,-1 1-1 0 0,-1 0 0 0 0,-13-13 1 0 0,-8-11-7 0 0,-3-5 29 0 0,30 35-28 0 0,0 1-1 0 0,0 0 1 0 0,0 0-1 0 0,0-1 0 0 0,0 1 1 0 0,0 0-1 0 0,1-1 1 0 0,-1 1-1 0 0,0 0 1 0 0,1-1-1 0 0,-1 1 0 0 0,1-1 1 0 0,0 0-1 0 0,0 1 1 0 0,-1-2-1 0 0,1 2 7 0 0,0 0 0 0 0,0 1 1 0 0,-1-1-1 0 0,1 0 0 0 0,0 1 0 0 0,-1-1 0 0 0,1 1 1 0 0,0-1-1 0 0,-1 1 0 0 0,1-1 0 0 0,-1 1 0 0 0,1-1 0 0 0,-1 1 1 0 0,1-1-1 0 0,-1 1 0 0 0,1 0 0 0 0,-1-1 0 0 0,0 1 1 0 0,1 0-1 0 0,-2-1 0 0 0,-15-5 48 0 0,11 5-46 0 0,-1 1-1 0 0,1-1 1 0 0,0 1-1 0 0,-1 1 1 0 0,1-1 0 0 0,-8 3-1 0 0,1-2-4 0 0,-6 3 19 0 0,-1 0-1 0 0,1 1 1 0 0,-34 14 0 0 0,9-3-21 0 0,-35 15 3 0 0,41-16 17 0 0,-41 11 1 0 0,12-11 2 0 0,-2-3 0 0 0,-127 5 0 0 0,127-15-2 0 0,0-4-1 0 0,-128-18 1 0 0,-123-32-27 0 0,-58 14 84 0 0,344 35-72 0 0,-79-1 4 0 0,0 5-1 0 0,-138 19 0 0 0,-66 11 35 0 0,-81-7 21 0 0,158-14-37 0 0,1 15-41 0 0,166-12 47 0 0,-118 40-1 0 0,-67 42-37 0 0,57-20-14 0 0,-753 193 109 0 0,491-199-69 0 0,-7-46-8 0 0,309-21-33 0 0,-125 3 29 0 0,204-2-6 0 0,-81 5 6 0 0,-156 12 4 0 0,76-8 12 0 0,61-3-41 0 0,142-7 15 0 0,-1-1 0 0 0,0-2 0 0 0,-54-9 0 0 0,35-1 1 0 0,-87-27 0 0 0,117 27 1 0 0,1 0 0 0 0,0-2 0 0 0,0-2 0 0 0,-44-29 0 0 0,24 9-5 0 0,-92-60-28 0 0,13 25 28 0 0,3 3 41 0 0,90 49-42 0 0,-1 1 0 0 0,-40-11 1 0 0,59 22 15 0 0,-10-4-10 0 0,11 3-11 0 0,-1 1-1 0 0,-27-6 1 0 0,25 9 12 0 0,1 1 0 0 0,-1 0 0 0 0,0 1 0 0 0,0 1 0 0 0,0 1 0 0 0,1 1 0 0 0,-1 1 0 0 0,0 0 0 0 0,1 1 0 0 0,0 1 0 0 0,-23 9 0 0 0,7 0-29 0 0,-28 13 47 0 0,-97 49-5 0 0,123-59-21 0 0,20-11 14 0 0,1 0 0 0 0,-1-1-1 0 0,-1-1 1 0 0,1 0-1 0 0,-25 2 1 0 0,-82-2-52 0 0,88-5 64 0 0,-129-5-20 0 0,136 5 15 0 0,17 0 3 0 0,0 1 1 0 0,-22 2-1 0 0,-53 13-18 0 0,-55 7-63 0 0,12-15 130 0 0,98-10-71 0 0,4 1 5 0 0,20 1 0 0 0,1 1 1 0 0,-1-1-1 0 0,0 1 1 0 0,0 1-1 0 0,-8 1 0 0 0,13-2 2 0 0,0 1-1 0 0,0-1 0 0 0,0 1 0 0 0,0 0 0 0 0,1-1 0 0 0,-1 1 0 0 0,0 0 0 0 0,1 1 1 0 0,-1-1-1 0 0,1 0 0 0 0,-1 0 0 0 0,1 1 0 0 0,-1-1 0 0 0,1 0 0 0 0,0 1 0 0 0,0-1 1 0 0,0 1-1 0 0,-1 0 0 0 0,2-1 0 0 0,-1 1 0 0 0,0 0 0 0 0,0 0 0 0 0,0 2 0 0 0,-5 14-9 0 0,-5 16-55 0 0,6-20 67 0 0,0 1 0 0 0,1-1 0 0 0,1 1 0 0 0,-2 23 0 0 0,-1 2 7 0 0,-4 14-29 0 0,-15 102 81 0 0,13-83-78 0 0,1-9 13 0 0,-9 76-21 0 0,3-29 66 0 0,4 70-59 0 0,12-150 38 0 0,-6 281-17 0 0,9-186 11 0 0,-4 129 2 0 0,-1-209-17 0 0,-21 270 2 0 0,-17-3-3 0 0,21-177-11 0 0,-5 27 3 0 0,16-117 22 0 0,1-4 8 0 0,-23 76 1 0 0,-9-26-7 0 0,35-81-15 0 0,-12 26-17 0 0,-28 59 48 0 0,3-5-55 0 0,2-1 23 0 0,30-68 1 0 0,-14 40 1 0 0,0 2-25 0 0,16-45 33 0 0,7-13-8 0 0,-2-1-1 0 0,1 1 1 0 0,-1-1 0 0 0,-5 9-1 0 0,8-13 0 0 0,-1-1 0 0 0,1 1 0 0 0,0-1 0 0 0,0 0 0 0 0,-1 1 0 0 0,1-1 0 0 0,0 1 0 0 0,-1-1 0 0 0,1 0 0 0 0,-1 1 0 0 0,1-1 0 0 0,-1 0 0 0 0,1 0 0 0 0,0 1 0 0 0,-1-1 0 0 0,1 0 1 0 0,-1 0-1 0 0,1 0 0 0 0,-1 0 0 0 0,1 1 0 0 0,-1-1 0 0 0,1 0 0 0 0,-1 0 0 0 0,1 0 0 0 0,-2 0 0 0 0,2-1 0 0 0,-1 1 0 0 0,0 0 0 0 0,0-1 0 0 0,1 1 0 0 0,-1-1 0 0 0,0 1 0 0 0,1-1 0 0 0,-1 1 0 0 0,0-1 0 0 0,1 1 0 0 0,-1-1 0 0 0,1 0 1 0 0,-1 1-1 0 0,0-2 0 0 0,-2-4 0 0 0,0 1 0 0 0,1-1 0 0 0,-4-9 0 0 0,5 11-1 0 0,-8-19-12 0 0,-47-123 6 0 0,43 118 14 0 0,-1 0 1 0 0,-34-50 0 0 0,40 68-5 0 0,-1-1 0 0 0,0 2 1 0 0,0-1-1 0 0,-1 1 0 0 0,-1 1 0 0 0,1 0 0 0 0,-1 0 0 0 0,0 1 0 0 0,-1 1 0 0 0,0 0 0 0 0,-18-7 0 0 0,-186-67 28 0 0,199 74-47 0 0,-42-18 28 0 0,-81-46-1 0 0,92 45-7 0 0,-243-143 11 0 0,205 110-8 0 0,-85-56 0 0 0,129 88-14 0 0,-136-75-31 0 0,130 79 31 0 0,-1 2 1 0 0,-1 3 0 0 0,-1 1-1 0 0,0 3 1 0 0,-88-11-1 0 0,50 13 25 0 0,-51-3 10 0 0,-269-13-6 0 0,396 26-23 0 0,-193-20-26 0 0,51-1-38 0 0,-123-3 123 0 0,220 22-65 0 0,-167-6-40 0 0,89 4 52 0 0,109 4-5 0 0,0 1-1 0 0,0 2 1 0 0,0 0-1 0 0,-52 12 0 0 0,55-8-26 0 0,10-3 23 0 0,1 0 0 0 0,-1 2 0 0 0,1-1 0 0 0,-16 9-1 0 0,23-10 6 0 0,0 0-1 0 0,-1 0 0 0 0,1-1 0 0 0,0 0 0 0 0,-1 0 0 0 0,1-1 0 0 0,-9 2 0 0 0,-48-1-9 0 0,48-2 1 0 0,8-1 10 0 0,0 0-1 0 0,0 0 1 0 0,0 0-1 0 0,0-1 1 0 0,-12-5-1 0 0,9 4-17 0 0,-19-5-1 0 0,8 4 4 0 0,-3-1 16 0 0,-1 1 0 0 0,-31 0 0 0 0,13 1-9 0 0,27 2 4 0 0,1 0-1 0 0,-25 3 1 0 0,-24 5-2 0 0,56-6-3 0 0,1 1 1 0 0,-1 0-1 0 0,1 0 0 0 0,0 1 1 0 0,0 0-1 0 0,-8 4 0 0 0,14-6 8 0 0,0 1 0 0 0,-1-1 0 0 0,1 0 0 0 0,-1 1-1 0 0,1-1 1 0 0,0 1 0 0 0,0-1 0 0 0,0 1 0 0 0,0 0-1 0 0,0-1 1 0 0,0 1 0 0 0,1 0 0 0 0,-1 0-1 0 0,0 3 1 0 0,-1 0-1 0 0,1 0 0 0 0,0 0 0 0 0,1 0-1 0 0,-1 6 1 0 0,3 22-10 0 0,2 0 1 0 0,12 52-1 0 0,-10-54 6 0 0,7 36 23 0 0,-4 1 0 0 0,3 109 0 0 0,-30 114-5 0 0,1-70-3 0 0,18-5-28 0 0,6-46 34 0 0,-4-71 15 0 0,-2 42-64 0 0,-2-79 6 0 0,-2 9 45 0 0,-19 108 0 0 0,15-138-1 0 0,-3-1-1 0 0,-1 0 0 0 0,-2 0 0 0 0,-1-1 0 0 0,-29 53 0 0 0,30-71-19 0 0,0 0 0 0 0,-1-1 0 0 0,-1 0 0 0 0,-27 26-1 0 0,-77 60 22 0 0,75-64-13 0 0,15-15-10 0 0,-41 42-26 0 0,-38 33 14 0 0,39-46 57 0 0,-40 32-59 0 0,-9 8 41 0 0,-7 6-5 0 0,83-73-44 0 0,-47 24 0 0 0,67-42 36 0 0,0 0 0 0 0,-41 11 1 0 0,-50 6 13 0 0,-14-4-23 0 0,-54 10-12 0 0,-46 8 33 0 0,190-33-28 0 0,0 1 0 0 0,0 2 0 0 0,-68 32 0 0 0,-2 15-9 0 0,-53 26 44 0 0,129-71-31 0 0,0-1-1 0 0,-1-2 0 0 0,0-1 1 0 0,-1-1-1 0 0,0-2 0 0 0,0-2 1 0 0,-34 2-1 0 0,45-6 6 0 0,-45 5-22 0 0,56-4 7 0 0,0 0 0 0 0,0 1 0 0 0,0 0 0 0 0,-12 6 0 0 0,19-7 11 0 0,1 0 1 0 0,-1 0-1 0 0,1 0 0 0 0,0 0 1 0 0,0 1-1 0 0,0-1 0 0 0,0 1 1 0 0,1 0-1 0 0,-1-1 0 0 0,1 1 0 0 0,-1 1 1 0 0,1-1-1 0 0,0 0 0 0 0,0 1 1 0 0,0-1-1 0 0,-1 5 0 0 0,-1 4-6 0 0,1 0 0 0 0,1-1 0 0 0,0 2 0 0 0,0-1 0 0 0,0 15 0 0 0,5 63 18 0 0,14 73-45 0 0,-1-27 34 0 0,19 179-20 0 0,-33-295 12 0 0,6 29 13 0 0,25 85 0 0 0,27 44-15 0 0,-43-129-26 0 0,9 19 39 0 0,42 82 1 0 0,-48-113-10 0 0,2 0-1 0 0,2-1 1 0 0,43 50-1 0 0,-17-33 22 0 0,102 84 0 0 0,71 30 50 0 0,-155-120-60 0 0,49 36-9 0 0,-24-9 19 0 0,86 86-1 0 0,36 69 0 0 0,-30-6-10 0 0,-32-41 2 0 0,-101-126-2 0 0,65 55 0 0 0,-99-96-1 0 0,0 0-1 0 0,2-2 0 0 0,24 14 0 0 0,-30-20-3 0 0,0-1 0 0 0,0 0 1 0 0,0-1-1 0 0,1-1 1 0 0,0 0-1 0 0,16 1 0 0 0,-25-4 2 0 0,0-1-1 0 0,0-1 0 0 0,0 1 0 0 0,-1-1 0 0 0,1 0 1 0 0,0 0-1 0 0,0 0 0 0 0,-1-1 0 0 0,1 0 0 0 0,-1 0 1 0 0,1-1-1 0 0,-1 0 0 0 0,8-5 0 0 0,4-3 33 0 0,-2 0 0 0 0,15-14 0 0 0,-17 13-44 0 0,1 1 1 0 0,21-14-1 0 0,-31 24 12 0 0,-1-1-1 0 0,0 1 1 0 0,0 0 0 0 0,0 0-1 0 0,1 0 1 0 0,-1 0 0 0 0,1 1-1 0 0,-1-1 1 0 0,1 1 0 0 0,-1 0-1 0 0,5 0 1 0 0,4 1 15 0 0,22 6 0 0 0,-24-5-9 0 0,-1 0 0 0 0,19 1 0 0 0,1-1-18 0 0,-21-1 7 0 0,0-1-1 0 0,0 1 0 0 0,15-3 1 0 0,-4-2 8 0 0,-1-1 0 0 0,0-1-1 0 0,0 0 1 0 0,0-1 0 0 0,-1-1 0 0 0,0-1 0 0 0,19-14 0 0 0,-24 15-10 0 0,-1-1 0 0 0,1 0 0 0 0,-2-1 1 0 0,13-14-1 0 0,33-47-3 0 0,-29 35 16 0 0,11-15 6 0 0,20-25-17 0 0,133-132 11 0 0,-171 190-7 0 0,0 1 0 0 0,44-26 0 0 0,-53 36 2 0 0,0 2 1 0 0,0 0-1 0 0,0 0 1 0 0,1 1 0 0 0,0 0-1 0 0,0 1 1 0 0,0 0-1 0 0,0 1 1 0 0,0 1-1 0 0,19-1 1 0 0,-20 2-1 0 0,0 1 1 0 0,1 0-1 0 0,-1 1 0 0 0,0 0 1 0 0,0 1-1 0 0,0 0 0 0 0,0 0 1 0 0,0 1-1 0 0,-1 1 0 0 0,1 0 1 0 0,12 8-1 0 0,46 41 20 0 0,-48-37-10 0 0,0 0 1 0 0,27 15 0 0 0,-37-24 0 0 0,-1 0 1 0 0,1 0-1 0 0,15 17 0 0 0,1 1-21 0 0,103 106 37 0 0,-6-6-35 0 0,-59-65-19 0 0,21 19 51 0 0,114 76-47 0 0,-154-125 30 0 0,0-3 0 0 0,84 38 0 0 0,288 88 28 0 0,-368-138-26 0 0,0 2 0 0 0,-1 3 0 0 0,55 31 0 0 0,72 53-31 0 0,225 113 125 0 0,-177-95 45 0 0,-208-113-141 0 0,1 0 1 0 0,1-1-1 0 0,-1-1 1 0 0,2-1 0 0 0,-1 0-1 0 0,1-2 1 0 0,0 0-1 0 0,0-1 1 0 0,20 2 0 0 0,-22-4-6 0 0,1 1 0 0 0,-1 0 0 0 0,0 2-1 0 0,27 10 1 0 0,63 34 6 0 0,18 26 12 0 0,-68-38-53 0 0,-35-24 64 0 0,1-1-1 0 0,43 16 1 0 0,53 8-33 0 0,-14-17 11 0 0,-45-10-7 0 0,69 21 12 0 0,-87-19-15 0 0,28 10 11 0 0,14 3-1 0 0,-3-2-11 0 0,-2 0 1 0 0,-25-11 13 0 0,0-2 0 0 0,0-3-1 0 0,63-1 1 0 0,-24-4 5 0 0,102-3 38 0 0,-152-2-45 0 0,0-1 0 0 0,-1-3 1 0 0,0-1-1 0 0,0-3 0 0 0,-1-1 0 0 0,59-28 0 0 0,-54 21-10 0 0,121-63 134 0 0,-97 40-128 0 0,-7 4 44 0 0,93-43 0 0 0,114-21-100 0 0,-227 88 47 0 0,-1-3 0 0 0,45-25 0 0 0,146-78-774 0 0,8 21-2843 0 0,-150 70 1051 0 0,-1 0-1635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48.54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195 923 512 0 0,'-11'11'681'0'0,"0"1"0"0"0,2 0 0 0 0,-1 0 0 0 0,2 1 1 0 0,0 1-1 0 0,0-1 0 0 0,1 1 0 0 0,1 1 0 0 0,-6 17 0 0 0,0 6 709 0 0,-3 10 258 0 0,11-31-925 0 0,-1 1 1 0 0,-1-1 0 0 0,0 1-1 0 0,-1-2 1 0 0,-1 1-1 0 0,-17 26 1 0 0,24-41-573 0 0,0-1 0 0 0,0 0 0 0 0,0 1-1 0 0,-1-1 1 0 0,1 0 0 0 0,0 1 0 0 0,0-1 0 0 0,-3 2 0 0 0,0-14 1280 0 0,4 9-1355 0 0,1-1 0 0 0,-1 1 0 0 0,1-1 0 0 0,0 1 0 0 0,0 0 0 0 0,0-1 1 0 0,0 1-1 0 0,2-5 0 0 0,15-19 365 0 0,-15 21-318 0 0,12-15 82 0 0,1 2-1 0 0,35-32 1 0 0,-41 40-179 0 0,0-1 0 0 0,0 0 0 0 0,-1 0 0 0 0,-1-1 0 0 0,0 0 0 0 0,11-21 0 0 0,-9 12 6 0 0,-2-1-1 0 0,0 0 0 0 0,6-30 1 0 0,5-18 233 0 0,-11 40-136 0 0,11-29 0 0 0,-7 22 13 0 0,29-96 224 0 0,69-193 208 0 0,-82 265-320 0 0,64-100-1 0 0,-87 153-217 0 0,0 0 0 0 0,1 1 0 0 0,10-11 0 0 0,-13 15-8 0 0,0 1-1 0 0,0-1 0 0 0,1 0 0 0 0,-1 1 0 0 0,1 0 1 0 0,-1 0-1 0 0,1 0 0 0 0,0 0 0 0 0,7-2 0 0 0,-9 4-3 0 0,1 0-1 0 0,-1 0 1 0 0,1 0-1 0 0,-1 0 0 0 0,0 0 1 0 0,1 0-1 0 0,-1 1 1 0 0,1-1-1 0 0,-1 1 0 0 0,0-1 1 0 0,1 1-1 0 0,-1 0 1 0 0,2 1-1 0 0,27 17 132 0 0,-28-17-139 0 0,16 10 96 0 0,-5-2 34 0 0,27 14 0 0 0,-35-21-114 0 0,0-1 0 0 0,0 1-1 0 0,0-1 1 0 0,0-1 0 0 0,0 1-1 0 0,0-1 1 0 0,1-1 0 0 0,8 1-1 0 0,-11-1-15 0 0,6 1 29 0 0,-1-1 1 0 0,1-1-1 0 0,0 0 0 0 0,0 0 0 0 0,-1-1 0 0 0,15-4 1 0 0,-9 2 5 0 0,-1 0 0 0 0,1 2 0 0 0,0-1 0 0 0,0 2 0 0 0,0 0 0 0 0,0 1 0 0 0,21 2 0 0 0,-22 0-26 0 0,-1 1 0 0 0,1 0 0 0 0,-1 1 0 0 0,0 0 1 0 0,24 13-1 0 0,-27-13-10 0 0,13 8 38 0 0,-1 1 0 0 0,23 16 0 0 0,-22-13-27 0 0,39 19 0 0 0,-34-22 49 0 0,35 11-1 0 0,-49-20-39 0 0,0 0 0 0 0,0-2-1 0 0,0 1 1 0 0,27 0 0 0 0,-6-3 46 0 0,1-2 0 0 0,54-9 0 0 0,-64 5-60 0 0,9-1 77 0 0,1 1 0 0 0,62-3 1 0 0,-87 9-78 0 0,0 0 1 0 0,0 1 0 0 0,-1 0 0 0 0,13 3 0 0 0,-6 0 53 0 0,-3-1-4 0 0,26 10 1 0 0,-35-11-59 0 0,-1 0 0 0 0,1 1 0 0 0,0 0 0 0 0,-1 0 0 0 0,1 0 0 0 0,-1 0 0 0 0,0 1 0 0 0,6 6 0 0 0,-1 2 13 0 0,0 1 0 0 0,-1 0 1 0 0,0 0-1 0 0,-1 1 1 0 0,10 27-1 0 0,-10-23-8 0 0,1 0-1 0 0,1 0 1 0 0,12 18 0 0 0,-11-22-18 0 0,-3-3 10 0 0,12 15 0 0 0,-16-24-12 0 0,-1 1 0 0 0,1 0-1 0 0,-1-1 1 0 0,1 1 0 0 0,0-1 0 0 0,0 0-1 0 0,0 0 1 0 0,1 0 0 0 0,6 2-1 0 0,-9-3 5 0 0,1-1 1 0 0,-1 0-1 0 0,1 1 0 0 0,-1-1 0 0 0,1 0 0 0 0,0 0 0 0 0,-1 0 0 0 0,1 0 0 0 0,0 0 0 0 0,-1 0 0 0 0,1-1 0 0 0,-1 1 0 0 0,1 0 0 0 0,-1-1 0 0 0,1 1 0 0 0,-1-1 0 0 0,1 0 1 0 0,-1 1-1 0 0,1-1 0 0 0,-1 0 0 0 0,0 0 0 0 0,1 0 0 0 0,-1 0 0 0 0,2-2 0 0 0,2-3-22 0 0,0 0 0 0 0,-1 0 0 0 0,1 0 1 0 0,3-8-1 0 0,4-5-101 0 0,-5 11-188 0 0,0 1-1 0 0,1 0 0 0 0,-1 0 1 0 0,1 1-1 0 0,0 0 0 0 0,17-9 1 0 0,16-12-1693 0 0,-18 10 93 0 0,1 0 819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5:49.22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1990 368 0 0,'24'-46'3242'0'0,"-14"27"-829"0"0,12-20-1 0 0,41-45 1417 0 0,-52 69-3379 0 0,1 0 0 0 0,1 1 0 0 0,0 0 0 0 0,0 1 0 0 0,26-19 1 0 0,-32 27-381 0 0,-1 2 1 0 0,2-1 0 0 0,-1 1 0 0 0,0-1 0 0 0,1 2 0 0 0,-1-1 0 0 0,15-2-1 0 0,-10 3 18 0 0,0-1-1 0 0,14-6 1 0 0,-23 7 3 0 0,1 0 0 0 0,0 0 0 0 0,-1-1 0 0 0,1 1 0 0 0,-1-1 0 0 0,0 0-1 0 0,0 0 1 0 0,0 0 0 0 0,0 0 0 0 0,0 0 0 0 0,-1-1 0 0 0,3-3 0 0 0,2-7 436 0 0,12-28-1 0 0,-15 32-320 0 0,12-33 345 0 0,-2 0 1 0 0,-2-1 0 0 0,-2-1-1 0 0,8-85 1 0 0,-9-186 1242 0 0,-9 241-1373 0 0,-6-105 88 0 0,1-65-126 0 0,7 205-353 0 0,1 1-1 0 0,3 0 1 0 0,1 0-1 0 0,13-43 1 0 0,-18 75-21 0 0,18-48 56 0 0,-18 49-51 0 0,1 0 1 0 0,0 0-1 0 0,0 0 0 0 0,1 1 0 0 0,0-1 0 0 0,7-7 0 0 0,-10 12 3 0 0,1 0-1 0 0,0-1 1 0 0,0 1 0 0 0,0 0-1 0 0,0 0 1 0 0,1 0 0 0 0,-1 1-1 0 0,0-1 1 0 0,0 0-1 0 0,0 1 1 0 0,1-1 0 0 0,-1 1-1 0 0,0 0 1 0 0,1 0-1 0 0,2 0 1 0 0,15-3 53 0 0,-10 1-14 0 0,-10 2-53 0 0,1 0 0 0 0,0 0 0 0 0,-1 0-1 0 0,1 0 1 0 0,0 0 0 0 0,-1-1 0 0 0,1 1 0 0 0,0 0 0 0 0,-1 0-1 0 0,1-1 1 0 0,-1 1 0 0 0,1 0 0 0 0,-1-1 0 0 0,1 1 0 0 0,0 0-1 0 0,0-2 1 0 0,2-1 17 0 0,1 0 0 0 0,0 0 0 0 0,6-3 1 0 0,7-6 36 0 0,-3-2-25 0 0,-13 13-34 0 0,-1 0 0 0 0,1-1 0 0 0,0 1 1 0 0,-1 0-1 0 0,1 0 0 0 0,0 0 0 0 0,0 0 1 0 0,0 0-1 0 0,0 0 0 0 0,0 1 0 0 0,0-1 1 0 0,0 0-1 0 0,0 0 0 0 0,1 1 0 0 0,-1-1 1 0 0,0 0-1 0 0,0 1 0 0 0,1 0 0 0 0,-1-1 1 0 0,0 1-1 0 0,1 0 0 0 0,-1-1 0 0 0,0 1 1 0 0,1 0-1 0 0,-1 0 0 0 0,0 0 0 0 0,1 0 1 0 0,-1 0-1 0 0,0 0 0 0 0,1 1 0 0 0,-1-1 0 0 0,0 0 1 0 0,0 1-1 0 0,1-1 0 0 0,-1 1 0 0 0,0-1 1 0 0,0 1-1 0 0,1 0 0 0 0,-1 0 0 0 0,2 1 1 0 0,14 10-605 0 0,0 2 0 0 0,-1 0 0 0 0,0 1 0 0 0,-2 0-1 0 0,1 1 1 0 0,18 29 0 0 0,-11-5-450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1.41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8880.0625"/>
      <inkml:brushProperty name="anchorY" value="-312447.9375"/>
      <inkml:brushProperty name="scaleFactor" value="0.5"/>
    </inkml:brush>
  </inkml:definitions>
  <inkml:trace contextRef="#ctx0" brushRef="#br0">388 4 200 0 0,'0'0'0'0'0,"-6"-1"232"0"0,-10 0 840 0 0,-4-1-1089 0 0,-4 3 624 0 0,0 3-178 0 0,3 6-23 0 0,5 4-132 0 0,14-10-210 0 0,0-1 0 0 0,0 1 0 0 0,1-1-1 0 0,-3 8 1 0 0,-4 22 418 0 0,4 11-305 0 0,2 16 472 0 0,1 18-226 0 0,2 21-72 0 0,-1 36-35 0 0,-2 31 184 0 0,-1 34-361 0 0,-5 38 364 0 0,-5 28-265 0 0,-4 21-70 0 0,-5 25-53 0 0,-2 10-19 0 0,-2 3-52 0 0,-2 6-83 0 0,3-9-35 0 0,1-16-17 0 0,4-15-226 0 0,6-28-117 0 0,5-29 215 0 0,8-31-1173 0 0,8-36 1301 0 0,6-35-486 0 0,1-41-4588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3.82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424 292 88 0 0,'13'-44'261'0'0,"-11"34"-85"0"0,1-1 1 0 0,0 1-1 0 0,7-16 0 0 0,-9 23-47 0 0,1 1 0 0 0,0-1 0 0 0,-1 0 0 0 0,1 1 0 0 0,0 0-1 0 0,0-1 1 0 0,0 1 0 0 0,1 0 0 0 0,-1 0 0 0 0,1 0 0 0 0,-1 0 0 0 0,1 0 0 0 0,-1 1 0 0 0,1-1 0 0 0,0 1 0 0 0,4-2 0 0 0,-5 2-23 0 0,-1 1 1 0 0,1-1-1 0 0,-1 1 1 0 0,0 0-1 0 0,1 0 1 0 0,-1 0-1 0 0,1-1 1 0 0,-1 1-1 0 0,1 1 1 0 0,-1-1-1 0 0,1 0 0 0 0,-1 0 1 0 0,0 0-1 0 0,1 1 1 0 0,-1-1-1 0 0,1 1 1 0 0,-1-1-1 0 0,0 1 1 0 0,1-1-1 0 0,-1 1 0 0 0,0 0 1 0 0,0 0-1 0 0,0 0 1 0 0,1 0-1 0 0,-1 0 1 0 0,0 0-1 0 0,0 0 1 0 0,0 0-1 0 0,0 0 1 0 0,-1 0-1 0 0,2 3 0 0 0,2 2 236 0 0,-1 1 0 0 0,0 0 0 0 0,0 1 0 0 0,3 13 0 0 0,-5-15-249 0 0,6 18 452 0 0,-2 0 0 0 0,-1 1-1 0 0,1 42 1 0 0,-8 34 744 0 0,-34 196-1 0 0,-87 412 396 0 0,21-48-858 0 0,33 9-163 0 0,-34 492 33 0 0,87-986-609 0 0,-53 736 564 0 0,46-563-252 0 0,4-68 48 0 0,19-266-420 0 0,1-6 2 0 0,0 1 0 0 0,-1-1 0 0 0,-1 1 0 0 0,-2 9 0 0 0,8-32-42 0 0,-1 0 0 0 0,2-21 0 0 0,1-6-7 0 0,30-152-128 0 0,40-183-68 0 0,-48 266 182 0 0,87-377-205 0 0,17-210 64 0 0,-44-8 8 0 0,-57 40 94 0 0,-31 663 74 0 0,4-457 10 0 0,23 3-51 0 0,29-29 40 0 0,26 7 12 0 0,-61 388 60 0 0,49-128 0 0 0,-58 187-39 0 0,24-47 1 0 0,-31 68-22 0 0,1 0 0 0 0,0 1 1 0 0,0-1-1 0 0,0 1 1 0 0,1 0-1 0 0,1 1 1 0 0,-1 0-1 0 0,1 0 0 0 0,12-7 1 0 0,-6 5 23 0 0,2 2 0 0 0,-1 0 0 0 0,1 0 0 0 0,0 2 0 0 0,1 0 0 0 0,-1 0 1 0 0,1 2-1 0 0,0 0 0 0 0,0 1 0 0 0,0 1 0 0 0,0 0 0 0 0,0 1 0 0 0,0 1 0 0 0,20 4 0 0 0,15 5 185 0 0,-1 2 0 0 0,-1 3-1 0 0,63 26 1 0 0,-71-24-72 0 0,-1 3-1 0 0,-1 1 1 0 0,-1 2-1 0 0,57 44 1 0 0,-20-5 146 0 0,71 76 1 0 0,-75-59-66 0 0,117 168 1 0 0,-129-155-69 0 0,-3 4 0 0 0,-5 1 0 0 0,44 118 0 0 0,95 324 233 0 0,-93-247-156 0 0,95 239 140 0 0,-101-279-231 0 0,110 413 354 0 0,-1-3-174 0 0,-169-575-257 0 0,74 199-8 0 0,111 333-1601 0 0,-213-605 1393 0 0,1 1-286 0 0,-1 1-1 0 0,-1-1 0 0 0,0 0 1 0 0,1 19-1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4.07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466 351 488 0 0,'-84'9'2201'0'0,"-150"-1"-1"0"0,228-8-2167 0 0,-16 0 712 0 0,-1 1-1 0 0,-35 6 0 0 0,20-7 2718 0 0,38 0-3437 0 0,7-5 354 0 0,1 1 0 0 0,0 0-1 0 0,0 1 1 0 0,10-4 0 0 0,4-1 53 0 0,49-16 703 0 0,1 3 1 0 0,117-18-1 0 0,413-40 1471 0 0,-515 69-2306 0 0,607-67 1199 0 0,-38 13-868 0 0,-63 33-971 0 0,89 49-4819 0 0,-518-6 1787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4.6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7 88 0 0,'9'-7'3809'0'0,"-8"14"-3549"0"0,-1-1 0 0 0,1 1 0 0 0,1-1 0 0 0,-1 0 0 0 0,1 1 0 0 0,4 8 0 0 0,3 11 234 0 0,6 31 773 0 0,9 63 1 0 0,-1 63 132 0 0,-17-130-985 0 0,45 542 2304 0 0,-40-433-2273 0 0,4 57 74 0 0,44 564 1077 0 0,-17 39-811 0 0,-55 321-841 0 0,13-1140 53 0 0,-26 315-1048 0 0,24-307 939 0 0,2-4-35 0 0,-1 1 0 0 0,-1 0 0 0 0,1-1 0 0 0,-1 0 0 0 0,-1 1 0 0 0,1-1 1 0 0,-1 0-1 0 0,-6 10 0 0 0,9-16 125 0 0,-1 0 1 0 0,1-1-1 0 0,0 1 1 0 0,-1-1 0 0 0,1 1-1 0 0,0-1 1 0 0,-1 1-1 0 0,1-1 1 0 0,-1 1 0 0 0,1-1-1 0 0,-1 1 1 0 0,1-1-1 0 0,-1 0 1 0 0,1 1-1 0 0,-1-1 1 0 0,1 0 0 0 0,-1 1-1 0 0,1-1 1 0 0,-1 0-1 0 0,0 0 1 0 0,1 1 0 0 0,-1-1-1 0 0,1 0 1 0 0,-1 0-1 0 0,0 0 1 0 0,1 0-1 0 0,-1 0 1 0 0,-1 0 0 0 0,1-1-15 0 0,0 0 1 0 0,0 1-1 0 0,0-1 1 0 0,-1 0-1 0 0,1 0 1 0 0,0 0-1 0 0,0 0 1 0 0,0 0-1 0 0,1 0 1 0 0,-1 0-1 0 0,0 0 1 0 0,0-1-1 0 0,0-1 1 0 0,-8-14-229 0 0,1-1-1 0 0,2 0 1 0 0,-1 0 0 0 0,-2-19 0 0 0,-9-42-1675 0 0,-7-89 1 0 0,3-88-1757 0 0,13 104 2493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5.08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306 2107 48 0 0,'-20'-63'134'0'0,"-95"-257"1436"0"0,26 110 730 0 0,71 159-1344 0 0,2-1 0 0 0,-12-69 0 0 0,10-24 500 0 0,16 118-1047 0 0,2-1-1 0 0,1 0 1 0 0,6-37-1 0 0,-2 37-71 0 0,1-1 0 0 0,1 1 0 0 0,1 1 0 0 0,2-1 0 0 0,1 1 0 0 0,1 1 0 0 0,1 0 0 0 0,32-47 0 0 0,-16 38 15 0 0,1 1 0 0 0,2 1 0 0 0,1 1 0 0 0,2 2 1 0 0,0 2-1 0 0,47-28 0 0 0,-5 10 159 0 0,2 3 0 0 0,101-38 0 0 0,-35 27 184 0 0,300-71-1 0 0,166 33 157 0 0,-481 81-566 0 0,0 6-1 0 0,223 21 0 0 0,-211 2 24 0 0,-2 8 0 0 0,149 45 0 0 0,-144-28 142 0 0,221 96 0 0 0,-168-42-114 0 0,-136-63-140 0 0,63 47 0 0 0,-71-41 11 0 0,-1 2 1 0 0,76 80-1 0 0,-105-95-103 0 0,-1 1-1 0 0,-1 1 1 0 0,-1 1-1 0 0,-2 1 1 0 0,-1 1 0 0 0,21 51-1 0 0,-25-43 2 0 0,-1 0 0 0 0,-3 0 0 0 0,-1 1 0 0 0,-2 0 0 0 0,-1 1 0 0 0,-3-1 0 0 0,-2 67 0 0 0,-5-62-64 0 0,-1 1-1 0 0,-2-1 1 0 0,-2 0 0 0 0,-3-1-1 0 0,-1 0 1 0 0,-29 66-1 0 0,23-74-87 0 0,-1-1 0 0 0,-1-1 0 0 0,-3 0-1 0 0,0-2 1 0 0,-2-1 0 0 0,-2-1 0 0 0,-53 48-1 0 0,21-30-72 0 0,-2-3-1 0 0,-1-2 0 0 0,-84 43 0 0 0,64-46 8 0 0,0-3 0 0 0,-100 30 0 0 0,-181 25-195 0 0,26-52 97 0 0,1-33-166 0 0,292-8 155 0 0,-80-10 0 0 0,112 7-42 0 0,21 0 78 0 0,22 1 110 0 0,6 2 148 0 0,1 2 0 0 0,-1 1 0 0 0,0 2 0 0 0,0 1 0 0 0,56 18 0 0 0,231 70 433 0 0,62 20 384 0 0,-165-37-410 0 0,85 31 200 0 0,-2 16-61 0 0,78 79 150 0 0,-11 26 41 0 0,36 15-302 0 0,-200-124-377 0 0,96 54 82 0 0,10-16-178 0 0,301 111-1260 0 0,-535-237 354 0 0,1-3 0 0 0,2-4 0 0 0,143 26 1 0 0,-148-41-2195 0 0,0-3 1 0 0,94-2 0 0 0,-116-8 1494 0 0,63-10 0 0 0,50-25-969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5.5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55 88 0 0,'3'-16'91'0'0,"-1"6"495"0"0,1-18 2373 0 0,-2 40-2166 0 0,62 286 3988 0 0,-53-238-4165 0 0,78 538 2729 0 0,-18-108-1685 0 0,53 152-141 0 0,-121-631-1496 0 0,114 619 689 0 0,-34 39-601 0 0,-78-627-167 0 0,2 17-401 0 0,-3 83-1 0 0,-7-110-310 0 0,4-32 749 0 0,-1 0 0 0 0,1 0 1 0 0,0 1-1 0 0,0-1 1 0 0,0 0-1 0 0,0 1 0 0 0,0-1 1 0 0,-1 0-1 0 0,1 0 1 0 0,0 1-1 0 0,0-1 1 0 0,-1 0-1 0 0,1 0 0 0 0,0 0 1 0 0,0 1-1 0 0,-1-1 1 0 0,1 0-1 0 0,0 0 0 0 0,0 0 1 0 0,-1 0-1 0 0,1 0 1 0 0,0 0-1 0 0,-1 1 0 0 0,1-1 1 0 0,0 0-1 0 0,-1 0 1 0 0,1 0-1 0 0,0 0 0 0 0,-1 0 1 0 0,1 0-1 0 0,0 0 1 0 0,-1 0-1 0 0,1-1 0 0 0,0 1 1 0 0,0 0-1 0 0,-1 0 1 0 0,1 0-1 0 0,0 0 0 0 0,-1 0 1 0 0,1 0-1 0 0,0 0 1 0 0,0-1-1 0 0,-1 1 0 0 0,1 0 1 0 0,0 0-1 0 0,0 0 1 0 0,-1-1-1 0 0,1 1 0 0 0,0-1 1 0 0,-15-15-453 0 0,-2-10-464 0 0,2-1 0 0 0,0-1 0 0 0,-10-30 0 0 0,-18-54-1018 0 0,-4-33-1353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1:56.1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762 1618 248 0 0,'-30'-15'276'0'0,"-12"-7"430"0"0,0 2 1 0 0,-2 2 0 0 0,-52-15-1 0 0,-62 2 769 0 0,-20-4 1034 0 0,159 29-1984 0 0,0-1 0 0 0,1-1 0 0 0,0 0 0 0 0,-22-14 0 0 0,35 19-377 0 0,1 0 0 0 0,0-1 0 0 0,0 1-1 0 0,0-1 1 0 0,0 1 0 0 0,0-1 0 0 0,1 0-1 0 0,0-1 1 0 0,0 1 0 0 0,0 0 0 0 0,0-1-1 0 0,1 0 1 0 0,-1 0 0 0 0,-1-6 0 0 0,3 7-85 0 0,0 1 0 0 0,0-1 1 0 0,0 0-1 0 0,1 1 0 0 0,0-1 1 0 0,0 0-1 0 0,0 1 0 0 0,0-1 1 0 0,0 0-1 0 0,1 0 0 0 0,-1 1 1 0 0,1-1-1 0 0,0 1 0 0 0,0-1 1 0 0,1 1-1 0 0,-1-1 0 0 0,1 1 1 0 0,0 0-1 0 0,-1-1 0 0 0,6-4 1 0 0,6-7 79 0 0,2 0 0 0 0,0 1 0 0 0,20-14-1 0 0,-29 23-112 0 0,201-135 897 0 0,16 19-243 0 0,298-116 625 0 0,-460 210-1160 0 0,703-262 1216 0 0,172 49-6 0 0,-691 194-851 0 0,340-18 0 0 0,-464 60-235 0 0,199 18-1 0 0,-260-6-130 0 0,0 2 0 0 0,-1 3 0 0 0,-1 2 1 0 0,0 3-1 0 0,59 26 0 0 0,-90-31-18 0 0,0 1 0 0 0,-1 1 1 0 0,0 1-1 0 0,-1 1 0 0 0,-1 1 0 0 0,-1 1 0 0 0,0 1 0 0 0,-2 2 0 0 0,0 0 1 0 0,24 34-1 0 0,-28-32 22 0 0,-2 1 0 0 0,0 0 0 0 0,-1 1 0 0 0,-2 0 0 0 0,10 32 0 0 0,-17-43-61 0 0,-1 0-1 0 0,0 0 1 0 0,-2 1 0 0 0,0-1 0 0 0,0 1 0 0 0,-1-1-1 0 0,-1 1 1 0 0,-1 0 0 0 0,0-1 0 0 0,-1 1 0 0 0,-5 17-1 0 0,2-19-18 0 0,0-1 0 0 0,0 0 0 0 0,-2 0 0 0 0,1-1 0 0 0,-2 0-1 0 0,1 0 1 0 0,-2 0 0 0 0,0-1 0 0 0,0-1 0 0 0,-18 16-1 0 0,-3 1-5 0 0,-2-2 1 0 0,-52 31-1 0 0,-144 81-364 0 0,-127 82 82 0 0,176-93-181 0 0,-196 180 1 0 0,275-209 126 0 0,84-79 183 0 0,0 0 1 0 0,1 2-1 0 0,-20 35 0 0 0,32-49 58 0 0,0-1 1 0 0,1 0-1 0 0,0 1 1 0 0,0 0-1 0 0,0 0 0 0 0,1-1 1 0 0,-1 1-1 0 0,1 10 1 0 0,1-13 25 0 0,0-1 0 0 0,0 1 0 0 0,0-1 0 0 0,0 1 0 0 0,1-1 1 0 0,-1 1-1 0 0,1-1 0 0 0,0 0 0 0 0,0 1 0 0 0,-1-1 0 0 0,2 0 0 0 0,-1 0 1 0 0,0 1-1 0 0,0-1 0 0 0,1 0 0 0 0,-1 0 0 0 0,1-1 0 0 0,0 1 1 0 0,-1 0-1 0 0,1 0 0 0 0,0-1 0 0 0,3 3 0 0 0,6 2-18 0 0,0 0-1 0 0,1-1 0 0 0,0 0 1 0 0,-1-1-1 0 0,15 4 1 0 0,65 9-47 0 0,-86-16 69 0 0,190 16 77 0 0,4-16-34 0 0,-122-1-32 0 0,621 28 78 0 0,-504-8-58 0 0,299 71 0 0 0,-138 18 38 0 0,-298-84-33 0 0,0 1-1 0 0,91 59 1 0 0,-107-57 64 0 0,65 58 1 0 0,26 44 111 0 0,-86-79-57 0 0,70 102 0 0 0,-90-112 20 0 0,-2 2 1 0 0,-1 0-1 0 0,-3 1 1 0 0,-1 1-1 0 0,-2 1 1 0 0,-2 1-1 0 0,-3 0 1 0 0,-1 1-1 0 0,-3 0 1 0 0,-1 0-1 0 0,-1 61 1 0 0,-5-60 189 0 0,-3 1 1 0 0,-2-2-1 0 0,-2 1 0 0 0,-2-1 1 0 0,-3 0-1 0 0,-1 0 1 0 0,-2-1-1 0 0,-3-1 0 0 0,-1-1 1 0 0,-3 0-1 0 0,-29 48 0 0 0,30-63-166 0 0,-1-1 0 0 0,-1-1-1 0 0,-1-2 1 0 0,-2 0 0 0 0,0-1 0 0 0,-2-1-1 0 0,-48 32 1 0 0,14-17-194 0 0,-1-3 0 0 0,-1-3 0 0 0,-112 41 0 0 0,-347 86 0 0 0,-11-37 0 0 0,307-73 0 0 0,-211 52 0 0 0,-149 33 0 0 0,-3-20 0 0 0,562-110-1 0 0,-212 27-91 0 0,204-29 16 0 0,-1-2 0 0 0,1-1 0 0 0,-1-2 0 0 0,-61-12 0 0 0,86 12-173 0 0,1-1 0 0 0,-1 0 1 0 0,1-1-1 0 0,0 0 0 0 0,0-1 1 0 0,1 0-1 0 0,-17-11 1 0 0,21 12-184 0 0,0 0 0 0 0,1 0 1 0 0,0 0-1 0 0,0-1 0 0 0,0 1 1 0 0,0-1-1 0 0,1 0 0 0 0,0 0 1 0 0,0 0-1 0 0,0 0 1 0 0,1-1-1 0 0,-1 1 0 0 0,1-1 1 0 0,1 0-1 0 0,-3-10 0 0 0,3 4-548 0 0,0 0 0 0 0,0 0-1 0 0,1 0 1 0 0,1 0 0 0 0,0 0-1 0 0,1 0 1 0 0,5-19 0 0 0,34-82-6666 0 0,-38 105 7202 0 0,46-105-3885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0.4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9 168 88 0 0,'-8'-120'2243'0'0,"7"117"-2023"0"0,1 0 1 0 0,0 0-1 0 0,1 0 0 0 0,-1 0 0 0 0,0 0 1 0 0,1 1-1 0 0,0-1 0 0 0,1-4 0 0 0,-2 6-125 0 0,0 0 0 0 0,1 0 0 0 0,-1 0-1 0 0,1 1 1 0 0,-1-1 0 0 0,1 0-1 0 0,-1 0 1 0 0,3-3 379 0 0,-2 3-380 0 0,0 1 1 0 0,0-1 0 0 0,0 1 0 0 0,-1-1-1 0 0,1 1 1 0 0,0-1 0 0 0,0 1-1 0 0,0-1 1 0 0,0 1 0 0 0,0 0 0 0 0,0-1-1 0 0,0 1 1 0 0,1 0 0 0 0,-1 0-35 0 0,0 0 0 0 0,-1 0 1 0 0,1 1-1 0 0,0-1 0 0 0,0 0 1 0 0,-1 1-1 0 0,1-1 0 0 0,-1 1 1 0 0,1-1-1 0 0,0 0 0 0 0,-1 1 1 0 0,1-1-1 0 0,-1 1 0 0 0,1 0 1 0 0,-1-1-1 0 0,1 1 0 0 0,-1-1 1 0 0,1 1-1 0 0,-1 0 0 0 0,9 16 418 0 0,-7-13-271 0 0,7 15 285 0 0,-2 0 1 0 0,0 1-1 0 0,-1 0 0 0 0,3 21 1 0 0,9 87 913 0 0,-9-65-997 0 0,17 243 1208 0 0,-22 4-888 0 0,-4-270-668 0 0,-17 848 670 0 0,12-327-566 0 0,5-475-158 0 0,10 521-27 0 0,-8-534-26 0 0,25 499-1673 0 0,-6-399-1241 0 0,-11-138 1054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0.98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468 1750 384 0 0,'-142'-119'1790'0'0,"43"38"-510"0"0,73 59-696 0 0,1-2 1 0 0,1 0-1 0 0,-38-50 0 0 0,51 57-253 0 0,0 0-1 0 0,1 0 0 0 0,1-1 1 0 0,0 0-1 0 0,2-1 0 0 0,0 0 1 0 0,-8-36-1 0 0,11 27-48 0 0,1 1-1 0 0,1-1 1 0 0,1 0 0 0 0,1 0 0 0 0,2 0 0 0 0,1 1-1 0 0,1-1 1 0 0,1 1 0 0 0,11-35 0 0 0,-2 24 39 0 0,0 0 0 0 0,3 2 0 0 0,1 0 0 0 0,1 0 1 0 0,45-59-1 0 0,-32 55-111 0 0,3 1 1 0 0,1 2 0 0 0,2 1-1 0 0,1 2 1 0 0,2 2-1 0 0,87-53 1 0 0,-45 39 191 0 0,3 4-1 0 0,176-60 1 0 0,-148 67-134 0 0,2 5 0 0 0,2 5-1 0 0,159-14 1 0 0,-155 30 21 0 0,1 5 1 0 0,-1 5-1 0 0,185 25 1 0 0,-128 1 146 0 0,342 97 0 0 0,-203-6-5 0 0,-231-77-186 0 0,125 78 0 0 0,-148-78-45 0 0,-3 4 0 0 0,102 95-1 0 0,-118-93-6 0 0,-1 1 0 0 0,-3 3 0 0 0,58 92 0 0 0,-60-76 1 0 0,-3 2 1 0 0,32 89-1 0 0,-47-100 68 0 0,-2 1 1 0 0,-3 1-1 0 0,11 82 1 0 0,-20-78 13 0 0,-3 0 0 0 0,-6 97 1 0 0,-2-115-140 0 0,-2 0-1 0 0,-2 0 1 0 0,-2-1-1 0 0,-19 55 1 0 0,18-71-101 0 0,-2 1-1 0 0,-1-2 1 0 0,-1 0 0 0 0,-1-1 0 0 0,-2-1-1 0 0,0 0 1 0 0,-2-1 0 0 0,-1-1 0 0 0,0-1 0 0 0,-26 20-1 0 0,-4-1-305 0 0,-3-3-1 0 0,-1-1 1 0 0,-1-4-1 0 0,-105 48 1 0 0,34-30-141 0 0,-169 45-1 0 0,161-60 123 0 0,0-6 0 0 0,-3-6 0 0 0,-264 12 0 0 0,-2-41-267 0 0,396 4 526 0 0,-22-3-45 0 0,28 3 64 0 0,0 0 0 0 0,1-1 0 0 0,-1 1 1 0 0,0-1-1 0 0,0 1 0 0 0,0-1 0 0 0,0 0 0 0 0,0 0 1 0 0,1 0-1 0 0,-1 0 0 0 0,-2-1 0 0 0,4 2 7 0 0,0-1 0 0 0,0 1-1 0 0,0 0 1 0 0,0 0 0 0 0,0 0 0 0 0,0 0 0 0 0,0-1-1 0 0,0 1 1 0 0,0 0 0 0 0,0 0 0 0 0,0 0-1 0 0,0-1 1 0 0,0 1 0 0 0,0 0 0 0 0,0 0 0 0 0,0 0-1 0 0,0 0 1 0 0,0-1 0 0 0,0 1 0 0 0,0 0-1 0 0,0 0 1 0 0,1 0 0 0 0,-1 0 0 0 0,0-1 0 0 0,0 1-1 0 0,0 0 1 0 0,0 0 0 0 0,0 0 0 0 0,0 0-1 0 0,1 0 1 0 0,-1 0 0 0 0,0 0 0 0 0,0-1 0 0 0,0 1-1 0 0,0 0 1 0 0,1 0 0 0 0,-1 0 0 0 0,0 0-1 0 0,0 0 1 0 0,0 0 0 0 0,0 0 0 0 0,1 0 0 0 0,-1 0-1 0 0,0 0 1 0 0,0 0 0 0 0,0 0 0 0 0,0 0-1 0 0,1 0 1 0 0,-1 0 0 0 0,0 0 0 0 0,13-2-93 0 0,1 2 86 0 0,1 0 0 0 0,0 1-1 0 0,0 1 1 0 0,-1 0 0 0 0,1 1 0 0 0,17 7-1 0 0,0-2 26 0 0,417 125 325 0 0,-322-93-161 0 0,469 182 1152 0 0,-407-136-428 0 0,188 117 0 0 0,-265-131-198 0 0,149 126 0 0 0,82 106 684 0 0,-184-159-764 0 0,637 532 762 0 0,-784-667-1390 0 0,268 207-27 0 0,14-13-503 0 0,17-31-1404 0 0,-234-138 523 0 0,1-4 0 0 0,101 25 0 0 0,-137-45-1602 0 0,1-2-1 0 0,1-2 0 0 0,68 3 1 0 0,23-15-3065 0 0,-134 5 6072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1.95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891.09375"/>
      <inkml:brushProperty name="anchorY" value="-316768.3125"/>
      <inkml:brushProperty name="scaleFactor" value="0.5"/>
    </inkml:brush>
  </inkml:definitions>
  <inkml:trace contextRef="#ctx0" brushRef="#br0">1155 3352 0 0 0,'0'0'0'0'0,"-2"-7"0"0"0,-2-14 373 0 0,-2-9-265 0 0,-1-11 323 0 0,0-11 72 0 0,0-7-60 0 0,1-9-58 0 0,2-9-147 0 0,0-9 108 0 0,1-9-203 0 0,0-10 84 0 0,1-9-50 0 0,0-5-46 0 0,1-5-6 0 0,1 0 119 0 0,2 3-168 0 0,0 5 251 0 0,2 8-75 0 0,-1 9-47 0 0,1 9 3 0 0,0 9 107 0 0,-1 9-175 0 0,-1 7 168 0 0,-1 9-126 0 0,0 6-57 0 0,-1 8-30 0 0,-2 5 37 0 0,-2 6-64 0 0,-1 6 74 0 0,-1 7-59 0 0,0 6 0 0 0,-2 6-94 0 0,1 6 52 0 0,-1 6-67 0 0,0 6 35 0 0,0 7-30 0 0,-1 5-39 0 0,1 7-55 0 0,2 5 12 0 0,0 4 1 0 0,1 5-69 0 0,3-1 30 0 0,3-1-22 0 0,3-3-136 0 0,3-3 39 0 0,2-4-57 0 0,2-5-130 0 0,1-5 63 0 0,-1-5-56 0 0,1-5 189 0 0,-3-7 2 0 0,-2-4 55 0 0,-2-4 220 0 0,-2-2-58 0 0,-5-2 32 0 0,-2-1-19 0 0,-3-2 71 0 0,-4 0-68 0 0,0-2 144 0 0,-2 1-23 0 0,-1-1-25 0 0,-2 0 32 0 0,1 1 36 0 0,0 2-20 0 0,0 0 112 0 0,-1 0-49 0 0,1 1 1 0 0,0 1-25 0 0,0 0 5 0 0,1-1-13 0 0,2 0-26 0 0,1 0-12 0 0,3 0-17 0 0,3-1-128 0 0,1-1 100 0 0,1 0-121 0 0,1-2 117 0 0,2-2-64 0 0,1-2-36 0 0,1-2-53 0 0,0-2 47 0 0,2-5-47 0 0,-1-1 50 0 0,1-4-23 0 0,-1-2-12 0 0,-1-4-42 0 0,-2-4 67 0 0,-3-1-70 0 0,-3-2 78 0 0,-5-1-4 0 0,-4-2-17 0 0,-6-2 28 0 0,-4-3 0 0 0,-4-3 1 0 0,-5-3 38 0 0,-3 0-10 0 0,-2-1 14 0 0,-2 1-86 0 0,-3-1 100 0 0,-3 1-109 0 0,0 0 154 0 0,-1 0-82 0 0,1-1-1 0 0,1 2-128 0 0,2 1 25 0 0,0 3-45 0 0,2 3-245 0 0,0 5-26 0 0,2 2-74 0 0,1 3-331 0 0,0 1 97 0 0,4 3 125 0 0,7 6 213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1.7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110 767 88 0 0,'8'-18'16'0'0,"3"-5"229"0"0,0-1 0 0 0,-2 0 0 0 0,8-35 0 0 0,-14 45-59 0 0,-1 5 73 0 0,0 1-1 0 0,0 0 0 0 0,0 0 0 0 0,1 0 1 0 0,4-9-1 0 0,-5 15-141 0 0,-1 0 0 0 0,1 0 0 0 0,-1-1 0 0 0,1 1 0 0 0,0 0 0 0 0,0 1 0 0 0,-1-1 0 0 0,1 0 0 0 0,1 1 0 0 0,-1-1-1 0 0,0 1 1 0 0,0-1 0 0 0,1 1 0 0 0,-1 0 0 0 0,0 0 0 0 0,1 0 0 0 0,-1 0 0 0 0,1 1 0 0 0,0-1 0 0 0,-1 1 0 0 0,4-1 0 0 0,-3 1-15 0 0,0 0-1 0 0,1 0 1 0 0,-1 0-1 0 0,0 1 1 0 0,0 0 0 0 0,0-1-1 0 0,0 1 1 0 0,0 0-1 0 0,0 0 1 0 0,0 1-1 0 0,-1-1 1 0 0,1 1 0 0 0,0-1-1 0 0,-1 1 1 0 0,1 0-1 0 0,-1 0 1 0 0,1 0-1 0 0,-1 0 1 0 0,0 0 0 0 0,4 5-1 0 0,3 5 300 0 0,-1 1 1 0 0,0 0-1 0 0,9 18 0 0 0,5 21 776 0 0,-2 1-1 0 0,23 99 0 0 0,18 156 699 0 0,-23 4-703 0 0,9 284 289 0 0,-18-26-353 0 0,-27-531-1041 0 0,3 80 119 0 0,17 315 292 0 0,-19-389-456 0 0,30 341 323 0 0,-17-267-313 0 0,35 135 1 0 0,-51-254-36 0 0,2 9-75 0 0,0 0 0 0 0,0 0 0 0 0,1 0 0 0 0,0-1 0 0 0,1 1 0 0 0,0-1 0 0 0,6 10 0 0 0,-10-17 65 0 0,0-1 0 0 0,0 0-1 0 0,0 0 1 0 0,0 0 0 0 0,0 1 0 0 0,1-1 0 0 0,-1 0-1 0 0,0 0 1 0 0,0 0 0 0 0,0 0 0 0 0,0 1 0 0 0,0-1-1 0 0,0 0 1 0 0,1 0 0 0 0,-1 0 0 0 0,0 0 0 0 0,0 0-1 0 0,0 1 1 0 0,1-1 0 0 0,-1 0 0 0 0,0 0 0 0 0,0 0-1 0 0,0 0 1 0 0,0 0 0 0 0,1 0 0 0 0,-1 0 0 0 0,0 0-1 0 0,0 0 1 0 0,1 0 0 0 0,-1 0 0 0 0,0 0 0 0 0,0 0-1 0 0,0 0 1 0 0,1 0 0 0 0,-1 0 0 0 0,0 0 0 0 0,0 0-1 0 0,0 0 1 0 0,1 0 0 0 0,-1 0 0 0 0,0 0 0 0 0,0 0-1 0 0,0 0 1 0 0,1-1 0 0 0,-1 1 0 0 0,0 0 0 0 0,0 0-1 0 0,0 0 1 0 0,0 0 0 0 0,1 0 0 0 0,-1-1 0 0 0,0 1-1 0 0,0 0 1 0 0,0 0 0 0 0,0 0 0 0 0,0 0 0 0 0,0-1 0 0 0,3-6-165 0 0,-1-1 1 0 0,0 1-1 0 0,0-1 1 0 0,-1 0-1 0 0,1-10 1 0 0,0-3 16 0 0,15-236-539 0 0,-17-8 134 0 0,-11-17-21 0 0,-12 0-1 0 0,-78-372 0 0 0,-147-386 121 0 0,209 889 440 0 0,-41-193 86 0 0,-33-124 172 0 0,112 463-221 0 0,-9-30 133 0 0,-22-52 1 0 0,27 77-76 0 0,1 1-1 0 0,-1-1 1 0 0,-1 1-1 0 0,0 1 1 0 0,0-1 0 0 0,-1 1-1 0 0,0 0 1 0 0,0 0-1 0 0,-1 1 1 0 0,-9-7-1 0 0,11 10 10 0 0,-23-14 368 0 0,28 17-400 0 0,0 0-1 0 0,0 0 1 0 0,-1 1 0 0 0,1-1 0 0 0,-1 1 0 0 0,1-1 0 0 0,-1 1 0 0 0,1 0 0 0 0,-1-1-1 0 0,1 1 1 0 0,0 0 0 0 0,-1 0 0 0 0,1 0 0 0 0,-1 0 0 0 0,1 0 0 0 0,-1 1-1 0 0,1-1 1 0 0,-3 1 0 0 0,4-1-33 0 0,0 0 0 0 0,0 0 0 0 0,0 0 0 0 0,-1 0-1 0 0,1 0 1 0 0,0 0 0 0 0,0 0 0 0 0,0 1 0 0 0,0-1 0 0 0,0 0 0 0 0,0 0 0 0 0,-1 0-1 0 0,1 0 1 0 0,0 0 0 0 0,0 0 0 0 0,0 0 0 0 0,0 1 0 0 0,0-1 0 0 0,0 0-1 0 0,0 0 1 0 0,0 0 0 0 0,0 0 0 0 0,0 1 0 0 0,0-1 0 0 0,0 0 0 0 0,0 0 0 0 0,0 0-1 0 0,0 0 1 0 0,0 0 0 0 0,0 1 0 0 0,0-1 0 0 0,0 0 0 0 0,0 0 0 0 0,0 0 0 0 0,0 0-1 0 0,0 1 1 0 0,0-1 0 0 0,0 0 0 0 0,6 7 257 0 0,7 2 5 0 0,4 0 18 0 0,0-1 1 0 0,1-1 0 0 0,0 0 0 0 0,0-2 0 0 0,31 7-1 0 0,99 5 899 0 0,-50-8-486 0 0,365 19 1625 0 0,5-40-915 0 0,108-23-523 0 0,-12 1-513 0 0,516 4 135 0 0,-438-5-168 0 0,-612 33-452 0 0,-10 1-189 0 0,-1-1 0 0 0,1-1 1 0 0,-1-1-1 0 0,20-6 0 0 0,-36 9 111 0 0,1-1 1 0 0,-1 1-1 0 0,0-1 0 0 0,0 0 1 0 0,0 0-1 0 0,5-4 0 0 0,-141 13-12505 0 0,123-5 11607 0 0,-33 6-2448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1.9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382 1 616 0 0,'-72'23'1305'0'0,"-71"28"2003"0"0,126-44-2870 0 0,0 1 0 0 0,1 1 1 0 0,0 1-1 0 0,0 0 0 0 0,-25 23 0 0 0,36-29-242 0 0,1 0 0 0 0,0 1 0 0 0,0 0 1 0 0,0 0-1 0 0,1 0 0 0 0,0 0 0 0 0,0 0 1 0 0,0 1-1 0 0,1 0 0 0 0,0-1 0 0 0,-3 10 1 0 0,5-13-104 0 0,-1 1 0 0 0,1 0-1 0 0,-1-1 1 0 0,1 1 0 0 0,0 0 0 0 0,0 0 0 0 0,0-1 0 0 0,1 1 0 0 0,-1 0 0 0 0,0 0 0 0 0,1-1 0 0 0,0 1 0 0 0,0 0-1 0 0,0-1 1 0 0,0 1 0 0 0,0-1 0 0 0,0 1 0 0 0,1-1 0 0 0,-1 0 0 0 0,1 0 0 0 0,0 1 0 0 0,-1-1 0 0 0,1 0 0 0 0,0 0 0 0 0,0-1-1 0 0,4 3 1 0 0,1 1 104 0 0,1-1 0 0 0,0 1 0 0 0,0-2-1 0 0,1 1 1 0 0,-1-1 0 0 0,1-1 0 0 0,-1 0-1 0 0,11 2 1 0 0,12 0 405 0 0,32-1-1 0 0,7-2 268 0 0,70-10 0 0 0,70-18 396 0 0,16-2-348 0 0,813-27 251 0 0,-1008 56-1187 0 0,274 8-537 0 0,-273-5 411 0 0,27 2-596 0 0,0 2 0 0 0,70 17 0 0 0,-121-21 517 0 0,0-1 0 0 0,-1 1 0 0 0,1 0 0 0 0,-1 1 0 0 0,12 7 0 0 0,-17-10 36 0 0,-1 0 1 0 0,1 0 0 0 0,0 0-1 0 0,-1 1 1 0 0,5 4-563 0 0,-5-4 563 0 0,0-1 0 0 0,0 1-1 0 0,0 0 1 0 0,0 0-1 0 0,0-1 1 0 0,0 1 0 0 0,-1 0-1 0 0,1 0 1 0 0,0 0-1 0 0,-1 0 1 0 0,0 0 0 0 0,1 0-1 0 0,-1 0 1 0 0,0 1 0 0 0,0-1-1 0 0,-1 3 1 0 0,-6 17-2443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2.20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354 0 480 0 0,'-82'52'1408'0'0,"-42"29"938"0"0,108-69-1984 0 0,0 1-1 0 0,1 1 0 0 0,0 1 0 0 0,1 0 0 0 0,-13 19 0 0 0,21-25-170 0 0,0 0 0 0 0,1 0-1 0 0,0 0 1 0 0,1 1 0 0 0,0 0-1 0 0,1 0 1 0 0,0 0 0 0 0,0 0-1 0 0,1 1 1 0 0,1-1 0 0 0,-1 1-1 0 0,2-1 1 0 0,-1 1 0 0 0,2-1-1 0 0,-1 1 1 0 0,1 0 0 0 0,1-1-1 0 0,0 0 1 0 0,1 1 0 0 0,0-1-1 0 0,0 0 1 0 0,1 0 0 0 0,0-1-1 0 0,1 1 1 0 0,0-1 0 0 0,0 0-1 0 0,1 0 1 0 0,0 0 0 0 0,1-1-1 0 0,0 0 1 0 0,8 7 0 0 0,2-1 214 0 0,0-2 0 0 0,0 0 0 0 0,1 0 0 0 0,0-2 0 0 0,1-1 0 0 0,39 15 0 0 0,-12-10 301 0 0,0-2 0 0 0,53 7 0 0 0,-13-8 565 0 0,111 0 1 0 0,92-19 840 0 0,925-98 2868 0 0,-1095 94-4622 0 0,229-24 456 0 0,673-51 671 0 0,133 49-887 0 0,53 92-730 0 0,-624-18-405 0 0,36 2-1246 0 0,-319-11-379 0 0,90 25-5563 0 0,-320-42 5257 0 0,107 14-748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16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16381 28017 6553 0 0,'-129'-369'111'0'0,"81"211"16"0"0,43 154-127 0 0,-19-92-1 0 0,19 91 1 0 0,5 0 0 0 0,0 5 0 0 0,0-4 0 0 0,0-1 0 0 0,0 0 0 0 0,0 0 0 0 0,0 1 0 0 0,0-1 0 0 0,0 0 0 0 0,0 0 0 0 0,0 0 0 0 0,0 5 0 0 0,0-4 0 0 0,5-1 0 0 0,-5 0 0 0 0,0 0 0 0 0,5-4 0 0 0,0 9 0 0 0,-5 0 0 0 0,0 0 0 0 0,0 0-1 0 0,0 0 1 0 0,4 0 0 0 0,-4-5 0 0 0,0 5-1 0 0,0 0 1 0 0,5 0 0 0 0,-5 0-1 0 0,0 0 1 0 0,5 0 0 0 0,-5 5 0 0 0,0-5-1 0 0,0 0 1 0 0,5 0 0 0 0,-5 0-1 0 0,0 0 1 0 0,0 0 0 0 0,0 0 0 0 0,5 0-1 0 0,-5 0 1 0 0,0 0 0 0 0,0 4-1 0 0,4-4 1 0 0,-4 0 0 0 0,0 0 0 0 0,0 0-1 0 0,0 0 1 0 0,0 5 0 0 0,5-5-1 0 0,-5 0 1 0 0,0 0 0 0 0,0 5 0 0 0,29 38 49 0 0,28 120 260 0 0,-28-68-183 0 0,24 102 78 0 0,-10-6 0 0 0,-5 5 0 0 0,10 259 0 0 0,-34 602 640 0 0,-43-445-29 0 0,-148 862-1 0 0,53-761 106 0 0,-287 899-1 0 0,291-1239-476 0 0,-19-5 1 0 0,-14-9-1 0 0,-373 646 1 0 0,378-776-190 0 0,-6-4 0 0 0,-13-9 1 0 0,-5-6-1 0 0,-15-9 0 0 0,-4-5 0 0 0,-10-14 1 0 0,-230 167-1 0 0,350-287-162 0 0,0-9 0 0 0,-5 4 1 0 0,-5-9-1 0 0,0-5 0 0 0,0 0 1 0 0,-110 29-1 0 0,163-62-40 0 0,-1-1 0 0 0,-4 1 0 0 0,5-5 0 0 0,-5-1 1 0 0,0-4-1 0 0,5 0 0 0 0,-82-4 0 0 0,91-6-17 0 0,1 5-1 0 0,-1 1 1 0 0,5-6-1 0 0,-5 0 1 0 0,5-4 0 0 0,-4 4-1 0 0,4-4 1 0 0,0 0-1 0 0,0-1 1 0 0,0-4-1 0 0,0 0 1 0 0,-29-29 0 0 0,15 5-34 0 0,0-5 0 0 0,4 1 0 0 0,1-6 1 0 0,-1 5-1 0 0,6-5 0 0 0,4 1 1 0 0,0-6-1 0 0,0 6 0 0 0,5-6 0 0 0,-19-99 1 0 0,-1-59-225 0 0,-18-334 1 0 0,57 540 219 0 0,-19-382-251 0 0,14 0 1 0 0,24 0 0 0 0,15-1-1 0 0,13 6 1 0 0,159-604-1 0 0,38 149-490 0 0,488-1124 1 0 0,-440 1263 398 0 0,287-646-428 0 0,105 62 29 0 0,-631 1201 670 0 0,9 0 0 0 0,0 9 0 0 0,0-4 0 0 0,10 9 0 0 0,115-110 0 0 0,-144 149 66 0 0,0 4 0 0 0,0-4-1 0 0,5 4 1 0 0,-5 5 0 0 0,4 0 0 0 0,1 0-1 0 0,5 5 1 0 0,-5 0 0 0 0,4 4 0 0 0,1 1-1 0 0,0 5 1 0 0,71-11 0 0 0,-57 20 62 0 0,0-4 0 0 0,0 8 0 0 0,0 1 0 0 0,0 5 1 0 0,-5-1-1 0 0,5 6 0 0 0,-5-1 0 0 0,0 5 0 0 0,5 5 1 0 0,-9 0-1 0 0,4 0 0 0 0,-5 9 0 0 0,101 58 0 0 0,-67-19 27 0 0,0 0-1 0 0,-5 4 0 0 0,-4 1 1 0 0,-1 9-1 0 0,-9 0 1 0 0,-1 5-1 0 0,73 115 1 0 0,-63-63 45 0 0,1 1 1 0 0,-11 9 0 0 0,-8 0-1 0 0,66 220 1 0 0,-62-105 185 0 0,71 526 0 0 0,-71 259 306 0 0,-71-685-307 0 0,-16 0-1 0 0,-104 608 1 0 0,4-421 205 0 0,-190 551 1 0 0,190-757-215 0 0,-9-10 1 0 0,-20 1-1 0 0,-300 502 0 0 0,339-665-161 0 0,-15-5 0 0 0,1-4-1 0 0,-15-10 1 0 0,0 0-1 0 0,-9-10 1 0 0,-10-5-1 0 0,-296 211 1 0 0,329-277-43 0 0,-4 0 1 0 0,-5-11 0 0 0,0-3 0 0 0,-4-6-1 0 0,-1-9 1 0 0,-5 0 0 0 0,1-10-1 0 0,-1-9 1 0 0,-4-1 0 0 0,4-8 0 0 0,-4-11-1 0 0,0-4 1 0 0,0-5 0 0 0,-1-5-1 0 0,1-9 1 0 0,0-5 0 0 0,-278-77 0 0 0,201 19-35 0 0,5-13 1 0 0,5-6 0 0 0,-321-201 0 0 0,-555-468-950 0 0,637 392 211 0 0,-589-622 0 0 0,-268-551-740 0 0,976 1092 883 0 0,19-20-1 0 0,-291-574 1 0 0,410 647 162 0 0,20-11-1 0 0,19-9 1 0 0,-133-526 0 0 0,161 382-280 0 0,20 1-1 0 0,-62-1101 1 0 0,167 1282 324 0 0,15 5 0 0 0,14 0 1 0 0,19 0-1 0 0,19 5 0 0 0,153-536 0 0 0,-157 727 169 0 0,9 5-1 0 0,5 0 0 0 0,133-220 0 0 0,-138 283 27 0 0,10-1 1 0 0,4 0-1 0 0,5 10 0 0 0,5-1 0 0 0,148-133 0 0 0,-105 124-21 0 0,5 5-1 0 0,5 5 1 0 0,4 9-1 0 0,0 6 0 0 0,201-88 1 0 0,-277 145 173 0 0,5 4 0 0 0,-1 5 0 0 0,1 0 1 0 0,4 5-1 0 0,1 5 0 0 0,-6 4 0 0 0,5 1 1 0 0,1 4-1 0 0,-1 5 0 0 0,0 5 0 0 0,1 0 0 0 0,-1 4 1 0 0,134 34-1 0 0,-143-19 41 0 0,0 0 1 0 0,-5 5-1 0 0,0 4 1 0 0,0 1-1 0 0,72 52 1 0 0,291 244 337 0 0,-372-282-347 0 0,119 100 159 0 0,-10 5-1 0 0,-4 10 1 0 0,-10 9 0 0 0,-10 5-1 0 0,-4 5 1 0 0,225 387 0 0 0,-274-387-40 0 0,-3 0 0 0 0,-11 9 1 0 0,-4 1-1 0 0,-10 4 1 0 0,-9 0-1 0 0,-10 5 0 0 0,-10 0 1 0 0,15 220-1 0 0,-38-177 29 0 0,-15 0 0 0 0,-5 0-1 0 0,-14 0 1 0 0,-9-5 0 0 0,-10 0 0 0 0,-10 0 0 0 0,-14-4-1 0 0,-115 281 1 0 0,115-348-54 0 0,-9-6 0 0 0,-10-4-1 0 0,-5 0 1 0 0,-10-9 0 0 0,1-1-1 0 0,-10-9 1 0 0,-10-1 0 0 0,1-8-1 0 0,-10-1 1 0 0,-5-10 0 0 0,-278 192 0 0 0,321-253-64 0 0,5-6 1 0 0,-10-4 0 0 0,6-5-1 0 0,-6 0 1 0 0,-5-9 0 0 0,6-1-1 0 0,-6-9 1 0 0,-4 0 0 0 0,5-5-1 0 0,-187 5 1 0 0,148-19 50 0 0,5-15-1 0 0,0 1 1 0 0,0-10-1 0 0,5-1 1 0 0,-5-13-1 0 0,5 0 1 0 0,-130-54 0 0 0,87 16-85 0 0,0-11 1 0 0,4-4-1 0 0,6-9 1 0 0,-202-154-1 0 0,96 33-233 0 0,-382-386 0 0 0,-159-293-595 0 0,-794-1153-711 0 0,1355 1709 1246 0 0,-642-943-580 0 0,679 937 366 0 0,-305-698 0 0 0,439 838 323 0 0,10-6 0 0 0,5-4 0 0 0,14-1 0 0 0,5 1 1 0 0,14-5-1 0 0,5 0 0 0 0,10-287 0 0 0,28 225-57 0 0,10-1 0 0 0,10 1 0 0 0,14 5 0 0 0,14-1 0 0 0,120-339 1 0 0,181-311-359 0 0,-253 693 271 0 0,254-401 1 0 0,-139 306-2 0 0,14 14 0 0 0,14 15-1 0 0,336-316 1 0 0,-364 411 54 0 0,4 10-1 0 0,11 14 1 0 0,8 5-1 0 0,465-239 1 0 0,-459 292 67 0 0,4 9 0 0 0,5 9 0 0 0,326-80 0 0 0,-465 157 223 0 0,0 5-1 0 0,6 10 1 0 0,209-5 0 0 0,-248 24 44 0 0,-5-1 1 0 0,5 6-1 0 0,-5 4 1 0 0,0 5-1 0 0,1 1 1 0 0,90 37-1 0 0,-53-4 25 0 0,-9 4-1 0 0,4 5 0 0 0,-9 0 1 0 0,0 10-1 0 0,192 163 0 0 0,-178-121 38 0 0,-4 1 1 0 0,-5 10-1 0 0,-5 4 0 0 0,100 163 0 0 0,340 588 621 0 0,-425-655-510 0 0,-10 4 1 0 0,81 254 0 0 0,-172-411-192 0 0,0 0 0 0 0,-5 0 0 0 0,-5 0 0 0 0,-4 4 0 0 0,-1-4 0 0 0,1 86-1 0 0,-15-130-53 0 0,5 6 0 0 0,0-1 0 0 0,-5 1 0 0 0,-4-5 0 0 0,4 4 0 0 0,-5 1-1 0 0,1-6 1 0 0,-1 1 0 0 0,-4 4 0 0 0,-1-4 0 0 0,1 0 0 0 0,0 0 0 0 0,-5-1-1 0 0,-1-4 1 0 0,-37 48 0 0 0,23-43 7 0 0,1 4 0 0 0,-5-4 0 0 0,-1 0 0 0 0,1-5 0 0 0,0-1 0 0 0,0 1 0 0 0,-5-5 1 0 0,0 1-1 0 0,-1-1 0 0 0,1-5 0 0 0,0-4 0 0 0,0 4 0 0 0,-5-4 0 0 0,5-6 0 0 0,-4 1 0 0 0,-1 0 0 0 0,5-5 0 0 0,-63-5 0 0 0,20-4 42 0 0,5-6 0 0 0,-5-4-1 0 0,5 0 1 0 0,-6-5 0 0 0,11-5 0 0 0,-5-4-1 0 0,4-1 1 0 0,0-4 0 0 0,-76-53 0 0 0,-33-28-83 0 0,-1-11 0 0 0,10-8 0 0 0,10-6 0 0 0,-1-9 0 0 0,10-10 0 0 0,10 1 0 0 0,5-10 0 0 0,-140-216 0 0 0,121 120-244 0 0,-211-488 0 0 0,-53-320-237 0 0,-359-1288-485 0 0,723 2101 794 0 0,9 0 0 0 0,-23-373-1 0 0,66 435 41 0 0,10 5-1 0 0,10-5 0 0 0,62-373 0 0 0,-5 268-47 0 0,9 4 1 0 0,15 6-1 0 0,14 4 0 0 0,273-526 1 0 0,-258 602 60 0 0,9 6 1 0 0,10 4 0 0 0,9 10-1 0 0,10 5 1 0 0,4 4 0 0 0,317-272-1 0 0,-249 282-77 0 0,4 5 1 0 0,10 14-1 0 0,5 9 0 0 0,531-229 0 0 0,-455 254 162 0 0,5 14-1 0 0,5 14 1 0 0,631-90-1 0 0,326 61 906 0 0,-1072 116-636 0 0,5 14 0 0 0,0 9-1 0 0,387 72 1 0 0,-435-43-48 0 0,0 5 1 0 0,206 86 0 0 0,-297-101-99 0 0,-5 10 0 0 0,1 1 0 0 0,-1 3 0 0 0,-5 6 0 0 0,1 0-1 0 0,95 90 1 0 0,-76-47 15 0 0,-5 4-1 0 0,-5 6 1 0 0,-5-1-1 0 0,-4 5 1 0 0,-1 5-1 0 0,-9 4 1 0 0,58 144-1 0 0,-53-95 59 0 0,-15 4 0 0 0,-4 5 0 0 0,-6 0 0 0 0,39 325 0 0 0,-62-195 86 0 0,-14-1 1 0 0,-15 5-1 0 0,-14-5 1 0 0,-10 0-1 0 0,-14 0 1 0 0,-95 326-1 0 0,42-288 198 0 0,-191 460 0 0 0,225-661-285 0 0,-5 1-1 0 0,-10-5 0 0 0,-138 196 1 0 0,153-254-54 0 0,-5 0 0 0 0,0-4 0 0 0,-5-1 0 0 0,-5-4 0 0 0,1-5 0 0 0,-120 77 0 0 0,167-125-71 0 0,0-5-1 0 0,1 0 0 0 0,-1 1 0 0 0,-5-6 1 0 0,6 1-1 0 0,-6 0 0 0 0,1-1 0 0 0,4-4 0 0 0,-43 0 1 0 0,58-1-36 0 0,0-4 0 0 0,-1 0 1 0 0,1-4-1 0 0,4 4 1 0 0,-4 0-1 0 0,0-5 0 0 0,-1 0 1 0 0,6 5-1 0 0,-6-5 0 0 0,1 1 1 0 0,4-6-1 0 0,-4 5 0 0 0,4 0 1 0 0,-18-14-1 0 0,9 5 27 0 0,-1-5 0 0 0,1 4 1 0 0,0-4-1 0 0,5 0 0 0 0,-5 0 0 0 0,4-5 0 0 0,-13-19 0 0 0,-11-29 22 0 0,6 1 0 0 0,-1-1 0 0 0,-42-144 0 0 0,33 35-215 0 0,0-1 1 0 0,14 0-1 0 0,-14-354 1 0 0,67-564-433 0 0,-15 889 479 0 0,20-401-573 0 0,225-1201 0 0 0,-154 1382 333 0 0,25 1-1 0 0,229-556 0 0 0,-115 460-196 0 0,402-651 0 0 0,-431 857 203 0 0,10 4 0 0 0,503-541 1 0 0,-522 661 166 0 0,9 10 0 0 0,6 13 0 0 0,8 6 0 0 0,6 9 0 0 0,9 15 0 0 0,5 4 0 0 0,5 15 0 0 0,5 9 1 0 0,473-139-1 0 0,-488 187 132 0 0,5 15 0 0 0,253-25-1 0 0,503 15 725 0 0,-837 57-562 0 0,0 10 0 0 0,-1 4-1 0 0,-4 10 1 0 0,5 10-1 0 0,-5 0 1 0 0,0 9 0 0 0,0 10-1 0 0,157 72 1 0 0,-214-77-33 0 0,4 9-1 0 0,-9 6 1 0 0,-1-1 0 0 0,1 10 0 0 0,-5 0 0 0 0,-5 5 0 0 0,0 4 0 0 0,-5 6 0 0 0,-4-1-1 0 0,-5 5 1 0 0,0 5 0 0 0,85 143 0 0 0,-75-80 70 0 0,-6 8 0 0 0,-4 1-1 0 0,-10 4 1 0 0,-9 1 0 0 0,-5 4 0 0 0,43 282 0 0 0,-48-95 150 0 0,-15 0 0 0 0,-28 469 0 0 0,-33-230 233 0 0,-34-5 0 0 0,-187 804 0 0 0,-502 1105 1100 0 0,364-1516-473 0 0,-703 1281 1 0 0,1056-2200-1101 0 0,20-24-26 0 0,0-4 0 0 0,0-1 0 0 0,-5 0 0 0 0,-5 0 0 0 0,5 1 0 0 0,-4-6 0 0 0,-6 1 0 0 0,5-1 0 0 0,-61 48 1 0 0,85-81-32 0 0,5 5 1 0 0,-5-5 0 0 0,0 0 0 0 0,5 5-1 0 0,-5-5 1 0 0,1 5 0 0 0,4-5 0 0 0,-5 0-1 0 0,0 0 1 0 0,5 5 0 0 0,-5-5 0 0 0,1 0-1 0 0,-1 0 1 0 0,5 0 0 0 0,-5 0 0 0 0,0 0-1 0 0,0 0 1 0 0,1 0 0 0 0,4 0 0 0 0,-5 0-1 0 0,0 0 1 0 0,0 0 0 0 0,5 0 0 0 0,-5-5-1 0 0,1 5 1 0 0,-1 0 0 0 0,5-5 0 0 0,-5 5-1 0 0,0 0 1 0 0,5-5 0 0 0,-4 5 0 0 0,4-5-1 0 0,-5 5 1 0 0,0-4 0 0 0,5 4 0 0 0,-5-5-1 0 0,5 5 1 0 0,-5-5 0 0 0,5 0 0 0 0,0 5-1 0 0,-4-4 1 0 0,4-1 0 0 0,0 5 0 0 0,-5-15-1 0 0,-5-9 25 0 0,1 1-1 0 0,-1-6 1 0 0,5 5-1 0 0,-9-48 1 0 0,14 63-19 0 0,-48-446-282 0 0,19-784-1 0 0,29 847 90 0 0,5-68-313 0 0,24 6 0 0 0,138-756-1 0 0,-100 903 196 0 0,15 1 0 0 0,13 5-1 0 0,11 4 1 0 0,267-502-1 0 0,-134 383-110 0 0,15 9-1 0 0,23 15 1 0 0,10 14-1 0 0,19 10 0 0 0,560-517 1 0 0,-655 698 345 0 0,4 15-1 0 0,10 4 1 0 0,4 11 0 0 0,11 13 0 0 0,4 10-1 0 0,4 10 1 0 0,6 9 0 0 0,9 10 0 0 0,0 14-1 0 0,5 14 1 0 0,0 10 0 0 0,5 10 0 0 0,4 14-1 0 0,355-15 1 0 0,-455 58 179 0 0,-5 0-1 0 0,0 15 1 0 0,0 4-1 0 0,1 5 1 0 0,209 62-1 0 0,-296-57-57 0 0,-4-1-1 0 0,-1 6 0 0 0,0-1 0 0 0,1 10 1 0 0,-6 0-1 0 0,1 0 0 0 0,-5 10 1 0 0,-1 0-1 0 0,1 4 0 0 0,-5 0 1 0 0,-5 6-1 0 0,63 75 0 0 0,-68-61 6 0 0,-4 0 1 0 0,-1 4-1 0 0,-9 0 0 0 0,1 1 0 0 0,-6 4 0 0 0,0 0 0 0 0,-9 5 0 0 0,-1 0 1 0 0,-4-1-1 0 0,-4 1 0 0 0,8 125 0 0 0,-9-1 71 0 0,-9 5 1 0 0,-10 0-1 0 0,-10 0 0 0 0,-9-5 0 0 0,-57 278 1 0 0,-326 899 547 0 0,-105-43 74 0 0,-177 144 78 0 0,497-1153-577 0 0,-9-10-1 0 0,-254 320 1 0 0,450-650-249 0 0,-57 77 92 0 0,-1-5-1 0 0,-133 124 0 0 0,172-182-73 0 0,4 1 0 0 0,-4-1-1 0 0,0 0 1 0 0,0 1-1 0 0,0-6 1 0 0,-5 1-1 0 0,5-1 1 0 0,0 1 0 0 0,-5 0-1 0 0,0-6 1 0 0,5 6-1 0 0,-5-5 1 0 0,0-5 0 0 0,5 4-1 0 0,-5 1 1 0 0,0-5-1 0 0,-29-5 1 0 0,34 1-4 0 0,0-1 0 0 0,0 0 1 0 0,5 0-1 0 0,-6-4 0 0 0,6-1 0 0 0,-5 1 1 0 0,5-1-1 0 0,-1 0 0 0 0,1 1 0 0 0,0-5 1 0 0,-1 4-1 0 0,1-4 0 0 0,-1-1 0 0 0,-13-23 1 0 0,-20-24 43 0 0,5 0 1 0 0,-43-82-1 0 0,9 5-138 0 0,5-4-1 0 0,-71-216 0 0 0,114 268 7 0 0,5-5 0 0 0,0 1 0 0 0,10-1 0 0 0,0 0 0 0 0,-1-128 0 0 0,15 152 27 0 0,0-48-48 0 0,5 1 0 0 0,0 4 0 0 0,28-124 0 0 0,20 42-77 0 0,4 11 0 0 0,10-6 1 0 0,10 11-1 0 0,4-1 0 0 0,10 5 0 0 0,10 0 0 0 0,229-302 1 0 0,-101 192-155 0 0,15 10 0 0 0,15 14 0 0 0,401-330 0 0 0,1675-1101-1525 0 0,-1465 1144 1191 0 0,-406 258 332 0 0,29-19-176 0 0,14 24 1 0 0,10 24-1 0 0,612-225 0 0 0,53 105-291 0 0,18 110 643 0 0,-927 240 396 0 0,-5 9-1 0 0,536 29 1 0 0,-728 4-188 0 0,-4 1 0 0 0,5 0 1 0 0,-6 4-1 0 0,1 5 0 0 0,0 5 0 0 0,0 0 1 0 0,129 67-1 0 0,-154-63-21 0 0,1 1 0 0 0,0 0 0 0 0,-5 9 0 0 0,0-4 0 0 0,0 4 1 0 0,-4 0-1 0 0,-1 5 0 0 0,0 0 0 0 0,-4 0 0 0 0,-6 5 0 0 0,39 53 0 0 0,-19-1 59 0 0,0 5 0 0 0,-5-4 0 0 0,-5 9 0 0 0,34 163-1 0 0,-29-44 143 0 0,19 274 0 0 0,-52-307-67 0 0,-10 0 0 0 0,-10 0 0 0 0,-4-5 0 0 0,-77 355 0 0 0,5-207 249 0 0,-239 609-1 0 0,191-647-72 0 0,-311 512 0 0 0,-263 216 472 0 0,478-742-467 0 0,-9-14 1 0 0,-498 440-1 0 0,584-584-216 0 0,0-10 0 0 0,-5-4 0 0 0,-9-10-1 0 0,-1-4 1 0 0,-305 128 0 0 0,367-190-53 0 0,-4-6 0 0 0,5 1 0 0 0,-5-10 0 0 0,-182 19-1 0 0,216-39-25 0 0,-6 1 0 0 0,1-5-1 0 0,0-5 1 0 0,-1-4-1 0 0,1-5 1 0 0,0-1 0 0 0,-77-28-1 0 0,110 29-9 0 0,5-1 0 0 0,0-4-1 0 0,0-5 1 0 0,0 5 0 0 0,4-5-1 0 0,-4-4 1 0 0,5 4 0 0 0,-67-67-1 0 0,86 67-48 0 0,-5 0 0 0 0,5 0 0 0 0,-1 0-1 0 0,1-5 1 0 0,0 1 0 0 0,5-1 0 0 0,-1 0-1 0 0,1 1 1 0 0,5-1 0 0 0,-1-5 0 0 0,0 6-1 0 0,1-6 1 0 0,-5-57 0 0 0,9 34-31 0 0,5 0 0 0 0,5-1 0 0 0,-1 5-1 0 0,1-4 1 0 0,5 0 0 0 0,4 4 0 0 0,0-4 0 0 0,5 4 0 0 0,1 0 0 0 0,-1 1 0 0 0,5-1 0 0 0,4 5-1 0 0,39-62 1 0 0,39-43-161 0 0,8 5-1 0 0,226-230 0 0 0,-96 139-109 0 0,10 14 0 0 0,4 5 0 0 0,407-249-1 0 0,-278 235-85 0 0,6 18 0 0 0,477-181-1 0 0,-300 163 383 0 0,13 28 0 0 0,11 29-1 0 0,664-115 1 0 0,373 106 626 0 0,-1205 176-317 0 0,808 77 1 0 0,-109 129 109 0 0,-924-143-305 0 0,0 4 1 0 0,-5 15-1 0 0,277 134 1 0 0,-406-168-69 0 0,0 0 1 0 0,-5 5-1 0 0,1 0 0 0 0,-1 5 1 0 0,-5 0-1 0 0,1 5 1 0 0,-6 4-1 0 0,1 0 0 0 0,-5 1 1 0 0,67 104-1 0 0,-72-80 4 0 0,0 4-1 0 0,0 0 1 0 0,-10 0-1 0 0,1 5 1 0 0,-6 0-1 0 0,-8 0 1 0 0,3 5-1 0 0,6 109 1 0 0,-14-52 19 0 0,-6 0 1 0 0,-9 1 0 0 0,-5-1 0 0 0,-4 0 0 0 0,-10 0 0 0 0,-5 0 0 0 0,-10 0 0 0 0,-81 244 0 0 0,1-105 72 0 0,-16 0 1 0 0,-8-10 0 0 0,-15 0-1 0 0,-10-14 1 0 0,-14-5-1 0 0,-10-4 1 0 0,-325 339-1 0 0,-727 598 501 0 0,986-957-514 0 0,18-29 50 0 0,-4-13-1 0 0,-268 171 0 0 0,435-320-137 0 0,0-10 0 0 0,1 0 0 0 0,-6 1 0 0 0,1-11 1 0 0,-1 1-1 0 0,-119 28 0 0 0,167-52-13 0 0,-4 0 1 0 0,-1 0-1 0 0,6 0 0 0 0,-6-5 1 0 0,1 0-1 0 0,4 0 0 0 0,-5-5 1 0 0,1 0-1 0 0,4 0 1 0 0,-4 0-1 0 0,4-4 0 0 0,-4-1 1 0 0,4 1-1 0 0,0-6 0 0 0,0 1 1 0 0,1 0-1 0 0,-1-1 0 0 0,-43-33 1 0 0,44 20-1 0 0,-1 4 0 0 0,5-5 0 0 0,-5 0 0 0 0,5 1 0 0 0,5-1 0 0 0,-5-4 0 0 0,5 4 0 0 0,0-5 0 0 0,5 1 0 0 0,-6-1 0 0 0,6-4 0 0 0,5 5 0 0 0,-6-6 0 0 0,6 1 0 0 0,4 5 0 0 0,-5-6 0 0 0,5-66 0 0 0,5 91-24 0 0,0-1 0 0 0,0 1 0 0 0,0-5 0 0 0,5 4 0 0 0,0 1-1 0 0,-5 0 1 0 0,5-1 0 0 0,0-4 0 0 0,4 5 0 0 0,-4 0 0 0 0,0 4 0 0 0,4-4-1 0 0,1-1 1 0 0,-5 1 0 0 0,28-20 0 0 0,-18 20-13 0 0,4-5 0 0 0,-5 9 0 0 0,5-4 0 0 0,0 0 0 0 0,0 4 0 0 0,1-4 0 0 0,3 4 0 0 0,-3 5 0 0 0,42-19 0 0 0,14 10-23 0 0,-4 0-1 0 0,5 4 0 0 0,-1 5 0 0 0,-4 1 1 0 0,119 8-1 0 0,15 16 71 0 0,339 70 1 0 0,192 97 12 0 0,-622-153-32 0 0,3947 1205 270 0 0,-2795-775-194 0 0,-884-302-43 0 0,440 255 0 0 0,-684-336-30 0 0,0 10 0 0 0,-10 0-1 0 0,0 9 1 0 0,-9 5 0 0 0,152 163 0 0 0,-210-196-6 0 0,-4 0-1 0 0,-1 4 1 0 0,-9 1 0 0 0,0 4 0 0 0,0 1-1 0 0,-10-1 1 0 0,0 5 0 0 0,-4 0 0 0 0,-6 0-1 0 0,35 163 1 0 0,-44-91 6 0 0,-5 5-1 0 0,-4-1 0 0 0,-10 1 1 0 0,-5 0-1 0 0,-9-1 0 0 0,-10-4 1 0 0,-58 239-1 0 0,1-105 13 0 0,-15 0 1 0 0,-14-5-1 0 0,-153 282 0 0 0,48-177 18 0 0,-15-4 0 0 0,-420 531-1 0 0,339-551 5 0 0,-10-14-1 0 0,-540 464 1 0 0,-833 507 88 0 0,642-617-62 0 0,870-602-72 0 0,-4-11 1 0 0,-1-9 0 0 0,-4-4 0 0 0,-216 56-1 0 0,311-114-1 0 0,-4-5 0 0 0,-182 20 0 0 0,243-39 0 0 0,-4 4 0 0 0,5-8 0 0 0,-5 4 0 0 0,5-5 0 0 0,-5 0 0 0 0,4-4 0 0 0,1-1 0 0 0,0 0 0 0 0,-63-28 0 0 0,82 24-1 0 0,-5-1 0 0 0,5 1 0 0 0,5 0 0 0 0,-5-1-1 0 0,-1 1 1 0 0,6-5 0 0 0,-5 5 0 0 0,5-6 0 0 0,-1 1-1 0 0,6 0 1 0 0,-6 0 0 0 0,1-5 0 0 0,4 5 0 0 0,1-5-1 0 0,-1 5 1 0 0,5-5 0 0 0,-4 5 0 0 0,4-5 0 0 0,0 0 0 0 0,1 0-1 0 0,4 0 1 0 0,-5-33 0 0 0,5 14-44 0 0,0 0 0 0 0,0-5 0 0 0,5 5 0 0 0,-1 0-1 0 0,6 0 1 0 0,-1 0 0 0 0,1 0 0 0 0,4-1 0 0 0,1 1 0 0 0,42-71 0 0 0,-9 37-35 0 0,5 5-1 0 0,-1 5 1 0 0,6 0 0 0 0,-1 0 0 0 0,96-71 0 0 0,364-245-499 0 0,-283 235 264 0 0,10 9 1 0 0,459-186-1 0 0,-348 191 293 0 0,573-125 0 0 0,-718 216 55 0 0,1 10 0 0 0,4 14 0 0 0,259-1 1 0 0,640 97 100 0 0,-937-53-107 0 0,0 5 0 0 0,-5 4 0 0 0,1 15 0 0 0,-1 0-1 0 0,-5 14 1 0 0,1 5 0 0 0,-5 5 0 0 0,214 133 0 0 0,-310-157-16 0 0,-4-5 0 0 0,-1 5 1 0 0,-5 5-1 0 0,1-1 0 0 0,-6 6 1 0 0,82 109-1 0 0,-105-124-3 0 0,0 0 0 0 0,-5 0 0 0 0,-1 5 0 0 0,1 0 1 0 0,-4 0-1 0 0,-1 0 0 0 0,-5 4 0 0 0,0-4 0 0 0,-4 5 0 0 0,9 95 1 0 0,-19-124-9 0 0,10 81 13 0 0,-6-4 0 0 0,-4 4 0 0 0,-4-4 0 0 0,-6 4 0 0 0,-43 191 0 0 0,-57 25 57 0 0,-14-1 1 0 0,-230 417-1 0 0,124-325 3 0 0,-18-10-1 0 0,-20-15 1 0 0,-15-9 0 0 0,-13-10-1 0 0,-484 450 1 0 0,402-473 8 0 0,-14-25-1 0 0,-15-9 1 0 0,-535 302 0 0 0,688-465-37 0 0,-4-14 0 0 0,-5-5 0 0 0,-10-19 0 0 0,0-9 0 0 0,-387 90 0 0 0,497-157-13 0 0,-4-6 0 0 0,-1-4 0 0 0,-339-5 0 0 0,440-23-21 0 0,-4-1 0 0 0,4-5 1 0 0,-5 1-1 0 0,5-6 0 0 0,0 1 0 0 0,0-10 0 0 0,0 5 1 0 0,0-10-1 0 0,5 0 0 0 0,0 1 0 0 0,-1-6 0 0 0,-61-52 1 0 0,95 67-25 0 0,1-5 1 0 0,-1-5 0 0 0,5 5 0 0 0,0-4-1 0 0,0-1 1 0 0,0 0 0 0 0,5 1 0 0 0,0-6-1 0 0,0 1 1 0 0,4-1 0 0 0,-4 1 0 0 0,10-1-1 0 0,-6 1 1 0 0,6-6 0 0 0,-1 6 0 0 0,1-5 0 0 0,4 4-1 0 0,0-4 1 0 0,5 4 0 0 0,0-4 0 0 0,0 0-1 0 0,0 0 1 0 0,5 4 0 0 0,0-4 0 0 0,-1 4-1 0 0,6-4 1 0 0,0 5 0 0 0,4-6 0 0 0,0 6-1 0 0,1-1 1 0 0,18-33 0 0 0,5 10-52 0 0,1 4 1 0 0,4-4-1 0 0,0 9 1 0 0,5-5-1 0 0,-1 6 0 0 0,6 4 1 0 0,67-53-1 0 0,435-239-456 0 0,-512 311 468 0 0,105-48 18 0 0,0 5 0 0 0,5 5 0 0 0,5 9-1 0 0,0 6 1 0 0,0 8 0 0 0,220-23 0 0 0,43 19 118 0 0,517 10 1 0 0,1286 229 133 0 0,-1956-163-193 0 0,770 149 74 0 0,-952-163-86 0 0,-4 0 0 0 0,4 10 1 0 0,-5 0-1 0 0,1-1 0 0 0,-6 11 1 0 0,125 71-1 0 0,-177-96-9 0 0,5 5 1 0 0,-5 0-1 0 0,0 5 1 0 0,-1-5-1 0 0,1 5 1 0 0,-4 0-1 0 0,-1 0 1 0 0,0 0-1 0 0,0 5 0 0 0,0-5 1 0 0,-5 4-1 0 0,1 1 1 0 0,-1 0-1 0 0,-4 0 1 0 0,-1-1-1 0 0,1 6 1 0 0,-1-6-1 0 0,-4 6 1 0 0,0-5-1 0 0,0 4 1 0 0,0 39-1 0 0,-10-19 3 0 0,0-1-1 0 0,-5 1 1 0 0,1-1-1 0 0,-1 1 1 0 0,-9 0-1 0 0,5-6 1 0 0,-5 6-1 0 0,-29 48 1 0 0,-10 9 15 0 0,-4 0 0 0 0,-110 134 0 0 0,48-91 6 0 0,-10-5 0 0 0,0-4 1 0 0,-259 200-1 0 0,-530 292 83 0 0,421-349-45 0 0,-10-19 0 0 0,-14-19 0 0 0,-10-29 0 0 0,-10-19 0 0 0,-4-29 0 0 0,-10-19 0 0 0,-717 96 0 0 0,842-196-10 0 0,4-15-1 0 0,-511-24 1 0 0,583-38 1 0 0,0-9 0 0 0,-703-168 0 0 0,670 91-324 0 0,-1-19 0 0 0,11-15 0 0 0,-599-320 0 0 0,670 287-101 0 0,10-14 0 0 0,9-10 1 0 0,9-14-1 0 0,-386-383 0 0 0,568 492 232 0 0,1-4-1 0 0,9 0 0 0 0,0-9 0 0 0,10-1 0 0 0,4-4 0 0 0,5-5 0 0 0,5-5 0 0 0,-67-182 0 0 0,101 215 49 0 0,4-4-1 0 0,5 0 1 0 0,0 0-1 0 0,10-5 1 0 0,4 4-1 0 0,6 1 1 0 0,-1-5-1 0 0,10 0 0 0 0,-1 5 1 0 0,11 0-1 0 0,4-6 1 0 0,29-109-1 0 0,4 58-65 0 0,6 4 0 0 0,9 5 0 0 0,5 0 0 0 0,4 4 0 0 0,10 6 0 0 0,5 4 0 0 0,5 0 0 0 0,9 5 0 0 0,0 5 0 0 0,10 10 0 0 0,5-1 0 0 0,4 5 0 0 0,5 10 0 0 0,173-110 0 0 0,-77 62-76 0 0,-1 14 1 0 0,16 5-1 0 0,-1 14 1 0 0,282-100-1 0 0,-315 153 331 0 0,0 10 0 0 0,4 9 0 0 0,1 10 0 0 0,4 9 0 0 0,0 5-1 0 0,316 15 1 0 0,-483 9-73 0 0,5 4-1 0 0,-5 6 1 0 0,4-1-1 0 0,-4 1 0 0 0,0 4 1 0 0,0 1-1 0 0,0 4 1 0 0,-1 0-1 0 0,1 0 0 0 0,-5 5 1 0 0,0 5-1 0 0,58 38 1 0 0,-72-43-6 0 0,-1 4 1 0 0,1-4-1 0 0,0 10 0 0 0,-5-5 1 0 0,0-1-1 0 0,-1 6 1 0 0,-3-1-1 0 0,-1 1 1 0 0,0-1-1 0 0,0 5 1 0 0,-5-4-1 0 0,1 4 1 0 0,-6 0-1 0 0,1 1 1 0 0,-1-1-1 0 0,6 62 0 0 0,-6 25 38 0 0,-4 4 0 0 0,-10-5-1 0 0,-4 1 1 0 0,-6-1 0 0 0,-4 1-1 0 0,-5-1 1 0 0,-47 134 0 0 0,-30 29 186 0 0,-248 493 0 0 0,282-646-166 0 0,-10-5 1 0 0,-4-4-1 0 0,-5-6 1 0 0,-5 1-1 0 0,-115 114 1 0 0,178-205-55 0 0,4-5 0 0 0,-5 5 0 0 0,0-5 0 0 0,1-5 0 0 0,-1 5 0 0 0,-5-5-1 0 0,6 0 1 0 0,-6 0 0 0 0,1-5 0 0 0,-6 1 0 0 0,6-1 0 0 0,-63 15 0 0 0,15-24 17 0 0,0-1 0 0 0,-6-4 0 0 0,6-4 0 0 0,0-1 0 0 0,-5-5 1 0 0,-106-28-1 0 0,-487-173 291 0 0,-24-90-15 0 0,86 33 25 0 0,-1077-416 390 0 0,1455 584-597 0 0,33 13 4 0 0,-210-113-1 0 0,349 152-119 0 0,53 19 82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17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20027 13411 6553 0 0,'-52'-58'68'0'0,"-1"1"-1"0"0,-4 4 1 0 0,-1 6-1 0 0,-4-1 1 0 0,0 0-1 0 0,0 10 1 0 0,-5-1-1 0 0,0 1 1 0 0,-5 5-1 0 0,5 4 1 0 0,-5 0-1 0 0,-95-19 0 0 0,33 15 94 0 0,0 4 0 0 0,-5 5 0 0 0,5 5-1 0 0,-253 5 1 0 0,344 19-120 0 0,4-1 0 0 0,-4 6 0 0 0,5-1 0 0 0,0 1 0 0 0,-1 4 0 0 0,1 1 0 0 0,0-1 0 0 0,0 5 0 0 0,4 0 0 0 0,-4 0 0 0 0,4 1 0 0 0,1 4 0 0 0,4 4 0 0 0,-38 30 0 0 0,-5 13 92 0 0,5 11-1 0 0,0-1 1 0 0,5 5-1 0 0,-67 120 1 0 0,-378 559 661 0 0,354-545-585 0 0,-144 197 273 0 0,-14-20 0 0 0,-24-5 0 0 0,-9-24 0 0 0,-20-9 0 0 0,-521 392 0 0 0,637-569-181 0 0,-6-10 0 0 0,-9-14 0 0 0,-10-5 0 0 0,0-19 0 0 0,-305 105 0 0 0,348-157-65 0 0,-9-15-1 0 0,0-10 1 0 0,-1-9-1 0 0,-4-15 1 0 0,0-4-1 0 0,-478-14 1 0 0,535-30-39 0 0,6-4 1 0 0,-6-10 0 0 0,0-4 0 0 0,6-10 0 0 0,4-10 0 0 0,-292-124 0 0 0,292 96-228 0 0,5-10 0 0 0,4-5 0 0 0,1-9 0 0 0,9-5 1 0 0,5-10-1 0 0,-235-229 0 0 0,307 263-47 0 0,-1 0 0 0 0,11-5 0 0 0,4-5 1 0 0,0 1-1 0 0,5-6 0 0 0,4-4 0 0 0,6 0 0 0 0,4-1 0 0 0,5-4 1 0 0,4 0-1 0 0,6-4 0 0 0,-25-174 0 0 0,35 121-27 0 0,8 4-1 0 0,6-4 0 0 0,9 0 1 0 0,4-1-1 0 0,35-167 0 0 0,-11 86-82 0 0,-4 202 56 0 0,-24 42 130 0 0,0 5 1 0 0,5 0 0 0 0,-5 0 0 0 0,0 0-1 0 0,0-5 1 0 0,0 5 0 0 0,5 0 0 0 0,-5 0 0 0 0,0 0-1 0 0,0 0 1 0 0,5 0 0 0 0,-5 0 0 0 0,0 0-1 0 0,0-5 1 0 0,4 5 0 0 0,-4 0 0 0 0,0 0-1 0 0,5 0 1 0 0,-5 0 0 0 0,0 0 0 0 0,0 0 0 0 0,5 0-1 0 0,-5 0 1 0 0,0 0 0 0 0,5 5 0 0 0,-5-5-1 0 0,0 0 1 0 0,0 0 0 0 0,5 0 0 0 0,-5 0-1 0 0,0 0 1 0 0,0 0 0 0 0,0 0 0 0 0,4 5 0 0 0,-4-5-1 0 0,0 0 1 0 0,0 0 0 0 0,5 0 0 0 0,-5 5-1 0 0,0-5 1 0 0,0 0 0 0 0,0 0 0 0 0,0 4-1 0 0,0-4 1 0 0,5 0 0 0 0,-5 5 0 0 0,10 14 12 0 0,-1 0 0 0 0,1 1 0 0 0,-1-1 0 0 0,1 0 0 0 0,-5 5 0 0 0,4-5 1 0 0,-4 0-1 0 0,-5 5 0 0 0,5-5 0 0 0,-1 34 0 0 0,-4 267 106 0 0,-4-167-48 0 0,-6 130 127 0 0,-86 525 0 0 0,-138 283 255 0 0,-292 756 252 0 0,315-1264-319 0 0,-315 613 0 0 0,488-1119-350 0 0,-642 1229 543 0 0,470-943-304 0 0,-379 499 0 0 0,566-834-252 0 0,-1 1 0 0 0,0 0 0 0 0,-5-1 0 0 0,5-4 0 0 0,-5 0 0 0 0,-52 38 0 0 0,62-52-14 0 0,0 0 1 0 0,0-6 0 0 0,-5 6-1 0 0,5-5 1 0 0,-1 4-1 0 0,-3-4 1 0 0,3 0 0 0 0,-4-5-1 0 0,5 5 1 0 0,-5-5 0 0 0,5 0-1 0 0,-38-5 1 0 0,23 0 6 0 0,-4-5-1 0 0,0 1 1 0 0,4-1-1 0 0,-4-4 1 0 0,5 0-1 0 0,-1-1 1 0 0,1-4 0 0 0,-1 0-1 0 0,1 0 1 0 0,4 0-1 0 0,0-5 1 0 0,1 0-1 0 0,-1-5 1 0 0,-24-23 0 0 0,-23-30 16 0 0,4-4 1 0 0,5-5-1 0 0,-86-138 1 0 0,0-58-377 0 0,-153-388 0 0 0,195 417 178 0 0,-156-374-495 0 0,32-9 1 0 0,-238-995-1 0 0,190-273-546 0 0,245 1402 642 0 0,62-900-1 0 0,24 982 192 0 0,19 8 0 0 0,19 1-1 0 0,210-608 1 0 0,-176 685 108 0 0,9 9 0 0 0,20 4 0 0 0,8 6 0 0 0,217-302 0 0 0,-226 402 88 0 0,10 9-1 0 0,9 10 0 0 0,5 5 1 0 0,15 10-1 0 0,4 4 0 0 0,240-172 1 0 0,-307 268 44 0 0,6 4 0 0 0,-1 6 0 0 0,5 4-1 0 0,196-72 1 0 0,-230 111 166 0 0,-4 4-1 0 0,4 1 0 0 0,1 8 1 0 0,4 1-1 0 0,-4 5 0 0 0,4 4 0 0 0,144 10 1 0 0,-216 0-4 0 0,-4 5 1 0 0,4 0-1 0 0,-4 0 1 0 0,0 4 0 0 0,4 1-1 0 0,-4-1 1 0 0,0 1 0 0 0,-1 4-1 0 0,1-4 1 0 0,-5 9-1 0 0,5-5 1 0 0,-5 6 0 0 0,4-6-1 0 0,-4 5 1 0 0,0 5-1 0 0,0-5 1 0 0,-5 5 0 0 0,0 0-1 0 0,5 0 1 0 0,-9 0-1 0 0,4 0 1 0 0,-5 4 0 0 0,5 1-1 0 0,-5 0 1 0 0,-4-5 0 0 0,4 9-1 0 0,-4-4 1 0 0,0 0-1 0 0,-6-1 1 0 0,1 6 0 0 0,5 42-1 0 0,-1 44 56 0 0,-4 0 0 0 0,-5-1 1 0 0,-5 1-1 0 0,-9-1 0 0 0,0 1 0 0 0,-10 0 0 0 0,-39 114 0 0 0,-80 292 522 0 0,-245 584-1 0 0,-214 239 358 0 0,429-1019-497 0 0,-420 603 0 0 0,19-229 160 0 0,502-628-539 0 0,-4-4 0 0 0,-1 0 0 0 0,-9-5 0 0 0,5-5 0 0 0,-10-5-1 0 0,-144 72 1 0 0,207-114-54 0 0,-1-1 0 0 0,0-4 1 0 0,1-1-1 0 0,-6 1 0 0 0,5-1 0 0 0,-4-4 0 0 0,-34 0 0 0 0,53-5-14 0 0,-1 0-1 0 0,-4 0 0 0 0,5 0 1 0 0,-1-5-1 0 0,1 5 1 0 0,0-5-1 0 0,-1 1 0 0 0,1-1 1 0 0,0 0-1 0 0,-1 0 1 0 0,1-4-1 0 0,4 4 0 0 0,-4-5 1 0 0,0 1-1 0 0,4-1 1 0 0,-4 1-1 0 0,-10-15 0 0 0,-5-5 10 0 0,5 0-1 0 0,0-4 0 0 0,5-1 0 0 0,-5 1 0 0 0,5-1 0 0 0,-24-61 1 0 0,-72-250-58 0 0,63 130-104 0 0,4 0 0 0 0,14-5-1 0 0,-14-259 1 0 0,63-674-389 0 0,4 880 361 0 0,19 1 0 0 0,10 4 0 0 0,9 0 0 0 0,15 0 0 0 0,10 10 0 0 0,8-1-1 0 0,16 6 1 0 0,8 4 0 0 0,274-430 0 0 0,-82 243-173 0 0,15 11 0 0 0,23 13 0 0 0,15 20 1 0 0,607-517-1 0 0,-114 215-572 0 0,1095-674 1 0 0,-1028 794 84 0 0,1229-555-1 0 0,-1431 837 813 0 0,-616 258 61 0 0,4 6-1 0 0,0 4 0 0 0,1 5 1 0 0,-1 4-1 0 0,129 1 0 0 0,-191 14-13 0 0,0 0 0 0 0,-4 5-1 0 0,4 0 1 0 0,0 4-1 0 0,-5 1 1 0 0,5 4 0 0 0,-5-4-1 0 0,5 4 1 0 0,-4 5-1 0 0,-1 0 1 0 0,-5 0 0 0 0,6 5-1 0 0,-6-5 1 0 0,1 10-1 0 0,-1-5 1 0 0,1 5-1 0 0,-6-1 1 0 0,6 1 0 0 0,38 67-1 0 0,23 28 115 0 0,-9 10 1 0 0,-4 0-1 0 0,-6 5 0 0 0,-4 0 0 0 0,91 277 1 0 0,148 780 700 0 0,-192-565 51 0 0,68 1273 1 0 0,-192-1440-390 0 0,-115 771 1 0 0,111-1168-428 0 0,-1-5 0 0 0,-4 0 0 0 0,-5 0 1 0 0,-29 68-1 0 0,48-130-77 0 0,0 4 0 0 0,0 1 1 0 0,0-5-1 0 0,-5 5 1 0 0,5-5-1 0 0,0 5 0 0 0,0-5 1 0 0,-5 4-1 0 0,5-4 1 0 0,0 5-1 0 0,-4-5 0 0 0,4 5 1 0 0,-5-5-1 0 0,5 0 0 0 0,0 5 1 0 0,-5-5-1 0 0,5 5 1 0 0,-10-5-1 0 0,10 0-4 0 0,0 0-1 0 0,-4 0 1 0 0,4 0-1 0 0,0 0 1 0 0,-5 0-1 0 0,5 0 1 0 0,0-5-1 0 0,0 5 1 0 0,-5 0-1 0 0,5 0 1 0 0,0 0-1 0 0,0-5 1 0 0,-5 5-1 0 0,5 0 1 0 0,0 0-1 0 0,0 0 1 0 0,0-5-1 0 0,0 5 1 0 0,-4 0-1 0 0,4-5 1 0 0,0 5-1 0 0,0 0 1 0 0,0 0-1 0 0,0-4 1 0 0,0 4-1 0 0,-39-149 94 0 0,30 97-94 0 0,-58-278-94 0 0,-24-398 1 0 0,24 169-236 0 0,-101-503-101 0 0,-42-321-199 0 0,176 1010 413 0 0,15-5-1 0 0,29-383 1 0 0,4 584 121 0 0,10 0 1 0 0,5 0 0 0 0,9 0 0 0 0,10 0 0 0 0,124-301 0 0 0,-76 267-70 0 0,9 1 1 0 0,5 9 0 0 0,282-373 0 0 0,-253 406 30 0 0,5 6-1 0 0,9 9 1 0 0,5 4 0 0 0,344-243 0 0 0,-292 248-59 0 0,11 15 1 0 0,3 5 0 0 0,441-163 0 0 0,-440 205 271 0 0,10 16 0 0 0,-6 3 1 0 0,11 15-1 0 0,405-28 1 0 0,-439 57 86 0 0,0 14 0 0 0,0 10 0 0 0,320 43 1 0 0,-359-20-37 0 0,-4 11-1 0 0,0 8 1 0 0,-1 6 0 0 0,-4 4 0 0 0,0 10 0 0 0,210 125-1 0 0,-33 23 360 0 0,617 512 0 0 0,-813-607-354 0 0,-10 14 0 0 0,-4 0 0 0 0,-6 5 0 0 0,-4 9 0 0 0,-10 0 0 0 0,139 264 0 0 0,-172-264-2 0 0,-10 0 1 0 0,0 5 0 0 0,58 254-1 0 0,-106-335-85 0 0,1-1 0 0 0,-6 1 0 0 0,1 0 0 0 0,-10 5 1 0 0,5-6-1 0 0,-10 6 0 0 0,0-5 0 0 0,-5-1 0 0 0,-4 6 0 0 0,-24 86 0 0 0,-5-49 45 0 0,0 1 1 0 0,-10-5-1 0 0,-4 0 1 0 0,-1-4-1 0 0,-9-1 0 0 0,0-5 1 0 0,-143 154-1 0 0,138-178-24 0 0,-4-9 0 0 0,-6 0-1 0 0,1-5 1 0 0,-5 1 0 0 0,0-11-1 0 0,-5 1 1 0 0,0-5 0 0 0,-163 57-1 0 0,173-76-2 0 0,0-5-1 0 0,-6 0 0 0 0,6-5 0 0 0,-5-5 0 0 0,0-4 0 0 0,0-6 0 0 0,0 1 1 0 0,0-5-1 0 0,-1-5 0 0 0,-152-28 0 0 0,191 19-33 0 0,1 4-1 0 0,-1-4 1 0 0,0-5 0 0 0,5-1 0 0 0,-5 1-1 0 0,5-5 1 0 0,0 0 0 0 0,5-4 0 0 0,-5-1-1 0 0,4 0 1 0 0,1-4 0 0 0,5-1-1 0 0,-1 1 1 0 0,1-1 0 0 0,-1-4 0 0 0,5-5-1 0 0,1 5 1 0 0,-1-5 0 0 0,5 0 0 0 0,5 0-1 0 0,-29-58 1 0 0,19 10-102 0 0,5 0-1 0 0,1-4 1 0 0,8 4 0 0 0,1-5-1 0 0,4 0 1 0 0,5 1 0 0 0,5-1-1 0 0,5 0 1 0 0,24-167 0 0 0,-5 153-12 0 0,0 5-1 0 0,9 0 1 0 0,6 4 0 0 0,-1-4 0 0 0,5 4 0 0 0,9 6 0 0 0,1-1 0 0 0,95-124 0 0 0,-42 77-45 0 0,4 4 0 0 0,9 10 0 0 0,6-1 1 0 0,9 11-1 0 0,0 4 0 0 0,4 5 1 0 0,197-110-1 0 0,-206 143 111 0 0,10 6 0 0 0,-5 8 1 0 0,10 6-1 0 0,-1 4 0 0 0,1 10 1 0 0,4 5-1 0 0,0 5 0 0 0,278-20 0 0 0,-258 43 78 0 0,-1 10 0 0 0,0 5-1 0 0,1 9 1 0 0,-1 6 0 0 0,-4 8 0 0 0,4 6-1 0 0,-4 9 1 0 0,-5 5 0 0 0,0 9-1 0 0,0 5 1 0 0,-5 5 0 0 0,-5 10-1 0 0,235 157 1 0 0,-149-52 68 0 0,-4 9 0 0 0,-5 10 0 0 0,-15 10 0 0 0,-9 9 0 0 0,191 273 0 0 0,-325-407-85 0 0,-4 0 1 0 0,-6 10-1 0 0,0-5 0 0 0,-9 9 1 0 0,0-4-1 0 0,-10 4 0 0 0,1 5 1 0 0,-6-4-1 0 0,25 138 0 0 0,-35-52 29 0 0,-3 4-1 0 0,-11 0 0 0 0,-9 1 0 0 0,-33 257 1 0 0,14-291-9 0 0,-10-5 0 0 0,-9 0 1 0 0,-5-4-1 0 0,-5 4 0 0 0,-125 249 0 0 0,6-82 170 0 0,-20-4-1 0 0,-420 540 1 0 0,454-683-109 0 0,-5-11 0 0 0,-10-4 0 0 0,-320 234 1 0 0,383-315-46 0 0,-220 114 0 0 0,277-162-60 0 0,-5-10 0 0 0,1 5 0 0 0,-1-10 0 0 0,1 6 0 0 0,-1-6 0 0 0,0-4 0 0 0,-57 4 0 0 0,48-9 0 0 0,5-1 1 0 0,-6-4-1 0 0,6 0 1 0 0,0-4 0 0 0,-6-6-1 0 0,6 1 1 0 0,0-6-1 0 0,-1 1 1 0 0,-57-24-1 0 0,-9-20 42 0 0,0-9 0 0 0,-1-5-1 0 0,10 1 1 0 0,1-11-1 0 0,-188-171 1 0 0,87 42-267 0 0,-307-387-1 0 0,432 483 28 0 0,3-4-1 0 0,-80-154 0 0 0,134 211 101 0 0,4 0 0 0 0,5-5 0 0 0,0 5 0 0 0,0-5 0 0 0,10 0 0 0 0,-25-134 0 0 0,35 124 20 0 0,-1 1-1 0 0,10-1 1 0 0,-1 0-1 0 0,1 1 1 0 0,5-1-1 0 0,4 1 0 0 0,5 4 1 0 0,34-100-1 0 0,67-86-196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18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5564 9315 6553 0 0,'-440'105'563'0'0,"-484"53"-1"0"0,312-67 132 0 0,91 4-464 0 0,-575 82 678 0 0,962-162-754 0 0,-5-6-1 0 0,-248-9 1 0 0,315-9-75 0 0,0-1 1 0 0,-4-4 0 0 0,4-5-1 0 0,0 0 1 0 0,0-5-1 0 0,-114-58 1 0 0,138 54-47 0 0,0 4 0 0 0,5-10-1 0 0,-5 1 1 0 0,10-1 0 0 0,-5 1-1 0 0,5-6 1 0 0,-1 1 0 0 0,1-5 0 0 0,5 0-1 0 0,-1 0 1 0 0,6-5 0 0 0,-1 5-1 0 0,0-5 1 0 0,5-4 0 0 0,5 4 0 0 0,-5-5-1 0 0,10 5 1 0 0,-5-4 0 0 0,9-6-1 0 0,-14-61 1 0 0,15-15-60 0 0,-1 0 0 0 0,10 0 0 0 0,5-5-1 0 0,9 5 1 0 0,0 0 0 0 0,39-134 0 0 0,28-43-107 0 0,168-411 1 0 0,-77 291 17 0 0,15 15-1 0 0,19 5 1 0 0,14 9 0 0 0,19 14 0 0 0,412-511-1 0 0,-374 569 3 0 0,15 19 0 0 0,9 9 0 0 0,15 15 0 0 0,14 15 0 0 0,10 13 0 0 0,14 15 0 0 0,10 15 0 0 0,745-345 0 0 0,-640 387 12 0 0,10 20 0 0 0,9 18 0 0 0,641-104-1 0 0,-574 162 613 0 0,9 24 0 0 0,-4 24 0 0 0,703 38 0 0 0,-990 19-100 0 0,530 106 1 0 0,-659-87-266 0 0,-5 6 1 0 0,-1 4-1 0 0,1 9 1 0 0,-5 6 0 0 0,201 114-1 0 0,-254-119-64 0 0,1 9 0 0 0,-1 0-1 0 0,-9 5 1 0 0,4 0 0 0 0,-9 5-1 0 0,0 4 1 0 0,-5 6 0 0 0,101 157-1 0 0,-82-91 98 0 0,-4 5-1 0 0,-5 0 0 0 0,-10 5 1 0 0,62 254-1 0 0,-28 152 242 0 0,-5-23-1 0 0,-86-527-396 0 0,-1 5 0 0 0,1 0 0 0 0,0-4 0 0 0,0 4 0 0 0,4-5 0 0 0,1 5 0 0 0,-1-4 0 0 0,1 4 0 0 0,0-5 0 0 0,-1 1 0 0 0,6-1 0 0 0,8 10 0 0 0,-13-15-9 0 0,0 1-1 0 0,4-5 1 0 0,-5 0 0 0 0,1 4 0 0 0,4-4-1 0 0,-4 0 1 0 0,4-1 0 0 0,-4 1 0 0 0,4-5 0 0 0,-4 5-1 0 0,4-5 1 0 0,1 5 0 0 0,-6-5 0 0 0,5 0 0 0 0,1 0-1 0 0,-1 0 1 0 0,15-5 0 0 0,-5 0 17 0 0,-5 0-1 0 0,5 1 1 0 0,-5-1-1 0 0,0 0 1 0 0,0-4 0 0 0,5-1-1 0 0,-5 0 1 0 0,34-18 0 0 0,134-125 100 0 0,-130 105-45 0 0,986-1005-278 0 0,186-152-578 0 0,-1090 1085 690 0 0,9 10 0 0 0,6 5 0 0 0,3 9-1 0 0,1 5 1 0 0,5 5 0 0 0,4 10 0 0 0,226-68 0 0 0,-178 82 210 0 0,5 14-1 0 0,0 10 1 0 0,0 9 0 0 0,436-4 0 0 0,-331 37 76 0 0,0 11-1 0 0,-4 13 1 0 0,-1 15 0 0 0,532 144 0 0 0,-575-101 45 0 0,1 15 1 0 0,497 253-1 0 0,-608-259-66 0 0,273 197-1 0 0,-358-230-141 0 0,-6 10-1 0 0,1-5 0 0 0,-5 10 0 0 0,-5-1 0 0 0,62 92 1 0 0,-72-87 30 0 0,-4 0 0 0 0,-5 5 0 0 0,-5 0 0 0 0,-5 5 0 0 0,0 0 0 0 0,29 129 0 0 0,-48-138-17 0 0,-4-6 1 0 0,-6 1-1 0 0,-4 4 0 0 0,0 0 0 0 0,-5-4 0 0 0,-5 4 0 0 0,-5-4 1 0 0,-18 109-1 0 0,-15-42 61 0 0,-5-5 1 0 0,-5-5 0 0 0,-133 253-1 0 0,42-138 42 0 0,-4-5 0 0 0,-15-10 0 0 0,-9-4 1 0 0,-5-10-1 0 0,-14-9 0 0 0,-10-6 0 0 0,-292 231 0 0 0,450-403-113 0 0,5-4 0 0 0,-6 0 0 0 0,1-1 0 0 0,0 1 0 0 0,-4-5 0 0 0,3-5 0 0 0,-3 0 0 0 0,-87 24 0 0 0,124-38-41 0 0,1-5 1 0 0,-1 0-1 0 0,-4 0 0 0 0,4 5 1 0 0,0-5-1 0 0,1 0 1 0 0,-1-5-1 0 0,1 5 0 0 0,-1 0 1 0 0,1-5-1 0 0,-1 5 1 0 0,1-5-1 0 0,-1 5 1 0 0,0-4-1 0 0,1-1 0 0 0,-1 0 1 0 0,1 0-1 0 0,-1 0 1 0 0,1 1-1 0 0,4-6 0 0 0,-5 5 1 0 0,1 1-1 0 0,4-6 1 0 0,-14-14-1 0 0,0 0 15 0 0,-1-5 0 0 0,6 6 0 0 0,0-6 0 0 0,-1-5 0 0 0,1 6 0 0 0,-10-44 0 0 0,0 0-49 0 0,10 0-1 0 0,-5 1 1 0 0,9-6-1 0 0,1 5 1 0 0,4-4-1 0 0,5-1 1 0 0,0 5-1 0 0,5-4 1 0 0,28-135-1 0 0,-14 111-55 0 0,10-1 0 0 0,4 1 0 0 0,6 4 1 0 0,-1 1-1 0 0,5-1 0 0 0,91-134 0 0 0,-24 68-100 0 0,5 4 1 0 0,9 5 0 0 0,5 4 0 0 0,278-243-1 0 0,-287 296 114 0 0,-1 5-1 0 0,6 5 1 0 0,4 10-1 0 0,0-1 1 0 0,10 10-1 0 0,258-100 1 0 0,-268 133 121 0 0,5 1 1 0 0,-5 9 0 0 0,5 5-1 0 0,201-5 1 0 0,-101 29 92 0 0,403 52 1 0 0,-97 44 123 0 0,718 238 0 0 0,-693-176-120 0 0,789 253 284 0 0,-53 106-13 0 0,-1196-475-370 0 0,1 11 0 0 0,-1 4-1 0 0,-5 0 1 0 0,-4 5-1 0 0,100 96 1 0 0,-153-120-27 0 0,0 0 0 0 0,0 5 0 0 0,-4 4 0 0 0,-1-4 0 0 0,-5 5 1 0 0,-4 0-1 0 0,5 4 0 0 0,-11 0 0 0 0,6 1 0 0 0,-10-1 0 0 0,24 82 0 0 0,-19-29 22 0 0,-5 0-1 0 0,1 0 0 0 0,-11 0 1 0 0,-4 5-1 0 0,-5-5 0 0 0,-24 196 1 0 0,-5-139 41 0 0,-9 6 1 0 0,-5-6 0 0 0,-101 259-1 0 0,15-110 94 0 0,-277 511-1 0 0,-652 719 330 0 0,63-250 17 0 0,598-774-323 0 0,258-331-115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19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7493 2033 6553 0 0,'-321'-1014'0'0'0,"163"564"0"0"0,144 417 1 0 0,5-1-1 0 0,-6 6 0 0 0,1-6 0 0 0,0 5 1 0 0,-6 1-1 0 0,1-1 0 0 0,0 0 0 0 0,-5 5 1 0 0,5 0-1 0 0,-5-4 0 0 0,0 4 1 0 0,-4 5-1 0 0,4-5 0 0 0,-5 5 0 0 0,0 0 1 0 0,0-1-1 0 0,1 6 0 0 0,-1 0 0 0 0,-4-1 1 0 0,4 1-1 0 0,-43-5 0 0 0,10 4 45 0 0,-5 1-1 0 0,5 5 1 0 0,-5 4 0 0 0,0 0 0 0 0,5 5-1 0 0,-5 5 1 0 0,0 0 0 0 0,4 4-1 0 0,-4 1 1 0 0,-76 23 0 0 0,-168 72 315 0 0,10 10 0 0 0,-1 10 0 0 0,-435 262 0 0 0,383-162 112 0 0,10 14-1 0 0,-402 359 1 0 0,468-344-121 0 0,15 9 1 0 0,9 14-1 0 0,10 10 0 0 0,15 10 1 0 0,14 9-1 0 0,14 10 1 0 0,14 9-1 0 0,10 5 0 0 0,-163 455 1 0 0,297-675-240 0 0,10 5 0 0 0,-1 0 1 0 0,10 4-1 0 0,0-4 0 0 0,10 5 1 0 0,5-1-1 0 0,-1 1 0 0 0,20 172 1 0 0,-1-216-40 0 0,5 1 0 0 0,1-1 1 0 0,4-4-1 0 0,0 5 1 0 0,10-6-1 0 0,0 1 1 0 0,-1 0-1 0 0,11 0 1 0 0,-1-5-1 0 0,86 115 1 0 0,-66-106 18 0 0,4-4 1 0 0,0-5-1 0 0,5 0 1 0 0,5-5-1 0 0,-1 0 1 0 0,6-4-1 0 0,0-6 1 0 0,133 68-1 0 0,-114-77 34 0 0,-1-5 0 0 0,1-4-1 0 0,5-1 1 0 0,-1-9 0 0 0,5-5-1 0 0,192 19 1 0 0,-125-33 59 0 0,0-5 1 0 0,1-5-1 0 0,228-42 1 0 0,-214 4 69 0 0,-5-5 0 0 0,0-10 0 0 0,315-147 0 0 0,-382 152-166 0 0,0-4-1 0 0,-5-6 0 0 0,-5-4 0 0 0,177-143 0 0 0,-224 162-123 0 0,-6-5-1 0 0,-4 1 1 0 0,0-1 0 0 0,0-4-1 0 0,-5-1 1 0 0,-5-4 0 0 0,1 0-1 0 0,-1 0 1 0 0,43-125 0 0 0,-76 168 17 0 0,4-5 1 0 0,-4 5 0 0 0,0-5 0 0 0,0 0 0 0 0,0 0-1 0 0,-5 5 1 0 0,0-5 0 0 0,0 0 0 0 0,0 0 0 0 0,0 0-1 0 0,-5 0 1 0 0,0 5 0 0 0,0-5 0 0 0,0 0 0 0 0,1 5-1 0 0,-6-5 1 0 0,1 5 0 0 0,-1-5 0 0 0,0 5-1 0 0,1 0 1 0 0,-6 0 0 0 0,1 0 0 0 0,0 0 0 0 0,-1 0-1 0 0,1 4 1 0 0,0-4 0 0 0,-25-10 0 0 0,-37-23 18 0 0,-1-1 0 0 0,-4 5 0 0 0,0 5 1 0 0,-1 5-1 0 0,-104-34 0 0 0,14 20 95 0 0,-1 8-1 0 0,-358-37 1 0 0,340 57-33 0 0,0 15 1 0 0,-1 4 0 0 0,-191 19-1 0 0,269 1-22 0 0,-1-1 1 0 0,5 10-1 0 0,0 0 0 0 0,0 9 1 0 0,0 1-1 0 0,-144 76 0 0 0,149-58 7 0 0,0 6-1 0 0,-1 9 0 0 0,6 0 0 0 0,4 5 1 0 0,-148 143-1 0 0,196-163-22 0 0,5-4 0 0 0,0 5 0 0 0,5 0 0 0 0,0 4 1 0 0,4 0-1 0 0,1 6 0 0 0,-1-6 0 0 0,10 5 0 0 0,0 0 0 0 0,1 5 0 0 0,-25 115 0 0 0,33-81 12 0 0,1-1-1 0 0,4 5 1 0 0,10-4-1 0 0,0 4 0 0 0,5-4 1 0 0,5-1-1 0 0,4 0 1 0 0,5 1-1 0 0,5-1 1 0 0,0 1-1 0 0,72 157 0 0 0,9-23 47 0 0,10-1 1 0 0,9-4-1 0 0,10-10 0 0 0,14-5 0 0 0,6-4 0 0 0,8-11 0 0 0,10-3 0 0 0,5-11 1 0 0,15-4-1 0 0,-1-15 0 0 0,15-4 0 0 0,325 201 0 0 0,-344-264-5 0 0,4-4 0 0 0,0-15 0 0 0,5-4-1 0 0,254 57 1 0 0,-96-53 104 0 0,579 62 0 0 0,-689-123-84 0 0,0-11 1 0 0,0-9-1 0 0,0-14 1 0 0,450-77-1 0 0,-513 48-45 0 0,-3-5 0 0 0,-1-5-1 0 0,0-9 1 0 0,-5-10 0 0 0,-5-4 0 0 0,-4-10 0 0 0,157-106 0 0 0,-176 92-193 0 0,-10-10 0 0 0,0-5 0 0 0,-10-4 0 0 0,1-6 1 0 0,152-215-1 0 0,-157 178-71 0 0,-5-10 1 0 0,-15-5-1 0 0,0-5 1 0 0,101-273-1 0 0,-162 350 130 0 0,-6-5 0 0 0,-4 0 0 0 0,0-5-1 0 0,-10 5 1 0 0,-5-5 0 0 0,-4 0 0 0 0,-6 1 0 0 0,-4-1 0 0 0,0 5-1 0 0,-28-149 1 0 0,18 226 45 0 0,5-1-1 0 0,-4 1 0 0 0,-1 4 1 0 0,-4-4-1 0 0,4 4 1 0 0,-4-4-1 0 0,-5 4 1 0 0,4 0-1 0 0,-4 0 0 0 0,0 1 1 0 0,-38-39-1 0 0,28 38-36 0 0,-4 5 0 0 0,-54-38 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20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1986 3861 6553 0 0,'-698'-804'0'0'0,"530"646"0"0"0,-300-225 0 0 0,382 321 109 0 0,4-5-1 0 0,-138-148 1 0 0,187 177-66 0 0,4-1 0 0 0,-5 1 0 0 0,11-5 0 0 0,-6 0 0 0 0,5 0 0 0 0,0 0 0 0 0,-29-91 0 0 0,49 115-32 0 0,4 4 0 0 0,-5-4 1 0 0,5 0-1 0 0,-5 5 0 0 0,5-5 1 0 0,0 0-1 0 0,5 4 0 0 0,-5-4 0 0 0,5 5 1 0 0,-5-5-1 0 0,4-1 0 0 0,1 6 1 0 0,5-5-1 0 0,-6 5 0 0 0,1-1 1 0 0,5-4-1 0 0,-1 5 0 0 0,1-1 1 0 0,0 1-1 0 0,13-19 0 0 0,16-10 86 0 0,4-5 0 0 0,0 5 0 0 0,5 4 0 0 0,76-61 0 0 0,-9 23 52 0 0,5 6-1 0 0,4-1 1 0 0,168-62-1 0 0,416-110 509 0 0,-187 100-140 0 0,10 25 1 0 0,5 23 0 0 0,0 20-1 0 0,5 28 1 0 0,-1 19 0 0 0,714 62-1 0 0,-848 11-47 0 0,1 13 0 0 0,559 168-1 0 0,-789-177-304 0 0,-5 9-1 0 0,1 10 0 0 0,-6 5 1 0 0,1 9-1 0 0,-6 5 1 0 0,183 134-1 0 0,-254-153-64 0 0,-5 5-1 0 0,-5 0 1 0 0,0 4-1 0 0,-4 6 1 0 0,-1-1 0 0 0,-9 10-1 0 0,0-5 1 0 0,-4 10-1 0 0,-6-1 1 0 0,-4 1 0 0 0,66 172-1 0 0,-76-134 74 0 0,-4 5-1 0 0,-11-1 0 0 0,-4 1 1 0 0,14 249-1 0 0,-33-197 51 0 0,-5-4 0 0 0,-14-1 0 0 0,-39 221 0 0 0,20-235-63 0 0,-5 0 1 0 0,-6-9-1 0 0,-8 4 0 0 0,-10-4 1 0 0,-5-5-1 0 0,-10 0 0 0 0,-133 215 0 0 0,186-340-122 0 0,-58 92 249 0 0,-190 210 0 0 0,243-307-251 0 0,0 6 0 0 0,-4-5 0 0 0,4-5-1 0 0,-4 4 1 0 0,-6-4 0 0 0,6-5 0 0 0,-5 5 0 0 0,4-5 0 0 0,-4-4 0 0 0,-5 4 0 0 0,-63 14 0 0 0,40-18 84 0 0,-1-6 0 0 0,0 1 1 0 0,-5-1-1 0 0,5-9 1 0 0,-91 0-1 0 0,134-4-98 0 0,0 4-1 0 0,0-5 1 0 0,5 0 0 0 0,-5 0-1 0 0,0-4 1 0 0,5-1 0 0 0,0 5-1 0 0,-5-4 1 0 0,5-6-1 0 0,0 6 1 0 0,0-5 0 0 0,-1 4-1 0 0,1-4 1 0 0,0-1-1 0 0,5-4 1 0 0,-5 5 0 0 0,4-1-1 0 0,1-4 1 0 0,-19-29-1 0 0,13 20 26 0 0,6-1-1 0 0,0 0 0 0 0,-1-4 1 0 0,1 4-1 0 0,4-4 0 0 0,1 4 1 0 0,-1-5-1 0 0,5 1 0 0 0,-4-1 0 0 0,9 1 1 0 0,-5-34-1 0 0,5 48-57 0 0,0-5 0 0 0,5 5 0 0 0,-5-5-1 0 0,5 5 1 0 0,-1-5 0 0 0,6 5 0 0 0,-5 0 0 0 0,4-1 0 0 0,1 1-1 0 0,0 0 1 0 0,-1 0 0 0 0,1 0 0 0 0,4 0 0 0 0,-4 4-1 0 0,4-4 1 0 0,0 5 0 0 0,29-29 0 0 0,-4 14 0 0 0,4-4 0 0 0,-5 4 0 0 0,10 5 0 0 0,-5 0 0 0 0,0 0-1 0 0,81-24 1 0 0,297-66-67 0 0,-301 85 127 0 0,28 0-27 0 0,1 5-1 0 0,-1 5 1 0 0,5 9 0 0 0,225 10 0 0 0,-144 20 13 0 0,-4 8-1 0 0,287 73 1 0 0,-87-6 33 0 0,-105-23 3 0 0,417 148 1 0 0,-441-110-8 0 0,455 240 0 0 0,-641-279-42 0 0,5 1 1 0 0,-10 5-1 0 0,0 9 0 0 0,-5 0 0 0 0,-4 5 0 0 0,138 158 0 0 0,-177-168-8 0 0,0-5 1 0 0,0 11 0 0 0,-9-1 0 0 0,0 0 0 0 0,-6 5-1 0 0,-4 4 1 0 0,-4-4 0 0 0,-6 5 0 0 0,-4 4-1 0 0,0-4 1 0 0,-5 5 0 0 0,-10-1 0 0 0,0 0-1 0 0,1 144 1 0 0,-15-67 16 0 0,-5 5-1 0 0,-10-5 0 0 0,-42 220 0 0 0,14-215 7 0 0,-5-5 0 0 0,-9-5-1 0 0,-125 264 1 0 0,134-341-25 0 0,-57 116 42 0 0,-230 349 0 0 0,120-264 17 0 0,-15-9 1 0 0,-363 340-1 0 0,421-464-23 0 0,-5-10 1 0 0,-311 196 0 0 0,358-268-41 0 0,20-4 18 0 0,-9-5 0 0 0,-125 52 0 0 0,43-47 14 0 0,-258 71 1 0 0,353-139-33 0 0,82-13-8 0 0,24 8 0 0 0,0-4 0 0 0,0 0 1 0 0,0 0-1 0 0,-4 0 0 0 0,4 0 0 0 0,0 0 0 0 0,0 0 0 0 0,0 0 0 0 0,0 0 0 0 0,-5 0 1 0 0,5 0-1 0 0,0 0 0 0 0,0 0 0 0 0,0 0 0 0 0,0 0 0 0 0,-5 0 0 0 0,5 0 1 0 0,0 0-1 0 0,0 0 0 0 0,0 0 0 0 0,0 0 0 0 0,0 0 0 0 0,-5 0 0 0 0,5 0 0 0 0,0 0 1 0 0,0 0-1 0 0,0 0 0 0 0,0 0 0 0 0,0 0 0 0 0,-4-4 0 0 0,4 4 0 0 0,0 0 1 0 0,0 0-1 0 0,0 0 0 0 0,0 0 0 0 0,0 0 0 0 0,0 0 0 0 0,0-5 0 0 0,-5 5 1 0 0,5 0-1 0 0,0 0 0 0 0,0 0 0 0 0,0 0 0 0 0,0 0 0 0 0,0-5 0 0 0,0 5 0 0 0,0 0 1 0 0,0 0-1 0 0,0 0 0 0 0,0 0 0 0 0,0-5 0 0 0,0 5 0 0 0,0 0 0 0 0,0 0 1 0 0,0 0-1 0 0,0 0 0 0 0,0-4 0 0 0,0 4 0 0 0,0 0 0 0 0,0 0 0 0 0,0 0 0 0 0,0 0 1 0 0,5 0-1 0 0,-5-5 0 0 0,23-19 20 0 0,11 0-15 0 0,4 5 1 0 0,-4 0-1 0 0,4 4 1 0 0,0 1-1 0 0,1 0 0 0 0,-1-1 1 0 0,5 6-1 0 0,-5-1 1 0 0,0 5-1 0 0,5 1 0 0 0,-4-1 1 0 0,80 10-1 0 0,-95-5-2 0 0,-5 0 0 0 0,5 4 0 0 0,-5 1 0 0 0,5 0 0 0 0,-5 0 1 0 0,5 4-1 0 0,-4-4 0 0 0,-1 5 0 0 0,0-1 0 0 0,0 1 0 0 0,0 4 0 0 0,0-4 0 0 0,0 4 0 0 0,0 0 0 0 0,-4 1 0 0 0,4-1 0 0 0,-5 0 0 0 0,1 1 0 0 0,-1 4 0 0 0,0 0 0 0 0,-4 0 0 0 0,4-4 0 0 0,-4 4 0 0 0,-1 5 0 0 0,11 19 1 0 0,-6 4 5 0 0,0 6 1 0 0,1-5 0 0 0,-6 5-1 0 0,-4-1 1 0 0,0 1 0 0 0,0-1-1 0 0,-5 1 1 0 0,-5 0 0 0 0,0-5-1 0 0,0 4 1 0 0,-4 1 0 0 0,-1-1-1 0 0,-33 82 1 0 0,-10 10 14 0 0,-14-5-1 0 0,0-1 1 0 0,-124 183 0 0 0,-10-24 42 0 0,-311 344 0 0 0,225-326-34 0 0,-9-13 0 0 0,-15-10 0 0 0,-522 373 0 0 0,570-484-32 0 0,-10-8 0 0 0,-9-16 0 0 0,-388 164 0 0 0,441-230 0 0 0,-6-10 0 0 0,-4-14 0 0 0,0-5 0 0 0,-464 53 0 0 0,439-91 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21"/>
    </inkml:context>
    <inkml:brush xml:id="br0">
      <inkml:brushProperty name="width" value="0.15875" units="cm"/>
      <inkml:brushProperty name="height" value="0.15875" units="cm"/>
      <inkml:brushProperty name="color" value="#008C3A"/>
    </inkml:brush>
  </inkml:definitions>
  <inkml:trace contextRef="#ctx0" brushRef="#br0">9483 1192 6553 0 0,'-14'-95'60'0'0,"-53"-159"-1"0"0,57 221-46 0 0,-4-1 0 0 0,-1 5 0 0 0,1-4 1 0 0,0 4-1 0 0,-5-4 0 0 0,0 4 0 0 0,-5 0 0 0 0,-29-33 0 0 0,-9 0 22 0 0,0 4 0 0 0,-139-99 0 0 0,162 133-17 0 0,1 5 0 0 0,0-1 0 0 0,-5 1 0 0 0,5 0 0 0 0,-6 5 0 0 0,1-1 0 0 0,0 6 0 0 0,-43-6 0 0 0,-512-42 454 0 0,297 38-282 0 0,-1177-5 1332 0 0,1061 53-1109 0 0,-559 100 0 0 0,799-91-260 0 0,5 5-1 0 0,5 5 0 0 0,-1 14 1 0 0,1 0-1 0 0,9 15 0 0 0,-5 0 1 0 0,10 9-1 0 0,0 9 1 0 0,10 6-1 0 0,-1 4 0 0 0,-129 129 1 0 0,149-119-10 0 0,4 10 1 0 0,6 4 0 0 0,3 5 0 0 0,6 5 0 0 0,10-1 0 0 0,4 11 0 0 0,5 4 0 0 0,9 0 0 0 0,5 5 0 0 0,10 0-1 0 0,-62 229 1 0 0,76-181 63 0 0,10 4 0 0 0,9-4 0 0 0,5 4 0 0 0,14 1 0 0 0,6-1 0 0 0,13 1-1 0 0,34 229 1 0 0,-14-272-7 0 0,4 4 0 0 0,10-5-1 0 0,130 321 1 0 0,-78-287 54 0 0,11 0 0 0 0,205 301 1 0 0,-182-315 23 0 0,14-5 1 0 0,278 277 0 0 0,-296-344-104 0 0,9-5-1 0 0,0-5 1 0 0,4-4-1 0 0,202 100 1 0 0,-158-106 18 0 0,4-9 1 0 0,6-9 0 0 0,4-10 0 0 0,0-5-1 0 0,5-14 1 0 0,0-5 0 0 0,320 29-1 0 0,-339-63-11 0 0,0-9 0 0 0,0-5 0 0 0,0-9 0 0 0,-1-5 0 0 0,1-14 0 0 0,-5-6-1 0 0,0-4 1 0 0,306-124 0 0 0,-258 61-297 0 0,-10-4 0 0 0,-4-9-1 0 0,-5-15 1 0 0,-10-5 0 0 0,0-4-1 0 0,-9-15 1 0 0,301-325 0 0 0,-292 258-131 0 0,-10-5 0 0 0,-14-14 1 0 0,-4 0-1 0 0,-15-14 0 0 0,-9-1 1 0 0,109-286-1 0 0,-167 315 28 0 0,-9-4-1 0 0,-10-5 1 0 0,-15 0-1 0 0,-4-5 1 0 0,-14 0-1 0 0,9-474 1 0 0,-48 598 122 0 0,0 1 0 0 0,-4-1 1 0 0,-11 1-1 0 0,1 4 0 0 0,-9-5 1 0 0,-44-114-1 0 0,43 157 25 0 0,-4-4 1 0 0,-6 4-1 0 0,-4 6 0 0 0,0-6 0 0 0,-5 5 0 0 0,1 5 1 0 0,-6 0-1 0 0,-4 5 0 0 0,-82-77 0 0 0,48 58 0 0 0,-10 4 0 0 0,1 6 0 0 0,0 4-1 0 0,-10 5 1 0 0,4-1 0 0 0,-166-56 0 0 0,123 71 93 0 0,1 0-1 0 0,-5 10 1 0 0,0 4 0 0 0,-240-18 0 0 0,130 42 123 0 0,5 10 0 0 0,-5 14 0 0 0,5 10 0 0 0,-1 10 0 0 0,-497 133 0 0 0,756-167-145 0 0,-937 278 386 0 0,673-187-188 0 0,-381 191 0 0 0,358-124-32 0 0,4 9-1 0 0,11 20 0 0 0,4 4 1 0 0,14 15-1 0 0,5 14 0 0 0,10 5 1 0 0,-411 516-1 0 0,386-382 49 0 0,16 10-1 0 0,18 9 1 0 0,15 9 0 0 0,19 15 0 0 0,-206 593-1 0 0,234-512 205 0 0,-191 972 0 0 0,316-1202-290 0 0,15 10 0 0 0,9-4 0 0 0,9-1 0 0 0,15 5 0 0 0,62 436-1 0 0,-43-556-42 0 0,9 1-1 0 0,5-6 0 0 0,10 6 0 0 0,110 234 0 0 0,-105-278-22 0 0,4 5-1 0 0,5-9 1 0 0,10 0-1 0 0,-5-5 0 0 0,10 0 1 0 0,138 129-1 0 0,-81-115 17 0 0,5 0 0 0 0,4-9 0 0 0,1-5 0 0 0,9-5 0 0 0,0-10 0 0 0,5-4 0 0 0,186 57 0 0 0,546 139 267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9362 13090 0 0 0,'0'0'0'0'0,"-4"-4"0"0"0,-15-16 224 0 0,-5 1-83 0 0,-10-9 103 0 0,-14-6 381 0 0,-9-9-97 0 0,-5-10-20 0 0,-10-14-33 0 0,-5-9 135 0 0,-13-20-240 0 0,-6-14 93 0 0,-5-24-118 0 0,-4-19-76 0 0,-14-33-131 0 0,-6-25 74 0 0,-9-33-147 0 0,-19-38 39 0 0,-14-39-44 0 0,-15-28-20 0 0,-38-34-43 0 0,-24-28 66 0 0,-19-15-79 0 0,-24-24 80 0 0,-10-4-24 0 0,-9-10-38 0 0,-10-24-53 0 0,-9-10 59 0 0,-10-9-88 0 0,-24-14 137 0 0,-5 9-69 0 0,-4 9 6 0 0,-15 6-47 0 0,5 28 49 0 0,5 38-45 0 0,14 34 106 0 0,20 48-49 0 0,23 43-9 0 0,15 33-51 0 0,28 34 68 0 0,24 24-61 0 0,34 9 65 0 0,24 20-28 0 0,28 8-38 0 0,24 21-6 0 0,34 4 27 0 0,19 14-39 0 0,24 0 49 0 0,23 10-14 0 0,15 4-23 0 0,10 11 55 0 0,19 13-27 0 0,9 15 28 0 0,24 19-26 0 0,10 19 18 0 0,19 20 4 0 0,10 18-20 0 0,9 24 63 0 0,10 29-56 0 0,14 29 83 0 0,4 38-23 0 0,20 24-38 0 0,15 38 14 0 0,28 29 2 0 0,28 29-11 0 0,25 33 31 0 0,24 19-28 0 0,23 25 10 0 0,24 13-31 0 0,25 34 36 0 0,18 29-40 0 0,15 33 31 0 0,14 24-29 0 0,5 29 0 0 0,14 33-113 0 0,15 34 96 0 0,19 38-90 0 0,24 34 81 0 0,23 19-99 0 0,25 18-54 0 0,23 20-500 0 0,15 10-118 0 0,9 28 73 0 0,1 20-75 0 0,-106-130-1095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2.27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101.9375"/>
      <inkml:brushProperty name="anchorY" value="-312781.9375"/>
      <inkml:brushProperty name="scaleFactor" value="0.5"/>
    </inkml:brush>
  </inkml:definitions>
  <inkml:trace contextRef="#ctx0" brushRef="#br0">1957 2736 0 0 0,'0'0'0'0'0,"-1"-1"0"0"0,-3-2 224 0 0,-1-1-83 0 0,-2-3 103 0 0,-3 1 381 0 0,-2-3-97 0 0,-1-3-20 0 0,-2-1-33 0 0,-1-4 135 0 0,-3-2-240 0 0,-1-5 93 0 0,-1-3-118 0 0,-1-5-76 0 0,-3-7-131 0 0,-1-6 74 0 0,-2-6-147 0 0,-4-8 39 0 0,-3-7-44 0 0,-3-7-20 0 0,-8-8-43 0 0,-5-4 66 0 0,-4-4-79 0 0,-5-5 80 0 0,-2-1-24 0 0,-2-2-38 0 0,-2-5-53 0 0,-2-2 59 0 0,-2-2-88 0 0,-5-3 137 0 0,-1 1-69 0 0,-1 3 6 0 0,-3 2-47 0 0,1 5 49 0 0,1 8-45 0 0,3 6 106 0 0,4 11-49 0 0,5 10-9 0 0,3 6-51 0 0,6 7 68 0 0,5 4-61 0 0,7 3 65 0 0,5 4-28 0 0,6 3-38 0 0,5 3-6 0 0,7 1 27 0 0,4 2-39 0 0,5 2 49 0 0,5 0-14 0 0,3 3-23 0 0,2 0 55 0 0,4 4-27 0 0,2 4 28 0 0,5 3-26 0 0,2 4 18 0 0,4 4 4 0 0,2 4-20 0 0,2 5 63 0 0,2 5-56 0 0,3 8 83 0 0,1 6-23 0 0,4 7-38 0 0,3 6 14 0 0,6 8 2 0 0,6 5-11 0 0,5 7 31 0 0,5 4-28 0 0,5 4 10 0 0,5 5-31 0 0,5 5 36 0 0,4 7-40 0 0,3 7 31 0 0,3 6-29 0 0,1 5 0 0 0,3 6-113 0 0,3 8 96 0 0,4 8-90 0 0,5 7 81 0 0,5 4-99 0 0,5 4-54 0 0,5 4-500 0 0,3 3-118 0 0,2 4 73 0 0,0 6-75 0 0,-22-29-1095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7262 32782 56 0 0,'0'0'0'0'0,"24"-19"136"0"0,19-34 261 0 0,10-28-270 0 0,-1-34 299 0 0,-8-38-181 0 0,-11-24 280 0 0,-19-24-357 0 0,-28-34 458 0 0,-19-13-307 0 0,-30-25-81 0 0,-18-19-178 0 0,-19-29 71 0 0,-15-23-152 0 0,-10-34 93 0 0,-13-24-70 0 0,-6-14-18 0 0,1-34-22 0 0,-1-23-8 0 0,-4-25 9 0 0,-10-47-14 0 0,-5-48-5 0 0,-4-44 2 0 0,-20-61-40 0 0,-14-49 68 0 0,-9-47-60 0 0,-25-67 132 0 0,-9-33-57 0 0,-14-25 12 0 0,-24-9 1 0 0,-10 33 16 0 0,-5 58-14 0 0,-14 48 118 0 0,0 76-53 0 0,10 67 3 0 0,4 48 12 0 0,20 53 41 0 0,23 37-58 0 0,20 11 169 0 0,33 18-49 0 0,24 11-16 0 0,24 8 1 0 0,28 15 100 0 0,15 15-152 0 0,20 9 161 0 0,8 0-40 0 0,15-5-23 0 0,0-9-17 0 0,0-10 97 0 0,5-14-97 0 0,0-10 116 0 0,0-5-70 0 0,0-9-15 0 0,-1 0-78 0 0,6 4 36 0 0,14 10-44 0 0,14 20-65 0 0,10 23-29 0 0,19 34-44 0 0,19 14-12 0 0,19 24-1 0 0,10 9-3 0 0,5 10 28 0 0,0 15-36 0 0,4 9-16 0 0,5 19-43 0 0,5 5 10 0 0,0 14-7 0 0,0 20-66 0 0,5 13 10 0 0,-5 11-53 0 0,5 14-213 0 0,4 4 2 0 0,-4 1-62 0 0,-5 4-799 0 0,0 5 56 0 0,0 14-49 0 0,-15 39-859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298 30064 0 0 0,'0'0'0'0'0,"-20"5"0"0"0,-23 19 233 0 0,-9-5-103 0 0,-6 0 108 0 0,6-19 192 0 0,13-24-109 0 0,11-38-93 0 0,23-38-5 0 0,19-44 93 0 0,15-38-156 0 0,14-28 330 0 0,19-34-136 0 0,10-19 5 0 0,19-19-48 0 0,9-15 84 0 0,15-9-170 0 0,5-20 219 0 0,9-13-96 0 0,-5-11-24 0 0,1-37-53 0 0,-6-20 160 0 0,-9-28-258 0 0,-9-24 220 0 0,-25-10-115 0 0,-9-5-70 0 0,-19-4-52 0 0,-14 9 203 0 0,-15 10-301 0 0,-14 9 450 0 0,-10 19-209 0 0,0 15-77 0 0,-4 0-44 0 0,9-5 113 0 0,9-14-239 0 0,15-39 305 0 0,19-28-159 0 0,19-29-52 0 0,29-53-16 0 0,14-33 135 0 0,25-19-231 0 0,13-20 306 0 0,5 15-215 0 0,10 29-44 0 0,-5 28-13 0 0,5 24-36 0 0,5 24 14 0 0,-5 10 39 0 0,9 14-58 0 0,-9 24 19 0 0,-5 5-43 0 0,-4 24 1 0 0,-6 14 16 0 0,-4 14 40 0 0,-15 10-29 0 0,1 10 30 0 0,-11-5-82 0 0,1 0 33 0 0,5-5-23 0 0,-5-5 23 0 0,-1 0 21 0 0,1 10-33 0 0,-5 4-72 0 0,0 15 188 0 0,0 14-209 0 0,0 15 206 0 0,0 19-89 0 0,5 24-28 0 0,5 14 12 0 0,9 19-64 0 0,5 19 72 0 0,9 10-33 0 0,11 9-18 0 0,3 15 35 0 0,16 14-40 0 0,4 5 3 0 0,9 10 8 0 0,1 4-61 0 0,4 15 46 0 0,-9 14-53 0 0,-15 9-88 0 0,-4 10 61 0 0,-19 5-82 0 0,-10 10 41 0 0,-20 9-23 0 0,-18 0-4 0 0,-5 9-270 0 0,-14 6 12 0 0,-10-1-86 0 0,-10 5-1018 0 0,-14 5 4 0 0,-10 5-113 0 0,-9 19-2695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21270 0 0 0,'0'0'0'0'0,"14"10"168"0"0,10-10 616 0 0,5-19-484 0 0,24-48 634 0 0,18-58 245 0 0,30-52-587 0 0,42-86 511 0 0,30-77-283 0 0,28-66-212 0 0,28-87 47 0 0,29-52 281 0 0,10-49-551 0 0,24-47 672 0 0,10-33-394 0 0,18-20-157 0 0,25-28-123 0 0,23-1 141 0 0,24 10-380 0 0,29-23 156 0 0,19 8-133 0 0,10 11-56 0 0,19-25-71 0 0,9 10 2 0 0,1 10-46 0 0,4 9 10 0 0,-14 39-6 0 0,-19 47 0 0 0,-15 29-112 0 0,-19 43 60 0 0,-14 38-52 0 0,-5 24 40 0 0,-9 49-50 0 0,-6 27-3 0 0,11 30 93 0 0,-11 14-170 0 0,-9 19 241 0 0,10 4-344 0 0,-5 20 169 0 0,0 19-20 0 0,-5 19-39 0 0,-19 34 7 0 0,-14 24 35 0 0,-20 23-22 0 0,-28 25-1 0 0,-19 13 10 0 0,-15 20-22 0 0,-14 10 16 0 0,-14 9-14 0 0,-15 5 22 0 0,-14 14 2 0 0,-19 10 1 0 0,-5 9-83 0 0,-14 10-23 0 0,-10 4-8 0 0,-24 20-302 0 0,-14 10-56 0 0,-20 13-78 0 0,-13 25-550 0 0,-15 24-67 0 0,-24 23 244 0 0,-34 34 81 0 0,-9-5-939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10550 224 0 0,'0'0'0'0'0,"29"0"400"0"0,14-14 1148 0 0,14-15-1392 0 0,20-9 814 0 0,18-15 94 0 0,30-4-497 0 0,33-20 448 0 0,33-19-179 0 0,39-28-165 0 0,38-20-47 0 0,23-28 195 0 0,30-14-398 0 0,28-15 440 0 0,20-10-223 0 0,23-4-88 0 0,24-19-126 0 0,15-1 200 0 0,14-14-381 0 0,28-14 355 0 0,10-5-131 0 0,10-4-119 0 0,19-6-88 0 0,5 10 174 0 0,-10 0-345 0 0,5 15 374 0 0,-19 9-258 0 0,-25 9-23 0 0,-18 6-76 0 0,-24 4 76 0 0,-39 0-125 0 0,-18-5 148 0 0,-30 5-101 0 0,-23 5-23 0 0,-5 0 7 0 0,-14 10-18 0 0,-5 4-6 0 0,-5-4-26 0 0,0 4-32 0 0,0-5-2 0 0,0 6 44 0 0,-10 9-70 0 0,-4 4 31 0 0,-15 10-104 0 0,-23 20 103 0 0,-15 9-16 0 0,-24 4-50 0 0,-19 15 55 0 0,-19-4-112 0 0,-24 8-33 0 0,-19-3-4 0 0,-20-1-44 0 0,-18 0-37 0 0,-20 4-86 0 0,-4-4 48 0 0,-20 5-469 0 0,-9 0-279 0 0,-19-5-58 0 0,-19 5-2604 0 0,-20-15-176 0 0,-23-9 1606 0 0,-1 29-218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268 3378 112 0 0,'0'0'0'0'0,"-24"14"200"0"0,-24 10 551 0 0,-19 14 356 0 0,0 0-582 0 0,24-4 529 0 0,24-10-610 0 0,38-5 760 0 0,24-14-381 0 0,29-24-98 0 0,19-29-96 0 0,24-10 287 0 0,19-13-455 0 0,19-16 459 0 0,9 1-290 0 0,20 0-127 0 0,14 0-119 0 0,15 5 183 0 0,23-1-333 0 0,34 1 296 0 0,19 9-160 0 0,34 5-55 0 0,38 10-101 0 0,28 4 196 0 0,24 15-300 0 0,25 14 334 0 0,9 10-196 0 0,4 9-32 0 0,20 15-15 0 0,5 9 42 0 0,-10 0-111 0 0,5 10 127 0 0,-19-10-87 0 0,-25 0 8 0 0,-13-10-86 0 0,-34 1 60 0 0,-29-20-107 0 0,-29-18 197 0 0,-23-15-163 0 0,-15-24 35 0 0,-23-19-112 0 0,-15-15-20 0 0,-19-4-11 0 0,-20-20-41 0 0,-13 1-37 0 0,-15-5-11 0 0,-10 5-188 0 0,-9-1-6 0 0,0 1 9 0 0,-10 4-154 0 0,0-4-32 0 0,-4-1 30 0 0,-1-4-131 0 0,1-10-132 0 0,4-4 106 0 0,-4-15-1463 0 0,-5-5-155 0 0,-15-4-85 0 0,-28 33-4026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3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6034 12067 136 0 0,'0'0'0'0'0,"-19"0"144"0"0,-34 0 840 0 0,-19 0-846 0 0,-19 0 656 0 0,-9 4 156 0 0,-5 1-84 0 0,4-5-118 0 0,-9-5-104 0 0,5-14 251 0 0,0-10-406 0 0,-15-14 321 0 0,0-28-186 0 0,-4-30-135 0 0,-15-33-98 0 0,-4-28 144 0 0,-10-35-301 0 0,-10-32 136 0 0,-4-34-133 0 0,-10-29-71 0 0,-5-48 16 0 0,0-23-4 0 0,10-35-60 0 0,0-32-38 0 0,4-15-20 0 0,5-19-28 0 0,1-24-14 0 0,-6-10 10 0 0,-9-9-24 0 0,-19-19-3 0 0,-19-10-37 0 0,-15-4 0 0 0,-4-15-77 0 0,-5 4 1 0 0,14 16 13 0 0,19 18-8 0 0,19 39-118 0 0,25 47 25 0 0,23 39-482 0 0,29 42-726 0 0,24 44 1196 0 0,33 38-4064 0 0,20 29 4288 0 0,28 24-1378 0 0,15 57-1377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2717 8134 0 0 0,'0'0'0'0'0,"0"24"0"0"0,0 33 308 0 0,-9 15-107 0 0,-10 9 106 0 0,-15 10 653 0 0,-4-14-146 0 0,-5-15-74 0 0,-15-19 42 0 0,-9-29 352 0 0,-9-28-601 0 0,-25-24 623 0 0,-9-34-361 0 0,-14-24-171 0 0,-15-28-84 0 0,-4-24 196 0 0,-6-29-459 0 0,1-34 400 0 0,9-28-252 0 0,10-24-124 0 0,5-39-82 0 0,9-18 72 0 0,15-20-223 0 0,9-28 81 0 0,9-24-22 0 0,20-10-47 0 0,5-19-135 0 0,14 4 93 0 0,4 20-141 0 0,6 5 56 0 0,-5 29-66 0 0,-1 13-40 0 0,-8 15-29 0 0,-6 10-155 0 0,0 9 263 0 0,-4 1-674 0 0,9-1-108 0 0,5 0 125 0 0,9-4-1945 0 0,15 9 2184 0 0,5 57-5970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12759 12449 32 0 0,'0'0'0'0'0,"-43"-14"120"0"0,-48-24 485 0 0,-43-15-427 0 0,-52-14 497 0 0,-30-19 224 0 0,-23-5-513 0 0,-33-29 548 0 0,-20-23-226 0 0,-24-25-137 0 0,-29-32-15 0 0,-9-16 260 0 0,-9-13-516 0 0,-1-11 507 0 0,10 1-328 0 0,10 5-118 0 0,-1-5 1 0 0,15-1 54 0 0,0 1-167 0 0,-5-10 135 0 0,0-14-100 0 0,-9-9-74 0 0,-10-30-26 0 0,-14-14 148 0 0,-6-14-236 0 0,-18-24 196 0 0,-15 0-99 0 0,-18-5-112 0 0,-16 1 35 0 0,-3 4-19 0 0,13 9-48 0 0,20 10 98 0 0,23 15-97 0 0,29 18 41 0 0,24 10-87 0 0,34 15 23 0 0,28 19-11 0 0,24-1-19 0 0,29 20 6 0 0,34 9-41 0 0,23 1-82 0 0,39 9 96 0 0,33 4-109 0 0,33 1 13 0 0,25 5-43 0 0,33-1-57 0 0,24 5-173 0 0,24-4 43 0 0,33-1-82 0 0,29 6-367 0 0,34-11-206 0 0,33 1-89 0 0,33-10-1708 0 0,34-14 2560 0 0,-33 43-4444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12415 0 0 0 0,'0'0'0'0'0,"0"19"0"0"0,0 29 93 0 0,0 19 21 0 0,5 14 102 0 0,9 10 89 0 0,5 5 151 0 0,5 4-172 0 0,9 10 344 0 0,1 0-99 0 0,-1-9-64 0 0,-4 4 67 0 0,-10-4 246 0 0,-14-1-334 0 0,-24 1 524 0 0,-29-1-183 0 0,-28 0-100 0 0,-35 1 43 0 0,-37-1 153 0 0,-38 1-311 0 0,-44-5 230 0 0,-28 4-177 0 0,-29-14-121 0 0,-29-5-161 0 0,-24-14 152 0 0,-19-19-342 0 0,-33-14 367 0 0,-24-15-191 0 0,-5-14-33 0 0,-19-10-32 0 0,0-9 85 0 0,-1-6-190 0 0,-4 6 226 0 0,10 0-164 0 0,9 9 4 0 0,-9 10-169 0 0,9 9 98 0 0,15 10-133 0 0,-1 5-12 0 0,15-1-1 0 0,24-4-52 0 0,19 5 22 0 0,34-15-84 0 0,32 1 60 0 0,30-6-227 0 0,24-4 55 0 0,23-5-64 0 0,6 0-112 0 0,8 0 66 0 0,11 0-37 0 0,-1 0 9 0 0,10-10-30 0 0,5 6 17 0 0,5-1-203 0 0,4 5 68 0 0,15 9-60 0 0,4 1-475 0 0,10 14-100 0 0,14 14-85 0 0,10 10-1420 0 0,15 9 2370 0 0,23-9-4388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8498 0 0 0 0,'0'0'0'0'0,"-10"14"64"0"0,-9 20 0 0 0,-10 9 215 0 0,-4 5 134 0 0,-1 4-90 0 0,-9 1 382 0 0,0 9-123 0 0,5-4-69 0 0,-15 4-51 0 0,5-5 202 0 0,-4 5-320 0 0,-1 1 371 0 0,-4 8-151 0 0,-1 6-100 0 0,-4 4-47 0 0,-10 10 237 0 0,-14-5-359 0 0,-14 15 430 0 0,-20-1-167 0 0,-23 10-104 0 0,-25 5-15 0 0,-23 0 161 0 0,-24 9-298 0 0,-34 15 382 0 0,-19 4-192 0 0,-29 6-77 0 0,-23 9-186 0 0,-30 4 191 0 0,-18 6-316 0 0,-34 9 184 0 0,-9 0-164 0 0,-1-10-97 0 0,-4-9-12 0 0,5-14-57 0 0,18-25 18 0 0,15-23-187 0 0,29-24-13 0 0,29-34 22 0 0,33-33-336 0 0,33-29-82 0 0,24-34 211 0 0,29-23-579 0 0,39-15 366 0 0,33-18-51 0 0,33-11-13 0 0,86 106 532 0 0,1-5-1 0 0,-1 5 1 0 0,1-5-1 0 0,-6-24 1 0 0,11 24 14 0 0,-1 0 0 0 0,5 0 1 0 0,-5 1-1 0 0,5-35 0 0 0,5 34-462 0 0,0-4 1 0 0,-1-1-1 0 0,15-48 0 0 0,48-85 455 0 0,44-20-1017 0 0,-11 34-2161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2.6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43.625"/>
      <inkml:brushProperty name="anchorY" value="-312992.9375"/>
      <inkml:brushProperty name="scaleFactor" value="0.5"/>
    </inkml:brush>
  </inkml:definitions>
  <inkml:trace contextRef="#ctx0" brushRef="#br0">1518 6852 56 0 0,'0'0'0'0'0,"5"-3"136"0"0,4-8 261 0 0,2-7-270 0 0,0-6 299 0 0,-2-7-181 0 0,-2-6 280 0 0,-4-6-357 0 0,-6-5 458 0 0,-4-4-307 0 0,-6-5-81 0 0,-4-5-178 0 0,-4-4 71 0 0,-3-6-152 0 0,-2-7 93 0 0,-3-5-70 0 0,-1-3-18 0 0,0-7-22 0 0,0-5-8 0 0,-1-6 9 0 0,-2-9-14 0 0,-1-10-5 0 0,-1-8 2 0 0,-4-14-40 0 0,-3-11 68 0 0,-2-9-60 0 0,-5-14 132 0 0,-2-6-57 0 0,-3-6 12 0 0,-5-2 1 0 0,-2 6 16 0 0,-1 13-14 0 0,-3 11 118 0 0,0 14-53 0 0,2 16 3 0 0,1 9 12 0 0,4 10 41 0 0,5 9-58 0 0,4 3 169 0 0,7 3-49 0 0,5 2-16 0 0,5 1 1 0 0,6 5 100 0 0,3 2-152 0 0,4 2 161 0 0,2 0-40 0 0,3-2-23 0 0,0 0-17 0 0,0-4 97 0 0,1-2-97 0 0,0-1 116 0 0,0-3-70 0 0,0 0-15 0 0,0-1-78 0 0,1 0 36 0 0,3 3-44 0 0,3 4-65 0 0,2 6-29 0 0,4 5-44 0 0,4 5-12 0 0,4 3-1 0 0,1 4-3 0 0,3 1 28 0 0,-1 2-36 0 0,1 4-16 0 0,1 2-43 0 0,1 2 10 0 0,0 4-7 0 0,0 2-66 0 0,1 4 10 0 0,-1 3-53 0 0,1 2-213 0 0,1 0 2 0 0,-1 2-62 0 0,-1-1-799 0 0,0 3 56 0 0,0 1-49 0 0,-3 10-859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16118 1 128 0 0,'0'0'0'0'0,"4"33"192"0"0,1 49 458 0 0,-5 18-533 0 0,0 34 442 0 0,5 15-170 0 0,9 8 235 0 0,10 1-273 0 0,10-9 358 0 0,-6-20-135 0 0,6-19-75 0 0,-10-10 11 0 0,-10-14 204 0 0,-14-9-326 0 0,-19-1 451 0 0,-24-4-174 0 0,-24 5-117 0 0,-29 18-47 0 0,-28 11 243 0 0,-39 18-503 0 0,-47 24 585 0 0,-49 20-352 0 0,-37 18-95 0 0,-68 39 25 0 0,-33 19 170 0 0,-29 19-320 0 0,-42 29 328 0 0,-25 19-214 0 0,-14 5-85 0 0,-34 14-21 0 0,-4 5 86 0 0,-15-5-210 0 0,-24-5 203 0 0,1 1-158 0 0,-6-15-47 0 0,-14 9 23 0 0,-9-9 39 0 0,9 5-79 0 0,-14 14 54 0 0,10 5 2 0 0,18 5-67 0 0,15 9-25 0 0,33-10 32 0 0,39-13-127 0 0,48-30 26 0 0,42-23 25 0 0,39-29 6 0 0,33-29-83 0 0,39-23 82 0 0,38-25-131 0 0,28-33-102 0 0,30-29 24 0 0,23-28-65 0 0,24-29-268 0 0,14-24 196 0 0,10-34-225 0 0,15-23 116 0 0,9-30-56 0 0,14-32-51 0 0,10-30-135 0 0,29-32-133 0 0,14-40 91 0 0,33-37-1191 0 0,43-29 30 0 0,34-43-58 0 0,5 47-4212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59.04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5555 6129 144 0 0,'-4'0'1091'0'0,"-16"10"-924"0"0,-18 4 505 0 0,-10 5 480 0 0,-9 1-201 0 0,-10-11-147 0 0,-5-18-76 0 0,-4-34 294 0 0,-10-29-598 0 0,-15-38 463 0 0,-4-39-310 0 0,-10-42-147 0 0,-24-48-22 0 0,-14-34 144 0 0,-19-28-335 0 0,-39-29 225 0 0,-28-5-244 0 0,-24 0-83 0 0,-43 5-103 0 0,-19 14 41 0 0,-25 19-71 0 0,-18 6 26 0 0,-5 18-84 0 0,0 15 4 0 0,9 9-155 0 0,34 24-62 0 0,43 10 147 0 0,57 9-390 0 0,187 163 368 0 0,0-5 1 0 0,-33-57-1 0 0,56 76 58 0 0,1 0 0 0 0,0 1 0 0 0,-19-63 0 0 0,33 72 11 0 0,0 0 0 0 0,1-1 0 0 0,-1 6 0 0 0,5-5 0 0 0,-5 0 0 0 0,5 0 0 0 0,0-29 0 0 0,5 29-108 0 0,0 0 0 0 0,-5 4 0 0 0,4-4 1 0 0,6 0-1 0 0,-5 5 0 0 0,-1-6 0 0 0,20-23 0 0 0,-9 19 189 0 0,-1 1 0 0 0,5-1 0 0 0,0 4 0 0 0,-4-3 0 0 0,28-16 0 0 0,5-4-959 0 0,-1 10 0 0 0,73-49 0 0 0,81-42-2644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2.98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1890.31104"/>
      <inkml:brushProperty name="anchorY" value="-28486.88672"/>
      <inkml:brushProperty name="scaleFactor" value="0.5"/>
    </inkml:brush>
  </inkml:definitions>
  <inkml:trace contextRef="#ctx0" brushRef="#br0">3736 0 496 0 0,'0'0'0'0'0,"-13"8"776"0"0,-22 11 1373 0 0,-17 12-2167 0 0,-10 9 508 0 0,-4 9-488 0 0,2 10-10 0 0,6 10 25 0 0,8 6-62 0 0,8 8 84 0 0,6 5-33 0 0,4 7-8 0 0,1 5-51 0 0,1 8 50 0 0,-1 7-65 0 0,-3 6 93 0 0,-3 3-18 0 0,-1 5-11 0 0,-3 2 7 0 0,-2 2 6 0 0,-2 2-12 0 0,-5 5 51 0 0,-4 2 5 0 0,-5 3 9 0 0,-8 5 29 0 0,-4 4 124 0 0,-7 3-90 0 0,-6 5 334 0 0,-3 2-113 0 0,-3 0 31 0 0,-2 4-139 0 0,-1 2 188 0 0,0 3-194 0 0,0 1 180 0 0,1 0-128 0 0,3-3-64 0 0,-1-1 28 0 0,2-2-83 0 0,1-2 67 0 0,0-3-181 0 0,5-3 42 0 0,2-4-10 0 0,4-4-107 0 0,4 0 87 0 0,4-2-87 0 0,4-1 61 0 0,5 1-9 0 0,5-1-35 0 0,4 4-34 0 0,3 6 54 0 0,1 5-57 0 0,2 4 74 0 0,1 3-22 0 0,2-1-20 0 0,1-2-58 0 0,0 1 81 0 0,2 0-66 0 0,1-1 123 0 0,3 0-44 0 0,1-2-20 0 0,3 1 28 0 0,3-1-38 0 0,3-3 28 0 0,1-1-36 0 0,2-6 19 0 0,0-6 12 0 0,0-2-31 0 0,2-2 47 0 0,1 0-42 0 0,1 2 69 0 0,2-1-20 0 0,1-3-11 0 0,3-1 15 0 0,1-2 42 0 0,2-4-50 0 0,0-1 64 0 0,1-4-38 0 0,2-2 4 0 0,1-4-38 0 0,3-4 18 0 0,4-3-7 0 0,4-4 38 0 0,1-4-29 0 0,3-5 2 0 0,1-3-66 0 0,3-4 45 0 0,0-3-36 0 0,1-3 66 0 0,0-4-38 0 0,-1-4-23 0 0,0-4-49 0 0,-2-3 67 0 0,0-2-71 0 0,0-6 97 0 0,0-6-38 0 0,0-5-34 0 0,1-5-34 0 0,-2-8 44 0 0,-1-4-73 0 0,-1-8-7 0 0,-1-4 9 0 0,-1-4-53 0 0,-3-5-107 0 0,0-1 75 0 0,-3-2-86 0 0,-2-4-137 0 0,-2-1-18 0 0,-4-3-110 0 0,-3-3-361 0 0,-3-3-9 0 0,-4-4 69 0 0,-3-5-797 0 0,-6-3 1395 0 0,-3-5-469 0 0,4 1-916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2.137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5009.44873"/>
      <inkml:brushProperty name="anchorY" value="-14758.80273"/>
      <inkml:brushProperty name="scaleFactor" value="0.5"/>
    </inkml:brush>
  </inkml:definitions>
  <inkml:trace contextRef="#ctx0" brushRef="#br0">1 127 56 0 0,'0'0'0'0'0,"0"-5"176"0"0,0-6 103 0 0,0-3-86 0 0,0-3 115 0 0,0 0-209 0 0,1 0 62 0 0,5 2-43 0 0,4 2 4 0 0,4 4-2 0 0,5 2 10 0 0,2 5-4 0 0,3 3 40 0 0,2 5-30 0 0,3 4 11 0 0,2 5-41 0 0,0 5 40 0 0,2 7-33 0 0,1 6 56 0 0,0 5-25 0 0,1 5 28 0 0,0 4 22 0 0,1 8 40 0 0,0 3-18 0 0,-1 4 103 0 0,1 2-37 0 0,-1 2 24 0 0,1 3-87 0 0,-1 3 100 0 0,2 4-80 0 0,0 3 107 0 0,1 5-48 0 0,1 2-12 0 0,3 5-87 0 0,3 4 106 0 0,1 4-92 0 0,3 5 83 0 0,2 3-34 0 0,1 5-44 0 0,5 4-98 0 0,3 6 126 0 0,3 5-128 0 0,5 6 159 0 0,1 3-93 0 0,3 2-34 0 0,3 6-17 0 0,2 3-20 0 0,6 4 21 0 0,2 3 0 0 0,4 4-8 0 0,0 1 3 0 0,2 3-104 0 0,2 1 77 0 0,0 2-66 0 0,0 2 92 0 0,-3 1-36 0 0,-2 2-43 0 0,-2 6 53 0 0,-2 2-10 0 0,-3 5-7 0 0,-2 3-33 0 0,-2 3 19 0 0,-1 1-27 0 0,1 3 16 0 0,0 3-6 0 0,2 2 12 0 0,1 1-22 0 0,-1-2-3 0 0,0 0 19 0 0,1-1-81 0 0,0-1 89 0 0,0-1-86 0 0,-2-5 101 0 0,-1-4-76 0 0,-3-6-42 0 0,0-5 31 0 0,-1-1 4 0 0,-1 1 7 0 0,0 1 37 0 0,-3 2 0 0 0,-1 1-16 0 0,-2 1-31 0 0,0 2 8 0 0,-2 0-5 0 0,0-1 0 0 0,-1-5-28 0 0,0-5-1 0 0,1-4-20 0 0,-1-4 59 0 0,1-2-18 0 0,-1-4 64 0 0,0-6-16 0 0,-3-7-48 0 0,0-8-68 0 0,-2-6 119 0 0,-2-8-126 0 0,-2-5 189 0 0,-2-6-84 0 0,-1-8-26 0 0,-1-3-6 0 0,-1-4 6 0 0,1 0-24 0 0,-3-3 44 0 0,0-2-4 0 0,-4-2-7 0 0,0-4-80 0 0,-3-3 98 0 0,-2-3-80 0 0,1-5 98 0 0,-3-4-9 0 0,-2-4-51 0 0,-2-6-46 0 0,-1-3 85 0 0,-4-4-68 0 0,-1-1 68 0 0,-1-3 9 0 0,-1-2-38 0 0,-1-3-60 0 0,-2-2 90 0 0,-2-1-88 0 0,-4-2 93 0 0,-1-2-28 0 0,-2-2-36 0 0,-2-1-25 0 0,-1-2 60 0 0,-3-1-77 0 0,-1-3 6 0 0,-3-1-32 0 0,-1-2-50 0 0,0-3-165 0 0,-2-4-42 0 0,1-3-29 0 0,0-4-611 0 0,-1-5 39 0 0,1-23-3800 0 0,0-2 3468 0 0,0 1-56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3.831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2348.07373"/>
      <inkml:brushProperty name="anchorY" value="-40504.71094"/>
      <inkml:brushProperty name="scaleFactor" value="0.5"/>
    </inkml:brush>
  </inkml:definitions>
  <inkml:trace contextRef="#ctx0" brushRef="#br0">37 1 0 0 0,'0'0'0'0'0,"-1"0"0"0"0,-4 0 93 0 0,-1 0-91 0 0,-1 0 87 0 0,0 1-62 0 0,0 2 9 0 0,4 1-12 0 0,4 3-8 0 0,4 2 57 0 0,5 4-45 0 0,3 4 72 0 0,4 4-29 0 0,0 3-18 0 0,1 7 44 0 0,1 5-4 0 0,-2 7 20 0 0,0 9 71 0 0,-2 5 0 0 0,0 4 24 0 0,-1 5 63 0 0,-5 6 11 0 0,0 5 31 0 0,-4 5 32 0 0,0 4-25 0 0,-1 5 1 0 0,-2 4-55 0 0,-1 6 61 0 0,0 4-50 0 0,-1 5-13 0 0,1 1-33 0 0,0 4-41 0 0,1 3-47 0 0,-1 4 37 0 0,1 3-44 0 0,2 5 22 0 0,4 5-26 0 0,2 2-12 0 0,0 6-100 0 0,2 3 92 0 0,-1 1-108 0 0,1 7 142 0 0,-1 3-88 0 0,1 2-18 0 0,0 6 6 0 0,-1 2-15 0 0,0 4-7 0 0,2 1 39 0 0,-2-1-31 0 0,1 0 20 0 0,-1 0-62 0 0,-1 3 65 0 0,-3 5-59 0 0,0 3 120 0 0,-2 4-72 0 0,-2 3 7 0 0,0 5-47 0 0,-1 5 85 0 0,0 3-74 0 0,0 2 117 0 0,0-2-71 0 0,0 0 6 0 0,-1 0-66 0 0,0-1 54 0 0,-1-1-48 0 0,1-2 31 0 0,0-6 1 0 0,1-6-19 0 0,-1-9-31 0 0,0-6 46 0 0,0-5-63 0 0,1-4 65 0 0,-1-5-29 0 0,2-4-9 0 0,0-6 22 0 0,-1-3-7 0 0,1-4 11 0 0,0-2-21 0 0,-1-4 16 0 0,-1-4 4 0 0,0-3-67 0 0,0-4 77 0 0,-1-4-73 0 0,-1-3 106 0 0,-2-3-50 0 0,-2-2-20 0 0,1-4-19 0 0,-1-3 58 0 0,1-4-58 0 0,1-4 76 0 0,-1-5-13 0 0,1-7-50 0 0,1-4-2 0 0,2-5 35 0 0,2-5-60 0 0,2-5 47 0 0,3-5-34 0 0,1-7-9 0 0,2-5-35 0 0,1-6 37 0 0,2-6-33 0 0,2-6 19 0 0,2-6-15 0 0,0-4-33 0 0,2-4-112 0 0,-1-4 67 0 0,0-4-75 0 0,3-3-38 0 0,2-4-92 0 0,0-5-64 0 0,2-5-541 0 0,1-4 62 0 0,0-7 57 0 0,0-6 189 0 0,-5 2-1767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4.429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964.94757"/>
      <inkml:brushProperty name="anchorY" value="-52441.64453"/>
      <inkml:brushProperty name="scaleFactor" value="0.5"/>
    </inkml:brush>
  </inkml:definitions>
  <inkml:trace contextRef="#ctx0" brushRef="#br0">57 1 0 0 0,'0'0'0'0'0,"-2"7"0"0"0,-3 11 308 0 0,-1 8-275 0 0,0 9 303 0 0,0 6-178 0 0,1 5 46 0 0,2 3-20 0 0,2 1-27 0 0,3 0 101 0 0,4 1-78 0 0,2 0 166 0 0,1 0-92 0 0,1 1 14 0 0,1 2-113 0 0,0 5 113 0 0,-2 3-78 0 0,1 5 136 0 0,-2 5-57 0 0,0 2-34 0 0,-2 5 13 0 0,-2 5 67 0 0,-2 4-50 0 0,0 6 56 0 0,-2 4-32 0 0,-1 2-28 0 0,-1 6-85 0 0,-2 7 133 0 0,-2 6-138 0 0,-1 5 182 0 0,0 7-118 0 0,0 3-45 0 0,1 5-52 0 0,0 2 36 0 0,-2 3-37 0 0,0 0 10 0 0,-1 1-31 0 0,-1-2-30 0 0,1 2-95 0 0,2 1 98 0 0,0 2-110 0 0,2 1 78 0 0,2-1-42 0 0,-1-2-16 0 0,2-2-51 0 0,0-1 49 0 0,1-4-46 0 0,-1-2 41 0 0,0-5-12 0 0,1-7-43 0 0,0-6-5 0 0,0-5 17 0 0,0-5-26 0 0,1-6 8 0 0,0-6-13 0 0,2-6-24 0 0,-1-4 6 0 0,1-5-32 0 0,0-4 17 0 0,1-5-156 0 0,-1-5-12 0 0,-1-6-33 0 0,0-6-438 0 0,0-5-29 0 0,-2-7 36 0 0,-1-8-877 0 0,1-8 1414 0 0,-1-8-499 0 0,2-6-949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9:34.81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1648.58154"/>
      <inkml:brushProperty name="anchorY" value="-57881.67578"/>
      <inkml:brushProperty name="scaleFactor" value="0.5"/>
    </inkml:brush>
  </inkml:definitions>
  <inkml:trace contextRef="#ctx0" brushRef="#br0">1 1 448 0 0,'0'0'0'0'0,"4"6"680"0"0,5 7 1531 0 0,-2 5-2556 0 0,-1 5 1010 0 0,-1 6-747 0 0,2 7 194 0 0,5 6-138 0 0,6 6 102 0 0,6 5-40 0 0,5 3-24 0 0,3 5 19 0 0,1 6-8 0 0,-1 3 1 0 0,-1 8 37 0 0,-3 6-38 0 0,-4 5 4 0 0,-3 8-21 0 0,-2 7 61 0 0,-6 4-38 0 0,-3 7 182 0 0,-3 4-4 0 0,-4 1 29 0 0,-4 4 85 0 0,-4 2 91 0 0,-4 1-57 0 0,-3 2 148 0 0,-3 0-59 0 0,-2-1-5 0 0,0 1-89 0 0,-1 0 70 0 0,0-1-73 0 0,1 0 67 0 0,0-4-105 0 0,3-4-16 0 0,0-3-82 0 0,2-4 17 0 0,2-2-31 0 0,1-4-22 0 0,2-5-51 0 0,4-5 3 0 0,3-1-118 0 0,5-2 59 0 0,3-2-70 0 0,3-1 16 0 0,3-2 4 0 0,3-4-22 0 0,2 0-68 0 0,1-1 37 0 0,1-3-53 0 0,3-3-5 0 0,0-4-10 0 0,2-5-19 0 0,0-3 5 0 0,1-2-78 0 0,-2-1 59 0 0,1-2-208 0 0,-3-5 12 0 0,-1-3-60 0 0,-4-4-553 0 0,-2-5-44 0 0,-4-3 24 0 0,-2-4-1629 0 0,-3-6 2393 0 0,-2-3-901 0 0,-3-7-724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0.840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18 512 0 0,'5'-17'512'0'0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0.965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0 22 1416 0 0</inkml:trace>
  <inkml:trace contextRef="#ctx0" brushRef="#br0" timeOffset="1">52 1 8 0 0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1.218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35 22 584 0 0,'-14'-16'1868'0'0,"13"15"-1782"0"0,1 1 0 0 0,-1-1 0 0 0,1 1 0 0 0,-1 0 0 0 0,1-1 1 0 0,-1 1-1 0 0,1 0 0 0 0,-1-1 0 0 0,0 1 0 0 0,1 0 0 0 0,-1 0 0 0 0,1-1 1 0 0,-1 1-1 0 0,0 0 0 0 0,1 0 0 0 0,-1 0 0 0 0,0 0 0 0 0,1 0 0 0 0,-1 0 1 0 0,0 0-1 0 0,1 0 0 0 0,-1 0 0 0 0,0 0 0 0 0,1 0 0 0 0,-1 0 0 0 0,1 1 1 0 0,-2-1-1 0 0,2 0-32 0 0,-1 1 1 0 0,1-1 0 0 0,0 0 0 0 0,0 1 0 0 0,0-1-1 0 0,0 0 1 0 0,-1 1 0 0 0,1-1 0 0 0,0 0-1 0 0,0 1 1 0 0,0-1 0 0 0,0 0 0 0 0,0 1 0 0 0,0-1-1 0 0,0 0 1 0 0,0 1 0 0 0,0-1 0 0 0,0 0-1 0 0,0 1 1 0 0,0-1 0 0 0,0 0 0 0 0,0 1 0 0 0,0-1-1 0 0,1 0 1 0 0,-1 1 0 0 0,0-1 0 0 0,0 1-1 0 0,1 2 195 0 0,1 1 0 0 0,-1-1 0 0 0,1 1 0 0 0,0-1 0 0 0,0 1 0 0 0,0-1 0 0 0,1 0 0 0 0,-1 0 0 0 0,1 0 0 0 0,3 3 0 0 0,36 27 1125 0 0,-20-17-859 0 0,364 298 3351 0 0,58 82-2299 0 0,95 99-1057 0 0,148 72-262 0 0,-213-154-523 0 0,-404-344-27 0 0,127 110-2271 0 0,-191-175 2120 0 0,0 1 1 0 0,1 0-1 0 0,0-1 1 0 0,0 0-1 0 0,0-1 1 0 0,10 4-1 0 0,-6-6-1931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3.09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4829.3125"/>
      <inkml:brushProperty name="anchorY" value="-305506.21875"/>
      <inkml:brushProperty name="scaleFactor" value="0.5"/>
    </inkml:brush>
  </inkml:definitions>
  <inkml:trace contextRef="#ctx0" brushRef="#br0">62 6284 0 0 0,'0'0'0'0'0,"-3"2"0"0"0,-7 3 233 0 0,-1-1-103 0 0,-1 0 108 0 0,2-4 192 0 0,1-6-109 0 0,4-6-93 0 0,4-10-5 0 0,3-8 93 0 0,4-7-156 0 0,3-8 330 0 0,5-5-136 0 0,1-5 5 0 0,4-5-48 0 0,2-2 84 0 0,3-2-170 0 0,1-4 219 0 0,1-2-96 0 0,1-4-24 0 0,-1-6-53 0 0,-1-5 160 0 0,-2-6-258 0 0,-3-6 220 0 0,-3-1-115 0 0,-3 0-70 0 0,-4-2-52 0 0,-4 1 203 0 0,-2 4-301 0 0,-2 0 450 0 0,-3 5-209 0 0,0 4-77 0 0,-1-2-44 0 0,1 0 113 0 0,3-2-239 0 0,4-9 305 0 0,3-6-159 0 0,4-6-52 0 0,5-12-16 0 0,5-5 135 0 0,4-6-231 0 0,2-3 306 0 0,3 4-215 0 0,0 5-44 0 0,1 6-13 0 0,0 5-36 0 0,0 5 14 0 0,1 2 39 0 0,0 3-58 0 0,-1 5 19 0 0,0 1-43 0 0,-2 5 1 0 0,-1 3 16 0 0,-2 2 40 0 0,-1 3-29 0 0,-2 3 30 0 0,0-2-82 0 0,-1 0 33 0 0,1-1-23 0 0,-2-1 23 0 0,2-1 21 0 0,-1 3-33 0 0,-1 1-72 0 0,-1 4 188 0 0,1 1-209 0 0,0 5 206 0 0,1 3-89 0 0,0 4-28 0 0,1 5 12 0 0,2 3-64 0 0,1 3 72 0 0,2 3-33 0 0,1 2-18 0 0,3 4 35 0 0,1 2-40 0 0,2 1 3 0 0,2 1 8 0 0,1 2-61 0 0,0 4 46 0 0,-2 1-53 0 0,-3 3-88 0 0,-1 2 61 0 0,-4 2-82 0 0,-3 0 41 0 0,-3 3-23 0 0,-3 1-4 0 0,-3 1-270 0 0,-2 0 12 0 0,-2 2-86 0 0,-2 0-1018 0 0,-3 1 4 0 0,-1 0-113 0 0,-3 6-2695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1.408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75 41 2409 0 0,'-22'-26'2861'0'0,"21"24"-2516"0"0,-1 1 1 0 0,0-1 0 0 0,1 1 0 0 0,-1 0 0 0 0,0 0 0 0 0,0 0 0 0 0,0 0 0 0 0,0 0 0 0 0,0 0-1 0 0,0 1 1 0 0,0-1 0 0 0,-4 0 0 0 0,5 1-267 0 0,0 0 0 0 0,0 0 0 0 0,0 0 0 0 0,0 0 0 0 0,0 0 0 0 0,0 0 0 0 0,1 0 0 0 0,-1 0 0 0 0,0 0 0 0 0,0 1 0 0 0,0-1 0 0 0,0 0 0 0 0,0 1 0 0 0,1-1 0 0 0,-1 1 0 0 0,0-1 0 0 0,0 1 0 0 0,0-1 0 0 0,1 1 0 0 0,-1-1 0 0 0,0 1 0 0 0,1 0 0 0 0,-2 1 0 0 0,1-1-14 0 0,1 0 0 0 0,-1 1 0 0 0,1-1 0 0 0,-1 1 0 0 0,1-1 0 0 0,0 0 0 0 0,-1 1 0 0 0,1-1 0 0 0,0 1 0 0 0,0-1 0 0 0,0 1 0 0 0,0-1 0 0 0,0 1 0 0 0,1-1 0 0 0,-1 1 0 0 0,1 1 0 0 0,1 4 202 0 0,0 0 0 0 0,1-1 1 0 0,0 1-1 0 0,0 0 1 0 0,1-1-1 0 0,0 0 0 0 0,4 7 1 0 0,40 42 983 0 0,-47-54-1226 0 0,285 271 2294 0 0,-106-110-1673 0 0,152 172 202 0 0,-154-139-624 0 0,674 656 52 0 0,-364-405-453 0 0,-149-114-1142 0 0,-231-223-70 0 0,-97-98 1182 0 0,44 40-1604 0 0,-48-46 1300 0 0,0 1-1 0 0,0-2 0 0 0,1 1 1 0 0,-1-1-1 0 0,1 0 0 0 0,13 4 1 0 0,-17-7 128 0 0,0 0 0 0 0,-1 0 0 0 0,1-1 1 0 0,0 0-1 0 0,4 0 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1.616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198 16 8 0 0,'-11'-1'391'0'0,"-22"-5"2640"0"0,-62-2 0 0 0,90 7-2695 0 0,0 2 0 0 0,0-1 1 0 0,0 1-1 0 0,0-1 0 0 0,-7 3 0 0 0,11-2-244 0 0,-1-1 0 0 0,1 0 0 0 0,0 1 0 0 0,0-1 0 0 0,0 1 0 0 0,0 0 0 0 0,0-1 0 0 0,0 1 0 0 0,0 0 0 0 0,0-1 0 0 0,0 1 0 0 0,0 0 1 0 0,0 0-1 0 0,1 0 0 0 0,-1 0 0 0 0,0 0 0 0 0,1 0 0 0 0,-1 0 0 0 0,0 0 0 0 0,1 0 0 0 0,-1 0 0 0 0,1 0 0 0 0,0 0 0 0 0,-1 1 0 0 0,1-1 0 0 0,0 0 0 0 0,0 0 1 0 0,0 0-1 0 0,-1 1 0 0 0,1-1 0 0 0,1 2 0 0 0,-1 0 63 0 0,1 0-1 0 0,-1 0 1 0 0,1 0 0 0 0,0 0 0 0 0,0 0 0 0 0,1 0 0 0 0,-1 0-1 0 0,1 0 1 0 0,-1 0 0 0 0,3 2 0 0 0,23 27 883 0 0,-25-30-988 0 0,160 161 2108 0 0,14 13-1179 0 0,26 37-277 0 0,241 252-160 0 0,113 86-334 0 0,187 151-2458 0 0,-698-660 1407 0 0,0 0-1070 0 0,52 39-1 0 0,-59-56 600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1.838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 0 8 0 0,'39'56'2134'0'0,"3"-2"0"0"0,91 93-1 0 0,234 185 1107 0 0,-243-221-2882 0 0,320 269 193 0 0,-79-85-487 0 0,6-26-2516 0 0,-286-212 247 0 0,-9-11-159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2.045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4 0 1456 0 0,'-2'6'442'0'0,"2"-1"-1"0"0,-1 0 1 0 0,1 1 0 0 0,-1-1-1 0 0,1 0 1 0 0,1 1-1 0 0,-1-1 1 0 0,1 0 0 0 0,0 1-1 0 0,0-1 1 0 0,1 0-1 0 0,-1 0 1 0 0,4 6-1 0 0,3 6 186 0 0,1-1 0 0 0,20 28-1 0 0,-1-6 363 0 0,1-2 0 0 0,38 35 0 0 0,82 67 507 0 0,-135-126-1422 0 0,691 569 1621 0 0,-124-141-1478 0 0,-472-358-247 0 0,258 188-302 0 0,9-26-1602 0 0,-199-142-210 0 0,-57-33-2622 0 0,-84-46 1854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2.231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 0 1840 0 0,'9'12'1584'0'0,"-1"0"1"0"0,0 0-1 0 0,10 21 0 0 0,-9-14-544 0 0,21 28 0 0 0,1-7-353 0 0,3-1 0 0 0,1-2-1 0 0,1-2 1 0 0,43 32 0 0 0,173 115 1280 0 0,183 84-639 0 0,-310-193-1233 0 0,513 314 244 0 0,-131-97-545 0 0,-396-236-589 0 0,2-4 0 0 0,189 55 0 0 0,-242-90-810 0 0,1-2 1 0 0,109 9-1 0 0,-112-20 64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2.436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31 1 1344 0 0,'-6'14'1191'0'0,"0"0"-1"0"0,1 1 1 0 0,-6 24-1 0 0,10-33-898 0 0,0 1 0 0 0,1-1 1 0 0,0 1-1 0 0,0-1 0 0 0,0 0 0 0 0,1 1 0 0 0,-1-1 1 0 0,2 0-1 0 0,-1 0 0 0 0,1 0 0 0 0,0 1 1 0 0,3 5-1 0 0,-1-5-50 0 0,-1 0 1 0 0,2 0-1 0 0,-1-1 1 0 0,1 1 0 0 0,0-1-1 0 0,0 0 1 0 0,11 9-1 0 0,-1-3 293 0 0,0-1 0 0 0,19 11 0 0 0,10 2 273 0 0,0-2 1 0 0,58 21-1 0 0,90 19 135 0 0,253 50 562 0 0,4-18-849 0 0,-313-67-552 0 0,155 33-64 0 0,322 63-102 0 0,73-31-1785 0 0,-352-66-3587 0 0,-262-21 2888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2.628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0 868 2817 0 0,'4'-3'1403'0'0,"0"1"1"0"0,-1-1 0 0 0,1 1-1 0 0,4-6 1 0 0,12-9 2890 0 0,-3 9-4315 0 0,4 2 795 0 0,37-5-1 0 0,-21 5-293 0 0,371-90 1339 0 0,-275 55-1736 0 0,130-60 1 0 0,269-169-523 0 0,-158 74-2761 0 0,-234 126 195 0 0,-86 43 330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2.863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109 871 1552 0 0,'-9'-6'519'0'0,"1"0"0"0"0,0-1 0 0 0,0 0 0 0 0,1 0 0 0 0,0-1 0 0 0,0 1 0 0 0,0-1 0 0 0,1-1 0 0 0,1 1 0 0 0,0-1 0 0 0,0 0 0 0 0,0-1 0 0 0,1 1 0 0 0,0-1 0 0 0,-2-13 0 0 0,4 15-369 0 0,0 0 0 0 0,0-1-1 0 0,1 1 1 0 0,1 0 0 0 0,-1-1 0 0 0,2 1 0 0 0,-1-1 0 0 0,1 1-1 0 0,0-1 1 0 0,1 1 0 0 0,0 0 0 0 0,0 0 0 0 0,0 0 0 0 0,1 0-1 0 0,1 0 1 0 0,-1 0 0 0 0,1 1 0 0 0,9-13 0 0 0,0 4 17 0 0,1 2 0 0 0,0 0 1 0 0,1 0-1 0 0,0 2 0 0 0,20-13 1 0 0,86-46 323 0 0,113-40-163 0 0,-133 66-347 0 0,177-77 47 0 0,-206 96-1 0 0,146-34 1 0 0,-158 48-58 0 0,1 4-1 0 0,0 2 1 0 0,0 3 0 0 0,0 2 0 0 0,0 3 0 0 0,1 3 0 0 0,67 14-1 0 0,-59-3-179 0 0,-1 3 0 0 0,106 45 0 0 0,-101-30-616 0 0,100 62 0 0 0,55 56-3637 0 0,-148-97 2765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3.069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1 816 0 0,'2'3'484'0'0,"1"1"-1"0"0,-1-1 0 0 0,0 1 1 0 0,1-1-1 0 0,0 0 0 0 0,0 0 1 0 0,0 0-1 0 0,0-1 0 0 0,0 1 1 0 0,1-1-1 0 0,-1 0 0 0 0,1 1 1 0 0,7 2-1 0 0,4 0 501 0 0,0 1-1 0 0,21 3 1 0 0,-27-7-502 0 0,201 30 3760 0 0,-67-14-3028 0 0,-34 3-582 0 0,203 67 1 0 0,99 71-124 0 0,-378-146-483 0 0,596 271 19 0 0,-611-276-44 0 0,333 166-2766 0 0,-322-161 698 0 0,2-1 0 0 0,42 11 1 0 0,-23-10-1942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3.259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1899 30 8 0 0,'-16'-6'1365'0'0,"-1"0"0"0"0,0 1 0 0 0,-1 1 0 0 0,1 1 1 0 0,-23-2-1 0 0,24 5-875 0 0,1 0 1 0 0,-1 0-1 0 0,1 2 1 0 0,-1 0 0 0 0,1 0-1 0 0,-1 2 1 0 0,1 0-1 0 0,0 0 1 0 0,1 2-1 0 0,-22 10 1 0 0,-6 9 497 0 0,-50 38 0 0 0,39-25-581 0 0,-20 16 56 0 0,3 3 0 0 0,2 3-1 0 0,-90 104 1 0 0,-155 230 93 0 0,217-267-594 0 0,-72 73 62 0 0,104-134-89 0 0,-163 175-1108 0 0,223-237 1134 0 0,-104 111-4518 0 0,60-74 782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3.52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7239.6875"/>
      <inkml:brushProperty name="anchorY" value="-299857.71875"/>
      <inkml:brushProperty name="scaleFactor" value="0.5"/>
    </inkml:brush>
  </inkml:definitions>
  <inkml:trace contextRef="#ctx0" brushRef="#br0">0 4446 0 0 0,'0'0'0'0'0,"3"2"168"0"0,2-2 616 0 0,1-4-484 0 0,5-10 634 0 0,4-12 245 0 0,6-11-587 0 0,9-18 511 0 0,6-16-283 0 0,6-14-212 0 0,6-18 47 0 0,6-11 281 0 0,2-10-551 0 0,5-10 672 0 0,2-7-394 0 0,4-4-157 0 0,5-6-123 0 0,5 0 141 0 0,5 2-380 0 0,6-5 156 0 0,4 2-133 0 0,2 2-56 0 0,4-5-71 0 0,2 2 2 0 0,0 2-46 0 0,1 2 10 0 0,-3 8-6 0 0,-4 10 0 0 0,-3 6-112 0 0,-4 9 60 0 0,-3 8-52 0 0,-1 5 40 0 0,-2 10-50 0 0,-1 6-3 0 0,2 6 93 0 0,-2 3-170 0 0,-2 4 241 0 0,2 1-344 0 0,-1 4 169 0 0,0 4-20 0 0,-1 4-39 0 0,-4 7 7 0 0,-3 5 35 0 0,-4 5-22 0 0,-6 5-1 0 0,-4 3 10 0 0,-3 4-22 0 0,-3 2 16 0 0,-3 2-14 0 0,-3 1 22 0 0,-3 3 2 0 0,-4 2 1 0 0,-1 2-83 0 0,-3 2-23 0 0,-2 1-8 0 0,-5 4-302 0 0,-3 2-56 0 0,-4 3-78 0 0,-3 5-550 0 0,-3 5-67 0 0,-5 5 244 0 0,-7 7 81 0 0,-2-1-939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3.636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40 356 1112 0 0,'-11'20'1183'0'0,"6"-12"-410"0"0,1 0-1 0 0,0 1 1 0 0,0 0 0 0 0,1 0-1 0 0,-5 18 1 0 0,7-25-633 0 0,1 1 0 0 0,0 0 0 0 0,0 0 0 0 0,0 0 0 0 0,0 0 1 0 0,1-1-1 0 0,-1 1 0 0 0,1 0 0 0 0,0 0 0 0 0,-1-1 0 0 0,1 1 0 0 0,0 0 0 0 0,1-1 0 0 0,-1 1 0 0 0,0-1 0 0 0,1 1 0 0 0,0-1 0 0 0,-1 0 0 0 0,1 0 1 0 0,0 0-1 0 0,0 0 0 0 0,0 0 0 0 0,0 0 0 0 0,0 0 0 0 0,4 2 0 0 0,3 1 87 0 0,-1 0 0 0 0,1 0 0 0 0,0-1 0 0 0,1 0 0 0 0,-1-1 0 0 0,1 0 0 0 0,15 3 0 0 0,83 6 940 0 0,168-12 359 0 0,5-19-1004 0 0,-243 16-496 0 0,91-7 118 0 0,368-32 81 0 0,141-30-210 0 0,-28 7-191 0 0,-99 1-701 0 0,-509 63 869 0 0,691-79-3317 0 0,-216 46-1279 0 0,-460 33 4388 0 0,-6 1 65 0 0,0-1 0 0 0,0-1 0 0 0,15-3 0 0 0,-25 5 147 0 0,-1 0 0 0 0,1 0 1 0 0,-1 0-1 0 0,1 0 0 0 0,-1-1 0 0 0,1 1 1 0 0,-1 0-1 0 0,1 0 0 0 0,-1 0 0 0 0,1-1 1 0 0,-1 1-1 0 0,1 0 0 0 0,-1 0 0 0 0,0-1 1 0 0,1 1-1 0 0,-1 0 0 0 0,1-1 0 0 0,-1 1 1 0 0,0 0-1 0 0,1-1 0 0 0,-1 1 0 0 0,0-1 1 0 0,0 1-1 0 0,1-1 0 0 0,-1 1 0 0 0,0-1 1 0 0,0 1-1 0 0,1-1 0 0 0,-1 1 0 0 0,0-1 0 0 0,0 1 1 0 0,0-1-1 0 0,0 1 0 0 0,0-1 0 0 0,0 1 1 0 0,0-1-1 0 0,0 1 0 0 0,0-1 0 0 0,0 1 1 0 0,0-1-1 0 0,0 1 0 0 0,-1-1 0 0 0,1 1 1 0 0,0-1-1 0 0,0 1 0 0 0,0-1 0 0 0,-1 1 1 0 0,1-1-1 0 0,-2-2 50 0 0,-1 0 0 0 0,1 0 1 0 0,0 1-1 0 0,-1-1 0 0 0,-4-2 0 0 0,6 4-7 0 0,-17-14 579 0 0,-1 2 0 0 0,0 0 0 0 0,-1 1 0 0 0,-1 1 0 0 0,0 1-1 0 0,0 1 1 0 0,-1 1 0 0 0,0 0 0 0 0,0 2 0 0 0,-1 1 0 0 0,-42-5 0 0 0,61 10-414 0 0,0-1 0 0 0,0 1 0 0 0,-1 1 0 0 0,1-1-1 0 0,0 0 1 0 0,0 1 0 0 0,0 0 0 0 0,-1 0 0 0 0,-4 3 0 0 0,7-4-133 0 0,1 1 1 0 0,0 0 0 0 0,0 0-1 0 0,-1-1 1 0 0,1 1-1 0 0,0 0 1 0 0,0 0-1 0 0,0 0 1 0 0,0 0-1 0 0,0 0 1 0 0,0 1 0 0 0,1-1-1 0 0,-1 0 1 0 0,0 0-1 0 0,1 1 1 0 0,-1-1-1 0 0,1 0 1 0 0,-1 1 0 0 0,1-1-1 0 0,-1 0 1 0 0,1 1-1 0 0,0-1 1 0 0,0 1-1 0 0,0-1 1 0 0,-1 0-1 0 0,2 1 1 0 0,-1-1 0 0 0,0 1-1 0 0,0-1 1 0 0,0 1-1 0 0,1 2 1 0 0,1-1-4 0 0,-1 1 0 0 0,0-1 0 0 0,1 1 0 0 0,0-1 0 0 0,0 1 1 0 0,0-1-1 0 0,0 0 0 0 0,1 0 0 0 0,-1 0 0 0 0,1 0 0 0 0,-1-1 0 0 0,1 1 0 0 0,0-1 1 0 0,0 1-1 0 0,7 3 0 0 0,1 0 60 0 0,-1-1 0 0 0,1 0 0 0 0,24 8 0 0 0,11-1 165 0 0,58 8 1 0 0,52 0-48 0 0,-109-15-211 0 0,608 38 61 0 0,-316-39-808 0 0,-331-4 666 0 0,-1 0 1 0 0,1-1-1 0 0,-1 0 1 0 0,0 0-1 0 0,1-1 1 0 0,-1 1-1 0 0,10-5 1 0 0,-15 5-39 0 0,0 0 0 0 0,0 0 0 0 0,0 0 0 0 0,1-1 0 0 0,-1 1 1 0 0,0-1-1 0 0,-1 1 0 0 0,1-1 0 0 0,0 1 0 0 0,0-1 1 0 0,-1 0-1 0 0,1 0 0 0 0,-1 0 0 0 0,1 0 0 0 0,-1 0 0 0 0,0 0 1 0 0,0 0-1 0 0,0 0 0 0 0,0-1 0 0 0,0 1 0 0 0,-1 0 1 0 0,1-1-1 0 0,-1 1 0 0 0,1-1 0 0 0,-1-4 0 0 0,0 6-100 0 0,0-1-1 0 0,0 0 1 0 0,0 0-1 0 0,-1 0 1 0 0,1 1-1 0 0,-1-1 1 0 0,1 0-1 0 0,-1 1 1 0 0,1-1-1 0 0,-3-2 1 0 0,-15-18-2038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3.811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0 2681 0 0,'11'13'8950'0'0,"3"6"-7009"0"0,9 11-1163 0 0,97 105 1884 0 0,-38-47-1761 0 0,-59-62-713 0 0,325 384 1425 0 0,-237-254-1041 0 0,125 232 1 0 0,-211-343-604 0 0,168 296-879 0 0,-81-145-2262 0 0,-92-149 2173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4.096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763 485 2120 0 0,'-67'33'2306'0'0,"2"3"-1"0"0,-98 70 1 0 0,116-68-1758 0 0,1 3 1 0 0,-72 82-1 0 0,48-36 316 0 0,-77 121 1 0 0,142-199-823 0 0,-1 0 0 0 0,1 0 0 0 0,1 0 1 0 0,0 0-1 0 0,0 1 0 0 0,1-1 0 0 0,0 1 1 0 0,-2 14-1 0 0,5-22-43 0 0,0 0 0 0 0,0-1 0 0 0,0 1 0 0 0,0-1 1 0 0,0 1-1 0 0,0-1 0 0 0,1 1 0 0 0,-1 0 0 0 0,0-1 1 0 0,1 1-1 0 0,-1-1 0 0 0,1 1 0 0 0,0-1 0 0 0,-1 0 1 0 0,1 1-1 0 0,0-1 0 0 0,0 0 0 0 0,0 1 0 0 0,0-1 1 0 0,0 0-1 0 0,0 0 0 0 0,0 0 0 0 0,1 0 0 0 0,-1 0 1 0 0,0 0-1 0 0,0 0 0 0 0,1 0 0 0 0,-1-1 0 0 0,1 1 0 0 0,-1 0 1 0 0,1-1-1 0 0,-1 1 0 0 0,1-1 0 0 0,1 1 0 0 0,5 0 3 0 0,0 0-1 0 0,1 0 1 0 0,-1-1-1 0 0,0 0 0 0 0,13-1 1 0 0,6-3 7 0 0,1 0-1 0 0,-1-2 1 0 0,38-13 0 0 0,78-39-6 0 0,327-177 185 0 0,-139 64-8 0 0,245-97 735 0 0,56 25 343 0 0,-9 66 49 0 0,-408 135-953 0 0,1 10-1 0 0,1 9 1 0 0,236 6 0 0 0,-362 19-368 0 0,96 16 1 0 0,89 31-339 0 0,-134-24-1175 0 0,-139-24 1415 0 0,0-1-1 0 0,0 0 1 0 0,1 1-1 0 0,-1-1 0 0 0,0 0 1 0 0,0 0-1 0 0,0-1 1 0 0,0 1-1 0 0,0-1 1 0 0,0 1-1 0 0,0-1 1 0 0,5-2-1 0 0,6-9-731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4.348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85 182 2240 0 0,'-66'133'6477'0'0,"63"-127"-6319"0"0,0 0 1 0 0,0 1 0 0 0,1-1 0 0 0,0 1 0 0 0,0 0 0 0 0,1 0 0 0 0,0 0 0 0 0,0 0 0 0 0,1 0 0 0 0,0 0-1 0 0,0 0 1 0 0,0 0 0 0 0,1 0 0 0 0,0 0 0 0 0,3 10 0 0 0,-1-8 53 0 0,1 0-1 0 0,0 0 1 0 0,0-1-1 0 0,1 1 1 0 0,0-1 0 0 0,1 0-1 0 0,0 0 1 0 0,0-1 0 0 0,1 0-1 0 0,11 10 1 0 0,0-2 153 0 0,0-1 0 0 0,0-1 0 0 0,1-1 0 0 0,41 19 1 0 0,-20-15 362 0 0,73 20 0 0 0,-57-22-25 0 0,114 11 0 0 0,62-15 501 0 0,162-23-63 0 0,4-27-404 0 0,441-92-23 0 0,-7-8-844 0 0,-636 105-413 0 0,-156 26 124 0 0,-1-2 1 0 0,69-29 0 0 0,-96 34 168 0 0,1 0 0 0 0,-1-1 0 0 0,19-15 0 0 0,-26 17 112 0 0,0 1 0 0 0,0-1 0 0 0,0 0 0 0 0,-1 0 0 0 0,0 0 0 0 0,0-1 0 0 0,0 0 0 0 0,5-10 0 0 0,-8 13-17 0 0,0 0 0 0 0,0 0 1 0 0,0-1-1 0 0,0 1 0 0 0,-1 0 0 0 0,1-1 0 0 0,-1 1 0 0 0,0-1 1 0 0,0 1-1 0 0,0 0 0 0 0,-1-1 0 0 0,1 1 0 0 0,-1 0 0 0 0,0-1 1 0 0,0 1-1 0 0,0 0 0 0 0,0 0 0 0 0,0 0 0 0 0,-1 0 0 0 0,1 0 1 0 0,-1 0-1 0 0,0 0 0 0 0,0 0 0 0 0,-2-2 0 0 0,-7-7-980 0 0,0 1 0 0 0,0 0 0 0 0,-26-17 0 0 0,30 22 1030 0 0,-63-45-2271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4.556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148 0 1168 0 0,'-1'28'750'0'0,"-2"-1"1"0"0,-1 1-1 0 0,-1-1 0 0 0,-1 0 0 0 0,-12 30 0 0 0,-15 23 601 0 0,-12 35 282 0 0,36-86-1085 0 0,2 0 1 0 0,1 1 0 0 0,1 0 0 0 0,1 0-1 0 0,2 1 1 0 0,2 43 0 0 0,2-54-349 0 0,0 0 0 0 0,1-1 0 0 0,1 1-1 0 0,1-1 1 0 0,1 0 0 0 0,1 0 0 0 0,0-1 0 0 0,1 0 0 0 0,1 0 0 0 0,1 0 0 0 0,13 17 0 0 0,-6-14 36 0 0,1 0 0 0 0,0 0 0 0 0,2-2 0 0 0,1-1 1 0 0,0 0-1 0 0,44 27 0 0 0,-30-25 32 0 0,1-1 0 0 0,1-2 0 0 0,0-2 0 0 0,48 13 0 0 0,-4-8 94 0 0,1-2-1 0 0,1-5 1 0 0,147 6-1 0 0,224-30 331 0 0,7-29-489 0 0,-442 38-217 0 0,450-59-24 0 0,-393 46-355 0 0,0-3 0 0 0,-2-3 0 0 0,0-4-1 0 0,75-36 1 0 0,-144 58 332 0 0,13-5-543 0 0,-1-1-1 0 0,0 0 1 0 0,30-23-1 0 0,-44 29 428 0 0,0 1 0 0 0,-1-1 1 0 0,1 0-1 0 0,-1 0 0 0 0,4-4 0 0 0,-6 6 100 0 0,1 0-1 0 0,0 0 1 0 0,-1-1-1 0 0,1 1 1 0 0,-1 0 0 0 0,0 0-1 0 0,1 0 1 0 0,-1 0-1 0 0,0 0 1 0 0,0 0-1 0 0,0-1 1 0 0,0 1-1 0 0,0 0 1 0 0,0 0-1 0 0,0 0 1 0 0,0-1 0 0 0,0 1-1 0 0,0 0 1 0 0,-1 0-1 0 0,0-2 1 0 0,0 0-62 0 0,-1 1 1 0 0,1 0 0 0 0,-1-1 0 0 0,0 1-1 0 0,0 0 1 0 0,-2-2 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4.784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10 0 2208 0 0,'-2'4'645'0'0,"1"-1"-1"0"0,-1 0 1 0 0,1 0 0 0 0,0 1-1 0 0,1-1 1 0 0,-1 1-1 0 0,0-1 1 0 0,1 1-1 0 0,0-1 1 0 0,0 4-1 0 0,0-2-355 0 0,1 0 0 0 0,0 0-1 0 0,0 0 1 0 0,0-1 0 0 0,1 1 0 0 0,2 6-1 0 0,3 2-17 0 0,1 0 1 0 0,0 0-1 0 0,16 18 0 0 0,-23-29-80 0 0,23 26 400 0 0,2 0 0 0 0,0-2 1 0 0,2-1-1 0 0,41 29 1 0 0,-11-14 66 0 0,89 43 0 0 0,-76-49-376 0 0,1-4 1 0 0,2-3 0 0 0,142 33-1 0 0,-72-32-65 0 0,162 9 0 0 0,311-28 135 0 0,-427-21-290 0 0,222-45 0 0 0,-28-28-153 0 0,-10-16-429 0 0,-230 61 69 0 0,-72 20 108 0 0,184-48-1841 0 0,111-29-3654 0 0,-285 71 4615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5.014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1 325 2208 0 0,'1'8'459'0'0,"1"-1"0"0"0,0 0 0 0 0,0 0 0 0 0,1 0 0 0 0,0 0 0 0 0,1 0-1 0 0,-1-1 1 0 0,1 1 0 0 0,0-1 0 0 0,1 0 0 0 0,0 0 0 0 0,0 0-1 0 0,0-1 1 0 0,0 0 0 0 0,1 0 0 0 0,0 0 0 0 0,10 6 0 0 0,-2-2-107 0 0,1-1 1 0 0,1 0 0 0 0,27 10 0 0 0,61 12 1110 0 0,41-3-147 0 0,283-6 1593 0 0,5-34-1462 0 0,-417 12-1412 0 0,561-31 1295 0 0,-406 22-1047 0 0,-85 5-141 0 0,580-38 307 0 0,43-30-316 0 0,-316 2-381 0 0,-182 30-260 0 0,360-52-2593 0 0,-515 83 2319 0 0,-1-3 0 0 0,0-2 0 0 0,-1-2 0 0 0,0-3 0 0 0,66-34 0 0 0,-32 1-645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5.164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1358 2 1584 0 0,'-39'-1'486'0'0,"-350"4"5790"0"0,342 1-5752 0 0,0 3 0 0 0,1 1 0 0 0,0 3 0 0 0,1 1 0 0 0,0 2 0 0 0,-51 25 1 0 0,64-24-154 0 0,2 1 0 0 0,0 2 1 0 0,0 1-1 0 0,-41 36 1 0 0,39-26-63 0 0,2 2 0 0 0,1 1 0 0 0,-36 50 1 0 0,37-41-199 0 0,2 0 1 0 0,2 2-1 0 0,2 1 1 0 0,2 0-1 0 0,1 2 1 0 0,3 0-1 0 0,2 1 1 0 0,2 0-1 0 0,1 1 1 0 0,-3 51-1 0 0,12-46-107 0 0,1-1-1 0 0,3 1 1 0 0,2-1-1 0 0,3 0 0 0 0,2 0 1 0 0,2-1-1 0 0,28 80 0 0 0,-19-77-389 0 0,2-2 0 0 0,42 71 0 0 0,-35-76-1142 0 0,2-2 0 0 0,57 64 0 0 0,-31-46-1866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5.370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2085 6 2032 0 0,'10'-2'694'0'0,"-2"1"373"0"0,-1 0 0 0 0,0 0 1 0 0,0 0-1 0 0,1 1 0 0 0,-1 0 1 0 0,8 2-1 0 0,-14-2-936 0 0,0 0 1 0 0,0 1-1 0 0,0-1 0 0 0,0 1 1 0 0,0-1-1 0 0,0 1 0 0 0,0-1 1 0 0,0 1-1 0 0,0-1 0 0 0,0 1 1 0 0,0 0-1 0 0,-1-1 1 0 0,1 1-1 0 0,0 0 0 0 0,0 0 1 0 0,-1 0-1 0 0,1 0 0 0 0,0 0 1 0 0,-1 0-1 0 0,1 0 0 0 0,-1 0 1 0 0,0 0-1 0 0,1 0 1 0 0,-1 0-1 0 0,1 1 0 0 0,0 3 265 0 0,0 1 0 0 0,-1-1 0 0 0,0 1-1 0 0,0 5 1 0 0,0-6-141 0 0,0 8 100 0 0,-2 0-1 0 0,0 0 1 0 0,0 0 0 0 0,-1 0-1 0 0,-1 0 1 0 0,0-1-1 0 0,0 1 1 0 0,-12 19 0 0 0,-7 9 171 0 0,-31 41 1 0 0,53-81-519 0 0,-148 196 1080 0 0,78-107-705 0 0,-182 207 117 0 0,189-232-461 0 0,-3-3 1 0 0,-92 67 0 0 0,71-71-96 0 0,-3-3 1 0 0,-128 55-1 0 0,122-66-323 0 0,-189 56 0 0 0,234-86-421 0 0,1-3 0 0 0,-1-2 0 0 0,-1-2 0 0 0,0-3 0 0 0,-85-3 0 0 0,21-16-925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5.591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1235 1808 0 0,'10'13'609'0'0,"0"-1"0"0"0,1-1-1 0 0,0 1 1 0 0,1-2 0 0 0,0 0 0 0 0,1 0-1 0 0,0-1 1 0 0,0-1 0 0 0,1 0-1 0 0,0-1 1 0 0,1 0 0 0 0,-1-1 0 0 0,22 5-1 0 0,3-4 44 0 0,0-2-1 0 0,0-1 1 0 0,52-2-1 0 0,-17-5 51 0 0,-1-3 0 0 0,-1-3 0 0 0,81-22 0 0 0,210-70 1174 0 0,-302 83-1715 0 0,479-155 1450 0 0,15-30-1092 0 0,-11-17-807 0 0,-467 188 179 0 0,291-127-814 0 0,-22-24-783 0 0,-338 178 1612 0 0,25-16-314 0 0,39-30 0 0 0,-65 45 203 0 0,1-1 1 0 0,-1 0-1 0 0,0 0 0 0 0,0-1 0 0 0,-1 0 0 0 0,0 0 0 0 0,0 0 1 0 0,-1-1-1 0 0,8-17 0 0 0,-11 20-60 0 0,0 0-1 0 0,0 0 1 0 0,1-12-1 0 0,-2-24-2509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4.41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950.5625"/>
      <inkml:brushProperty name="anchorY" value="-134664.96875"/>
      <inkml:brushProperty name="scaleFactor" value="0.5"/>
    </inkml:brush>
  </inkml:definitions>
  <inkml:trace contextRef="#ctx0" brushRef="#br0">6 0 88 0 0,'0'0'129'0'0,"0"1"-186"0"0,0 1-78 0 0,-1 0 126 0 0,0 0 56 0 0,0-1-61 0 0,0 2 150 0 0,0 0-60 0 0,1 1-24 0 0,0 0 20 0 0,0 1 28 0 0,0 0-74 0 0,1 0 126 0 0,1 3-39 0 0,1-1-13 0 0,1 2-1 0 0,0-1 129 0 0,0 1-188 0 0,1 0 351 0 0,-1 1-123 0 0,0 1-10 0 0,-1 2 15 0 0,-1 2 140 0 0,-1 0-257 0 0,0 4 344 0 0,-1 1-152 0 0,0 1-89 0 0,-1 3 5 0 0,-1 1 156 0 0,0 1-304 0 0,0 3 357 0 0,0 1-222 0 0,1 2-52 0 0,1 2-19 0 0,0 2 105 0 0,2 0-223 0 0,2 5 283 0 0,0 1-134 0 0,2 1-59 0 0,0 0 13 0 0,0 1 54 0 0,1 1-95 0 0,0 1 161 0 0,0 1-113 0 0,0 1 10 0 0,-1 1-30 0 0,1 3 50 0 0,-1 3-44 0 0,1 2 23 0 0,-1 4-6 0 0,0 1-27 0 0,-1 3 27 0 0,-1 3-1 0 0,-1 4-8 0 0,0 3 22 0 0,0 1-26 0 0,-1 2 0 0 0,-1 3-29 0 0,-1 1 73 0 0,1 2-70 0 0,-1 1 125 0 0,0 1-92 0 0,0 0 3 0 0,-1 2-65 0 0,1 0 52 0 0,0 1-20 0 0,1 2 135 0 0,0-1-111 0 0,1 0 12 0 0,0 0-22 0 0,1-1-73 0 0,1-1 93 0 0,-1 0-41 0 0,0-1-61 0 0,1-2 38 0 0,1 0 31 0 0,-2 1-47 0 0,1-1 72 0 0,0 3-12 0 0,1 2-50 0 0,-1 2-2 0 0,0 4 45 0 0,0 6-64 0 0,1 3 86 0 0,-2 3-53 0 0,1 2-11 0 0,-1 2-15 0 0,-1 0-26 0 0,-1 0 33 0 0,1 1-31 0 0,-1-2 76 0 0,0-4-32 0 0,0-1 22 0 0,0-2-42 0 0,-1-1-44 0 0,1 1 58 0 0,0-2-59 0 0,0-1-1 0 0,0-1 18 0 0,-1-2-45 0 0,-1 1-15 0 0,0-1 31 0 0,-1 0 35 0 0,0-1-56 0 0,0-2 1 0 0,0-1-11 0 0,0-2 66 0 0,0-1-58 0 0,0-2 104 0 0,1 0-103 0 0,-2 0-5 0 0,1 1 19 0 0,0-1-29 0 0,-1 2 45 0 0,2 1 33 0 0,-1 0-64 0 0,1-1 23 0 0,1-2 30 0 0,0 1-77 0 0,0-1 71 0 0,0 0-88 0 0,0 0 16 0 0,1-3-25 0 0,0 1 31 0 0,2 0 9 0 0,0 0-2 0 0,-1-1 143 0 0,2 0-114 0 0,0-1-25 0 0,0 0 8 0 0,2 2-9 0 0,0 2 0 0 0,1 0 47 0 0,-1-1 14 0 0,0-2 18 0 0,0-2-67 0 0,-2-1 22 0 0,1-1-38 0 0,-1 1-39 0 0,0 1 56 0 0,1 0-19 0 0,1 0 24 0 0,0-2 24 0 0,-1-2-34 0 0,0-2-100 0 0,0-3 102 0 0,0-3-18 0 0,1-3-13 0 0,1-3 26 0 0,0-3-82 0 0,0-1-23 0 0,-2-2-35 0 0,1-4 23 0 0,-1-2-235 0 0,0-2-91 0 0,0-3-53 0 0,0-3-1843 0 0,-1-7-595 0 0,-1-7 46 0 0,-1-10-4216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3.88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1374.40625"/>
      <inkml:brushProperty name="anchorY" value="-296083"/>
      <inkml:brushProperty name="scaleFactor" value="0.5"/>
    </inkml:brush>
  </inkml:definitions>
  <inkml:trace contextRef="#ctx0" brushRef="#br0">0 2205 224 0 0,'0'0'0'0'0,"6"0"400"0"0,3-3 1148 0 0,3-2-1392 0 0,4-4 814 0 0,4-1 94 0 0,6-3-497 0 0,7-2 448 0 0,7-6-179 0 0,8-4-165 0 0,8-6-47 0 0,5-4 195 0 0,6-4-398 0 0,6-3 440 0 0,4-2-223 0 0,5-1-88 0 0,5-4-126 0 0,3-1 200 0 0,3-2-381 0 0,6-3 355 0 0,2-1-131 0 0,2-1-119 0 0,4-1-88 0 0,1 2 174 0 0,-2 1-345 0 0,1 2 374 0 0,-4 1-258 0 0,-5 3-23 0 0,-4 2-76 0 0,-5 0 76 0 0,-8 0-125 0 0,-4-1 148 0 0,-6 1-101 0 0,-5 1-23 0 0,-1 0 7 0 0,-3 1-18 0 0,-1 2-6 0 0,-1-1-26 0 0,0 1-32 0 0,0 0-2 0 0,0 0 44 0 0,-2 1-70 0 0,-1 3 31 0 0,-3 1-104 0 0,-5 3 103 0 0,-3 3-16 0 0,-5 2-50 0 0,-4 1 55 0 0,-4 1-112 0 0,-5 0-33 0 0,-4 1-4 0 0,-4-1-44 0 0,-4 0-37 0 0,-4 0-86 0 0,-1 1 48 0 0,-4 0-469 0 0,-2 0-279 0 0,-4-1-58 0 0,-4 0-2604 0 0,-4-1-176 0 0,-5-3 1606 0 0,0 6-218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5.737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1652 1 1872 0 0,'-174'152'1889'0'0,"-12"-5"1920"0"0,34-17-3513 0 0,5 4 24 0 0,-5 14-88 0 0,31-14 72 0 0,8 0-200 0 0,9 5-16 0 0,26-26-152 0 0,13-5-80 0 0,-4 5-280 0 0,8-22-200 0 0,0-4 168 0 0,1 4-785 0 0,3-18 753 0 0,5-8-8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5.922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0 608 8 0 0,'2'-2'54'0'0,"0"0"0"0"0,0 0 0 0 0,0 0 1 0 0,0 1-1 0 0,0-1 0 0 0,0 1 0 0 0,1 0 0 0 0,-1-1 0 0 0,0 1 1 0 0,1 0-1 0 0,-1 1 0 0 0,1-1 0 0 0,-1 0 0 0 0,1 1 0 0 0,4-1 0 0 0,1 1 273 0 0,0 1-1 0 0,0-1 0 0 0,-1 2 0 0 0,12 2 0 0 0,-19-4-325 0 0,81 18 1887 0 0,1-4 0 0 0,1-4 0 0 0,116 0 0 0 0,299-41 935 0 0,153-45-735 0 0,115 11-992 0 0,-58 11-488 0 0,-79-6-440 0 0,-79-6-613 0 0,-130-16-1980 0 0,-353 64 1299 0 0,0-4 0 0 0,-2-2 0 0 0,0-3 1 0 0,64-39-1 0 0,-40 11 34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6.126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116 135 2168 0 0,'-32'17'3505'0'0,"21"-12"-2235"0"0,0 0 0 0 0,1 1-1 0 0,0 0 1 0 0,0 1 0 0 0,-9 8 0 0 0,18-14-1194 0 0,0 0 0 0 0,0 0 0 0 0,0 0 0 0 0,0 0 0 0 0,0 0 0 0 0,0 0 0 0 0,0 0 0 0 0,1 0 0 0 0,-1 0 0 0 0,0 1 0 0 0,1-1 0 0 0,-1 0 0 0 0,1 1 1 0 0,-1-1-1 0 0,1 0 0 0 0,0 1 0 0 0,-1-1 0 0 0,1 0 0 0 0,0 1 0 0 0,0-1 0 0 0,0 0 0 0 0,0 1 0 0 0,0-1 0 0 0,0 1 0 0 0,1-1 0 0 0,-1 0 0 0 0,0 1 0 0 0,1-1 0 0 0,-1 0 0 0 0,1 1 0 0 0,0 1 0 0 0,1-1 1 0 0,0 1 0 0 0,1-1 0 0 0,-1 0 0 0 0,0 0 0 0 0,1 1 0 0 0,-1-2 0 0 0,1 1 0 0 0,0 0 0 0 0,0 0 0 0 0,-1-1 0 0 0,1 0 1 0 0,0 1-1 0 0,6 0 0 0 0,38 11 521 0 0,93 11 0 0 0,53-8-270 0 0,-138-12-209 0 0,229 5 167 0 0,-136-5-164 0 0,299-14-60 0 0,-11-5-439 0 0,-370 18 259 0 0,104-1-151 0 0,-158-2 243 0 0,0-1 0 0 0,0-1 0 0 0,-1 0 0 0 0,1-1 0 0 0,0 0 0 0 0,-1-1 1 0 0,0 0-1 0 0,0 0 0 0 0,0-1 0 0 0,20-13 0 0 0,-24 12-100 0 0,0 0 0 0 0,-1 0 0 0 0,1-1 0 0 0,-1 0 0 0 0,0 0 0 0 0,-1 0 0 0 0,0-1 0 0 0,0 0 0 0 0,-1 0 0 0 0,0 0 0 0 0,0-1 0 0 0,-1 1 0 0 0,0-1 0 0 0,3-12 0 0 0,-2 1-1132 0 0,3-29 1 0 0,-4-25-491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6.258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2323 1 3081 0 0,'-221'117'3080'0'0,"-39"26"3794"0"0,52-13-6202 0 0,9 4 88 0 0,-5 31 152 0 0,52-27-360 0 0,18 1-320 0 0,-5 17-264 0 0,40-30-32 0 0,3-5-40 0 0,-3 9-152 0 0,21-30-56 0 0,0-9 0 0 0,-18 8-384 0 0,14-25-848 0 0,0-9 912 0 0,-14 0-2209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6.463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1 360 2441 0 0,'155'-30'3166'0'0,"131"-18"2861"0"0,-129 36-4226 0 0,176 10 0 0 0,157 29 486 0 0,-384-19-2072 0 0,738 39 1982 0 0,-114-29-921 0 0,-37-17-752 0 0,-391-2-469 0 0,286-12-452 0 0,-547 11 282 0 0,1-2 0 0 0,-2-2 0 0 0,1-1 0 0 0,63-20 0 0 0,-89 22 7 0 0,0-1 1 0 0,-1 0 0 0 0,0-1-1 0 0,-1-1 1 0 0,1 0 0 0 0,-1-1-1 0 0,-1 0 1 0 0,0-1 0 0 0,0 0 0 0 0,-1-1-1 0 0,0 0 1 0 0,-1-1 0 0 0,0 0-1 0 0,16-26 1 0 0,-19 24-200 0 0,-1 0-1 0 0,-1 0 1 0 0,5-14 0 0 0,9-49-1060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6.714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665 1 2304 0 0,'-510'87'8918'0'0,"504"-86"-8840"0"0,-8 0 198 0 0,1 1-1 0 0,0 0 0 0 0,0 1 1 0 0,0 0-1 0 0,0 1 1 0 0,-22 10-1 0 0,31-12-176 0 0,1 0 0 0 0,0 0 0 0 0,0 1 0 0 0,0-1 0 0 0,0 1 0 0 0,0-1 0 0 0,0 1 0 0 0,-2 4 0 0 0,5-7-67 0 0,-1 1 0 0 0,1 0 0 0 0,-1-1-1 0 0,1 1 1 0 0,0 0 0 0 0,-1 0-1 0 0,1 0 1 0 0,0 0 0 0 0,-1-1 0 0 0,1 1-1 0 0,0 0 1 0 0,0 0 0 0 0,0 0-1 0 0,0 0 1 0 0,0 0 0 0 0,0 0-1 0 0,0 0 1 0 0,0-1 0 0 0,0 1 0 0 0,1 0-1 0 0,-1 0 1 0 0,0 0 0 0 0,0 0-1 0 0,1-1 1 0 0,-1 1 0 0 0,1 0-1 0 0,-1 0 1 0 0,1 0 0 0 0,-1-1 0 0 0,1 1-1 0 0,-1 0 1 0 0,1-1 0 0 0,0 1-1 0 0,-1-1 1 0 0,1 1 0 0 0,0 0-1 0 0,-1-1 1 0 0,1 0 0 0 0,0 1 0 0 0,1 0-1 0 0,12 6 201 0 0,0 0 0 0 0,1-1 0 0 0,-1 0 0 0 0,1-2 0 0 0,1 1 0 0 0,16 1 0 0 0,16 6 230 0 0,63 13 591 0 0,159 16-1 0 0,113-15 100 0 0,314-20-259 0 0,-629-7-863 0 0,811-6 338 0 0,-586 6-281 0 0,238-4-169 0 0,557-50-894 0 0,-1036 51 896 0 0,141-18-280 0 0,-155 16 170 0 0,-1-1 0 0 0,69-24 0 0 0,-100 29 136 0 0,-1 0 0 0 0,1-1 0 0 0,0 0 0 0 0,-1 0 0 0 0,0-1 0 0 0,10-7 0 0 0,-14 10 21 0 0,0 0 1 0 0,1 0-1 0 0,-1-1 0 0 0,0 1 1 0 0,0 0-1 0 0,0 0 0 0 0,-1-1 1 0 0,1 1-1 0 0,0-1 0 0 0,0 1 1 0 0,-1-1-1 0 0,1 1 0 0 0,-1-1 1 0 0,1 1-1 0 0,-1-1 0 0 0,0 0 1 0 0,0 1-1 0 0,0-1 0 0 0,0 1 1 0 0,0-1-1 0 0,0 0 0 0 0,0 1 1 0 0,0-1-1 0 0,0 1 0 0 0,-1-1 1 0 0,1 0-1 0 0,-1 1 0 0 0,0-3 1 0 0,-3-2-168 0 0,-1 0 0 0 0,0 0-1 0 0,1 1 1 0 0,-2-1 0 0 0,1 1 0 0 0,-1 0 0 0 0,1 1 0 0 0,-1-1 0 0 0,-7-3 0 0 0,4 2-80 0 0,-49-32-2039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6.941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0 274 2336 0 0,'32'64'2299'0'0,"56"105"2660"0"0,-68-136-4584 0 0,2 0 1 0 0,1-2-1 0 0,29 31 1 0 0,-7-18 331 0 0,1-2-1 0 0,2-2 1 0 0,100 63 0 0 0,-78-62-119 0 0,2-2 0 0 0,116 43 0 0 0,-102-52 49 0 0,171 33 0 0 0,86-20 242 0 0,-169-36-254 0 0,334-27 0 0 0,-285-9-289 0 0,228-59 0 0 0,-161 10-150 0 0,479-189-27 0 0,263-139-2373 0 0,-779 286 66 0 0,-250 119 2111 0 0,15-9-256 0 0,0 0 0 0 0,-1-1 0 0 0,19-16 0 0 0,-32 23 176 0 0,0 1 0 0 0,-1-1 0 0 0,1 1 0 0 0,-1-1 0 0 0,0 0 0 0 0,0 0 0 0 0,0-1 0 0 0,-1 1 0 0 0,1-1 0 0 0,-1 1 0 0 0,0-1 0 0 0,0 0 0 0 0,-1 1 0 0 0,1-1 0 0 0,-1 0-1 0 0,0 0 1 0 0,0-10 0 0 0,-1 5-278 0 0,-1 0-1 0 0,-4-14 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7.112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78 0 2144 0 0,'-8'17'412'0'0,"-11"22"2660"0"0,-24 69-1 0 0,42-102-2950 0 0,-1-1 0 0 0,1 1 0 0 0,0 0 0 0 0,0-1 0 0 0,0 1 1 0 0,1 0-1 0 0,0-1 0 0 0,0 1 0 0 0,0 0 0 0 0,1 0 0 0 0,0-1 0 0 0,0 1 0 0 0,1-1 0 0 0,-1 1 0 0 0,1-1 0 0 0,0 1 0 0 0,1-1 0 0 0,4 7 0 0 0,0-3 31 0 0,0 0 0 0 0,1-1 0 0 0,0 0 1 0 0,0 0-1 0 0,1-1 0 0 0,0 0 0 0 0,1-1 0 0 0,10 6 0 0 0,14 7 202 0 0,1-2 0 0 0,1-1 1 0 0,0-2-1 0 0,39 9 0 0 0,32 4 333 0 0,2-4 1 0 0,190 14-1 0 0,310-30 551 0 0,-584-8-1195 0 0,622 6 359 0 0,-414 9-428 0 0,175 5-350 0 0,146-24-1347 0 0,-13-46-1383 0 0,-392 25 1187 0 0,-10-3-157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7.304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329 460 8 0 0,'-7'-26'1864'0'0,"-2"1"0"0"0,-19-41 0 0 0,24 57-1193 0 0,-1 0 1 0 0,-1 0-1 0 0,1 1 1 0 0,-2 0-1 0 0,1 0 1 0 0,-1 1 0 0 0,0 0-1 0 0,0 0 1 0 0,-1 0-1 0 0,-12-8 1 0 0,16 13-447 0 0,-1-1 0 0 0,1 1 0 0 0,0 0 0 0 0,-1 0 0 0 0,0 1 0 0 0,1-1 0 0 0,-1 1 0 0 0,0 0 0 0 0,0 0 1 0 0,0 1-1 0 0,0 0 0 0 0,0-1 0 0 0,0 1 0 0 0,0 1 0 0 0,1-1 0 0 0,-1 1 0 0 0,0 0 0 0 0,0 0 0 0 0,0 0 0 0 0,1 1 0 0 0,-1 0 0 0 0,1 0 0 0 0,-1 0 1 0 0,1 0-1 0 0,-8 6 0 0 0,4-1-12 0 0,-1 1 1 0 0,2 1-1 0 0,-1-1 1 0 0,1 1-1 0 0,-7 11 1 0 0,11-15-144 0 0,1-1 0 0 0,-1 0 0 0 0,1 1 0 0 0,0-1 0 0 0,0 1 0 0 0,1 0 0 0 0,-1 0 1 0 0,1-1-1 0 0,0 1 0 0 0,1 0 0 0 0,-1 0 0 0 0,1 0 0 0 0,0 0 0 0 0,0 8 0 0 0,1-11-61 0 0,0 1 1 0 0,0 0-1 0 0,1-1 0 0 0,-1 1 0 0 0,0-1 0 0 0,1 0 1 0 0,-1 1-1 0 0,1-1 0 0 0,0 0 0 0 0,0 0 0 0 0,0 0 1 0 0,0 0-1 0 0,0 0 0 0 0,0-1 0 0 0,0 1 0 0 0,1-1 1 0 0,-1 1-1 0 0,1-1 0 0 0,4 2 0 0 0,-5-2-6 0 0,12 6 2 0 0,-1-1-1 0 0,1-1 1 0 0,1-1 0 0 0,-1 0 0 0 0,1 0-1 0 0,21 1 1 0 0,1-2 5 0 0,52-2 0 0 0,-28-5-59 0 0,108-21 0 0 0,57-28-111 0 0,-178 41 133 0 0,451-140-917 0 0,-335 106 4 0 0,-101 30 269 0 0,-53 14 447 0 0,0-1 0 0 0,-1-1 1 0 0,1 0-1 0 0,-1 0 0 0 0,1-1 1 0 0,-1-1-1 0 0,-1 1 0 0 0,10-8 1 0 0,-12 8-422 0 0,0-1 0 0 0,0 0 0 0 0,-1 0 0 0 0,0 0 1 0 0,0-1-1 0 0,6-9 0 0 0,5-19-1561 0 0,0 0 442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7.440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2549 1 8 0 0,'-103'35'3710'0'0,"-116"56"0"0"0,138-48-412 0 0,-122 85-1 0 0,121-65-2076 0 0,2 2 0 0 0,-129 140 0 0 0,-85 156 714 0 0,74-85-1253 0 0,-22-18-220 0 0,-11-19-450 0 0,219-208-47 0 0,-145 117-373 0 0,147-125 133 0 0,0-2 1 0 0,-2-1-1 0 0,-1-2 1 0 0,-37 14-1 0 0,61-28-57 0 0,-1-1 0 0 0,1 1 0 0 0,0-2-1 0 0,-1 0 1 0 0,1 0 0 0 0,-1-1 0 0 0,-15-1-1 0 0,-10-4-935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4.22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208.71875"/>
      <inkml:brushProperty name="anchorY" value="-294513.34375"/>
      <inkml:brushProperty name="scaleFactor" value="0.5"/>
    </inkml:brush>
  </inkml:definitions>
  <inkml:trace contextRef="#ctx0" brushRef="#br0">56 706 112 0 0,'0'0'0'0'0,"-5"3"200"0"0,-5 2 551 0 0,-4 3 356 0 0,0 0-582 0 0,5-1 529 0 0,5-2-610 0 0,8-1 760 0 0,5-3-381 0 0,6-5-98 0 0,4-6-96 0 0,5-2 287 0 0,4-3-455 0 0,4-3 459 0 0,2 0-290 0 0,4 0-127 0 0,3 0-119 0 0,3 1 183 0 0,5 0-333 0 0,7 0 296 0 0,4 2-160 0 0,7 1-55 0 0,8 2-101 0 0,6 1 196 0 0,5 3-300 0 0,5 3 334 0 0,2 2-196 0 0,1 2-32 0 0,4 3-15 0 0,1 2 42 0 0,-2 0-111 0 0,1 2 127 0 0,-4-2-87 0 0,-5 0 8 0 0,-3-2-86 0 0,-7 0 60 0 0,-6-4-107 0 0,-6-4 197 0 0,-5-3-163 0 0,-3-5 35 0 0,-5-4-112 0 0,-3-3-20 0 0,-4-1-11 0 0,-4-4-41 0 0,-3 0-37 0 0,-3-1-11 0 0,-2 1-188 0 0,-2 0-6 0 0,-1 0 9 0 0,0 1-154 0 0,-1-1-32 0 0,-1 0 30 0 0,0-1-131 0 0,0-2-132 0 0,1-1 106 0 0,-1-3-1463 0 0,-1-1-155 0 0,-3-1-85 0 0,-6 7-4026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7.679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2029 83 1080 0 0,'16'-6'1478'0'0,"-1"-1"0"0"0,0 0 1 0 0,0 0-1 0 0,0-2 0 0 0,25-19 0 0 0,-37 25-1002 0 0,0 0 0 0 0,0 1 1 0 0,0 0-1 0 0,0 0 0 0 0,5-3 1 0 0,-7 5-374 0 0,0 0 1 0 0,0-1 0 0 0,0 1 0 0 0,0 0 0 0 0,0 0-1 0 0,0 0 1 0 0,0-1 0 0 0,-1 1 0 0 0,1 0-1 0 0,0 0 1 0 0,0 0 0 0 0,0 0 0 0 0,0 1 0 0 0,0-1-1 0 0,0 0 1 0 0,0 0 0 0 0,0 0 0 0 0,0 1-1 0 0,-1-1 1 0 0,1 1 0 0 0,0-1 0 0 0,0 0 0 0 0,0 1-1 0 0,-1 0 1 0 0,1-1 0 0 0,1 2 0 0 0,1 1 26 0 0,-1 0 0 0 0,0-1 0 0 0,0 1 0 0 0,0 1 0 0 0,-1-1 0 0 0,1 0 0 0 0,-1 0 1 0 0,1 1-1 0 0,-1-1 0 0 0,0 1 0 0 0,-1-1 0 0 0,1 1 0 0 0,0-1 0 0 0,-1 1 0 0 0,0 6 0 0 0,0-2 17 0 0,-1-1-1 0 0,0 1 0 0 0,0 0 0 0 0,0-1 0 0 0,-1 1 0 0 0,-6 13 0 0 0,3-10 45 0 0,-1 0 0 0 0,0 0 0 0 0,-1-1 0 0 0,-13 16-1 0 0,-39 39 343 0 0,30-34-431 0 0,-58 61 169 0 0,-117 93 1 0 0,-114 54-309 0 0,-103 15-361 0 0,331-210 86 0 0,-2-5 0 0 0,-186 54-1 0 0,169-67-1846 0 0,-205 21-1 0 0,160-37-1320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7.901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0 376 1888 0 0,'23'-57'3723'0'0,"23"-88"-1"0"0,-42 131-3350 0 0,0 0 0 0 0,0 1 0 0 0,2 0 0 0 0,-1 0 0 0 0,10-16 1 0 0,-11 24-218 0 0,0-1 1 0 0,0 1-1 0 0,0-1 1 0 0,1 1 0 0 0,0 1-1 0 0,0-1 1 0 0,0 1-1 0 0,0-1 1 0 0,1 1-1 0 0,0 1 1 0 0,-1-1 0 0 0,14-4-1 0 0,-10 5-69 0 0,1 0 0 0 0,0 1 0 0 0,0 0 1 0 0,0 0-1 0 0,0 1 0 0 0,0 0 0 0 0,0 1 0 0 0,0 1 0 0 0,0-1 0 0 0,0 1 0 0 0,1 1 0 0 0,-2 0 0 0 0,1 1 0 0 0,0-1 0 0 0,0 2 1 0 0,13 6-1 0 0,-5-1 31 0 0,0 1 1 0 0,0 1 0 0 0,-1 0 0 0 0,-1 2 0 0 0,0-1-1 0 0,-1 2 1 0 0,18 19 0 0 0,-10-5 31 0 0,-1 1-1 0 0,-1 0 1 0 0,-2 2 0 0 0,0 0 0 0 0,-3 2-1 0 0,0-1 1 0 0,-2 2 0 0 0,-2 0-1 0 0,16 67 1 0 0,7 115-71 0 0,-6-32-797 0 0,-29-183 707 0 0,2 10-296 0 0,0-1 0 0 0,8 20 1 0 0,-10-29 231 0 0,0 0 0 0 0,1 0 1 0 0,0 0-1 0 0,-1 0 0 0 0,1 0 1 0 0,-1 0-1 0 0,1 0 0 0 0,0 0 1 0 0,0 0-1 0 0,0 0 0 0 0,1 1 1 0 0,10 0-927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8.090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2362 263 2625 0 0,'4'-21'1562'0'0,"-1"-1"0"0"0,-2 0 0 0 0,0 1 1 0 0,-1-1-1 0 0,-1 0 0 0 0,-5-29 0 0 0,5 45-1311 0 0,0 1-1 0 0,-1-1 0 0 0,1 0 0 0 0,-2 0 1 0 0,1 1-1 0 0,0-1 0 0 0,-1 1 1 0 0,0-1-1 0 0,0 1 0 0 0,-1 0 1 0 0,0 1-1 0 0,-4-6 0 0 0,7 10-167 0 0,0-1-1 0 0,0 0 0 0 0,0 0 0 0 0,0 1 1 0 0,0-1-1 0 0,0 1 0 0 0,0-1 0 0 0,-1 1 1 0 0,1 0-1 0 0,0-1 0 0 0,0 1 0 0 0,0 0 1 0 0,-1 0-1 0 0,1 0 0 0 0,0 0 0 0 0,-1 0 1 0 0,1 0-1 0 0,0 0 0 0 0,0 0 0 0 0,-3 1 1 0 0,1 0 26 0 0,0 0 1 0 0,0 1 0 0 0,0-1-1 0 0,0 1 1 0 0,0-1 0 0 0,1 1-1 0 0,-5 3 1 0 0,-11 13 440 0 0,1 0 0 0 0,-26 35 0 0 0,30-36-366 0 0,-503 668 2292 0 0,400-524-2268 0 0,-246 348-20 0 0,324-453-187 0 0,-386 552-74 0 0,-49-11-503 0 0,232-354-1151 0 0,231-233 1152 0 0,8-5-1037 0 0,23-10-1413 0 0,14-7-142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8.297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2722 247 3089 0 0,'5'-19'1514'0'0,"0"0"1"0"0,-1-1-1 0 0,-1 0 0 0 0,0-21 1 0 0,-3 35-1197 0 0,0 0-1 0 0,0 0 1 0 0,0 1 0 0 0,-1-1 0 0 0,0 0-1 0 0,0 0 1 0 0,-1 0 0 0 0,0 1 0 0 0,0-1-1 0 0,0 1 1 0 0,-1-1 0 0 0,1 1 0 0 0,-1 0-1 0 0,-1 0 1 0 0,1 0 0 0 0,-1 1 0 0 0,1-1-1 0 0,-7-5 1 0 0,7 8-210 0 0,0 0-1 0 0,0 0 1 0 0,0 0 0 0 0,0 0-1 0 0,-1 1 1 0 0,1-1-1 0 0,0 1 1 0 0,-1 0 0 0 0,1 0-1 0 0,-1 0 1 0 0,0 0-1 0 0,1 1 1 0 0,-1-1 0 0 0,0 1-1 0 0,1 0 1 0 0,-1 0-1 0 0,0 0 1 0 0,1 1 0 0 0,-5 0-1 0 0,-3 2 99 0 0,0 0 0 0 0,1 1 0 0 0,0 0 0 0 0,0 0 0 0 0,-12 8 0 0 0,-7 6 77 0 0,0 1 0 0 0,1 2 1 0 0,-27 27-1 0 0,-373 384 1103 0 0,-16 64-989 0 0,408-454-389 0 0,-223 254 92 0 0,-15-7-78 0 0,64-101-186 0 0,168-155 61 0 0,-1-3 0 0 0,-1-1 0 0 0,-63 30-1 0 0,88-51 6 0 0,-1 0 0 0 0,1 0 0 0 0,-1-2 0 0 0,-1-1 0 0 0,-30 5 0 0 0,39-9-57 0 0,1 0 1 0 0,-1-1-1 0 0,1-1 1 0 0,-1 1 0 0 0,1-2-1 0 0,0 0 1 0 0,-1 0-1 0 0,1-1 1 0 0,0 0-1 0 0,0-1 1 0 0,-12-6 0 0 0,3 0-556 0 0,2-1 1 0 0,-1-1 0 0 0,2-1-1 0 0,-1 0 1 0 0,2-1 0 0 0,0-1-1 0 0,1 0 1 0 0,-23-31 0 0 0,-11-25-978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8.485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0 2144 0 0,'2'4'633'0'0,"0"0"0"0"0,0-1 0 0 0,-1 1 0 0 0,1 0 0 0 0,-1 1 1 0 0,0-1-1 0 0,0 0 0 0 0,0 8 0 0 0,-2 36 2317 0 0,-1-33-2197 0 0,2 23-1 0 0,3-16-409 0 0,1 0 0 0 0,1 0 0 0 0,1-1 0 0 0,1 0-1 0 0,1 0 1 0 0,1-1 0 0 0,0 0 0 0 0,2 0 0 0 0,15 22-1 0 0,3-1 235 0 0,2-1-1 0 0,69 69 0 0 0,11-7 223 0 0,178 124-1 0 0,272 121-90 0 0,85-28-777 0 0,-222-136-790 0 0,4-34-1781 0 0,-376-134 1168 0 0,89 14 0 0 0,-82-23-325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38.711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318 0 1928 0 0,'-138'131'5588'0'0,"118"-108"-5055"0"0,2 0 0 0 0,0 1 1 0 0,1 1-1 0 0,-19 41 0 0 0,23-39-103 0 0,2 2-1 0 0,0 0 1 0 0,2 0 0 0 0,2 1-1 0 0,0-1 1 0 0,-4 61 0 0 0,10-66-274 0 0,0 1 0 0 0,2-1 1 0 0,1 0-1 0 0,1 0 1 0 0,1 0-1 0 0,1 0 1 0 0,1-1-1 0 0,2 1 0 0 0,14 32 1 0 0,-10-33-36 0 0,0 0 0 0 0,2 0 0 0 0,1-1 0 0 0,1-1 0 0 0,1-1 0 0 0,32 31 0 0 0,-15-22 55 0 0,1-1 0 0 0,1-1 0 0 0,49 26 0 0 0,13 0-80 0 0,2-4 1 0 0,2-4-1 0 0,2-4 1 0 0,2-6-1 0 0,162 34 1 0 0,-149-48-261 0 0,0-4 0 0 0,163 1 1 0 0,-129-18-1349 0 0,264-33-1 0 0,-326 19-66 0 0,-32 1 432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0.071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365 624 8 0 0,'-160'-104'4837'0'0,"136"89"-3030"0"0,-32-14 0 0 0,47 25-1262 0 0,0 1 0 0 0,-1 0-1 0 0,1 0 1 0 0,-1 0 0 0 0,1 2 0 0 0,-1-1 0 0 0,-13 0-1 0 0,22 2-415 0 0,0 0-1 0 0,-1 0 0 0 0,1 0 1 0 0,-1 0-1 0 0,1 0 0 0 0,0 0 0 0 0,-1 1 1 0 0,1-1-1 0 0,0 0 0 0 0,-1 1 1 0 0,1-1-1 0 0,0 1 0 0 0,0-1 0 0 0,-1 1 1 0 0,1 0-1 0 0,0 0 0 0 0,0-1 1 0 0,0 1-1 0 0,0 0 0 0 0,0 0 0 0 0,0 0 1 0 0,0 0-1 0 0,0 0 0 0 0,0 0 1 0 0,1 0-1 0 0,-1 1 0 0 0,0-1 0 0 0,1 0 1 0 0,-1 0-1 0 0,1 1 0 0 0,-1-1 1 0 0,1 0-1 0 0,0 1 0 0 0,-1-1 0 0 0,1 2 1 0 0,0-2-66 0 0,0-1 0 0 0,0 1 0 0 0,1 0 0 0 0,-1-1 0 0 0,0 1 0 0 0,0-1 0 0 0,1 1 0 0 0,-1 0 0 0 0,0-1 0 0 0,1 1 1 0 0,-1-1-1 0 0,1 1 0 0 0,-1-1 0 0 0,1 1 0 0 0,-1-1 0 0 0,1 1 0 0 0,-1-1 0 0 0,1 0 0 0 0,-1 1 0 0 0,1-1 0 0 0,0 0 0 0 0,-1 1 0 0 0,1-1 1 0 0,-1 0-1 0 0,1 0 0 0 0,0 0 0 0 0,-1 0 0 0 0,1 1 0 0 0,0-1 0 0 0,0 0 0 0 0,22 1 810 0 0,-21-1-795 0 0,27-2 412 0 0,1-1 0 0 0,-1-2 0 0 0,1-1 1 0 0,45-15-1 0 0,27-7 195 0 0,164-11 306 0 0,-239 36-933 0 0,105-10 240 0 0,-1 5 0 0 0,1 6 0 0 0,0 6 0 0 0,200 32 1 0 0,101 62 99 0 0,-225-42-243 0 0,225 63 0 0 0,-129-29-45 0 0,-145-43-74 0 0,187 66 51 0 0,-301-95-91 0 0,84 39 24 0 0,-124-54-36 0 0,0 0-1 0 0,0 0 1 0 0,0 1 0 0 0,6 6-1 0 0,-9-9-12 0 0,-1 1 0 0 0,0-1 0 0 0,1 1-1 0 0,-1-1 1 0 0,0 1 0 0 0,0 0 0 0 0,1 0-1 0 0,-1 0 1 0 0,-1 0 0 0 0,1 0 0 0 0,0 0 0 0 0,0 0-1 0 0,-1 0 1 0 0,1 0 0 0 0,-1 4 0 0 0,0-6 12 0 0,0 1 0 0 0,0-1 0 0 0,0 1 1 0 0,-1-1-1 0 0,1 1 0 0 0,0-1 0 0 0,0 1 1 0 0,-1-1-1 0 0,1 1 0 0 0,0-1 0 0 0,-1 1 1 0 0,1-1-1 0 0,0 0 0 0 0,-1 1 0 0 0,1-1 1 0 0,-1 0-1 0 0,1 1 0 0 0,-1-1 0 0 0,1 0 1 0 0,-1 0-1 0 0,1 1 0 0 0,-1-1 0 0 0,1 0 1 0 0,-1 0-1 0 0,1 0 0 0 0,-1 0 0 0 0,1 1 1 0 0,-1-1-1 0 0,1 0 0 0 0,-1 0 0 0 0,1 0 0 0 0,-1 0 1 0 0,1 0-1 0 0,-2-1 0 0 0,-23-2-325 0 0,-92-40-388 0 0,88 31 619 0 0,-318-142-223 0 0,92 40 357 0 0,153 70-35 0 0,-781-319-190 0 0,602 262 64 0 0,-348-77-1 0 0,392 133 45 0 0,177 38 79 0 0,0 2 1 0 0,-61 4-1 0 0,103 1 22 0 0,1 2 0 0 0,-1 0 0 0 0,1 0 0 0 0,0 2 0 0 0,0 0 0 0 0,0 1 0 0 0,0 1 0 0 0,1 1 0 0 0,-16 8 0 0 0,29-13 0 0 0,0 0 0 0 0,0 0 0 0 0,0 1 0 0 0,0-1-1 0 0,0 1 1 0 0,1-1 0 0 0,-1 1 0 0 0,1 0 0 0 0,0 0-1 0 0,-3 5 1 0 0,4-7 1 0 0,1 1 0 0 0,-1-1 0 0 0,1 0 0 0 0,-1 1 0 0 0,1-1 0 0 0,-1 1 0 0 0,1-1 0 0 0,0 0 0 0 0,0 1 0 0 0,0-1 0 0 0,-1 1 0 0 0,1-1 0 0 0,1 1 0 0 0,-1-1 0 0 0,0 1-1 0 0,0-1 1 0 0,1 1 0 0 0,-1-1 0 0 0,0 1 0 0 0,1-1 0 0 0,0 0 0 0 0,-1 1 0 0 0,1-1 0 0 0,0 0 0 0 0,-1 0 0 0 0,1 1 0 0 0,0-1 0 0 0,2 2 0 0 0,7 6 52 0 0,0-1 0 0 0,1 0 0 0 0,0-1 0 0 0,0 0 0 0 0,0-1 1 0 0,1 0-1 0 0,0 0 0 0 0,24 6 0 0 0,-2-3 97 0 0,0-1 0 0 0,44 4 0 0 0,239 7 414 0 0,-237-16-463 0 0,47 1 18 0 0,426 27 420 0 0,-255-1-361 0 0,488 52 186 0 0,-414-36-240 0 0,112 12 11 0 0,9 16 44 0 0,-266-19-111 0 0,-111-23 10 0 0,-47-14-9 0 0,-173-45-412 0 0,-325-61 96 0 0,131 29 135 0 0,-75-15-74 0 0,-525-94-252 0 0,646 131 330 0 0,184 31 40 0 0,-116 5 0 0 0,180 1 58 0 0,-1 0-1 0 0,0 0 0 0 0,0 1 0 0 0,1 0 1 0 0,-1 0-1 0 0,0 0 0 0 0,1 0 1 0 0,-1 1-1 0 0,1-1 0 0 0,-1 1 0 0 0,1 0 1 0 0,0 1-1 0 0,-6 3 0 0 0,9-5 4 0 0,1 0-1 0 0,-1-1 1 0 0,1 1-1 0 0,-1 0 1 0 0,1 0-1 0 0,-1-1 1 0 0,1 1-1 0 0,-1 0 1 0 0,1 0-1 0 0,0 0 1 0 0,0 0-1 0 0,-1 0 1 0 0,1 0-1 0 0,0 0 1 0 0,0-1-1 0 0,0 1 1 0 0,0 0-1 0 0,0 0 1 0 0,0 0 0 0 0,0 0-1 0 0,0 0 1 0 0,0 0-1 0 0,1 0 1 0 0,-1 0-1 0 0,0 0 1 0 0,1-1-1 0 0,-1 1 1 0 0,0 0-1 0 0,1 0 1 0 0,-1 0-1 0 0,2 1 1 0 0,0 1 2 0 0,1 0-1 0 0,-1 0 1 0 0,1 0 0 0 0,-1-1 0 0 0,1 1 0 0 0,5 2 0 0 0,7 5 16 0 0,0-1 1 0 0,1 0 0 0 0,0-2 0 0 0,18 7 0 0 0,70 17 111 0 0,-75-23-96 0 0,499 120 417 0 0,5-20-212 0 0,362 84-31 0 0,-361-65-89 0 0,-295-71-69 0 0,193 56 35 0 0,-12 30-34 0 0,-419-141-51 0 0,5 1-12 0 0,0 1 0 0 0,0-1 0 0 0,0 0 0 0 0,0-1 0 0 0,0 0 0 0 0,10 2 0 0 0,-16-4 0 0 0,-1 0 0 0 0,1 0-1 0 0,0 0 1 0 0,0 0 0 0 0,-1 0-1 0 0,1 0 1 0 0,0 0 0 0 0,-1 0-1 0 0,1 0 1 0 0,-1 0 0 0 0,1 0-1 0 0,-1 0 1 0 0,-11-11-49 0 0,-1 1-1 0 0,0 1 1 0 0,0 0-1 0 0,-1 1 1 0 0,-20-11-1 0 0,8 5 0 0 0,-348-188-583 0 0,229 129 430 0 0,115 58 179 0 0,-251-137-320 0 0,199 104 134 0 0,-100-80-1 0 0,147 99 149 0 0,1-1 0 0 0,-31-37 0 0 0,63 65 71 0 0,0 1-1 0 0,0-1 1 0 0,0 0-1 0 0,0 0 0 0 0,1 1 1 0 0,-1-1-1 0 0,1 0 1 0 0,0 0-1 0 0,0-1 0 0 0,0 1 1 0 0,0 0-1 0 0,0-6 1 0 0,1 9 3 0 0,0-1 1 0 0,1 1-1 0 0,-1 0 1 0 0,0-1-1 0 0,0 1 1 0 0,1-1 0 0 0,-1 1-1 0 0,0 0 1 0 0,1-1-1 0 0,-1 1 1 0 0,0 0-1 0 0,1 0 1 0 0,-1-1-1 0 0,0 1 1 0 0,1 0 0 0 0,-1 0-1 0 0,1 0 1 0 0,-1-1-1 0 0,1 1 1 0 0,-1 0-1 0 0,1 0 1 0 0,-1 0-1 0 0,0 0 1 0 0,1 0 0 0 0,-1 0-1 0 0,1 0 1 0 0,-1 0-1 0 0,1 0 1 0 0,-1 0-1 0 0,1 0 1 0 0,-1 0-1 0 0,1 0 1 0 0,-1 0 0 0 0,0 1-1 0 0,1-1 1 0 0,0 0-1 0 0,20 6 58 0 0,113 49 133 0 0,232 83 196 0 0,-235-103-208 0 0,2-6 1 0 0,143 13-1 0 0,274-1 146 0 0,-153-14-177 0 0,20 6-55 0 0,144 13 7 0 0,-197 5-248 0 0,-343-47 56 0 0,1 1 0 0 0,-1 1-1 0 0,0 0 1 0 0,0 2 0 0 0,21 11 0 0 0,-42-19 78 0 0,1 0 1 0 0,-1 0-1 0 0,1 0 0 0 0,-1 1 1 0 0,1-1-1 0 0,-1 0 1 0 0,0 0-1 0 0,1 1 1 0 0,-1-1-1 0 0,1 1 1 0 0,-1-1-1 0 0,0 0 1 0 0,1 1-1 0 0,-1-1 1 0 0,0 1-1 0 0,1-1 0 0 0,-1 1 1 0 0,0-1-1 0 0,0 1 1 0 0,1 0-1 0 0,-1-1-3 0 0,0 0 0 0 0,-1 0 0 0 0,1 1 0 0 0,0-1 0 0 0,0 0 0 0 0,0 0 0 0 0,-1 1 0 0 0,1-1 0 0 0,0 0 0 0 0,-1 0 0 0 0,1 0 0 0 0,0 1 0 0 0,0-1 0 0 0,-1 0 0 0 0,1 0 0 0 0,0 0 0 0 0,-1 0 0 0 0,1 0 0 0 0,0 0 0 0 0,-1 0 1 0 0,1 0-1 0 0,0 0 0 0 0,-1 0 0 0 0,-26 1-758 0 0,7-4-847 0 0,0-2 1 0 0,0 1-1 0 0,-27-12 1 0 0,42 14 1324 0 0,-46-15-3592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0.734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636 1009 96 0 0,'-59'40'1327'0'0,"-1"-1"0"0"0,-2-4 0 0 0,-92 39 0 0 0,127-64-282 0 0,0-1 0 0 0,-38 7 0 0 0,54-14-658 0 0,-1-1-1 0 0,1 0 1 0 0,-1 0-1 0 0,0-1 1 0 0,1-1-1 0 0,-1 0 1 0 0,1 0-1 0 0,0-1 1 0 0,-18-5-1 0 0,26 6-257 0 0,1 0 1 0 0,-1-1-1 0 0,0 1 0 0 0,0-1 0 0 0,1 1 1 0 0,-1-1-1 0 0,1 0 0 0 0,-1 0 1 0 0,1 0-1 0 0,0 0 0 0 0,-1 0 1 0 0,1 0-1 0 0,0-1 0 0 0,1 1 1 0 0,-1-1-1 0 0,0 1 0 0 0,1-1 0 0 0,-1 0 1 0 0,1 0-1 0 0,0 0 0 0 0,0 0 1 0 0,0 0-1 0 0,0 0 0 0 0,1 0 1 0 0,-1 0-1 0 0,1-4 0 0 0,0 0 110 0 0,0 0-1 0 0,1 0 1 0 0,0 0-1 0 0,0 0 1 0 0,1 0-1 0 0,0 0 1 0 0,0 1-1 0 0,0-1 1 0 0,1 1-1 0 0,7-13 1 0 0,3-1 248 0 0,1 1 0 0 0,0 0 1 0 0,2 1-1 0 0,0 1 1 0 0,21-18-1 0 0,99-69 1027 0 0,-64 59-1045 0 0,2 3 1 0 0,1 3-1 0 0,112-40 1 0 0,331-80 324 0 0,-38 57-461 0 0,32 37-129 0 0,-7 38-2 0 0,-93 25-66 0 0,-239 3-90 0 0,449 38 143 0 0,-222 28 1 0 0,-158-22-111 0 0,-237-44-83 0 0,-1 0 0 0 0,0 0 0 0 0,1-1 0 0 0,-1 1 0 0 0,0-1 0 0 0,1 0 0 0 0,-1-1 0 0 0,1 1 0 0 0,-1-1-1 0 0,0 0 1 0 0,1 0 0 0 0,-1 0 0 0 0,4-2 0 0 0,-7 2-2 0 0,0 1 1 0 0,0-1-1 0 0,0 0 0 0 0,-1 1 0 0 0,1-1 1 0 0,0 0-1 0 0,0 0 0 0 0,-1 1 0 0 0,1-1 1 0 0,-1 0-1 0 0,1 0 0 0 0,-1 0 0 0 0,1 0 1 0 0,-1 0-1 0 0,0 0 0 0 0,1 0 0 0 0,-1 0 0 0 0,0 0 1 0 0,0 0-1 0 0,1 0 0 0 0,-1 0 0 0 0,0 0 1 0 0,0 0-1 0 0,0 0 0 0 0,0 0 0 0 0,-1-2 1 0 0,1 1-7 0 0,-1 0 1 0 0,1-1-1 0 0,-1 1 0 0 0,1 0 1 0 0,-1-1-1 0 0,0 1 1 0 0,0 0-1 0 0,0 0 1 0 0,0 0-1 0 0,-3-3 0 0 0,-1 0-12 0 0,0 0-1 0 0,-1 0 0 0 0,0 1 0 0 0,0-1 0 0 0,0 1 0 0 0,-1 1 0 0 0,1-1 0 0 0,-1 1 1 0 0,0 0-1 0 0,0 1 0 0 0,-9-3 0 0 0,-13-2-50 0 0,-43-4 0 0 0,54 9 51 0 0,-626-60-464 0 0,-5 37 133 0 0,-346-8 17 0 0,743 23 280 0 0,175 7 36 0 0,-274-6-65 0 0,286 10 60 0 0,1 3-1 0 0,0 3 1 0 0,1 3-1 0 0,-100 27 1 0 0,148-32 46 0 0,0 0 0 0 0,-24 13 0 0 0,35-16-11 0 0,-1 0 0 0 0,1 1 1 0 0,0 0-1 0 0,0-1 1 0 0,1 1-1 0 0,-1 1 0 0 0,1-1 1 0 0,-1 0-1 0 0,1 1 1 0 0,0 0-1 0 0,0 0 1 0 0,1 0-1 0 0,-4 6 0 0 0,6-9-3 0 0,-1-1-1 0 0,1 1 1 0 0,0 0-1 0 0,0 0 0 0 0,-1 0 1 0 0,1 0-1 0 0,0-1 1 0 0,0 1-1 0 0,0 0 0 0 0,0 0 1 0 0,0 0-1 0 0,0 0 1 0 0,0 0-1 0 0,0-1 0 0 0,0 1 1 0 0,1 0-1 0 0,-1 0 1 0 0,0 0-1 0 0,1 0 0 0 0,-1-1 1 0 0,0 1-1 0 0,1 0 1 0 0,-1 0-1 0 0,2 0 0 0 0,-1 1 4 0 0,1-1 1 0 0,-1 1-1 0 0,1-1 0 0 0,0 0 0 0 0,-1 0 0 0 0,1 0 1 0 0,0 0-1 0 0,0 0 0 0 0,0-1 0 0 0,2 2 0 0 0,6 0 22 0 0,1 0 0 0 0,-1 0 0 0 0,13 0 0 0 0,-23-2-30 0 0,43 1 132 0 0,1-2-1 0 0,-1-1 0 0 0,54-11 0 0 0,129-37 248 0 0,-172 37-282 0 0,616-136 466 0 0,12 52-272 0 0,-403 81-193 0 0,1 11 0 0 0,486 56 0 0 0,-70 79 39 0 0,-616-109-139 0 0,0 4 0 0 0,90 41 0 0 0,-151-57-98 0 0,0-1-1 0 0,1-1 1 0 0,30 8 0 0 0,-49-15 80 0 0,-1 0-1 0 0,1 0 0 0 0,-1 1 0 0 0,1-1 0 0 0,0 0 0 0 0,-1 0 0 0 0,1 0 0 0 0,-1 0 0 0 0,1 0 0 0 0,0 0 0 0 0,-1 0 0 0 0,1 0 1 0 0,0 0-1 0 0,-1-1 0 0 0,1 1 0 0 0,-1 0 0 0 0,1 0 0 0 0,-1 0 0 0 0,1-1 0 0 0,-1 1 0 0 0,1 0 0 0 0,0-1 0 0 0,-1 0 6 0 0,1 1-1 0 0,-1-1 1 0 0,0 1-1 0 0,0-1 1 0 0,0 1-1 0 0,0 0 1 0 0,0-1-1 0 0,0 1 1 0 0,0-1-1 0 0,0 1 1 0 0,0-1-1 0 0,-1 1 1 0 0,1-1-1 0 0,0 1 0 0 0,0-1 1 0 0,0 1-1 0 0,0 0 1 0 0,-1-1-1 0 0,1 1 1 0 0,0-1-1 0 0,-1 0 1 0 0,-1-2-63 0 0,-1-1 1 0 0,0 1-1 0 0,1 0 0 0 0,-1 0 1 0 0,-4-3-1 0 0,2 2 2 0 0,-10-8-326 0 0,-1 0 1 0 0,0 1-1 0 0,-1 1 0 0 0,-19-9 1 0 0,-107-37-3407 0 0,58 29 1444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1.557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633 1751 8 0 0,'-255'99'1449'0'0,"205"-75"791"0"0,2 2 0 0 0,-88 63-1 0 0,122-78-1769 0 0,-51 41 2050 0 0,55-44-1836 0 0,0 2 0 0 0,1-1 1 0 0,-15 21-1 0 0,22-28-578 0 0,1 0 0 0 0,0 0 0 0 0,0 0 0 0 0,0 0 0 0 0,0-1 1 0 0,0 2-1 0 0,0-1 0 0 0,1 0 0 0 0,-1 0 0 0 0,1 0 0 0 0,-1 0 0 0 0,1 0 0 0 0,0 0 0 0 0,0 0 0 0 0,0 1 0 0 0,0 3 1 0 0,1-4-18 0 0,0 0 1 0 0,-1 0 0 0 0,1-1 0 0 0,0 1 0 0 0,0 0-1 0 0,0 0 1 0 0,0-1 0 0 0,0 1 0 0 0,1-1 0 0 0,-1 1 0 0 0,0-1-1 0 0,1 1 1 0 0,-1-1 0 0 0,4 3 0 0 0,2 0 126 0 0,0-1 0 0 0,1 1 0 0 0,-1-1 0 0 0,1 0 0 0 0,0-1 0 0 0,0 1 1 0 0,11 0-1 0 0,9 1 720 0 0,54-2 0 0 0,-67-2-747 0 0,45-2 560 0 0,-1-3-1 0 0,109-23 1 0 0,-142 23-554 0 0,279-70 1229 0 0,2-24-480 0 0,275-119 55 0 0,241-141-249 0 0,-253 99-439 0 0,-39-28-142 0 0,-253 136-186 0 0,-55 36-139 0 0,-54 29-143 0 0,-144 73-53 0 0,37-28 1 0 0,-61 42 338 0 0,-1 0 0 0 0,0 0-1 0 0,0-1 1 0 0,1 1 0 0 0,-1 0 0 0 0,0 0 0 0 0,1 0-1 0 0,-1-1 1 0 0,0 1 0 0 0,0 0 0 0 0,1 0 0 0 0,-1-1-1 0 0,0 1 1 0 0,0 0 0 0 0,0 0 0 0 0,0-1 0 0 0,1 1-1 0 0,-1 0 1 0 0,0-1 0 0 0,0 1 0 0 0,0 0 0 0 0,0-1 0 0 0,0 1-1 0 0,0 0 1 0 0,0-1 0 0 0,-6-1-201 0 0,-14 3-14 0 0,-5 6-52 0 0,-27 11 0 0 0,3 0 93 0 0,-248 90-667 0 0,3 16 125 0 0,238-100 618 0 0,-873 352-1649 0 0,525-222 933 0 0,-404 218-1 0 0,239-36 654 0 0,41 62 413 0 0,246-130 512 0 0,231-212-375 0 0,51-55-353 0 0,-1-1 0 0 0,0 1 0 0 0,1-1 0 0 0,-1 1-1 0 0,0 0 1 0 0,1-1 0 0 0,-1 1 0 0 0,1 0 0 0 0,-1-1 0 0 0,1 1 0 0 0,0 0 0 0 0,-1 0 0 0 0,1-1 0 0 0,0 1 0 0 0,-1 0 0 0 0,1 0-1 0 0,0 0 1 0 0,0-1 0 0 0,0 1 0 0 0,0 2 0 0 0,0-3 8 0 0,1 0 0 0 0,0-1 0 0 0,0 1 0 0 0,0 0 0 0 0,0 0 0 0 0,0 0 0 0 0,0-1 0 0 0,0 1 0 0 0,0 0 0 0 0,-1-1 1 0 0,1 1-1 0 0,0-1 0 0 0,0 1 0 0 0,0-1 0 0 0,-1 1 0 0 0,1-1 0 0 0,0 1 0 0 0,0-2 0 0 0,281-195 1738 0 0,-65 47-1020 0 0,113-94 42 0 0,206-144-45 0 0,-239 201-408 0 0,488-227 0 0 0,142-24 117 0 0,-746 353-346 0 0,3 8-1 0 0,3 8 0 0 0,236-55 1 0 0,-42 30-1 0 0,-306 80-101 0 0,-24 5-44 0 0,-40 9-13 0 0,-14 3 7 0 0,-18 7 8 0 0,-9-3-31 0 0,1 2 1 0 0,-36 17-1 0 0,28-11 10 0 0,-509 216-833 0 0,94-38 242 0 0,-454 158-442 0 0,352-125 632 0 0,468-183 422 0 0,1 3 0 0 0,3 5 0 0 0,2 3 0 0 0,-86 75 0 0 0,113-83 2 0 0,-59 56 65 0 0,93-82 12 0 0,14-14-13 0 0,-1 1 1 0 0,0-1-1 0 0,0-1 1 0 0,0 1-1 0 0,-1-1 0 0 0,-7 5 1 0 0,28-32 183 0 0,-7 16-168 0 0,0 0 0 0 0,11-7 0 0 0,5-2 24 0 0,266-234 504 0 0,-167 139-442 0 0,226-173 203 0 0,12 14-245 0 0,-224 169-83 0 0,216-147 4 0 0,21 34-39 0 0,-77 78-59 0 0,9 24-140 0 0,-255 96 87 0 0,1 3 0 0 0,0 2 0 0 0,1 3 0 0 0,0 1 0 0 0,87 3 0 0 0,-118 4-81 0 0,0 1 0 0 0,0 1-1 0 0,0 1 1 0 0,37 11 0 0 0,-45-10-274 0 0,0 0 1 0 0,-1 1-1 0 0,1 0 1 0 0,-1 1 0 0 0,0 0-1 0 0,-1 1 1 0 0,0 1-1 0 0,13 12 1 0 0,-18-15-303 0 0,0 1 0 0 0,-1 0 0 0 0,0 0 0 0 0,-1 0 0 0 0,1 1 0 0 0,-1 0 1 0 0,-1 0-1 0 0,0 0 0 0 0,4 12 0 0 0,-1 11-2066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2.048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181 2207 2385 0 0,'-63'24'3620'0'0,"-55"24"6855"0"0,177-80-8039 0 0,86-67-172 0 0,-12 7-1174 0 0,218-118 918 0 0,18 13-886 0 0,490-199-70 0 0,-734 342-954 0 0,369-163 130 0 0,-197 73-40 0 0,-101 48-54 0 0,238-93 107 0 0,-280 128-172 0 0,85-36 13 0 0,-13-13-153 0 0,-201 97 29 0 0,24-19 1 0 0,-40 25 17 0 0,-1 0 0 0 0,0-1 0 0 0,0 1 0 0 0,0-2 0 0 0,7-9 0 0 0,-14 17 17 0 0,0 0 0 0 0,-1-1 0 0 0,1 1 0 0 0,0 0-1 0 0,-1 0 1 0 0,1 0 0 0 0,-1 0 0 0 0,1 0 0 0 0,-1-1 0 0 0,0-1 0 0 0,0 3 3 0 0,0 0 0 0 0,0-1 0 0 0,0 1 0 0 0,0-1 0 0 0,0 1-1 0 0,0-1 1 0 0,0 1 0 0 0,0 0 0 0 0,0-1 0 0 0,0 1 0 0 0,0-1 0 0 0,-1 1 0 0 0,1 0 0 0 0,0-1 0 0 0,0 1 0 0 0,-1 0-1 0 0,1-1 1 0 0,0 1 0 0 0,0 0 0 0 0,-1-1 0 0 0,0 1 0 0 0,-1-2-10 0 0,-1 1-1 0 0,1 0 1 0 0,-1 0-1 0 0,1 1 1 0 0,-1-1-1 0 0,0 0 1 0 0,1 1 0 0 0,-1 0-1 0 0,-3-1 1 0 0,0 1-11 0 0,-1 0-1 0 0,0 0 1 0 0,0 1 0 0 0,1 0 0 0 0,-1 0 0 0 0,0 0 0 0 0,-11 5-1 0 0,-47 23-129 0 0,35-15 80 0 0,-283 137-532 0 0,291-141 572 0 0,-116 54-132 0 0,-133 82-1 0 0,15 6 103 0 0,109-66 108 0 0,-82 40 86 0 0,220-122-108 0 0,0 1 0 0 0,-1-1-1 0 0,0 0 1 0 0,0-1 0 0 0,1-1 0 0 0,-2 1-1 0 0,1-1 1 0 0,-11 0 0 0 0,20-2-14 0 0,0 0-1 0 0,0 0 1 0 0,0 0 0 0 0,0 0 0 0 0,0 0-1 0 0,0 0 1 0 0,0 0 0 0 0,0 0 0 0 0,0-1-1 0 0,0 1 1 0 0,0 0 0 0 0,0-1 0 0 0,0 1-1 0 0,0 0 1 0 0,0-1 0 0 0,0 0 0 0 0,0 1-1 0 0,1-1 1 0 0,-1 1 0 0 0,0-1 0 0 0,0 0-1 0 0,1 0 1 0 0,-1 1 0 0 0,0-1 0 0 0,1 0-1 0 0,-1 0 1 0 0,1 0 0 0 0,-1 0 0 0 0,0-1-1 0 0,1 1 4 0 0,0 0 0 0 0,0 0 0 0 0,0 0 0 0 0,0-1 0 0 0,0 1 0 0 0,0 0 0 0 0,1 0 0 0 0,-1 0 0 0 0,0 0-1 0 0,0 0 1 0 0,1 0 0 0 0,-1-1 0 0 0,1 1 0 0 0,-1 0 0 0 0,1 0 0 0 0,0 0 0 0 0,-1 0 0 0 0,1 0 0 0 0,0 1-1 0 0,-1-1 1 0 0,1 0 0 0 0,0 0 0 0 0,0 0 0 0 0,0 1 0 0 0,1-2 0 0 0,26-17 153 0 0,50-25 1 0 0,-16 11-4 0 0,403-248 735 0 0,-358 215-751 0 0,82-44 4 0 0,272-116 1 0 0,-392 198-156 0 0,1 4 0 0 0,2 2 0 0 0,106-17 0 0 0,-139 34-57 0 0,1 1 0 0 0,0 2 0 0 0,66 5 0 0 0,-84 1-57 0 0,0 1 0 0 0,-1 0-1 0 0,1 2 1 0 0,-2 0 0 0 0,28 14 0 0 0,-24-11-79 0 0,-15-5 57 0 0,1-2-1 0 0,0 0 0 0 0,0 0 1 0 0,0 0-1 0 0,0-1 1 0 0,0-1-1 0 0,11 1 0 0 0,-17-2-98 0 0,-1 0 0 0 0,1 0 0 0 0,0-1 0 0 0,0 1 0 0 0,0-1 0 0 0,-1 0-1 0 0,1 0 1 0 0,0 0 0 0 0,-1-1 0 0 0,1 1 0 0 0,-1-1 0 0 0,1 0-1 0 0,-1 0 1 0 0,0 0 0 0 0,1 0 0 0 0,-1 0 0 0 0,-1-1 0 0 0,1 1-1 0 0,0-1 1 0 0,0 0 0 0 0,2-5 0 0 0,-4 6-110 0 0,0 0-1 0 0,0 1 1 0 0,0-1-1 0 0,0 0 1 0 0,-1 0-1 0 0,1 0 1 0 0,-1 0-1 0 0,0-1 1 0 0,1 1-1 0 0,-1 0 1 0 0,0 0-1 0 0,0 0 1 0 0,0 0-1 0 0,-1 0 1 0 0,1 0-1 0 0,0 0 1 0 0,-1 0-1 0 0,0 0 1 0 0,1 0-1 0 0,-1 0 1 0 0,0 0-1 0 0,-1-2 1 0 0,-13-17-3126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4.52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8490.28125"/>
      <inkml:brushProperty name="anchorY" value="-294441.875"/>
      <inkml:brushProperty name="scaleFactor" value="0.5"/>
    </inkml:brush>
  </inkml:definitions>
  <inkml:trace contextRef="#ctx0" brushRef="#br0">1261 2523 136 0 0,'0'0'0'0'0,"-3"0"144"0"0,-9 0 840 0 0,-3 0-846 0 0,-3 0 656 0 0,-3 1 156 0 0,-1 0-84 0 0,0-1-118 0 0,0-1-104 0 0,-1-3 251 0 0,1-2-406 0 0,-2-4 321 0 0,-1-5-186 0 0,-2-5-135 0 0,-1-8-98 0 0,-2-6 144 0 0,-2-7-301 0 0,-2-8 136 0 0,-1-6-133 0 0,-3-6-71 0 0,0-9 16 0 0,1-7-4 0 0,1-5-60 0 0,0-8-38 0 0,1-4-20 0 0,1-3-28 0 0,0-5-14 0 0,-1-2 10 0 0,-2-2-24 0 0,-5-4-3 0 0,-3-1-37 0 0,-2-3 0 0 0,-3-2-77 0 0,1 1 1 0 0,2 4 13 0 0,3 2-8 0 0,6 9-118 0 0,3 10 25 0 0,6 8-482 0 0,6 10-726 0 0,6 8 1196 0 0,6 7-4064 0 0,4 7 4288 0 0,6 6-1378 0 0,2 11-1377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2.412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251 362 8 0 0,'-37'-31'1582'0'0,"-47"-30"0"0"0,-2 10 4835 0 0,78 47-5458 0 0,1 0 0 0 0,1-1 0 0 0,-1 0 0 0 0,-9-11 1530 0 0,22 17-1574 0 0,6 2-87 0 0,94 42 580 0 0,-19-8-1041 0 0,-6-7 163 0 0,143 30 0 0 0,-127-41-146 0 0,150 10 0 0 0,105-21 577 0 0,74-46 84 0 0,-196 9-469 0 0,316-50 878 0 0,-478 68-1209 0 0,58-13 260 0 0,-91 16-389 0 0,-22 6-53 0 0,0-1 0 0 0,0-1 0 0 0,0 1 0 0 0,-1-2 0 0 0,1 0 0 0 0,14-8 0 0 0,-27 12-67 0 0,1 1-1 0 0,-1-1 0 0 0,1 1 1 0 0,-1-1-1 0 0,1 1 1 0 0,-1-1-1 0 0,1 1 1 0 0,-1-1-1 0 0,1 0 1 0 0,-1 1-1 0 0,0-1 1 0 0,1 0-1 0 0,-1 1 1 0 0,0-1-1 0 0,0 0 1 0 0,1 1-1 0 0,-1-1 1 0 0,0 0-1 0 0,0 1 1 0 0,0-1-1 0 0,0 0 1 0 0,0 0-1 0 0,0 1 1 0 0,0-1-1 0 0,0 0 0 0 0,0 0 1 0 0,0 1-1 0 0,0-1 1 0 0,-1 0-1 0 0,1 1 1 0 0,0-1-1 0 0,-1 0 1 0 0,1 1-1 0 0,-1-2 1 0 0,-1-2-61 0 0,-1 0 0 0 0,1 0 1 0 0,-1 0-1 0 0,-4-4 1 0 0,3 3-32 0 0,-9-10-128 0 0,6 7 49 0 0,0-1 1 0 0,1 1-1 0 0,-9-16 0 0 0,13 19 68 0 0,-2 0 0 0 0,1 0-1 0 0,0 0 1 0 0,-1 0 0 0 0,0 1 0 0 0,0 0 0 0 0,0 0 0 0 0,0 0 0 0 0,-1 0 0 0 0,0 1 0 0 0,1 0 0 0 0,-1-1 0 0 0,-1 2 0 0 0,1-1 0 0 0,0 1 0 0 0,-1 0-1 0 0,1 0 1 0 0,-1 0 0 0 0,1 1 0 0 0,-10-2 0 0 0,-6 1-514 0 0,0 1 0 0 0,-1 1 0 0 0,1 0 0 0 0,-29 5 1 0 0,-122 23-2141 0 0,77-7 2249 0 0,42-8 459 0 0,-215 56-1961 0 0,233-57 447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2.914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681 1232 8 0 0,'-31'-5'266'0'0,"1"1"0"0"0,-1 2-1 0 0,1 1 1 0 0,-1 1 0 0 0,-56 9 0 0 0,13 4 2550 0 0,-90 30 0 0 0,82-15-884 0 0,-20 6 1152 0 0,84-32-1736 0 0,27-12 394 0 0,4 1-1276 0 0,0 1 1 0 0,0 0 0 0 0,1 1 0 0 0,28-10 0 0 0,-3 0-9 0 0,299-116 1784 0 0,-248 99-1987 0 0,422-151 869 0 0,97-58-544 0 0,-177 35-315 0 0,-254 120-147 0 0,-163 80-106 0 0,366-173 133 0 0,4 29-166 0 0,-359 143 2 0 0,1 1 0 0 0,0 1 0 0 0,0 1 0 0 0,1 2 0 0 0,42-2 1 0 0,-69 6 8 0 0,-1 0 0 0 0,1 0 1 0 0,-1-1-1 0 0,1 1 1 0 0,-1 0-1 0 0,1 0 0 0 0,0 0 1 0 0,-1 0-1 0 0,1 0 1 0 0,-1 0-1 0 0,1 1 1 0 0,-1-1-1 0 0,1 0 0 0 0,0 0 1 0 0,-1 0-1 0 0,1 0 1 0 0,-1 1-1 0 0,1-1 0 0 0,-1 0 1 0 0,1 0-1 0 0,-1 1 1 0 0,0-1-1 0 0,1 1 1 0 0,-1-1-1 0 0,1 0 0 0 0,-1 1 1 0 0,1-1-1 0 0,-1 1 1 0 0,0-1-1 0 0,0 1 0 0 0,1-1 1 0 0,-1 1-1 0 0,0-1 1 0 0,0 1-1 0 0,1-1 1 0 0,-1 1-1 0 0,0-1 0 0 0,0 1 1 0 0,0 0-1 0 0,0 1-31 0 0,0-1 0 0 0,-1 0 0 0 0,0 0-1 0 0,1 0 1 0 0,-1 1 0 0 0,1-1 0 0 0,-1 0-1 0 0,0 0 1 0 0,0 0 0 0 0,0 0 0 0 0,0 0-1 0 0,1-1 1 0 0,-1 1 0 0 0,0 0 0 0 0,-1 0-1 0 0,1 0 1 0 0,0-1 0 0 0,0 1 0 0 0,-2 0-1 0 0,-38 16-1027 0 0,-1-1 0 0 0,-86 20 0 0 0,32-11-102 0 0,-242 80-2547 0 0,257-79 2822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3.165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113 1677 520 0 0,'-32'12'1454'0'0,"22"-8"-460"0"0,0-1 0 0 0,0 1-1 0 0,1 1 1 0 0,-1 0 0 0 0,-13 10-1 0 0,23-15-885 0 0,-1 0 0 0 0,1 1-1 0 0,-1-1 1 0 0,1 1 0 0 0,-1-1-1 0 0,1 0 1 0 0,-1 1 0 0 0,1-1-1 0 0,-1 1 1 0 0,1-1 0 0 0,-1 1 0 0 0,1 0-1 0 0,0-1 1 0 0,-1 1 0 0 0,1-1-1 0 0,0 1 1 0 0,-1 0 0 0 0,1-1-1 0 0,0 1 1 0 0,0 0 0 0 0,0 0-1 0 0,0-1-10 0 0,0 1 1 0 0,0-1-1 0 0,1 0 0 0 0,-1 1 0 0 0,0-1 0 0 0,1 0 1 0 0,-1 1-1 0 0,1-1 0 0 0,-1 0 0 0 0,0 0 0 0 0,1 0 1 0 0,-1 1-1 0 0,1-1 0 0 0,-1 0 0 0 0,0 0 0 0 0,1 0 1 0 0,-1 0-1 0 0,1 0 0 0 0,-1 0 0 0 0,1 0 0 0 0,-1 0 1 0 0,2 0-1 0 0,2 0 268 0 0,1 0 0 0 0,-1-1 0 0 0,1 0 0 0 0,-1 1 0 0 0,7-3 0 0 0,46-22 1269 0 0,61-37 0 0 0,-89 46-1206 0 0,61-36 366 0 0,-2-3 1 0 0,84-71 0 0 0,298-298 683 0 0,-81 13-898 0 0,-98 127-424 0 0,-226 229-176 0 0,2 3 1 0 0,120-71-1 0 0,-184 122 15 0 0,62-33-37 0 0,-58 31 15 0 0,-1 0 1 0 0,1 1 0 0 0,0 0 0 0 0,0 1 0 0 0,0-1 0 0 0,0 1 0 0 0,9 0 0 0 0,-15 1-2 0 0,0 0 1 0 0,1 0-1 0 0,-1 0 0 0 0,0 0 0 0 0,0 0 0 0 0,1 0 0 0 0,-1 0 0 0 0,0 1 1 0 0,0-1-1 0 0,1 0 0 0 0,-1 1 0 0 0,0-1 0 0 0,0 1 0 0 0,0-1 1 0 0,0 1-1 0 0,0 0 0 0 0,1-1 0 0 0,-1 1 0 0 0,0 0 0 0 0,-1 0 1 0 0,1 0-1 0 0,0-1 0 0 0,0 1 0 0 0,0 0 0 0 0,0 0 0 0 0,-1 0 1 0 0,1 1-1 0 0,0-1 0 0 0,-1 0 0 0 0,1 0 0 0 0,-1 0 0 0 0,0 0 1 0 0,1 1-1 0 0,-1-1 0 0 0,0 0 0 0 0,1 0 0 0 0,-1 1 0 0 0,0-1 1 0 0,0 0-1 0 0,0 0 0 0 0,0 1 0 0 0,0-1 0 0 0,-1 2 0 0 0,0 3-119 0 0,0-1-1 0 0,-1 0 1 0 0,1 0-1 0 0,-1 0 0 0 0,0 0 1 0 0,-1 0-1 0 0,1 0 1 0 0,-1-1-1 0 0,-4 6 1 0 0,-8 8-620 0 0,-1 0-1 0 0,-1-2 1 0 0,-1 0 0 0 0,-36 25 0 0 0,-88 45-1770 0 0,128-78 2318 0 0,-249 127-2189 0 0,88-48 905 0 0,-181 95-3350 0 0,224-114 3480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3.406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459 1791 8 0 0,'-54'28'64'0'0,"-140"70"618"0"0,60-43 2508 0 0,130-54-2896 0 0,1 1 0 0 0,-1-1 0 0 0,0 0 0 0 0,0 0 0 0 0,0-1 0 0 0,0 1 0 0 0,0-1 0 0 0,0 0 0 0 0,-1 0 0 0 0,-5-1 0 0 0,8 1-171 0 0,1-1 1 0 0,-1 1 0 0 0,1-1-1 0 0,-1 0 1 0 0,1 1-1 0 0,0-1 1 0 0,-1 0 0 0 0,1 0-1 0 0,0 0 1 0 0,0 0-1 0 0,0 0 1 0 0,0-1 0 0 0,0 1-1 0 0,0 0 1 0 0,0 0-1 0 0,0-1 1 0 0,0 1 0 0 0,0 0-1 0 0,1-1 1 0 0,-1 1-1 0 0,1-1 1 0 0,-1 1 0 0 0,1-1-1 0 0,-1 1 1 0 0,1-1-1 0 0,0 0 1 0 0,0 1 0 0 0,0-3-1 0 0,-1-5 254 0 0,1-1 0 0 0,1 1 0 0 0,0-1 0 0 0,0 1-1 0 0,1-1 1 0 0,0 1 0 0 0,0 0 0 0 0,1 0 0 0 0,0 0-1 0 0,7-12 1 0 0,2-3 408 0 0,2 1-1 0 0,25-33 1 0 0,-11 21-191 0 0,1 2 0 0 0,2 2-1 0 0,51-41 1 0 0,115-74 976 0 0,-188 139-1509 0 0,553-369 1888 0 0,-254 174-1351 0 0,378-212 115 0 0,-245 205-553 0 0,-333 165-142 0 0,2 6-1 0 0,132-30 1 0 0,-154 51-5 0 0,-1 3 1 0 0,116-3-1 0 0,-163 15-64 0 0,1 2 1 0 0,-1 2-1 0 0,0 1 0 0 0,64 15 1 0 0,-98-17-23 0 0,-1 1 0 0 0,0 0 0 0 0,1 0 0 0 0,-1 0 0 0 0,0 1 0 0 0,0 0 0 0 0,-1 0 0 0 0,1 0 0 0 0,0 1 0 0 0,-1-1 0 0 0,7 9 0 0 0,-9-10-10 0 0,0 0 0 0 0,0 1 1 0 0,-1-1-1 0 0,1 1 0 0 0,-1 0 0 0 0,0-1 0 0 0,0 1 0 0 0,0 0 1 0 0,0 0-1 0 0,0 0 0 0 0,0 0 0 0 0,-1 0 0 0 0,0 0 1 0 0,1-1-1 0 0,-1 1 0 0 0,0 0 0 0 0,0 0 0 0 0,-1 0 0 0 0,1 0 1 0 0,-1 0-1 0 0,1 0 0 0 0,-1 0 0 0 0,0 0 0 0 0,-2 4 1 0 0,-4 6-395 0 0,0 0 1 0 0,-1 0 0 0 0,0-1 0 0 0,-16 18-1 0 0,-47 43-1668 0 0,43-50 1432 0 0,0-1 0 0 0,-2-1 0 0 0,0-1 0 0 0,-36 15 0 0 0,-135 55-2928 0 0,199-89 3596 0 0,-101 39-2212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3.672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159 1725 776 0 0,'-124'42'4888'0'0,"119"-41"-4238"0"0,1 1 0 0 0,-2-1 1 0 0,1 0-1 0 0,-9 0 0 0 0,26-11 2460 0 0,136-119 2085 0 0,-3 2-2996 0 0,-56 63-941 0 0,160-85 1 0 0,109-29-263 0 0,-331 165-978 0 0,594-287 801 0 0,-365 172-548 0 0,129-61 4 0 0,-189 102-55 0 0,222-65 1 0 0,25 39 44 0 0,-4 32-19 0 0,-50 34-108 0 0,-279 42-165 0 0,165 14 1 0 0,-242-6-425 0 0,0 2 0 0 0,-1 2 0 0 0,0 1 0 0 0,0 1 0 0 0,0 2 0 0 0,-2 1-1 0 0,59 32 1 0 0,-88-44 301 0 0,1 1-9 0 0,-1 0 1 0 0,0-1 0 0 0,1 1-1 0 0,-1 0 1 0 0,0-1 0 0 0,0 1-1 0 0,1 0 1 0 0,-1 0 0 0 0,0 0-1 0 0,0 0 1 0 0,0 0-1 0 0,0 0 1 0 0,0 1 0 0 0,-1-1-1 0 0,1 0 1 0 0,0 0 0 0 0,0 1-1 0 0,0 1 1 0 0,-1-3 92 0 0,0 1-1 0 0,0-1 1 0 0,0 0 0 0 0,0 0-1 0 0,-1 1 1 0 0,1-1 0 0 0,0 0-1 0 0,0 0 1 0 0,0 1 0 0 0,0-1-1 0 0,-1 0 1 0 0,1 0 0 0 0,0 0-1 0 0,0 0 1 0 0,0 1 0 0 0,-1-1-1 0 0,1 0 1 0 0,0 0 0 0 0,0 0-1 0 0,-1 0 1 0 0,1 0-1 0 0,0 0 1 0 0,0 1 0 0 0,-1-1-1 0 0,1 0 1 0 0,0 0 0 0 0,0 0-1 0 0,-1 0 1 0 0,1 0 0 0 0,0 0-1 0 0,-1 0 1 0 0,-13 0-1033 0 0,7 0 421 0 0,-14-2-440 0 0,1 0 0 0 0,-29-7-1 0 0,7 0 40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4.117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399 533 8 0 0,'-30'0'133'0'0,"-231"9"1760"0"0,245-7-986 0 0,-1 1 0 0 0,1 1 0 0 0,-19 7 1 0 0,29-9-403 0 0,5-2-364 0 0,0 0-1 0 0,0 0 1 0 0,0 0 0 0 0,0 1-1 0 0,1-1 1 0 0,-1 0 0 0 0,0 1 0 0 0,0-1-1 0 0,0 0 1 0 0,0 1 0 0 0,1-1-1 0 0,-1 1 1 0 0,0-1 0 0 0,0 1-1 0 0,1 0 1 0 0,-1-1 0 0 0,0 1 0 0 0,1 0-1 0 0,-1-1 1 0 0,1 1 0 0 0,-1 1-1 0 0,1-1-68 0 0,0-1 0 0 0,0 0 0 0 0,0 1 0 0 0,0-1 0 0 0,0 0 0 0 0,0 0 0 0 0,0 1 0 0 0,0-1 0 0 0,1 0 0 0 0,-1 0 0 0 0,0 0 0 0 0,0 1 0 0 0,0-1 0 0 0,0 0 0 0 0,1 0 0 0 0,-1 0 0 0 0,0 1 0 0 0,0-1 0 0 0,1 0 0 0 0,-1 0 0 0 0,0 0 0 0 0,0 0 0 0 0,1 0 0 0 0,-1 0 0 0 0,0 1-1 0 0,0-1 1 0 0,1 0 0 0 0,-1 0 0 0 0,0 0 0 0 0,1 0 0 0 0,-1 0 0 0 0,0 0 0 0 0,0 0 0 0 0,1 0 0 0 0,-1 0 0 0 0,0 0 0 0 0,1-1 0 0 0,17 2 977 0 0,-13-1-566 0 0,6-1-79 0 0,0-1 0 0 0,0 0 1 0 0,0 0-1 0 0,0-1 0 0 0,-1 0 0 0 0,15-7 1 0 0,-2 1 84 0 0,119-47 1650 0 0,24-9-572 0 0,460-115 1651 0 0,226 36-996 0 0,-597 121-1726 0 0,-128 12-261 0 0,423-1 354 0 0,-287 38-445 0 0,-6 20-210 0 0,-225-40 14 0 0,88 15-260 0 0,-102-19 99 0 0,1-1 0 0 0,-1-1 1 0 0,1 0-1 0 0,24-4 1 0 0,-39 3 121 0 0,0 0 1 0 0,0 0-1 0 0,-1 0 1 0 0,1 0 0 0 0,0-1-1 0 0,-1 1 1 0 0,5-3 0 0 0,-7 3 36 0 0,1 0 1 0 0,-1 0 0 0 0,0 0 0 0 0,1 0-1 0 0,-1-1 1 0 0,0 1 0 0 0,0 0-1 0 0,0 0 1 0 0,0-1 0 0 0,0 1 0 0 0,0-1-1 0 0,0 1 1 0 0,0-1 0 0 0,-1 1 0 0 0,1-1-1 0 0,0 0 1 0 0,0-2 0 0 0,-1 2 5 0 0,1 0 0 0 0,-1 0 0 0 0,0 1 1 0 0,0-1-1 0 0,0 0 0 0 0,0 0 0 0 0,0 0 0 0 0,0 0 1 0 0,0 0-1 0 0,0 1 0 0 0,-1-1 0 0 0,1 0 0 0 0,-1 0 0 0 0,0-1 1 0 0,-1 1 11 0 0,1 0 0 0 0,-1 0 0 0 0,0 0-1 0 0,0 0 1 0 0,0 1 0 0 0,0-1 0 0 0,0 1 0 0 0,-1-1 0 0 0,-3-1 0 0 0,-6-2-45 0 0,1 0-1 0 0,-1 0 1 0 0,0 1 0 0 0,-1 0-1 0 0,-17-2 1 0 0,-66-4-253 0 0,56 6 201 0 0,-271-5-883 0 0,171 8 560 0 0,-128-6-405 0 0,-139-2-568 0 0,1 26 522 0 0,99 26 949 0 0,259-32 75 0 0,0 2 0 0 0,1 1 0 0 0,1 3 0 0 0,-57 29 0 0 0,79-33 170 0 0,-35 25 0 0 0,50-31-167 0 0,0 0 1 0 0,1 0-1 0 0,0 1 1 0 0,0 0 0 0 0,0 1-1 0 0,-10 14 1 0 0,17-20-59 0 0,-1 0-1 0 0,0 0 1 0 0,1 0 0 0 0,0 0 0 0 0,0 0-1 0 0,0 0 1 0 0,0 0 0 0 0,0 1 0 0 0,0-1-1 0 0,1 0 1 0 0,0 0 0 0 0,-1 1 0 0 0,1-1-1 0 0,1 0 1 0 0,-1 1 0 0 0,0-1-1 0 0,1 0 1 0 0,-1 0 0 0 0,1 0 0 0 0,0 1-1 0 0,3 4 1 0 0,-2-4 7 0 0,1 0 0 0 0,-1 0 0 0 0,1 0 0 0 0,0 0 0 0 0,0-1 0 0 0,1 0 0 0 0,-1 1 0 0 0,1-1 0 0 0,0 0 0 0 0,0-1 0 0 0,0 1 0 0 0,0-1-1 0 0,0 1 1 0 0,7 1 0 0 0,0 0 93 0 0,0-1 0 0 0,0 0 0 0 0,0-1 0 0 0,0 0 0 0 0,0-1 0 0 0,1 0-1 0 0,20-1 1 0 0,7-4 235 0 0,39-8 0 0 0,110-26 388 0 0,-45 8-355 0 0,122-25 120 0 0,247-44 40 0 0,-357 76-448 0 0,207-3 0 0 0,175 47-53 0 0,-185 31-20 0 0,-278-36-107 0 0,0 4 0 0 0,116 47 0 0 0,-144-47-148 0 0,75 44 1 0 0,-107-55 57 0 0,0 0 1 0 0,-1 1-1 0 0,0 1 1 0 0,-1 0 0 0 0,0 0-1 0 0,-1 1 1 0 0,0 1-1 0 0,-1 0 1 0 0,10 17-1 0 0,-16-24 25 0 0,-1 0-1 0 0,-1 0 1 0 0,1 0-1 0 0,-1 0 0 0 0,0 0 1 0 0,0 0-1 0 0,-1 1 1 0 0,0-1-1 0 0,0 1 0 0 0,0-1 1 0 0,-1 1-1 0 0,0 0 1 0 0,-1 12-1 0 0,-1-13-84 0 0,1-1 0 0 0,-1 1 0 0 0,0 0 0 0 0,0-1 0 0 0,-1 1 0 0 0,0-1 1 0 0,0 0-1 0 0,0 0 0 0 0,0 0 0 0 0,-1 0 0 0 0,0 0 0 0 0,0-1 0 0 0,0 0 0 0 0,-1 0 0 0 0,-5 5 0 0 0,0-2-768 0 0,0-1-1 0 0,-14 8 0 0 0,-34 12-754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4.867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295 251 2489 0 0,'-33'-13'4247'0'0,"-58"-32"1"0"0,59 26-2180 0 0,-47-37-1 0 0,69 48-1352 0 0,0 0 0 0 0,-12-15 0 0 0,20 21-567 0 0,0 0 1 0 0,1-1-1 0 0,-1 1 1 0 0,1 0-1 0 0,-1 0 1 0 0,1-1-1 0 0,0 1 1 0 0,0-1 0 0 0,0 1-1 0 0,0-1 1 0 0,1 0-1 0 0,-1 1 1 0 0,1-1-1 0 0,-1 0 1 0 0,1 1-1 0 0,0-1 1 0 0,0-3 0 0 0,0 4-84 0 0,1 1 0 0 0,-1 0 0 0 0,1-1 0 0 0,0 1 0 0 0,-1 0 0 0 0,1 0 0 0 0,0-1 0 0 0,0 1 0 0 0,-1 0 0 0 0,1 0 0 0 0,0 0 0 0 0,0 0 0 0 0,0 0 0 0 0,0 0 0 0 0,1 0 0 0 0,-1 1 0 0 0,0-1 0 0 0,0 0 0 0 0,0 0 1 0 0,1 1-1 0 0,-1-1 0 0 0,0 1 0 0 0,1-1 0 0 0,-1 1 0 0 0,2-1 0 0 0,6-1 262 0 0,1 1-1 0 0,16-1 1 0 0,-26 2-318 0 0,47 0 853 0 0,87 11-1 0 0,-47-2-509 0 0,619 36 974 0 0,94-3-919 0 0,-155 31-218 0 0,-125 9-33 0 0,-17 39-75 0 0,-243-36-99 0 0,-195-60-87 0 0,111 61-1 0 0,-155-74 47 0 0,-1 1-1 0 0,20 16 1 0 0,-33-23 18 0 0,-1 0 0 0 0,0 0 0 0 0,0 0 0 0 0,0 1 0 0 0,-1-1 0 0 0,0 2 0 0 0,-1-1 0 0 0,1 0 0 0 0,3 11 0 0 0,-7-17 30 0 0,0 0 1 0 0,-1 0-1 0 0,1 0 1 0 0,-1 1-1 0 0,1-1 1 0 0,-1 0-1 0 0,0 1 1 0 0,1-1-1 0 0,-1 0 1 0 0,0 1-1 0 0,0-1 1 0 0,0 0-1 0 0,0 1 1 0 0,0-1-1 0 0,0 0 1 0 0,0 1-1 0 0,-1-1 1 0 0,1 0-1 0 0,0 1 1 0 0,-1-1-1 0 0,1 0 1 0 0,-1 0-1 0 0,0 1 1 0 0,1-1-1 0 0,-1 0 1 0 0,0 0-1 0 0,1 0 1 0 0,-1 0-1 0 0,0 0 1 0 0,0 0-1 0 0,0 0 1 0 0,0 0-1 0 0,0 0 1 0 0,0 0-1 0 0,0-1 0 0 0,-1 1 1 0 0,1 0-1 0 0,0-1 1 0 0,-2 1-1 0 0,-1 1-11 0 0,-1-1 0 0 0,0 0 0 0 0,0 0 0 0 0,0 0 0 0 0,1-1 0 0 0,-1 0 0 0 0,0 0 0 0 0,0 0 0 0 0,-9-2-1 0 0,-2-1-40 0 0,-28-11-1 0 0,11 3 6 0 0,-225-75-347 0 0,-143-41-42 0 0,-54 20 173 0 0,189 46 97 0 0,-341-57-193 0 0,-4 64-47 0 0,506 53 349 0 0,0 5 1 0 0,0 5-1 0 0,1 4 0 0 0,0 4 0 0 0,-154 48 1 0 0,46 7 138 0 0,163-53-55 0 0,1 3 0 0 0,-55 33 1 0 0,93-49-4 0 0,2 0 0 0 0,-1 0 1 0 0,1 1-1 0 0,0 0 1 0 0,0 1-1 0 0,1 0 1 0 0,0 0-1 0 0,0 0 1 0 0,-8 16-1 0 0,13-21 4 0 0,0 0-1 0 0,1 1 1 0 0,-1-1-1 0 0,1 0 1 0 0,0 1-1 0 0,0-1 1 0 0,0 0-1 0 0,1 1 1 0 0,-1-1 0 0 0,1 1-1 0 0,0 0 1 0 0,0-1-1 0 0,0 1 1 0 0,0-1-1 0 0,0 1 1 0 0,1-1-1 0 0,0 1 1 0 0,0-1 0 0 0,0 0-1 0 0,0 1 1 0 0,0-1-1 0 0,1 0 1 0 0,-1 0-1 0 0,1 1 1 0 0,0-1-1 0 0,0-1 1 0 0,0 1-1 0 0,0 0 1 0 0,1 0 0 0 0,-1-1-1 0 0,6 5 1 0 0,1 0 60 0 0,0-1 1 0 0,0 0-1 0 0,0-1 0 0 0,1 0 1 0 0,19 8-1 0 0,56 12 311 0 0,-79-23-352 0 0,92 18 475 0 0,146 11 0 0 0,-240-30-500 0 0,379 9 804 0 0,-267-11-644 0 0,47 1-21 0 0,431 2 182 0 0,-1 18-149 0 0,324 66 100 0 0,-590-38-172 0 0,-8 25-83 0 0,-272-60-23 0 0,-13-4-76 0 0,1 2-1 0 0,49 22 0 0 0,-82-32 44 0 0,1 0 0 0 0,-1 0 0 0 0,0 1 0 0 0,0-1 0 0 0,0 1 0 0 0,0-1-1 0 0,0 1 1 0 0,3 3 0 0 0,-5-5 24 0 0,0 1-1 0 0,0-1 1 0 0,0 0 0 0 0,0 0-1 0 0,0 0 1 0 0,0 0 0 0 0,0 1-1 0 0,0-1 1 0 0,0 0 0 0 0,0 0-1 0 0,0 0 1 0 0,0 0 0 0 0,0 1-1 0 0,0-1 1 0 0,0 0 0 0 0,0 0-1 0 0,0 0 1 0 0,0 0 0 0 0,0 1-1 0 0,0-1 1 0 0,0 0 0 0 0,0 0-1 0 0,0 0 1 0 0,0 0 0 0 0,0 1-1 0 0,0-1 1 0 0,0 0 0 0 0,0 0-1 0 0,-1 0 1 0 0,1 0 0 0 0,0 1-1 0 0,0-1 1 0 0,0 0 0 0 0,0 0-1 0 0,0 0 1 0 0,-1 0 0 0 0,1 0-1 0 0,0 0 1 0 0,0 0 0 0 0,0 0 0 0 0,0 0-1 0 0,0 1 1 0 0,-1-1 0 0 0,1 0-1 0 0,0 0 1 0 0,-9 2-70 0 0,8-2 64 0 0,-8 0-63 0 0,-1 1 0 0 0,0-2 0 0 0,0 1 0 0 0,0-2 0 0 0,-17-3 0 0 0,16 3 26 0 0,-197-55-472 0 0,152 41 435 0 0,-511-193-574 0 0,387 137 471 0 0,-282-106-105 0 0,-12 23-134 0 0,323 119 277 0 0,127 32 145 0 0,1 2 1 0 0,-2 0 0 0 0,1 1 0 0 0,-33 3 0 0 0,44 0 10 0 0,1 1 0 0 0,-1 0 0 0 0,1 1 0 0 0,-1 1 1 0 0,1 0-1 0 0,1 0 0 0 0,-1 1 0 0 0,1 1 0 0 0,0 0 0 0 0,-12 10 0 0 0,21-16-1 0 0,1 0-1 0 0,-1 0 1 0 0,0 1-1 0 0,1-1 1 0 0,-1 1-1 0 0,1-1 1 0 0,-1 1-1 0 0,1-1 1 0 0,0 1-1 0 0,0 0 0 0 0,0 0 1 0 0,0 0-1 0 0,0 0 1 0 0,0 0-1 0 0,0 0 1 0 0,0 0-1 0 0,1 0 1 0 0,-1 0-1 0 0,1 0 1 0 0,0 0-1 0 0,0 0 1 0 0,-1 0-1 0 0,1 0 0 0 0,1 3 1 0 0,0-2 7 0 0,-1 0 1 0 0,1 0 0 0 0,1 0-1 0 0,-1-1 1 0 0,0 1-1 0 0,1 0 1 0 0,-1-1-1 0 0,1 1 1 0 0,0-1-1 0 0,0 0 1 0 0,0 0-1 0 0,0 1 1 0 0,0-1 0 0 0,0 0-1 0 0,1-1 1 0 0,3 4-1 0 0,22 12 67 0 0,2-1 0 0 0,0-1 0 0 0,0-2 0 0 0,38 12 0 0 0,134 29 269 0 0,-156-43-298 0 0,254 57 339 0 0,221 60 259 0 0,-315-60-426 0 0,-4 9-1 0 0,-3 9 0 0 0,225 133 1 0 0,-226-109-63 0 0,76 44 27 0 0,-186-98-239 0 0,-3 4 0 0 0,119 106 1 0 0,-178-142-93 0 0,42 49-1 0 0,-62-66 71 0 0,0 1 0 0 0,0 1 0 0 0,-1-1 0 0 0,0 1 0 0 0,0-1 0 0 0,-1 2 0 0 0,0-1 0 0 0,-1 0 0 0 0,0 1 1 0 0,0-1-1 0 0,1 13 0 0 0,-4-19 23 0 0,0-1 1 0 0,0 1-1 0 0,0 0 1 0 0,0-1 0 0 0,0 1-1 0 0,-1-1 1 0 0,1 1-1 0 0,-1-1 1 0 0,0 1 0 0 0,0-1-1 0 0,0 0 1 0 0,0 1-1 0 0,0-1 1 0 0,0 0 0 0 0,-1 1-1 0 0,-2 2 1 0 0,3-4-32 0 0,0 0-1 0 0,0 1 1 0 0,-1-1 0 0 0,1 0-1 0 0,-1 0 1 0 0,1 0 0 0 0,-1 0-1 0 0,1-1 1 0 0,-1 1-1 0 0,0 0 1 0 0,1-1 0 0 0,-1 1-1 0 0,0-1 1 0 0,0 0 0 0 0,1 1-1 0 0,-1-1 1 0 0,0 0 0 0 0,0 0-1 0 0,0 0 1 0 0,1 0 0 0 0,-1 0-1 0 0,0-1 1 0 0,0 1 0 0 0,-2-1-1 0 0,-5-2-532 0 0,0 0-1 0 0,1-1 1 0 0,-1 0-1 0 0,1-1 0 0 0,-13-8 1 0 0,-37-32-3960 0 0,37 28 2680 0 0,-26-21-2286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5.865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7377 1669 648 0 0,'-24'-28'1396'0'0,"-31"-39"1677"0"0,47 55 2133 0 0,-13-23 1 0 0,22 37-4905 0 0,1 0 1 0 0,-1 0-1 0 0,0-1 1 0 0,1 1-1 0 0,0 0 0 0 0,-1-1 1 0 0,1 0-1 0 0,0 1 1 0 0,0-1-1 0 0,-1 0 0 0 0,5 2 1 0 0,26 11 1056 0 0,-20-10-835 0 0,41 14 843 0 0,99 20 0 0 0,-68-20-758 0 0,108 34 199 0 0,198 82-1 0 0,-79-5-444 0 0,-14 25-192 0 0,-207-94-242 0 0,82 72 0 0 0,-97-72 58 0 0,-58-47 8 0 0,35 21 0 0 0,-45-30-21 0 0,1-1 1 0 0,0 1-1 0 0,0-1 0 0 0,0 0 0 0 0,0-1 0 0 0,1 0 1 0 0,10 1-1 0 0,-16-3 16 0 0,-1 0 0 0 0,1 0 0 0 0,-1 0 0 0 0,1 0-1 0 0,0-1 1 0 0,-1 1 0 0 0,1-1 0 0 0,-1 0 0 0 0,1 0 0 0 0,-1 0 0 0 0,1 0 0 0 0,-1 0 0 0 0,0 0-1 0 0,0-1 1 0 0,1 1 0 0 0,-1-1 0 0 0,0 0 0 0 0,0 1 0 0 0,-1-1 0 0 0,1 0 0 0 0,0 0 0 0 0,0 0 0 0 0,-1 0-1 0 0,0-1 1 0 0,2-2 0 0 0,3-7-55 0 0,0 0-1 0 0,-1-1 1 0 0,6-23-1 0 0,-5 17-24 0 0,24-84-224 0 0,22-131 0 0 0,-48 209 312 0 0,-1 0 1 0 0,-1-1-1 0 0,-2 1 1 0 0,0 0-1 0 0,-2-1 1 0 0,0 1-1 0 0,-2 0 1 0 0,-1 0-1 0 0,-1 0 1 0 0,-1 1-1 0 0,-1 0 1 0 0,-1 0-1 0 0,-1 1 1 0 0,-17-29-1 0 0,-3 7 61 0 0,-1 0-1 0 0,-2 2 0 0 0,-2 2 0 0 0,-2 1 0 0 0,-60-50 1 0 0,-228-154 361 0 0,303 229-388 0 0,-70-47 61 0 0,-2 3-1 0 0,-3 5 1 0 0,-2 5 0 0 0,-155-56 0 0 0,-198-17 88 0 0,-8 33-149 0 0,427 84-33 0 0,-231-40-28 0 0,-193-37 18 0 0,308 52-26 0 0,-111-27-26 0 0,-70-33-16 0 0,115 30 11 0 0,182 51 50 0 0,0 1 0 0 0,-1 2 0 0 0,0 2 0 0 0,0 1-1 0 0,1 1 1 0 0,-2 2 0 0 0,-65 9 0 0 0,-103 21-183 0 0,194-29 184 0 0,-89 8-222 0 0,89-9 166 0 0,0 0 1 0 0,0 0 0 0 0,1-1 0 0 0,-1-1 0 0 0,0 1 0 0 0,1-2-1 0 0,-1 1 1 0 0,-13-6 0 0 0,21 7 49 0 0,1 1-1 0 0,-1 0 1 0 0,0-1 0 0 0,1 1-1 0 0,-1-1 1 0 0,0 1 0 0 0,1-1 0 0 0,-1 1-1 0 0,1-1 1 0 0,-1 1 0 0 0,1-1-1 0 0,-1 1 1 0 0,1-1 0 0 0,-1 0-1 0 0,1 1 1 0 0,0-1 0 0 0,-1 0 0 0 0,1 1-1 0 0,0-1 1 0 0,-1 0 0 0 0,1 0-1 0 0,0 1 1 0 0,0-1 0 0 0,0 0-1 0 0,0 0 1 0 0,0 1 0 0 0,0-1-1 0 0,0 0 1 0 0,0 0 0 0 0,0 1 0 0 0,0-1-1 0 0,0 0 1 0 0,0 0 0 0 0,0 1-1 0 0,1-1 1 0 0,-1 0 0 0 0,0 0-1 0 0,1 1 1 0 0,-1-1 0 0 0,0 0 0 0 0,2-1-1 0 0,0-1-110 0 0,0 0-1 0 0,1 0 1 0 0,0 0-1 0 0,0 0 1 0 0,0 0-1 0 0,4-3 1 0 0,1 1-117 0 0,0 0 0 0 0,0 0 0 0 0,1 1 0 0 0,-1 0 0 0 0,1 1 0 0 0,0 0 0 0 0,0 0 0 0 0,15-1 1 0 0,0 0-520 0 0,51 0 1 0 0,-60 5 663 0 0,0-1 0 0 0,0 2 1 0 0,-1 0-1 0 0,1 1 0 0 0,0 0 0 0 0,-1 1 1 0 0,0 1-1 0 0,0 0 0 0 0,0 1 1 0 0,19 11-1 0 0,27 21 68 0 0,-1 3 0 0 0,71 66 0 0 0,-72-56 325 0 0,92 109-1 0 0,-143-153-200 0 0,-1 1 1 0 0,0 0 0 0 0,-1 1-1 0 0,0-1 1 0 0,0 1-1 0 0,6 16 1 0 0,-10-20-29 0 0,0 0 0 0 0,0 0 0 0 0,0-1 0 0 0,0 1-1 0 0,-1 0 1 0 0,0 0 0 0 0,0 0 0 0 0,0 0 0 0 0,-1 0 0 0 0,1 0 0 0 0,-1 0-1 0 0,0-1 1 0 0,-1 1 0 0 0,1 0 0 0 0,-4 7 0 0 0,0-4 71 0 0,0 0-1 0 0,0 0 1 0 0,0-1 0 0 0,-1 1-1 0 0,-1-1 1 0 0,1-1 0 0 0,-1 1-1 0 0,0-1 1 0 0,0 0-1 0 0,-14 8 1 0 0,0-2 121 0 0,0 0 0 0 0,-1-2 0 0 0,-23 9 0 0 0,7-5 45 0 0,-2-1 0 0 0,0-2-1 0 0,-46 6 1 0 0,-2-7-133 0 0,-1-4 1 0 0,0-4-1 0 0,0-4 0 0 0,1-3 1 0 0,-1-5-1 0 0,-88-21 0 0 0,-228-76-101 0 0,7-25-218 0 0,-120-66-210 0 0,356 134 231 0 0,73 29-34 0 0,-1 5-1 0 0,-120-24 0 0 0,163 45 89 0 0,-1 2 0 0 0,-1 2 0 0 0,1 3 1 0 0,-1 1-1 0 0,0 3 0 0 0,-65 10 0 0 0,39 3-105 0 0,1 3 1 0 0,1 3-1 0 0,0 3 0 0 0,2 4 0 0 0,-119 65 1 0 0,-139 111-982 0 0,260-154 562 0 0,3 3-1 0 0,-95 98 0 0 0,123-108 43 0 0,2 2-1 0 0,2 2 0 0 0,-46 84 0 0 0,79-128 540 0 0,-41 71-454 0 0,-36 93-1 0 0,69-145 504 0 0,-9 23 42 0 0,3 0 1 0 0,-12 51 0 0 0,22-74-11 0 0,-1-1 0 0 0,-13 33 0 0 0,12-34 21 0 0,-7 35 0 0 0,11-38-10 0 0,-1 0-1 0 0,-1 0 1 0 0,-12 25-1 0 0,-1-4 153 0 0,-2-1 1 0 0,-41 57-1 0 0,-146 137 398 0 0,123-143-449 0 0,-31 31 94 0 0,-15 15 230 0 0,108-113-371 0 0,22-30-48 0 0,2 1-62 0 0,1-1 1 0 0,0 1-1 0 0,1 0 0 0 0,-1 0 0 0 0,10-13 0 0 0,-2 1 29 0 0,45-84-36 0 0,13-29 35 0 0,-55 101-44 0 0,1 2 0 0 0,2-1-1 0 0,1 2 1 0 0,1 1 0 0 0,42-48 0 0 0,-37 52 27 0 0,2 0 1 0 0,0 1-1 0 0,44-28 0 0 0,-49 38-15 0 0,0 1 0 0 0,0 1-1 0 0,1 1 1 0 0,1 1 0 0 0,44-12-1 0 0,-32 13 1 0 0,223-41 2 0 0,294-12 53 0 0,-456 51-62 0 0,193-15 61 0 0,400 2 131 0 0,-529 20-53 0 0,271-30 7 0 0,-325 22-108 0 0,126-14 4 0 0,329-22-3 0 0,-466 45-99 0 0,386-18-113 0 0,-190 7-1462 0 0,-284 13 1179 0 0,0 0 0 0 0,-1 0 0 0 0,1 1-1 0 0,9 2 1 0 0,-2 1-1388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6.706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3539 972 8 0 0,'-775'-52'179'0'0,"268"6"-26"0"0,-39-2 1725 0 0,256 42 1712 0 0,139 7 224 0 0,149-1-3702 0 0,1 0-1 0 0,0 0 1 0 0,0 0-1 0 0,-1 0 0 0 0,1-1 1 0 0,0 1-1 0 0,0 0 1 0 0,0 0-1 0 0,-1-1 1 0 0,1 1-1 0 0,0-1 1 0 0,0 1-1 0 0,0-1 1 0 0,0 0-1 0 0,0 1 1 0 0,0-1-1 0 0,0 0 1 0 0,0 0-1 0 0,0 1 1 0 0,0-1-1 0 0,-1-2 1 0 0,2 2-32 0 0,-1 0 0 0 0,1 0 0 0 0,0 0 0 0 0,-1 0 1 0 0,1 0-1 0 0,0 0 0 0 0,0 0 0 0 0,0 0 0 0 0,0-1 0 0 0,0 1 1 0 0,0 0-1 0 0,0 0 0 0 0,0 0 0 0 0,0 0 0 0 0,1 0 0 0 0,-1 0 1 0 0,0 0-1 0 0,1 0 0 0 0,-1 0 0 0 0,1 0 0 0 0,-1 0 0 0 0,1 0 1 0 0,-1 0-1 0 0,1 0 0 0 0,1-1 0 0 0,3-5 135 0 0,1 1 1 0 0,-1 0-1 0 0,2 0 0 0 0,-1 1 0 0 0,1-1 1 0 0,-1 1-1 0 0,9-4 0 0 0,56-27 795 0 0,-53 27-689 0 0,217-88 2006 0 0,11 15-1032 0 0,378-89 491 0 0,35 42-1037 0 0,-259 54-506 0 0,80-9 37 0 0,3 39-54 0 0,-356 42-136 0 0,0 6-1 0 0,-1 5 0 0 0,136 27 0 0 0,-119-4-5 0 0,-2 6 0 0 0,-1 7 0 0 0,172 78 0 0 0,-158-42-64 0 0,-21-10-94 0 0,26 20-363 0 0,-115-63-49 0 0,-33-23 266 0 0,-12-10 99 0 0,-12-13 84 0 0,-5 1 43 0 0,9 8 0 0 0,-1 0 1 0 0,0 0-1 0 0,0 1 1 0 0,-1 0 0 0 0,0 1-1 0 0,-1 0 1 0 0,0 1-1 0 0,-16-7 1 0 0,-27-6 18 0 0,-1 2 1 0 0,0 3-1 0 0,-1 3 0 0 0,-115-11 1 0 0,-134 22 231 0 0,-3 25-69 0 0,-172 37-15 0 0,281-32-138 0 0,-134 20-6 0 0,-178 23-62 0 0,458-66 22 0 0,-1075 140-64 0 0,445-62 20 0 0,324-43-16 0 0,-101 7 40 0 0,220-12-30 0 0,165-20 35 0 0,-83 28 0 0 0,94-22-15 0 0,-83 42-1 0 0,89-35 12 0 0,-59 42-1 0 0,97-57 26 0 0,0 2 1 0 0,1 0-1 0 0,1 1 0 0 0,1 1 1 0 0,-30 39-1 0 0,46-54 5 0 0,0-1 0 0 0,0 1-1 0 0,1 0 1 0 0,-1 0 0 0 0,1 0 0 0 0,-1 0 0 0 0,1 1-1 0 0,0-1 1 0 0,0 0 0 0 0,0 0 0 0 0,1 1-1 0 0,-1-1 1 0 0,1 6 0 0 0,0-7-4 0 0,1 0 1 0 0,-1 1-1 0 0,1-1 1 0 0,-1 0-1 0 0,1 1 1 0 0,0-1-1 0 0,0 0 1 0 0,0 0-1 0 0,0 0 1 0 0,0 0-1 0 0,0 0 1 0 0,1 0-1 0 0,-1 0 1 0 0,1 0-1 0 0,-1 0 1 0 0,1-1-1 0 0,0 1 1 0 0,0-1-1 0 0,3 3 1 0 0,0-1 2 0 0,1 1 0 0 0,-1-2-1 0 0,1 1 1 0 0,0-1 0 0 0,0 1 0 0 0,0-2 0 0 0,0 1 0 0 0,11 1 0 0 0,5-1 18 0 0,26 0 0 0 0,-20-2-1 0 0,214-6 104 0 0,0-19-31 0 0,-123 12-58 0 0,114-11 45 0 0,516-64 95 0 0,138-42-49 0 0,507-9-78 0 0,-1186 133 53 0 0,132-6-72 0 0,236 0 65 0 0,-509 13-70 0 0,-1 3 1 0 0,0 3-1 0 0,0 3 0 0 0,-1 3 0 0 0,117 38 1 0 0,-114-26 25 0 0,0 3 1 0 0,99 58 0 0 0,-125-62-45 0 0,2-2 1 0 0,0-1-1 0 0,1-3 1 0 0,1-2-1 0 0,0-1 1 0 0,73 11-1 0 0,-68-20-24 0 0,1-2 0 0 0,57-4-1 0 0,-52 0 15 0 0,-6-1-39 0 0,-6 0-116 0 0,70 8 0 0 0,-112-7 87 0 0,0 1 1 0 0,-1 0-1 0 0,1 0 0 0 0,0 0 1 0 0,-1 0-1 0 0,1 1 0 0 0,-1-1 1 0 0,1 1-1 0 0,-1-1 0 0 0,3 4 1 0 0,-7-6-228 0 0,1 0 0 0 0,-1 1 0 0 0,0-1-1 0 0,0 0 1 0 0,0 0 0 0 0,1 0 0 0 0,-3-2 0 0 0,-23-22-7648 0 0,18 16 4577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6.913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82 0 1128 0 0,'-10'10'1410'0'0,"1"1"0"0"0,0 0 0 0 0,-10 16 0 0 0,14-19-1015 0 0,0 1 0 0 0,1 0 1 0 0,0 0-1 0 0,0 0 0 0 0,1 1 1 0 0,0-1-1 0 0,1 1 0 0 0,0 0 1 0 0,-1 13-1 0 0,3-11-162 0 0,1 0-1 0 0,-1 0 1 0 0,2 0 0 0 0,0 0 0 0 0,0 0-1 0 0,1-1 1 0 0,1 1 0 0 0,-1-1 0 0 0,8 15 0 0 0,8 9 378 0 0,32 49 1 0 0,-40-67-473 0 0,6 8 154 0 0,2 0 0 0 0,30 31 1 0 0,50 37 226 0 0,-63-67-313 0 0,-29-22-181 0 0,0 1 1 0 0,0 0-1 0 0,7 7 0 0 0,-12-10-107 0 0,-1-1 0 0 0,1 0 0 0 0,0 1 0 0 0,-1-1 0 0 0,1 0 0 0 0,0 0 0 0 0,0 0-1 0 0,0 0 1 0 0,0 0 0 0 0,0-1 0 0 0,3 2 0 0 0,-5-2 6 0 0,1-1 0 0 0,-1 1 0 0 0,1 0-1 0 0,-1-1 1 0 0,0 1 0 0 0,1 0 0 0 0,-1-1 0 0 0,0 1 0 0 0,1 0 0 0 0,-1-1 0 0 0,0 1-1 0 0,0-1 1 0 0,1 1 0 0 0,-1-1 0 0 0,0 1 0 0 0,0 0 0 0 0,0-1 0 0 0,0 1 0 0 0,0-1-1 0 0,0 1 1 0 0,0-1 0 0 0,1 1 0 0 0,-1-1 0 0 0,0 1 0 0 0,-1-1 0 0 0,1 1 0 0 0,0-1-1 0 0,0 0 1 0 0,0 0-17 0 0,0-11-504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4.78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6596.28125"/>
      <inkml:brushProperty name="anchorY" value="-291285.0625"/>
      <inkml:brushProperty name="scaleFactor" value="0.5"/>
    </inkml:brush>
  </inkml:definitions>
  <inkml:trace contextRef="#ctx0" brushRef="#br0">568 1700 0 0 0,'0'0'0'0'0,"0"6"0"0"0,0 6 308 0 0,-2 3-107 0 0,-2 2 106 0 0,-3 1 653 0 0,-1-1-146 0 0,-1-5-74 0 0,-3-3 42 0 0,-2-6 352 0 0,-2-5-601 0 0,-5-7 623 0 0,-2-6-361 0 0,-3-4-171 0 0,-3-8-84 0 0,-1-4 196 0 0,-1-5-459 0 0,0-9 400 0 0,2-4-252 0 0,2-7-124 0 0,1-6-82 0 0,2-6 72 0 0,3-3-223 0 0,2-6 81 0 0,2-4-22 0 0,4-3-47 0 0,1-4-135 0 0,3 1 93 0 0,1 4-141 0 0,1 1 56 0 0,-1 5-66 0 0,0 4-40 0 0,-2 3-29 0 0,-1 3-155 0 0,0 1 263 0 0,-1-1-674 0 0,2 1-108 0 0,1 1 125 0 0,2-2-1945 0 0,3 1 2184 0 0,1 14-5970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47.355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0 80 8 0 0,'58'-22'9086'0'0,"-47"17"-8129"0"0,1-1 0 0 0,-1 0 0 0 0,0 0-1 0 0,0-1 1 0 0,10-10 0 0 0,-19 16-869 0 0,-1 0-1 0 0,1 0 0 0 0,-1 0 1 0 0,1 0-1 0 0,0 0 1 0 0,0 0-1 0 0,-1 0 1 0 0,1 1-1 0 0,0-1 0 0 0,0 1 1 0 0,0-1-1 0 0,0 1 1 0 0,0 0-1 0 0,0 0 1 0 0,0 0-1 0 0,0 0 0 0 0,-1 0 1 0 0,1 0-1 0 0,0 0 1 0 0,0 1-1 0 0,0-1 0 0 0,0 1 1 0 0,2 0-1 0 0,-2 0-40 0 0,0 0-1 0 0,0 1 0 0 0,0-1 0 0 0,0 0 1 0 0,0 1-1 0 0,0-1 0 0 0,0 1 0 0 0,0 0 1 0 0,-1 0-1 0 0,1 0 0 0 0,-1-1 0 0 0,1 1 1 0 0,-1 1-1 0 0,0-1 0 0 0,0 0 0 0 0,0 0 1 0 0,0 0-1 0 0,0 1 0 0 0,0 2 0 0 0,3 14 203 0 0,-1 1-1 0 0,-1-1 0 0 0,0 23 0 0 0,-5 59-32 0 0,0-50-170 0 0,-2 68-258 0 0,5-62-250 0 0,-14 110 0 0 0,10-146 145 0 0,0-1 1 0 0,-2 1-1 0 0,-11 25 0 0 0,12-35-75 0 0,-1 1 0 0 0,0-1 0 0 0,0-1-1 0 0,-1 1 1 0 0,-1-1 0 0 0,-13 14-1 0 0,-17 7-810 0 0,3 3 116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7:51.736"/>
    </inkml:context>
    <inkml:brush xml:id="br0">
      <inkml:brushProperty name="width" value="0.1" units="cm"/>
      <inkml:brushProperty name="height" value="0.1" units="cm"/>
      <inkml:brushProperty name="color" value="#CC6600"/>
    </inkml:brush>
  </inkml:definitions>
  <inkml:trace contextRef="#ctx0" brushRef="#br0">3373 4806 8 0 0,'-62'-10'33'0'0,"-1"2"0"0"0,0 3 0 0 0,-75 3 0 0 0,-38 23 1617 0 0,117-12-1085 0 0,28-5-199 0 0,-229 29 2163 0 0,5-18-397 0 0,192-15-1434 0 0,4 1 717 0 0,-101-11 0 0 0,154 9-1191 0 0,1 0-1 0 0,-1 0 0 0 0,1 0 1 0 0,-1-1-1 0 0,1 0 1 0 0,0 0-1 0 0,-9-5 0 0 0,14 7-205 0 0,0 0 1 0 0,0 0-1 0 0,0 0 0 0 0,0 0 0 0 0,1 0 0 0 0,-1 0 0 0 0,0 0 0 0 0,0 0 0 0 0,0 0 0 0 0,0 0 0 0 0,0 0 1 0 0,0-1-1 0 0,0 1 0 0 0,0 0 0 0 0,0 0 0 0 0,1 0 0 0 0,-1 0 0 0 0,0 0 0 0 0,0 0 0 0 0,0 0 0 0 0,0 0 0 0 0,0 0 1 0 0,0 0-1 0 0,0 0 0 0 0,0 0 0 0 0,0 0 0 0 0,0-1 0 0 0,0 1 0 0 0,0 0 0 0 0,0 0 0 0 0,0 0 0 0 0,0 0 1 0 0,0 0-1 0 0,0 0 0 0 0,0 0 0 0 0,0 0 0 0 0,0-1 0 0 0,0 1 0 0 0,0 0 0 0 0,0 0 0 0 0,0 0 0 0 0,0 0 1 0 0,0 0-1 0 0,0 0 0 0 0,0 0 0 0 0,0 0 0 0 0,0 0 0 0 0,0-1 0 0 0,0 1 0 0 0,0 0 0 0 0,0 0 0 0 0,0 0 0 0 0,0 0 1 0 0,0 0-1 0 0,0 0 0 0 0,-1 0 0 0 0,1 0 0 0 0,0 0 0 0 0,0 0 0 0 0,0 0 0 0 0,0 0 0 0 0,0 0 0 0 0,0 0 1 0 0,0-1-1 0 0,247 8 4823 0 0,6-1-3473 0 0,-16-10-649 0 0,94 1-192 0 0,-132 22-381 0 0,-2 16-111 0 0,-188-33-69 0 0,0 0 0 0 0,-1 0 0 0 0,1 1-1 0 0,13 6 1 0 0,-27-19-365 0 0,-9-4-9 0 0,0 1-1 0 0,-30-23 1 0 0,4 5 30 0 0,-69-60-228 0 0,-75-65 376 0 0,176 149 232 0 0,-353-302 54 0 0,88 114 14 0 0,-227-108-58 0 0,428 259 9 0 0,-123-73-58 0 0,-7 19 249 0 0,185 92-171 0 0,0 0 0 0 0,-1 1-1 0 0,1 1 1 0 0,-25-3 0 0 0,-70 3 476 0 0,107 4-474 0 0,-1 0 1 0 0,0 1 0 0 0,1 0 0 0 0,-1-1 0 0 0,1 2 0 0 0,-1-1 0 0 0,1 1 0 0 0,-1 0 0 0 0,1 0 0 0 0,0 0 0 0 0,-9 6 0 0 0,12-6-6 0 0,-1 0 0 0 0,1 0 0 0 0,-1 0 0 0 0,1 1 0 0 0,0-1 0 0 0,0 1 0 0 0,0-1 0 0 0,0 1 0 0 0,0 0 0 0 0,0 0 1 0 0,1 0-1 0 0,-1 0 0 0 0,1 0 0 0 0,0 0 0 0 0,0 1 0 0 0,0-1 0 0 0,1 0 0 0 0,-1 0 0 0 0,1 1 0 0 0,-1-1 0 0 0,1 4 0 0 0,1 1 48 0 0,0 1 1 0 0,0-1 0 0 0,0 1 0 0 0,1-1-1 0 0,0 0 1 0 0,1 0 0 0 0,5 13-1 0 0,31 51 403 0 0,-32-62-422 0 0,28 46 546 0 0,83 98-1 0 0,64 35 134 0 0,177 122 81 0 0,18-17-331 0 0,-185-147-310 0 0,107 77 6 0 0,-108-84-97 0 0,102 73 58 0 0,-136-100-74 0 0,-115-82-58 0 0,-19-13 9 0 0,0-1 1 0 0,0-2-1 0 0,32 16 0 0 0,-52-30-28 0 0,-1 1 4 0 0,1-1 0 0 0,0 0-1 0 0,0 0 1 0 0,-1 0 0 0 0,7 1 0 0 0,-8-2-6 0 0,-1 0 1 0 0,1 0 0 0 0,-1 0 0 0 0,1 0-1 0 0,-1 0 1 0 0,1 0 0 0 0,-1 0-1 0 0,1-1 1 0 0,0 1 0 0 0,-1 0-1 0 0,1 0 1 0 0,-1 0 0 0 0,1-1 0 0 0,-1 1-1 0 0,1 0 1 0 0,-1-1 0 0 0,0 1-1 0 0,1 0 1 0 0,-1-1 0 0 0,1 1 0 0 0,-1-1-1 0 0,0 1 1 0 0,1 0 0 0 0,-1-1-1 0 0,0 1 1 0 0,1-1 0 0 0,-1 1-1 0 0,0-1 1 0 0,0 1 0 0 0,0-1 0 0 0,1 1-1 0 0,-1-1 1 0 0,0 1 0 0 0,0-1-1 0 0,0 0 1 0 0,0 1 0 0 0,0-1 0 0 0,0 0-1 0 0,0-3-8 0 0,0 0 0 0 0,0-1 0 0 0,0 1 0 0 0,-1 0 0 0 0,1 0 0 0 0,-1-1 0 0 0,0 1 0 0 0,0 0 0 0 0,-2-4 0 0 0,-19-38-53 0 0,15 33 42 0 0,-28-49-32 0 0,-67-91 1 0 0,-59-45 89 0 0,-32-12-10 0 0,87 97 2 0 0,-89-85-13 0 0,-386-305 0 0 0,-496-292-124 0 0,819 619 58 0 0,101 71-61 0 0,156 104 108 0 0,-12-8-10 0 0,-25-13 0 0 0,35 21 10 0 0,0-1-1 0 0,0 1 1 0 0,0 0-1 0 0,-1 0 1 0 0,1 0 0 0 0,0 0-1 0 0,-1 0 1 0 0,1 1-1 0 0,0 0 1 0 0,-1-1 0 0 0,1 1-1 0 0,-1 1 1 0 0,1-1-1 0 0,-4 1 1 0 0,6-1 1 0 0,0 1 0 0 0,0-1 0 0 0,0 1 0 0 0,0-1-1 0 0,0 1 1 0 0,0 0 0 0 0,0-1 0 0 0,0 1 0 0 0,0 0 0 0 0,0 0 0 0 0,1-1 0 0 0,-1 1 0 0 0,0 0 0 0 0,1 0 0 0 0,-1 0 0 0 0,0 0 0 0 0,1 0-1 0 0,0 0 1 0 0,-1 0 0 0 0,1 0 0 0 0,-1 0 0 0 0,1 0 0 0 0,0 0 0 0 0,-1 3 0 0 0,1 2 2 0 0,-1 0-1 0 0,1 1 1 0 0,1 8 0 0 0,-1-11 1 0 0,3 26 35 0 0,1-1 1 0 0,2 0-1 0 0,15 48 1 0 0,40 82 93 0 0,-60-154-127 0 0,28 59 63 0 0,2-2 0 0 0,2-1 0 0 0,66 88 0 0 0,-27-56 51 0 0,110 109 0 0 0,-168-187-109 0 0,310 305 219 0 0,-224-227-193 0 0,171 153 103 0 0,253 152 82 0 0,-304-272-161 0 0,-182-107-43 0 0,63 23 0 0 0,-96-40-9 0 0,0-1 0 0 0,-1 1 1 0 0,1-2-1 0 0,0 1 0 0 0,6 0 1 0 0,-10-1-6 0 0,1 0 0 0 0,-1 0-1 0 0,0 0 1 0 0,0 0 0 0 0,0 0 0 0 0,0 0 0 0 0,0 0 0 0 0,0-1 0 0 0,0 1 0 0 0,0 0 0 0 0,0-1 0 0 0,0 1 0 0 0,0-1 0 0 0,0 1 0 0 0,0-1-1 0 0,0 1 1 0 0,0-1 0 0 0,-1 0 0 0 0,1 1 0 0 0,0-1 0 0 0,0 0 0 0 0,-1 0 0 0 0,1 0 0 0 0,0 0 0 0 0,-1 1 0 0 0,1-1 0 0 0,0-2 0 0 0,0-1 3 0 0,0 0 1 0 0,0 0-1 0 0,-1 0 1 0 0,1 0 0 0 0,-1 0-1 0 0,0 0 1 0 0,0 0-1 0 0,-1 0 1 0 0,1 0 0 0 0,-1 0-1 0 0,0 0 1 0 0,0 0-1 0 0,-2-7 1 0 0,-4-5-11 0 0,-16-29 0 0 0,18 35 6 0 0,-93-146-38 0 0,65 108 28 0 0,-34-47-6 0 0,-112-122 1 0 0,-103-67 20 0 0,-14 28 5 0 0,-12 14-7 0 0,64 51-30 0 0,-150-127-73 0 0,-154-121-17 0 0,490 392 94 0 0,-55-39-60 0 0,107 81 77 0 0,0 1-1 0 0,-1 1 0 0 0,1-1 0 0 0,-1 1 1 0 0,0 0-1 0 0,-11-3 0 0 0,17 6 5 0 0,0 0 0 0 0,0 0-1 0 0,0 0 1 0 0,0 0 0 0 0,0 0 0 0 0,0 0 0 0 0,0 0-1 0 0,0 0 1 0 0,0 0 0 0 0,0 0 0 0 0,0 0-1 0 0,0 1 1 0 0,0-1 0 0 0,0 0 0 0 0,0 1 0 0 0,1-1-1 0 0,-1 1 1 0 0,0-1 0 0 0,0 1 0 0 0,0-1-1 0 0,0 1 1 0 0,1 0 0 0 0,-1-1 0 0 0,0 1 0 0 0,1 0-1 0 0,-1 0 1 0 0,0 0 0 0 0,1-1 0 0 0,-1 1-1 0 0,1 0 1 0 0,-1 0 0 0 0,1 0 0 0 0,0 0-1 0 0,-1 0 1 0 0,1 0 0 0 0,0 0 0 0 0,0 0 0 0 0,-1 0-1 0 0,1 1 1 0 0,-1 7 3 0 0,0-1 0 0 0,1 0 0 0 0,1 16-1 0 0,-1-20 0 0 0,1 7 15 0 0,0 1 0 0 0,1-1 0 0 0,1 0 0 0 0,0 1 0 0 0,5 12 0 0 0,28 54 73 0 0,-28-62-75 0 0,132 219 176 0 0,22-9-43 0 0,-21-45-25 0 0,271 266 0 0 0,349 289 56 0 0,-603-581-173 0 0,343 329 50 0 0,24-30 77 0 0,-462-403-124 0 0,0 0 47 0 0,137 86 0 0 0,-195-133-57 0 0,2 0 0 0 0,-1-1-1 0 0,0 0 0 0 0,1 0 1 0 0,0 0-1 0 0,0-1 1 0 0,8 2-1 0 0,-14-3 3 0 0,-1-1-1 0 0,1 0 1 0 0,-1 0 0 0 0,1 0-1 0 0,-1 0 1 0 0,0 0-1 0 0,1 0 1 0 0,-1 0 0 0 0,1 0-1 0 0,-1 0 1 0 0,1 0-1 0 0,-1 0 1 0 0,1 0 0 0 0,-1-1-1 0 0,1 1 1 0 0,-1 0-1 0 0,0 0 1 0 0,1 0 0 0 0,-1-1-1 0 0,1 1 1 0 0,-1 0-1 0 0,0 0 1 0 0,1-1 0 0 0,-1 1-1 0 0,0 0 1 0 0,1-1-1 0 0,0 0 1 0 0,-1 0-2 0 0,0 1 1 0 0,0-1-1 0 0,0 0 1 0 0,1 0-1 0 0,-1 0 0 0 0,0 0 1 0 0,0 0-1 0 0,0 0 1 0 0,0 1-1 0 0,0-1 0 0 0,-1 0 1 0 0,1 0-1 0 0,0-1 1 0 0,-2-4-11 0 0,0 1 1 0 0,0 0-1 0 0,-5-8 1 0 0,-5-4-36 0 0,-18-22 0 0 0,7 11 8 0 0,-78-104-20 0 0,-189-242-63 0 0,-20 16 147 0 0,-65-28-114 0 0,-58-61-101 0 0,359 372 138 0 0,57 62 35 0 0,17 13 16 0 0,0 0 0 0 0,0 0 0 0 0,0-1 0 0 0,0 1 0 0 0,0 0 0 0 0,0 0 0 0 0,-1 0 0 0 0,1 0 0 0 0,0 0 0 0 0,0 0 0 0 0,0 0 0 0 0,0 0 0 0 0,0 0-1 0 0,0-1 1 0 0,-1 1 0 0 0,1 0 0 0 0,0 0 0 0 0,0 0 0 0 0,0 0 0 0 0,0 0 0 0 0,-1 0 0 0 0,1 0 0 0 0,0 0 0 0 0,0 0 0 0 0,0 0 0 0 0,0 0 0 0 0,0 0 0 0 0,-1 0 0 0 0,1 0 0 0 0,0 0 0 0 0,0 1 0 0 0,0-1 0 0 0,0 0 0 0 0,0 0 0 0 0,-1 0 0 0 0,1 0 0 0 0,0 0 0 0 0,0 0 0 0 0,0 0 0 0 0,0 0 0 0 0,0 0-1 0 0,0 0 1 0 0,0 1 0 0 0,-1-1 0 0 0,1 0 0 0 0,0 0 0 0 0,0 0 0 0 0,0 0 0 0 0,0 0 0 0 0,0 1 0 0 0,0-1 0 0 0,0 0 0 0 0,0 0 0 0 0,0 0 0 0 0,0 0 0 0 0,0 0 0 0 0,0 1 0 0 0,1 10-4 0 0,-1-10 5 0 0,12 47 24 0 0,33 87 1 0 0,-25-80-7 0 0,40 114 33 0 0,154 403 38 0 0,-97-322-49 0 0,-81-184-25 0 0,75 101-1 0 0,-80-128-7 0 0,2-1 1 0 0,2-1-1 0 0,54 45 0 0 0,-58-58 1 0 0,1-1 1 0 0,1-1-1 0 0,1-2 0 0 0,73 31 1 0 0,-46-27 20 0 0,1-3 0 0 0,2-2 0 0 0,0-4 1 0 0,0-2-1 0 0,120 8 0 0 0,-92-18 8 0 0,0-4-1 0 0,0-5 1 0 0,0-3 0 0 0,166-39-1 0 0,93-62 9 0 0,-68 18 5 0 0,-218 73-49 0 0,442-148 94 0 0,-466 152-74 0 0,-15 5 17 0 0,36-18 1 0 0,-60 27-37 0 0,0 0-1 0 0,0 0 0 0 0,0-1 1 0 0,-1 1-1 0 0,1 0 0 0 0,0-1 1 0 0,0 0-1 0 0,-1 1 0 0 0,1-1 1 0 0,-1 0-1 0 0,0 0 0 0 0,0 1 1 0 0,1-1-1 0 0,-1 0 0 0 0,0 0 1 0 0,0 0-1 0 0,-1-1 0 0 0,1 1 1 0 0,0 0-1 0 0,-1 0 0 0 0,1 0 1 0 0,-1 0-1 0 0,0-1 0 0 0,0 1 1 0 0,0 0-1 0 0,0 0 0 0 0,0-1 1 0 0,0 1-1 0 0,-1 0 1 0 0,1 0-1 0 0,-1-1 0 0 0,1 1 1 0 0,-1 0-1 0 0,-2-4 0 0 0,-2-6 1 0 0,-1 1 1 0 0,-1-1-1 0 0,0 1 0 0 0,-15-17 0 0 0,17 21-7 0 0,-60-87 25 0 0,65 93-21 0 0,0 1 0 0 0,0 0-1 0 0,-1 0 1 0 0,1 0 0 0 0,0 0 0 0 0,0 0 0 0 0,0 0 0 0 0,0-1 0 0 0,0 1-1 0 0,-1 0 1 0 0,1 0 0 0 0,0 0 0 0 0,0 0 0 0 0,0-1 0 0 0,0 1-1 0 0,0 0 1 0 0,0 0 0 0 0,0 0 0 0 0,0-1 0 0 0,0 1 0 0 0,0 0 0 0 0,0 0-1 0 0,0 0 1 0 0,0-1 0 0 0,0 1 0 0 0,0 0 0 0 0,0 0 0 0 0,0 0 0 0 0,0-1-1 0 0,0 1 1 0 0,0 0 0 0 0,0 0 0 0 0,0 0 0 0 0,0-1 0 0 0,0 1-1 0 0,0 0 1 0 0,0 0 0 0 0,1-1 0 0 0,8 1 0 0 0,20 9-5 0 0,-23-7-5 0 0,47 11-1 0 0,0-3 0 0 0,104 7 1 0 0,174-14-9 0 0,-168-6 59 0 0,39-2-20 0 0,99 2 11 0 0,-276 4-22 0 0,27 5 1 0 0,-44-4-9 0 0,0 0 1 0 0,0 0 0 0 0,0 0-1 0 0,0 1 1 0 0,0 0-1 0 0,-1 1 1 0 0,9 5 0 0 0,-14-8-2 0 0,-1 0 0 0 0,1 0 0 0 0,-1 1 0 0 0,0-1 1 0 0,1 0-1 0 0,-1 1 0 0 0,0-1 0 0 0,0 1 0 0 0,0 0 1 0 0,0-1-1 0 0,0 1 0 0 0,1 3 0 0 0,-2-4 0 0 0,1 0 0 0 0,-1 0 0 0 0,0 0 0 0 0,0-1 0 0 0,0 1 0 0 0,0 0 0 0 0,0 0-1 0 0,0 0 1 0 0,0 0 0 0 0,0 0 0 0 0,0 0 0 0 0,0 0 0 0 0,-1 0 0 0 0,1 0 0 0 0,0 0 0 0 0,-1-1 0 0 0,1 1 0 0 0,0 0-1 0 0,-1 0 1 0 0,1 0 0 0 0,-1-1 0 0 0,1 1 0 0 0,-1 0 0 0 0,0 0 0 0 0,1-1 0 0 0,-1 1 0 0 0,0 0 0 0 0,1-1 0 0 0,-3 2 0 0 0,-3 1-12 0 0,-1 0 0 0 0,0 0 0 0 0,1-1 0 0 0,-2 0 0 0 0,1 0 0 0 0,0 0 0 0 0,0-1 0 0 0,0 0 0 0 0,-1 0 0 0 0,-11-1 0 0 0,4 1 0 0 0,-4-1 7 0 0,0-1 1 0 0,-1 0 0 0 0,-29-7 0 0 0,-59-19-37 0 0,94 24 32 0 0,-692-244-261 0 0,-125-103 121 0 0,787 331 143 0 0,-682-281-205 0 0,573 249 142 0 0,-176-32 0 0 0,278 73 30 0 0,-1 2 1 0 0,-103-1-1 0 0,121 10 16 0 0,1 1 1 0 0,0 2 0 0 0,0 1-1 0 0,0 1 1 0 0,-52 18 0 0 0,74-20 20 0 0,0 1 1 0 0,1 0 0 0 0,-1 0 0 0 0,1 1 0 0 0,1 0-1 0 0,-1 0 1 0 0,1 1 0 0 0,0 1 0 0 0,-12 12-1 0 0,16-14-1 0 0,1 0-1 0 0,-1 0 1 0 0,1 1-1 0 0,0 0 0 0 0,1-1 1 0 0,-1 1-1 0 0,1 1 0 0 0,1-1 1 0 0,-1 0-1 0 0,1 1 0 0 0,0-1 1 0 0,1 1-1 0 0,0-1 1 0 0,0 15-1 0 0,2-9 5 0 0,0-1 0 0 0,1 1 0 0 0,0-1 0 0 0,1 1 0 0 0,1-1 0 0 0,0 0 0 0 0,0 0 0 0 0,1-1 0 0 0,1 1 0 0 0,0-1 0 0 0,0 0 0 0 0,1-1 0 0 0,15 17 0 0 0,8 8 14 0 0,2-3 1 0 0,51 42-1 0 0,-26-29 32 0 0,2-2 1 0 0,77 41-1 0 0,137 56 60 0 0,135 34 61 0 0,10-20-6 0 0,-164-70-46 0 0,391 77 0 0 0,-81-82-37 0 0,-1-40 69 0 0,-396-37-69 0 0,-104-3-41 0 0,-56 1-30 0 0,14 0 6 0 0,0 0 1 0 0,28-6-1 0 0,-44 6-12 0 0,0-1-1 0 0,0 0 1 0 0,-1-1-1 0 0,1 1 1 0 0,0-1-1 0 0,-1 0 1 0 0,1 0-1 0 0,-1 0 1 0 0,0-1-1 0 0,0 1 1 0 0,0-1 0 0 0,0 0-1 0 0,0 0 1 0 0,-1-1-1 0 0,1 1 1 0 0,3-5-1 0 0,-5 5-1 0 0,-1-1 0 0 0,1 1 0 0 0,-1 0 0 0 0,0-1 0 0 0,0 1 0 0 0,0-1 0 0 0,0 1-1 0 0,-1-1 1 0 0,1 0 0 0 0,-1 1 0 0 0,0-1 0 0 0,0 0 0 0 0,0 1 0 0 0,-1-1 0 0 0,1 0 0 0 0,-1 1 0 0 0,0-1-1 0 0,-2-4 1 0 0,-2-8-15 0 0,-1 2 0 0 0,-15-27 0 0 0,18 36 13 0 0,-14-25-48 0 0,-2 2-1 0 0,-1 0 1 0 0,-25-27-1 0 0,-80-67-203 0 0,66 74 90 0 0,-1 2 0 0 0,-3 3 0 0 0,-85-43-1 0 0,-215-81-541 0 0,-66-17-416 0 0,173 73 322 0 0,-258-83-1059 0 0,-18 57 220 0 0,450 123 1527 0 0,-1 4-1 0 0,-1 4 1 0 0,1 3 0 0 0,-88 9 0 0 0,129-1 135 0 0,1 1 1 0 0,-1 3 0 0 0,2 1-1 0 0,-1 2 1 0 0,1 1 0 0 0,1 3-1 0 0,1 1 1 0 0,-46 27 0 0 0,70-35 18 0 0,-1 0 1 0 0,2 1-1 0 0,-1 0 1 0 0,1 1-1 0 0,1 1 0 0 0,0 0 1 0 0,0 0-1 0 0,1 1 1 0 0,-12 20-1 0 0,21-30-14 0 0,0 1 0 0 0,0 0 0 0 0,0 0 0 0 0,0 0 0 0 0,1 0 0 0 0,-1 1 0 0 0,1-1 0 0 0,0 0 0 0 0,1 0 0 0 0,-1 1 0 0 0,1-1 0 0 0,0 0 0 0 0,0 1 0 0 0,0-1 0 0 0,0 1 0 0 0,1-1 0 0 0,0 0 0 0 0,0 1 0 0 0,0-1 0 0 0,0 0 0 0 0,1 0 0 0 0,0 0 0 0 0,-1 0 0 0 0,1 0 0 0 0,1 0 0 0 0,3 5 0 0 0,9 7 102 0 0,0 0 0 0 0,0-1 1 0 0,2 0-1 0 0,0-2 0 0 0,0 0 0 0 0,1-1 0 0 0,38 19 0 0 0,147 52 590 0 0,-193-80-686 0 0,302 105 788 0 0,110 40-178 0 0,567 198 244 0 0,-458-196-674 0 0,8-37 12 0 0,122-39 53 0 0,-489-69-190 0 0,215-22 1 0 0,-336 12-68 0 0,267-37 25 0 0,-277 33-63 0 0,-1-1 1 0 0,0-2-1 0 0,-1-2 1 0 0,0-1-1 0 0,59-34 1 0 0,-86 42-1 0 0,-1 0 1 0 0,1-1 0 0 0,-2 0 0 0 0,1-1 0 0 0,12-14 0 0 0,-18 17 9 0 0,-1 1 0 0 0,0-1 0 0 0,0 1-1 0 0,-1-1 1 0 0,0 0 0 0 0,0-1 0 0 0,0 1 0 0 0,-1-1 0 0 0,0 1-1 0 0,0-1 1 0 0,-1 1 0 0 0,2-12 0 0 0,-3 5 3 0 0,0 0 0 0 0,-1-1 0 0 0,0 1 0 0 0,-1 0 0 0 0,0 0 0 0 0,-1 1 0 0 0,-1-1 0 0 0,0 1 0 0 0,-1-1 0 0 0,0 1 0 0 0,-1 0 0 0 0,-12-18 0 0 0,-6-5-33 0 0,-1 0-1 0 0,-49-50 1 0 0,20 31-53 0 0,-3 1 1 0 0,-121-86 0 0 0,74 71-140 0 0,-123-59-1 0 0,-52 3-199 0 0,-9 19-27 0 0,-324-75-1135 0 0,422 138 143 0 0,-249-20 0 0 0,328 54 247 0 0,-223 13 0 0 0,247 4 858 0 0,0 4 0 0 0,1 3 0 0 0,-89 30 0 0 0,104-23 326 0 0,1 3 0 0 0,1 2-1 0 0,1 4 1 0 0,-81 52 0 0 0,99-50 172 0 0,-52 45 0 0 0,81-60-56 0 0,0 1-1 0 0,1 1 1 0 0,1 1 0 0 0,-23 35 0 0 0,35-46-6 0 0,1 1 0 0 0,0-1 0 0 0,1 1 0 0 0,0 0 0 0 0,1 0 1 0 0,-4 20-1 0 0,6-23-21 0 0,1 0 0 0 0,0 0 0 0 0,1 0 0 0 0,0 0 0 0 0,0 0 0 0 0,1 0 0 0 0,0 0 0 0 0,0 0 0 0 0,1 0 0 0 0,4 12 1 0 0,1-5 68 0 0,0-1 0 0 0,1 0 0 0 0,0-1 0 0 0,2 0 0 0 0,-1 0 0 0 0,2-1 0 0 0,0 0 0 0 0,19 17 0 0 0,-2-5 231 0 0,1-2 0 0 0,60 36 0 0 0,-53-39-114 0 0,2-2 0 0 0,0-1 0 0 0,1-2 0 0 0,1-1 0 0 0,45 8 0 0 0,211 24 723 0 0,181-13 25 0 0,3-19-485 0 0,234-9 45 0 0,-528-5-443 0 0,421-26 366 0 0,384-57-46 0 0,-458 57-880 0 0,-478 23 239 0 0,-44-1 74 0 0,-11 1 16 0 0,-6 0-28 0 0,-27-5-158 0 0,-49-7-1 0 0,67 12 265 0 0,-364-45-543 0 0,196 28 364 0 0,8-3 55 0 0,-122-13-67 0 0,0 17 119 0 0,254 18 95 0 0,0 3-1 0 0,1 1 0 0 0,-1 2 0 0 0,1 3 0 0 0,0 0 0 0 0,1 3 1 0 0,0 2-1 0 0,-63 28 0 0 0,98-38 8 0 0,1 0 1 0 0,0 0-1 0 0,0 1 1 0 0,0-1-1 0 0,0 1 1 0 0,0 1-1 0 0,1-1 1 0 0,0 1-1 0 0,0-1 1 0 0,0 1-1 0 0,-5 9 1 0 0,8-12 2 0 0,0-1-1 0 0,0 1 1 0 0,0 0 0 0 0,0 0 0 0 0,1 0-1 0 0,-1 0 1 0 0,1 0 0 0 0,-1 0 0 0 0,1 0-1 0 0,0 0 1 0 0,0 0 0 0 0,-1 0 0 0 0,1 0-1 0 0,1 0 1 0 0,-1 0 0 0 0,0 0 0 0 0,0 0-1 0 0,1 0 1 0 0,-1 0 0 0 0,1 0 0 0 0,0 0-1 0 0,0-1 1 0 0,-1 1 0 0 0,1 0-1 0 0,0 0 1 0 0,0-1 0 0 0,1 1 0 0 0,-1 0-1 0 0,0-1 1 0 0,1 1 0 0 0,-1-1 0 0 0,0 1-1 0 0,1-1 1 0 0,0 0 0 0 0,-1 0 0 0 0,1 0-1 0 0,0 0 1 0 0,3 2 0 0 0,6 2 20 0 0,0 0 0 0 0,1-1-1 0 0,0 0 1 0 0,22 4 0 0 0,54 4 115 0 0,-88-12-138 0 0,237 6 323 0 0,-153-7-216 0 0,680-25 737 0 0,-495 14-638 0 0,288-41 118 0 0,176-79-35 0 0,-467 82-198 0 0,142-33-12 0 0,-336 65-13 0 0,119-46 1 0 0,-181 61-72 0 0,-2-1 1 0 0,1 0 0 0 0,0-1 0 0 0,-1 0 0 0 0,0 0 0 0 0,0 0 0 0 0,0-1-1 0 0,-1-1 1 0 0,1 1 0 0 0,8-12 0 0 0,-15 16-2 0 0,0 1 1 0 0,0 0-1 0 0,0 0 1 0 0,0-1-1 0 0,-1 1 1 0 0,1 0-1 0 0,0-1 0 0 0,-1 1 1 0 0,1-1-1 0 0,-1 1 1 0 0,0-1-1 0 0,1 1 1 0 0,-1-1-1 0 0,0 1 1 0 0,0-1-1 0 0,0 1 1 0 0,0-1-1 0 0,0 1 0 0 0,0-1 1 0 0,-1 1-1 0 0,1-1 1 0 0,0 1-1 0 0,-1-1 1 0 0,1 1-1 0 0,-1-1 1 0 0,0 1-1 0 0,1-1 0 0 0,-1 1 1 0 0,0 0-1 0 0,0 0 1 0 0,0-1-1 0 0,0 1 1 0 0,0 0-1 0 0,0 0 1 0 0,0 0-1 0 0,0 0 0 0 0,0 0 1 0 0,-1 0-1 0 0,1 0 1 0 0,-2 0-1 0 0,-6-5-21 0 0,-1 1 0 0 0,1 1 1 0 0,-1 0-1 0 0,-16-5 0 0 0,23 8 22 0 0,-20-5-40 0 0,-1 1 0 0 0,0 1 0 0 0,-46-3 1 0 0,-76 8-64 0 0,136 0 102 0 0,-30 1-16 0 0,-1 2-1 0 0,0 2 0 0 0,1 2 1 0 0,1 2-1 0 0,-67 24 1 0 0,100-32 19 0 0,-1 1 0 0 0,1 0 0 0 0,-1 1 1 0 0,-9 6-1 0 0,15-9-1 0 0,0 0 1 0 0,-1 0 0 0 0,1 0-1 0 0,0 0 1 0 0,0 0-1 0 0,0 0 1 0 0,0 0-1 0 0,0 1 1 0 0,1-1 0 0 0,-1 0-1 0 0,0 1 1 0 0,0-1-1 0 0,1 0 1 0 0,-1 1 0 0 0,1-1-1 0 0,-1 0 1 0 0,1 1-1 0 0,0-1 1 0 0,0 1 0 0 0,-1-1-1 0 0,1 1 1 0 0,0-1-1 0 0,0 1 1 0 0,0-1-1 0 0,1 1 1 0 0,-1-1 0 0 0,0 1-1 0 0,1-1 1 0 0,0 3-1 0 0,0-3 3 0 0,-1 0 0 0 0,1 0-1 0 0,0 0 1 0 0,0-1-1 0 0,0 1 1 0 0,-1 0 0 0 0,1 0-1 0 0,0-1 1 0 0,0 1-1 0 0,0-1 1 0 0,0 1-1 0 0,0-1 1 0 0,1 1 0 0 0,-1-1-1 0 0,0 0 1 0 0,0 1-1 0 0,0-1 1 0 0,0 0 0 0 0,0 0-1 0 0,0 0 1 0 0,1 0-1 0 0,-1 0 1 0 0,0 0 0 0 0,0 0-1 0 0,2-1 1 0 0,32-4 25 0 0,-34 4-28 0 0,17-4-3 0 0,0-2-1 0 0,-1 0 0 0 0,0-1 0 0 0,0-1 0 0 0,17-12 1 0 0,1 0 22 0 0,381-229 184 0 0,-324 191-187 0 0,1 5 0 0 0,3 4 0 0 0,2 3 0 0 0,134-42-1 0 0,67-12 19 0 0,-125 34 4 0 0,-137 50-16 0 0,-2-2 1 0 0,56-38-1 0 0,-76 45 8 0 0,-1 0 0 0 0,15-18 0 0 0,-8 7-3 0 0,-13 16-13 0 0,-1-1 0 0 0,-1 0 0 0 0,1 0 0 0 0,4-9 0 0 0,-8 12 1 0 0,-1 1 0 0 0,0-1 0 0 0,0 0 0 0 0,0 1 0 0 0,0-1 0 0 0,-1 0 0 0 0,0 0 0 0 0,0 0 1 0 0,-1 0-1 0 0,1-6 0 0 0,-1 4 20 0 0,-1-17 47 0 0,1 23-75 0 0,-1 0 0 0 0,1 0 0 0 0,-1 0-1 0 0,1 0 1 0 0,0-1 0 0 0,-1 1-1 0 0,0 0 1 0 0,1 0 0 0 0,-1 1 0 0 0,1-1-1 0 0,-1 0 1 0 0,0 0 0 0 0,0 0-1 0 0,0 0 1 0 0,0 1 0 0 0,1-1 0 0 0,-3-1-1 0 0,-8-4 54 0 0,0 1-1 0 0,-1 0 0 0 0,1 1 1 0 0,-1 0-1 0 0,0 0 1 0 0,-22-2-1 0 0,29 5-52 0 0,0 1 0 0 0,1 0 0 0 0,-1 0 0 0 0,0 0 0 0 0,0 0 0 0 0,0 1 1 0 0,0 0-1 0 0,1 0 0 0 0,-1 0 0 0 0,0 1 0 0 0,1 0 0 0 0,-1 0 0 0 0,1 0 0 0 0,0 0 0 0 0,-1 0 0 0 0,1 1 0 0 0,-6 5 0 0 0,-5 5-3 0 0,1 1-1 0 0,1 0 0 0 0,-14 19 0 0 0,2-3 5 0 0,-77 97-35 0 0,-17 19-35 0 0,31-53 44 0 0,-3-4 1 0 0,-4-4-1 0 0,-110 75 0 0 0,106-91 1 0 0,-143 75 0 0 0,214-130 15 0 0,14-6-1 0 0,-1 0-1 0 0,-16 4 1 0 0,24-10-17 0 0,7-6-6 0 0,12-7 0 0 0,87-65 16 0 0,-2-4 0 0 0,-4-5 0 0 0,97-114 0 0 0,-141 139 42 0 0,-1-3 1 0 0,72-127-1 0 0,68-225 54 0 0,-47-19-11 0 0,29-141 150 0 0,-154 527-189 0 0,2 0-1 0 0,38-72 1 0 0,-49 107-8 0 0,1 0 1 0 0,0 1 0 0 0,17-20-1 0 0,-25 32-23 0 0,0 0-1 0 0,0 0 1 0 0,0 0-1 0 0,0 0 1 0 0,0 0-1 0 0,0 0 1 0 0,0 0-1 0 0,0 0 1 0 0,0 0-1 0 0,1 0 1 0 0,-1 0-1 0 0,0 0 1 0 0,0 0-1 0 0,0 0 0 0 0,0 0 1 0 0,0-1-1 0 0,0 1 1 0 0,0 0-1 0 0,0 0 1 0 0,0 0-1 0 0,0 0 1 0 0,0 0-1 0 0,0 0 1 0 0,0 0-1 0 0,0 0 1 0 0,1 0-1 0 0,-1 0 1 0 0,0 0-1 0 0,0 0 1 0 0,0 0-1 0 0,0 0 1 0 0,0 0-1 0 0,0 1 0 0 0,0-1 1 0 0,0 0-1 0 0,0 0 1 0 0,0 0-1 0 0,0 0 1 0 0,0 0-1 0 0,0 0 1 0 0,0 0-1 0 0,0 0 1 0 0,1 0-1 0 0,-1 0 1 0 0,0 0-1 0 0,0 0 1 0 0,0 0-1 0 0,0 0 1 0 0,0 0-1 0 0,0 0 1 0 0,0 0-1 0 0,0 0 0 0 0,0 0 1 0 0,0 1-1 0 0,1 5 50 0 0,-2 8 0 0 0,-5 3-21 0 0,-1 0-1 0 0,-1 0 0 0 0,-16 26 1 0 0,-4 7 36 0 0,-105 196 153 0 0,-31 66-108 0 0,104-181-54 0 0,-80 162 40 0 0,-191 288-212 0 0,325-570 114 0 0,-8 10 0 0 0,10-15-13 0 0,0 1 1 0 0,0-1 0 0 0,-6 15 0 0 0,12-24 5 0 0,0 0 1 0 0,-1 1 0 0 0,1-1 0 0 0,0 1 0 0 0,0 0 0 0 0,1 0-1 0 0,-1 0 1 0 0,0 0 0 0 0,4-2 0 0 0,5-5-7 0 0,69-69-28 0 0,126-157-1 0 0,44-110 80 0 0,-141 171-33 0 0,-66 101-4 0 0,212-411 40 0 0,-238 446-27 0 0,-1 0-1 0 0,-3 0 0 0 0,15-65 1 0 0,-26 92-13 0 0,0-1 1 0 0,0 1 0 0 0,-2 0 0 0 0,1-1 0 0 0,-1 1 0 0 0,-3-20 0 0 0,2 28 2 0 0,0 0 0 0 0,-1 0-1 0 0,1 0 1 0 0,-1 1 0 0 0,1-1 0 0 0,-1 0-1 0 0,0 1 1 0 0,0-1 0 0 0,0 1-1 0 0,0 0 1 0 0,0-1 0 0 0,-4-1 0 0 0,0-1-6 0 0,1 1 0 0 0,-1 1 1 0 0,0-1-1 0 0,-8-3 1 0 0,-3 0 19 0 0,1-2 1 0 0,-21-14-1 0 0,-81-77-49 0 0,109 93 17 0 0,-150-153 46 0 0,11 11-24 0 0,4 18-13 0 0,-198-140 1 0 0,-220-84-58 0 0,280 203 73 0 0,-11 28-18 0 0,250 111 5 0 0,0 2 1 0 0,0 2 0 0 0,-1 2-1 0 0,0 1 1 0 0,0 3 0 0 0,0 1-1 0 0,-47 5 1 0 0,61 0-2 0 0,1 2 0 0 0,0 0 1 0 0,1 2-1 0 0,-1 1 0 0 0,-34 15 0 0 0,-129 72-35 0 0,10-5 40 0 0,117-64 0 0 0,0-4 0 0 0,-2-2 0 0 0,-1-3 0 0 0,0-3 0 0 0,-1-3 0 0 0,-86 2 1 0 0,123-11-19 0 0,22 0 9 0 0,1-1 0 0 0,0-1 0 0 0,-1 0 0 0 0,1 0 0 0 0,-1-1-1 0 0,1 0 1 0 0,-13-3 0 0 0,21 3 5 0 0,0 1 0 0 0,0 0 1 0 0,0 0-1 0 0,0 0 0 0 0,0-1 0 0 0,0 1 0 0 0,1-1 0 0 0,-1 1 0 0 0,0 0 0 0 0,0-1 0 0 0,0 1 0 0 0,1-1 1 0 0,-1 0-1 0 0,0 1 0 0 0,1-1 0 0 0,-1 0 0 0 0,0 1 0 0 0,1-1 0 0 0,-1 0 0 0 0,1 0 0 0 0,-1 1 1 0 0,1-1-1 0 0,0 0 0 0 0,-1 0 0 0 0,1 0 0 0 0,0 0 0 0 0,-1 0 0 0 0,1 1 0 0 0,0-1 0 0 0,0 0 1 0 0,0 0-1 0 0,0 0 0 0 0,0 0 0 0 0,0 0 0 0 0,0 0 0 0 0,0 0 0 0 0,0 0 0 0 0,1 0 0 0 0,-1 0 1 0 0,1-1-1 0 0,0-1-10 0 0,1 0 1 0 0,0 0-1 0 0,-1 0 1 0 0,1 0 0 0 0,1 0-1 0 0,-1 1 1 0 0,0-1-1 0 0,1 0 1 0 0,4-3-1 0 0,33-22-55 0 0,2 1-1 0 0,0 2 1 0 0,55-24-1 0 0,144-45-130 0 0,-109 51 106 0 0,2 6-1 0 0,179-26 1 0 0,-218 52 52 0 0,157 4 0 0 0,-221 7 71 0 0,-30 0-28 0 0,-1 0 1 0 0,1 0 0 0 0,-1 0-1 0 0,1 0 1 0 0,-1 1-1 0 0,1-1 1 0 0,0 0-1 0 0,-1-1 1 0 0,1 1-1 0 0,-1 0 1 0 0,1 0 0 0 0,-1 0-1 0 0,1 0 1 0 0,-1 0-1 0 0,1 0 1 0 0,0-1-1 0 0,-1 1 1 0 0,1 0-1 0 0,-1 0 1 0 0,1-1-1 0 0,-1 1 1 0 0,0-1 0 0 0,1 1-1 0 0,-1 0 1 0 0,1-1-1 0 0,-1 1 1 0 0,0-1-1 0 0,1 1 1 0 0,-1-1-1 0 0,0 1 1 0 0,1-1-1 0 0,-1 1 1 0 0,0-1 0 0 0,0 1-1 0 0,1-1 1 0 0,-1 0 2 0 0,-1 0-1 0 0,1 0 1 0 0,0 0 0 0 0,-1 0 0 0 0,1 0 0 0 0,-1 0 0 0 0,1 0 0 0 0,-1 0-1 0 0,1 0 1 0 0,-1 0 0 0 0,0 0 0 0 0,1 0 0 0 0,-1 0 0 0 0,0 1 0 0 0,0-1-1 0 0,0 0 1 0 0,1 1 0 0 0,-3-2 0 0 0,-17-12 62 0 0,-1 2-1 0 0,0 0 1 0 0,-1 1 0 0 0,-33-12-1 0 0,-136-29 27 0 0,-6 15-18 0 0,108 21-40 0 0,-17-3-18 0 0,-265-54 2 0 0,-676-203-38 0 0,507 148-16 0 0,362 98-15 0 0,-195-7 1 0 0,354 36 47 0 0,-181-7-46 0 0,3 17-32 0 0,182-8 79 0 0,-368 49-239 0 0,371-49 190 0 0,8-3 0 0 0,5 1 45 0 0,0 0 0 0 0,-1 1 1 0 0,1-1-1 0 0,0 1 0 0 0,0-1 0 0 0,0 1 0 0 0,-1 0 0 0 0,1-1 0 0 0,0 1 0 0 0,0 0 1 0 0,0-1-1 0 0,0 1 0 0 0,0 0 0 0 0,0 0 0 0 0,0 0 0 0 0,1 0 0 0 0,212-10-216 0 0,-91 6 157 0 0,-5-1 18 0 0,265-25 1 0 0,-372 29 46 0 0,41-7-4 0 0,0-2-1 0 0,80-27 1 0 0,-101 26 14 0 0,-18 7 2 0 0,-1 0 0 0 0,0-1 0 0 0,0 0 0 0 0,0-1-1 0 0,-1 0 1 0 0,11-9 0 0 0,-21 15-10 0 0,-1 0 0 0 0,1-1 1 0 0,-1 1-1 0 0,1 0 0 0 0,-1-1 0 0 0,1 1 0 0 0,-1-1 0 0 0,1 1 0 0 0,-1-1 0 0 0,0 1 1 0 0,1-1-1 0 0,-1 1 0 0 0,1-1 0 0 0,-1 1 0 0 0,0-1 0 0 0,0 0 0 0 0,1 1 0 0 0,-1-1 0 0 0,0 1 1 0 0,0-1-1 0 0,0 0 0 0 0,0 1 0 0 0,0-2 0 0 0,0 2-1 0 0,0-1 0 0 0,-1 1 1 0 0,1-1-1 0 0,0 1 0 0 0,-1-1 0 0 0,1 1 0 0 0,-1 0 0 0 0,1-1 0 0 0,-1 1 1 0 0,1 0-1 0 0,-1-1 0 0 0,1 1 0 0 0,-1 0 0 0 0,1 0 0 0 0,-1-1 0 0 0,1 1 1 0 0,-1 0-1 0 0,1 0 0 0 0,-1 0 0 0 0,0 0 0 0 0,-7-2 10 0 0,1 2 0 0 0,0-1 0 0 0,-8 1-1 0 0,11 0-4 0 0,-204 13 60 0 0,1 16 17 0 0,75-10-62 0 0,-257 38 27 0 0,-376 71 7 0 0,616-101-26 0 0,-85 21-72 0 0,-369 126 0 0 0,-28 69-32 0 0,512-188 44 0 0,3 4 1 0 0,2 6-1 0 0,-122 92 1 0 0,-473 397-113 0 0,617-478 97 0 0,-117 92-35 0 0,-30 14 31 0 0,17 16-57 0 0,210-186 82 0 0,0 1 0 0 0,1 1 1 0 0,0 0-1 0 0,-13 23 0 0 0,21-31 10 0 0,-1 1-1 0 0,1-1 1 0 0,1 1 0 0 0,-1-1 0 0 0,1 1-1 0 0,0 0 1 0 0,1 0 0 0 0,0 0 0 0 0,0 0-1 0 0,0 0 1 0 0,1 0 0 0 0,0 0 0 0 0,2 11-1 0 0,-1-15 3 0 0,0 1 0 0 0,0-1 0 0 0,0 0-1 0 0,1 0 1 0 0,-1 0 0 0 0,1 0-1 0 0,0 0 1 0 0,0 0 0 0 0,0 0 0 0 0,0 0-1 0 0,1-1 1 0 0,-1 0 0 0 0,1 1-1 0 0,0-1 1 0 0,-1 0 0 0 0,5 3 0 0 0,-1-2-26 0 0,0 1 1 0 0,0-1-1 0 0,1 0 1 0 0,-1-1 0 0 0,1 1-1 0 0,0-1 1 0 0,7 1-1 0 0,-6-2-6 0 0,0 0 0 0 0,-1-1 0 0 0,1 1 0 0 0,0-2 0 0 0,0 1-1 0 0,-1-1 1 0 0,1 0 0 0 0,0-1 0 0 0,-1 0 0 0 0,11-4 0 0 0,-9 2-9 0 0,1 0 1 0 0,-1-1-1 0 0,0-1 1 0 0,0 1-1 0 0,-1-1 1 0 0,16-15 0 0 0,-10 7 4 0 0,0-2 1 0 0,-2 0 0 0 0,0 0 0 0 0,0-1-1 0 0,-2-1 1 0 0,0 1 0 0 0,10-27-1 0 0,-17 38 40 0 0,-1 0 1 0 0,0-1-1 0 0,0 1 0 0 0,-1-1 0 0 0,1 1 0 0 0,-1-1 0 0 0,-1 0 0 0 0,0 1 0 0 0,0-13 0 0 0,-1 15 4 0 0,1 0 0 0 0,-1 0 0 0 0,-1 0-1 0 0,1 0 1 0 0,0 0 0 0 0,-1 0 0 0 0,0 0 0 0 0,0 1-1 0 0,0-1 1 0 0,0 1 0 0 0,-1-1 0 0 0,1 1 0 0 0,-1 0-1 0 0,0 0 1 0 0,0 0 0 0 0,-7-5 0 0 0,3 3 11 0 0,-1 1 1 0 0,0-1 0 0 0,0 2-1 0 0,0-1 1 0 0,-1 1-1 0 0,1 0 1 0 0,-1 1 0 0 0,0 0-1 0 0,1 0 1 0 0,-1 1-1 0 0,0 0 1 0 0,-12 0 0 0 0,1 2-14 0 0,-1 0 1 0 0,1 1-1 0 0,0 1 1 0 0,-28 9 0 0 0,0 2 33 0 0,0 3 1 0 0,2 2-1 0 0,-74 40 1 0 0,86-39-14 0 0,1 2 0 0 0,1 1 0 0 0,1 2 1 0 0,1 0-1 0 0,-32 36 0 0 0,53-51-16 0 0,0 1-1 0 0,1 0 0 0 0,0 0 1 0 0,1 1-1 0 0,0 0 1 0 0,1 1-1 0 0,0-1 0 0 0,1 1 1 0 0,-4 14-1 0 0,7-16 1 0 0,0-1 0 0 0,0 0 0 0 0,1 1 0 0 0,1-1 0 0 0,0 1-1 0 0,0-1 1 0 0,1 1 0 0 0,0-1 0 0 0,1 1 0 0 0,0-1 0 0 0,1 0 0 0 0,5 15-1 0 0,-2-12 2 0 0,0-1-1 0 0,1 1 0 0 0,1-1 1 0 0,0-1-1 0 0,0 1 0 0 0,1-1 0 0 0,19 17 1 0 0,-3-5-7 0 0,2-1 0 0 0,30 19 0 0 0,-42-33 4 0 0,-1 0 1 0 0,1 0-1 0 0,0-2 0 0 0,1 0 1 0 0,0 0-1 0 0,0-2 0 0 0,0 0 1 0 0,0 0-1 0 0,1-2 0 0 0,-1 0 1 0 0,1-1-1 0 0,22-1 1 0 0,-13-2 0 0 0,0-1 0 0 0,-1-1 0 0 0,1-1 0 0 0,-1-1 0 0 0,-1-2 0 0 0,1 0 0 0 0,31-16 0 0 0,201-124-14 0 0,-10-24 29 0 0,-13 8-44 0 0,987-550-23 0 0,-122 129 66 0 0,-549 313-13 0 0,17 43-10 0 0,44 34 10 0 0,12 56 9 0 0,-393 106 35 0 0,382-4 0 0 0,-458 39-5 0 0,0 8 1 0 0,0 6-1 0 0,221 52 1 0 0,252 123 59 0 0,-62-15-1 0 0,505 110 599 0 0,-1000-265-565 0 0,100 44 0 0 0,57 47 30 0 0,-204-101-103 0 0,36 12 0 0 0,-1 0-2 0 0,-51-20-42 0 0,-1 0-24 0 0,1 0 1 0 0,0 0-1 0 0,0 0 0 0 0,0-1 1 0 0,0 0-1 0 0,10 1 0 0 0,-17-3 9 0 0,1 0-1 0 0,-1 0 0 0 0,0-1 0 0 0,1 1 1 0 0,-1 0-1 0 0,0 0 0 0 0,0 0 1 0 0,1-1-1 0 0,-1 1 0 0 0,0 0 0 0 0,0 0 1 0 0,1-1-1 0 0,-1 1 0 0 0,0 0 0 0 0,0 0 1 0 0,0-1-1 0 0,1 1 0 0 0,-1 0 1 0 0,0-1-1 0 0,0 1 0 0 0,0 0 0 0 0,0-1 1 0 0,0 1-1 0 0,0 0 0 0 0,0-1 0 0 0,0 1 1 0 0,0 0-1 0 0,0-1 0 0 0,0 1 0 0 0,0 0 1 0 0,0-1-1 0 0,0 1 0 0 0,0 0 1 0 0,0-1-1 0 0,0 1 0 0 0,0 0 0 0 0,0-1 1 0 0,0 1-1 0 0,-1 0 0 0 0,1-1 0 0 0,0 1 1 0 0,0 0-1 0 0,0 0 0 0 0,-1-1 0 0 0,-6-16-73 0 0,4 14 54 0 0,0 0-1 0 0,0 0 1 0 0,-1 0-1 0 0,1 0 1 0 0,-1 0 0 0 0,1 1-1 0 0,-1-1 1 0 0,0 1 0 0 0,0 0-1 0 0,-6-2 1 0 0,-8-4-73 0 0,-149-100-637 0 0,6-14-189 0 0,144 109 773 0 0,-31-24-310 0 0,13 12-129 0 0,2-2-1 0 0,-39-39 0 0 0,41 27 150 0 0,26 34 414 0 0,5 4 23 0 0,0 1 0 0 0,0 0 0 0 0,0 0 0 0 0,0 0 0 0 0,0 0 0 0 0,0 0 0 0 0,0 0 0 0 0,0-1 0 0 0,0 1 0 0 0,0 0 0 0 0,0 0 0 0 0,0 0 0 0 0,0 0 0 0 0,0 0 0 0 0,0-1 0 0 0,0 1 0 0 0,0 0 0 0 0,0 0 0 0 0,0 0 0 0 0,0 0 0 0 0,0 0 0 0 0,1 0 0 0 0,-1 0 0 0 0,0-1 0 0 0,0 1 0 0 0,0 0 0 0 0,0 0 0 0 0,0 0 0 0 0,0 0 0 0 0,0 0 0 0 0,0 0 0 0 0,0 0 0 0 0,1 0 0 0 0,-1 0 0 0 0,0 0 0 0 0,0-1 0 0 0,0 1 0 0 0,0 0 0 0 0,0 0 0 0 0,0 0 0 0 0,1 0 0 0 0,-1 0 0 0 0,0 0 0 0 0,0 0 0 0 0,0 0 0 0 0,0 0 0 0 0,0 0 0 0 0,0 0 0 0 0,1 0 0 0 0,-1 0 0 0 0,0 0 0 0 0,0 0 0 0 0,0 0 0 0 0,0 0 0 0 0,0 1 0 0 0,0-1 0 0 0,1 0 0 0 0,-1 0 0 0 0,0 0 0 0 0,0 0 0 0 0,0 0 0 0 0,0 0 0 0 0,0 0 0 0 0,0 0 0 0 0,1 1 0 0 0,0-1 0 0 0,4 29 118 0 0,-4-23-72 0 0,1 0 1 0 0,0 1-1 0 0,0-1 1 0 0,1 0-1 0 0,0 0 1 0 0,6 10 0 0 0,26 31 169 0 0,-26-36-169 0 0,19 25 127 0 0,63 57 0 0 0,42 21 78 0 0,-120-104-230 0 0,63 49 112 0 0,132 77 0 0 0,69 51-64 0 0,-250-164-70 0 0,0 1-1 0 0,33 39 0 0 0,-54-57-8 0 0,-1 1 1 0 0,1-1 0 0 0,-1 1-1 0 0,-1 0 1 0 0,1 0 0 0 0,-1 0-1 0 0,-1 1 1 0 0,1 0 0 0 0,-1-1-1 0 0,0 1 1 0 0,-1 0 0 0 0,0 1-1 0 0,0-1 1 0 0,-1 0 0 0 0,0 13-1 0 0,-1-9-15 0 0,-1 0-1 0 0,0-1 1 0 0,-1 1 0 0 0,0-1-1 0 0,-1 1 1 0 0,0-1-1 0 0,-1 0 1 0 0,0 0-1 0 0,-7 11 1 0 0,3-8-16 0 0,0 0-1 0 0,-2 0 1 0 0,0-1-1 0 0,0 0 1 0 0,-23 21 0 0 0,8-13-121 0 0,-1-1 1 0 0,-1-1-1 0 0,-1-2 1 0 0,0 0-1 0 0,-2-2 1 0 0,-31 12 0 0 0,-8 0-1222 0 0,0-4 0 0 0,-1-2 0 0 0,-1-3 0 0 0,-1-4 0 0 0,-98 8 1 0 0,29-16-2355 0 0,-6-2-261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0.916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265 599 512 0 0,'-105'-60'2776'0'0,"43"24"895"0"0,25 13-1048 0 0,25 14-1006 0 0,-1 2 1 0 0,-21-12 3552 0 0,61 39-4073 0 0,1-1 1 0 0,52 26-1 0 0,413 227 1070 0 0,539 416-1314 0 0,-720-454-808 0 0,-239-178-34 0 0,301 247 120 0 0,-293-236-121 0 0,21 11-2 0 0,-91-70-5 0 0,-4-3-7 0 0,-1-1 0 0 0,1 1 1 0 0,9 3-1 0 0,-16-8 3 0 0,0 0 0 0 0,0 0 1 0 0,0 0-1 0 0,1 0 0 0 0,-1 0 0 0 0,0 0 1 0 0,0 0-1 0 0,0 0 0 0 0,0 1 0 0 0,0-1 1 0 0,0 0-1 0 0,0 0 0 0 0,0 0 0 0 0,0 0 1 0 0,0 0-1 0 0,1 0 0 0 0,-1 0 0 0 0,0 0 1 0 0,0 0-1 0 0,0 0 0 0 0,0 0 0 0 0,0 0 1 0 0,0 0-1 0 0,0-1 0 0 0,0 1 0 0 0,0 0 1 0 0,0 0-1 0 0,0 0 0 0 0,1 0 0 0 0,-1 0 0 0 0,0 0 1 0 0,0 0-1 0 0,0 0 0 0 0,0 0 0 0 0,0 0 1 0 0,0 0-1 0 0,0 0 0 0 0,0 0 0 0 0,0 0 1 0 0,0 0-1 0 0,0 0 0 0 0,0-1 0 0 0,0 1 1 0 0,0 0-1 0 0,0 0 0 0 0,0 0 0 0 0,0 0 1 0 0,-1-6-17 0 0,-5-9-7 0 0,-6-3 0 0 0,-1 1-1 0 0,0 0 1 0 0,-27-25 0 0 0,10 11 7 0 0,-265-283 58 0 0,-16 14-2 0 0,-2 40-23 0 0,-11 12-71 0 0,280 215 49 0 0,-620-485-214 0 0,391 308 113 0 0,128 102 57 0 0,16 12 45 0 0,93 74-16 0 0,36 22 21 0 0,0 0 0 0 0,0 0 0 0 0,0 0 0 0 0,0 0 0 0 0,0 0 0 0 0,-1 0 0 0 0,1 0 0 0 0,0 0 1 0 0,0 0-1 0 0,0 0 0 0 0,0 0 0 0 0,0 0 0 0 0,-1 0 0 0 0,1 0 0 0 0,0 0 0 0 0,0 0 0 0 0,0 0 0 0 0,0 0 0 0 0,0 0 0 0 0,0 0 0 0 0,0 0 0 0 0,-1 0 0 0 0,1 0 0 0 0,0 1 0 0 0,0-1 0 0 0,0 0 0 0 0,0 0 0 0 0,0 0 0 0 0,0 0 0 0 0,0 0 0 0 0,0 0 0 0 0,-1 0 1 0 0,1 0-1 0 0,0 1 0 0 0,0-1 0 0 0,0 0 0 0 0,0 0 0 0 0,0 0 0 0 0,0 0 0 0 0,0 0 0 0 0,0 0 0 0 0,0 1 0 0 0,0-1 0 0 0,0 0 0 0 0,0 0 0 0 0,0 0 0 0 0,0 0 0 0 0,0 0 0 0 0,0 0 0 0 0,0 1 0 0 0,0-1 0 0 0,0 0 0 0 0,0 0 0 0 0,0 0 0 0 0,1 9 21 0 0,3 0-9 0 0,-1-1 0 0 0,1 0 0 0 0,1 0 0 0 0,0 0 0 0 0,6 9 0 0 0,0-1 1 0 0,28 40 133 0 0,54 61 0 0 0,56 45 63 0 0,-133-145-203 0 0,69 72 102 0 0,91 97 99 0 0,296 273 75 0 0,-46-68-101 0 0,-228-205-135 0 0,-182-171-46 0 0,21 19-4 0 0,41 29-1 0 0,-67-54 12 0 0,1-2 0 0 0,0 1 1 0 0,0-2-1 0 0,0 0 0 0 0,1 0 0 0 0,0-1 1 0 0,0 0-1 0 0,23 3 0 0 0,-32-7-7 0 0,0 0 1 0 0,0-1-1 0 0,0 0 0 0 0,0 0 0 0 0,0 0 1 0 0,0-1-1 0 0,0 1 0 0 0,0-1 1 0 0,0 0-1 0 0,0 0 0 0 0,0 0 0 0 0,6-4 1 0 0,-8 4-3 0 0,1 0-1 0 0,-1-1 1 0 0,0 0 0 0 0,0 1 0 0 0,0-1 0 0 0,0 0 0 0 0,0 0 0 0 0,0 0 0 0 0,-1-1 0 0 0,1 1-1 0 0,-1 0 1 0 0,1 0 0 0 0,-1-1 0 0 0,0 1 0 0 0,0-1 0 0 0,0 1 0 0 0,0-1 0 0 0,-1 0 0 0 0,2-4-1 0 0,0-13-61 0 0,-1 0 0 0 0,-1-1-1 0 0,-3-31 1 0 0,0 34 24 0 0,0-1 0 0 0,-1 1 0 0 0,-1 0 0 0 0,-1 1 0 0 0,-1-1 0 0 0,0 1 0 0 0,-15-24-1 0 0,1 6-33 0 0,-2 1 0 0 0,-37-43 0 0 0,-4 6-58 0 0,-105-89 0 0 0,-88-48-100 0 0,215 175 185 0 0,4 3 36 0 0,-329-268-258 0 0,254 198 169 0 0,-111-128-1 0 0,157 145 49 0 0,50 60 87 0 0,14 18 49 0 0,11 15-40 0 0,75 101 292 0 0,106 140 255 0 0,15-10-203 0 0,178 177-119 0 0,-193-217-215 0 0,-46-50-28 0 0,-19-17-45 0 0,178 188 22 0 0,17-21-294 0 0,-213-218-8 0 0,-91-73 196 0 0,1 0 0 0 0,-1-1 0 0 0,1-1 0 0 0,1-1 0 0 0,23 8 0 0 0,-36-14 59 0 0,0 1 0 0 0,0-1 0 0 0,0-1 0 0 0,1 1 0 0 0,-1 0 0 0 0,0-1 0 0 0,0 0 0 0 0,1 0 0 0 0,6-1 0 0 0,-9 0 24 0 0,-1 1 0 0 0,0-1 1 0 0,0 1-1 0 0,0 0 0 0 0,0-1 0 0 0,0 0 0 0 0,0 1 0 0 0,-1-1 0 0 0,1 0 0 0 0,0 1 1 0 0,0-1-1 0 0,0 0 0 0 0,-1 0 0 0 0,1 0 0 0 0,0 1 0 0 0,0-3 0 0 0,0 1-18 0 0,0 0-1 0 0,0 0 1 0 0,-1 0-1 0 0,1 0 1 0 0,-1 0-1 0 0,1 0 0 0 0,-1 0 1 0 0,0 0-1 0 0,0 0 1 0 0,0-1-1 0 0,0-1 1 0 0,-2-8-175 0 0,0 1 1 0 0,0 0-1 0 0,-1 0 1 0 0,-1 0 0 0 0,1 1-1 0 0,-2-1 1 0 0,0 1 0 0 0,-9-16-1 0 0,-59-75-1992 0 0,72 100 2183 0 0,-475-524-7281 0 0,-48 45 5794 0 0,71 74 678 0 0,28-27-2824 0 0,260 256 123 0 0,121 136 2473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1.067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57 149 80 0 0,'-13'-19'53'0'0,"4"6"489"0"0,-12-20 0 0 0,19 28-104 0 0,0 1 0 0 0,0-1 0 0 0,1 1 0 0 0,-1-1 0 0 0,1 0 0 0 0,0 0 0 0 0,0 0 0 0 0,0-9-1 0 0,1 13-285 0 0,-1-1 0 0 0,1 1 0 0 0,1 0 0 0 0,-1 0 0 0 0,0 0 0 0 0,0-1-1 0 0,0 1 1 0 0,0 0 0 0 0,1 0 0 0 0,-1 0 0 0 0,1 0 0 0 0,-1 0 0 0 0,1 0 0 0 0,-1-1-1 0 0,1 1 1 0 0,0 0 0 0 0,-1 1 0 0 0,1-1 0 0 0,0 0 0 0 0,0 0 0 0 0,0 0-1 0 0,0 0 1 0 0,-1 0 0 0 0,1 1 0 0 0,0-1 0 0 0,1 0 0 0 0,-1 1 0 0 0,0-1-1 0 0,0 1 1 0 0,0-1 0 0 0,0 1 0 0 0,0 0 0 0 0,0 0 0 0 0,1-1 0 0 0,-1 1 0 0 0,2 0-1 0 0,1 0 181 0 0,0 0-1 0 0,0 0 1 0 0,0 1 0 0 0,0-1-1 0 0,0 1 1 0 0,-1 0-1 0 0,1 0 1 0 0,0 1-1 0 0,0-1 1 0 0,4 3-1 0 0,13 9 510 0 0,0 0 0 0 0,-1 2 0 0 0,-1 0-1 0 0,21 21 1 0 0,64 76 1023 0 0,130 196 676 0 0,-176-227-2224 0 0,217 329 833 0 0,-12 11-648 0 0,-195-312-447 0 0,36 63 45 0 0,177 269-114 0 0,-236-377-186 0 0,68 73 1 0 0,-85-108-231 0 0,1-1 1 0 0,1-2 0 0 0,1 0 0 0 0,48 28-1 0 0,-69-48 36 0 0,1 0 0 0 0,0-1-1 0 0,19 6 1 0 0,-25-9 171 0 0,-1-1 0 0 0,1 0 1 0 0,-1 0-1 0 0,0 0 0 0 0,1-1 0 0 0,0 0 0 0 0,-1 0 0 0 0,1 0 0 0 0,-1 0 0 0 0,1-1 1 0 0,-1 0-1 0 0,9-2 0 0 0,-11 2 72 0 0,0 0 0 0 0,0-1 0 0 0,0 1 0 0 0,1-1 0 0 0,-1 1 0 0 0,-1-1 0 0 0,3-2 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1.861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665 1894 1432 0 0,'-32'-3'5050'0'0,"-44"2"0"0"0,51 1-3091 0 0,24 0-1821 0 0,0 0 1 0 0,0 0 0 0 0,0 0-1 0 0,0 0 1 0 0,0-1-1 0 0,0 1 1 0 0,-1 0 0 0 0,1 0-1 0 0,0-1 1 0 0,0 1-1 0 0,0-1 1 0 0,1 1 0 0 0,-1-1-1 0 0,0 1 1 0 0,0-1-1 0 0,0 0 1 0 0,0 1-1 0 0,0-1 1 0 0,1 0 0 0 0,-1 1-1 0 0,0-1 1 0 0,0 0-1 0 0,0-1 1 0 0,0 0 31 0 0,0-1 0 0 0,0 1 0 0 0,0 0 0 0 0,1-1 0 0 0,-1 1 0 0 0,1 0 0 0 0,-1-1 0 0 0,1 1 0 0 0,0-1 0 0 0,0-2 0 0 0,1-5 147 0 0,0 1 0 0 0,0-1 0 0 0,1 0 0 0 0,4-10 0 0 0,-2 8-127 0 0,1 1 0 0 0,1 0 0 0 0,0 0 0 0 0,0 0 0 0 0,1 0 0 0 0,0 1 0 0 0,1 0 0 0 0,0 1-1 0 0,1 0 1 0 0,0 0 0 0 0,0 1 0 0 0,13-9 0 0 0,4-1 64 0 0,0 1-1 0 0,1 2 1 0 0,47-20 0 0 0,1 8 302 0 0,146-33 1 0 0,-219 60-551 0 0,374-71 617 0 0,-356 68-602 0 0,-10 2-10 0 0,643-89 514 0 0,-287 84-521 0 0,-240 7-1 0 0,35-8 12 0 0,-130 3-52 0 0,1-2 1 0 0,56-17-1 0 0,-86 23 21 0 0,1-1 0 0 0,-1-1 1 0 0,1 1-1 0 0,-1 0 0 0 0,0 0 0 0 0,1-1 0 0 0,-1 1 1 0 0,0-1-1 0 0,0 0 0 0 0,0 0 0 0 0,0 0 1 0 0,-1 0-1 0 0,4-3 0 0 0,-4 3 0 0 0,-1 1 0 0 0,1 0 0 0 0,-1-1 0 0 0,1 1-1 0 0,-1 0 1 0 0,1-1 0 0 0,-1 1 0 0 0,0-1 0 0 0,1 1 0 0 0,-1-1 0 0 0,0 1 0 0 0,0-1-1 0 0,0 1 1 0 0,0 0 0 0 0,-1-1 0 0 0,1 1 0 0 0,0-1 0 0 0,-1 1 0 0 0,1-1 0 0 0,-1 1 0 0 0,1 0-1 0 0,-1-1 1 0 0,1 1 0 0 0,-1 0 0 0 0,0-1 0 0 0,-2-1 0 0 0,0-1-28 0 0,-1 0 1 0 0,0 0 0 0 0,0 1 0 0 0,0-1-1 0 0,-1 1 1 0 0,-9-6 0 0 0,-33-14-184 0 0,43 21 206 0 0,-339-142-1084 0 0,70 31 439 0 0,-153-90-96 0 0,9-15 455 0 0,-59-30 244 0 0,145 101 93 0 0,282 130 24 0 0,-1 1 1 0 0,0 4-1 0 0,-1 1 0 0 0,-103-8 0 0 0,134 18-5 0 0,0 2 0 0 0,1 0 0 0 0,-1 1-1 0 0,-21 5 1 0 0,32-5-17 0 0,0 1-1 0 0,0 0 1 0 0,0 0 0 0 0,0 0-1 0 0,1 2 1 0 0,-1-1 0 0 0,1 1-1 0 0,0 0 1 0 0,0 0 0 0 0,-11 11-1 0 0,16-12-1 0 0,0-1 0 0 0,0 1 1 0 0,1 0-1 0 0,-1 0 0 0 0,1 0 0 0 0,0 1 0 0 0,0-1 0 0 0,0 1 0 0 0,1-1 0 0 0,-1 1 0 0 0,1-1 1 0 0,0 1-1 0 0,1 0 0 0 0,-1-1 0 0 0,1 1 0 0 0,0 0 0 0 0,0-1 0 0 0,1 9 0 0 0,0-5 12 0 0,1 0 0 0 0,-1 0-1 0 0,1 0 1 0 0,1-1 0 0 0,0 1 0 0 0,0-1-1 0 0,0 1 1 0 0,1-1 0 0 0,0 0-1 0 0,7 8 1 0 0,1-1 40 0 0,1 0 0 0 0,0-2 1 0 0,1 1-1 0 0,0-2 0 0 0,1 0 0 0 0,1-1 0 0 0,-1 0 1 0 0,2-1-1 0 0,17 7 0 0 0,26 8 150 0 0,78 20-1 0 0,-84-28-96 0 0,652 164 477 0 0,5-39-413 0 0,-167-20-36 0 0,-488-108-159 0 0,164 49 8 0 0,-162-41-1 0 0,94 48-1 0 0,-113-49-24 0 0,68 39-52 0 0,-88-47 16 0 0,-1 0 1 0 0,0 1 0 0 0,22 22 0 0 0,-34-29-10 0 0,-1 0 0 0 0,1 1 0 0 0,-1 0 1 0 0,0 0-1 0 0,6 13 0 0 0,-10-18 34 0 0,0 0-1 0 0,0 0 1 0 0,0 0-1 0 0,0 0 1 0 0,0 0 0 0 0,-1 0-1 0 0,1 1 1 0 0,-1-1-1 0 0,0 0 1 0 0,1 0-1 0 0,-1 0 1 0 0,0 0 0 0 0,0 1-1 0 0,0-1 1 0 0,-1 0-1 0 0,1 0 1 0 0,0 0 0 0 0,-1 1-1 0 0,1-1 1 0 0,-1 0-1 0 0,0 0 1 0 0,0 0 0 0 0,0 0-1 0 0,0 0 1 0 0,0 0-1 0 0,-2 2 1 0 0,-2 0-30 0 0,0 0 1 0 0,-1 0-1 0 0,1 0 0 0 0,0-1 0 0 0,-1 0 1 0 0,0-1-1 0 0,0 1 0 0 0,1-1 0 0 0,-2 0 1 0 0,1 0-1 0 0,-9 1 0 0 0,-9 0-223 0 0,-39 2-1 0 0,23-5-140 0 0,1-2 0 0 0,-1-2-1 0 0,-48-10 1 0 0,-116-37-1515 0 0,149 36 1487 0 0,-701-216-2461 0 0,599 175 2814 0 0,-188-69 46 0 0,6-17 144 0 0,202 74-59 0 0,64 31 25 0 0,33 16 289 0 0,1-2 0 0 0,-52-41 0 0 0,91 64-344 0 0,-3-2 63 0 0,0 0 0 0 0,1 1 0 0 0,-1-1 0 0 0,1-1 0 0 0,-1 1 0 0 0,1 0 0 0 0,0-1 0 0 0,0 1 0 0 0,0-1 0 0 0,0 0-1 0 0,0 1 1 0 0,1-1 0 0 0,-1 0 0 0 0,1 0 0 0 0,-1-4 0 0 0,2 6-41 0 0,0 1 0 0 0,0-1 0 0 0,0 0-1 0 0,0 0 1 0 0,0 1 0 0 0,0-1 0 0 0,0 0 0 0 0,0 0 0 0 0,0 1 0 0 0,1-1-1 0 0,-1 0 1 0 0,0 1 0 0 0,1-1 0 0 0,-1 0 0 0 0,0 1 0 0 0,1-1-1 0 0,-1 1 1 0 0,1-1 0 0 0,-1 1 0 0 0,1-1 0 0 0,-1 1 0 0 0,1-1 0 0 0,-1 1-1 0 0,1-1 1 0 0,0 1 0 0 0,1-1 0 0 0,19-8 527 0 0,-2 5-223 0 0,0 0 1 0 0,0 2-1 0 0,19-1 0 0 0,63 3 513 0 0,-12 5-227 0 0,113 22 1 0 0,87 37 120 0 0,202 91-208 0 0,-10 35-210 0 0,303 91-40 0 0,-709-257-266 0 0,123 57 0 0 0,58 53-177 0 0,-229-120-29 0 0,27 21 1 0 0,-44-29 103 0 0,-4 0-282 0 0,-12-6 174 0 0,-16-6 1 0 0,-1-3-45 0 0,-32-16 0 0 0,3 0-46 0 0,-521-226-3590 0 0,-121-52-734 0 0,192 78 3301 0 0,366 161 1199 0 0,-91-44 5 0 0,45 24 331 0 0,114 54-24 0 0,42 19 58 0 0,0 2 0 0 0,-1 1-1 0 0,-49-9 1 0 0,237 62 726 0 0,-145-41-1007 0 0,5 2-20 0 0,1-1 0 0 0,0-1 1 0 0,44 2-1 0 0,-27-8-114 0 0,0-1 0 0 0,-1-2 0 0 0,52-13 0 0 0,108-40-543 0 0,-192 57 674 0 0,302-98-3905 0 0,-199 68 2593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2.050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659 638 8 0 0,'176'-2'1018'0'0,"-59"13"3169"0"0,-74-7-13 0 0,-43-4-4076 0 0,1 0 1 0 0,-1 0-1 0 0,0 0 0 0 0,0 0 0 0 0,1 0 0 0 0,-1 0 0 0 0,0 0 0 0 0,1 0 0 0 0,-1-1 0 0 0,0 1 0 0 0,0 0 0 0 0,1 0 0 0 0,-1 0 1 0 0,0 0-1 0 0,0 0 0 0 0,2-1 392 0 0,-2 0-392 0 0,0 1 0 0 0,0 0 0 0 0,0 0 1 0 0,0-1-1 0 0,1 1 0 0 0,-1 0 0 0 0,0 0 0 0 0,0-1 0 0 0,0 1 0 0 0,0 0 0 0 0,0-1 0 0 0,0 1 0 0 0,0 0 0 0 0,0 0 1 0 0,0-1-1 0 0,0 1 0 0 0,0 0 0 0 0,0-1 0 0 0,0 1 0 0 0,0 0 0 0 0,0 0 0 0 0,0-1 0 0 0,0 1 0 0 0,0 0 0 0 0,0-1 0 0 0,0 1 1 0 0,0 0-1 0 0,-1 0 0 0 0,1-1 0 0 0,0 1 0 0 0,0-1 0 0 0,-9-14 1098 0 0,-10-8-111 0 0,0 1 0 0 0,-2 1 1 0 0,-35-29-1 0 0,50 46-1028 0 0,-61-49 923 0 0,-74-43 1 0 0,124 85-885 0 0,0 1 8 0 0,0 1 1 0 0,0 0 0 0 0,-1 1-1 0 0,-1 1 1 0 0,1 1 0 0 0,-1 1-1 0 0,-21-4 1 0 0,-19 1 75 0 0,-59-1 1 0 0,-34-4-200 0 0,139 12-26 0 0,0-2 1 0 0,0 0 0 0 0,0-1 0 0 0,-18-7 0 0 0,27 9-8 0 0,-1 0 1 0 0,1 0-1 0 0,0-1 1 0 0,0 1-1 0 0,1-1 1 0 0,-1 0-1 0 0,0 0 1 0 0,1-1-1 0 0,0 1 1 0 0,0 0-1 0 0,0-1 1 0 0,0 0-1 0 0,0 0 1 0 0,1 0-1 0 0,0 0 1 0 0,-3-7-1 0 0,2 1-647 0 0,1 0-1 0 0,0 0 0 0 0,1-1 0 0 0,0 1 0 0 0,0-1 0 0 0,1 1 0 0 0,1-1 0 0 0,0 1 0 0 0,3-17 1 0 0,8-20-1907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5.342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4024 1315 512 0 0,'31'-229'8863'0'0,"-13"134"-3544"0"0,-12 68-3333 0 0,-1 0-1 0 0,4-56 0 0 0,-9 82-1906 0 0,0-1 1 0 0,0 1-1 0 0,0-1 0 0 0,0 1 1 0 0,0 0-1 0 0,0-1 0 0 0,0 1 1 0 0,-1 0-1 0 0,1-1 1 0 0,0 1-1 0 0,-1 0 0 0 0,1-1 1 0 0,-1 1-1 0 0,0 0 0 0 0,1 0 1 0 0,-1 0-1 0 0,0 0 1 0 0,0-1-1 0 0,1 1 0 0 0,-1 0 1 0 0,0 0-1 0 0,0 0 1 0 0,0 1-1 0 0,0-1 0 0 0,-1 0 1 0 0,1 0-1 0 0,0 1 0 0 0,0-1 1 0 0,0 0-1 0 0,-1 1 1 0 0,1-1-1 0 0,0 1 0 0 0,-1 0 1 0 0,1-1-1 0 0,0 1 1 0 0,-1 0-1 0 0,1 0 0 0 0,0 0 1 0 0,-1 0-1 0 0,1 0 0 0 0,0 0 1 0 0,-1 0-1 0 0,1 0 1 0 0,-2 1-1 0 0,-4 0 86 0 0,-1 1 0 0 0,1 0 0 0 0,0 1-1 0 0,0-1 1 0 0,0 1 0 0 0,-8 5 0 0 0,-45 33 604 0 0,9-5-282 0 0,14-13-170 0 0,-113 63 437 0 0,43-33-483 0 0,-3-5 0 0 0,-1-5-1 0 0,-147 37 1 0 0,157-60-195 0 0,0-4 0 0 0,-1-4-1 0 0,-1-5 1 0 0,-138-7 0 0 0,-269-70 29 0 0,216 20-111 0 0,4 21-12 0 0,77 21-24 0 0,190 8 37 0 0,0 1 0 0 0,0 1 1 0 0,1 1-1 0 0,-1 1 1 0 0,1 1-1 0 0,-26 9 1 0 0,41-11-1 0 0,1 0 0 0 0,-1 0 0 0 0,1 0 0 0 0,0 1 0 0 0,0 0 0 0 0,1 0 1 0 0,-1 0-1 0 0,-7 8 0 0 0,11-9 3 0 0,0 0 1 0 0,-1-1-1 0 0,1 1 1 0 0,0 0-1 0 0,0 0 0 0 0,1 0 1 0 0,-1 0-1 0 0,1 0 1 0 0,-1 0-1 0 0,1 1 1 0 0,0-1-1 0 0,0 0 0 0 0,1 1 1 0 0,-1-1-1 0 0,1 1 1 0 0,-1-1-1 0 0,1 7 1 0 0,1-7-1 0 0,0 0 1 0 0,0-1 0 0 0,-1 1 0 0 0,2 0 0 0 0,-1-1 0 0 0,0 1 0 0 0,0-1 0 0 0,1 0 0 0 0,-1 1 0 0 0,1-1 0 0 0,0 0 0 0 0,0 0 0 0 0,0 0 0 0 0,0 0-1 0 0,0 0 1 0 0,0 0 0 0 0,0 0 0 0 0,1-1 0 0 0,-1 0 0 0 0,5 3 0 0 0,5 1-2 0 0,-1 0 1 0 0,2 0-1 0 0,13 2 0 0 0,20 4 22 0 0,1-2 0 0 0,51 3 0 0 0,98-2 71 0 0,-152-9-89 0 0,657-5 184 0 0,-318-4-84 0 0,577-9 146 0 0,-697 12-204 0 0,-244 4-38 0 0,511-1 44 0 0,-254 26-31 0 0,-5 21 46 0 0,-54-8-20 0 0,25 6 37 0 0,-194-31-55 0 0,0 1-1 0 0,85 38 1 0 0,-111-41 0 0 0,39 25 0 0 0,-54-30-11 0 0,0 0 0 0 0,0 1 0 0 0,0-1-1 0 0,-1 2 1 0 0,0-1 0 0 0,0 0 0 0 0,-1 1-1 0 0,8 12 1 0 0,-12-17-7 0 0,0-1 0 0 0,0 1 0 0 0,0 0 0 0 0,0 0 0 0 0,0 0 0 0 0,-1 0 0 0 0,1 0 0 0 0,-1 1 0 0 0,1-1 0 0 0,-1 0 0 0 0,0 0 0 0 0,0 0 0 0 0,0 0 0 0 0,0 0 1 0 0,0 0-1 0 0,0 1 0 0 0,0-1 0 0 0,-2 3 0 0 0,1-3-1 0 0,0 0 1 0 0,0 0 0 0 0,0-1 0 0 0,-1 1 0 0 0,1 0 0 0 0,-1 0-1 0 0,1-1 1 0 0,-1 1 0 0 0,0-1 0 0 0,0 1 0 0 0,0-1 0 0 0,0 0-1 0 0,0 1 1 0 0,0-1 0 0 0,0 0 0 0 0,0 0 0 0 0,-3 0 0 0 0,-9 4 21 0 0,0-1 0 0 0,0 0 0 0 0,-1-2 0 0 0,-21 3-1 0 0,-65-2 98 0 0,90-4-111 0 0,-86-2 35 0 0,0-4-1 0 0,-97-21 1 0 0,-193-56 45 0 0,-271-85-75 0 0,265 65-28 0 0,-192-36-57 0 0,-3 32-9 0 0,82 68 10 0 0,399 39 21 0 0,0 5 0 0 0,1 5 0 0 0,-1 4 1 0 0,-134 35-1 0 0,214-41 32 0 0,0 1 1 0 0,1 1 0 0 0,0 1 0 0 0,1 2 0 0 0,0 0 0 0 0,1 2 0 0 0,0 0-1 0 0,1 2 1 0 0,-23 19 0 0 0,43-32 7 0 0,0 0 0 0 0,0 0-1 0 0,0 1 1 0 0,-4 5 0 0 0,7-8 0 0 0,-1 0 1 0 0,0 0 0 0 0,1 0 0 0 0,0-1-1 0 0,-1 1 1 0 0,1 0 0 0 0,-1 0-1 0 0,1 0 1 0 0,0 0 0 0 0,0 1 0 0 0,0-1-1 0 0,0 0 1 0 0,-1 0 0 0 0,1 0-1 0 0,0 0 1 0 0,1 0 0 0 0,-1 0-1 0 0,0 0 1 0 0,0 0 0 0 0,0 0 0 0 0,1 0-1 0 0,-1 0 1 0 0,0 0 0 0 0,1 0-1 0 0,0 1 1 0 0,1 1-2 0 0,1-1 0 0 0,-1 1-1 0 0,1 0 1 0 0,0-1 0 0 0,0 1 0 0 0,0-1-1 0 0,0 0 1 0 0,0 0 0 0 0,0 0 0 0 0,5 1-1 0 0,1 1 4 0 0,1 0 0 0 0,17 3 0 0 0,164 24 5 0 0,5-16 18 0 0,-147-12-7 0 0,981 13 88 0 0,-7-89 11 0 0,-849 54-94 0 0,325-34 33 0 0,2 22 73 0 0,-455 30-115 0 0,20 0 32 0 0,80-11 0 0 0,-133 9-25 0 0,1 0 0 0 0,-1-1-1 0 0,19-7 1 0 0,-25 6 0 0 0,-9 2 6 0 0,-13-2 25 0 0,-24 0 20 0 0,-76 1 0 0 0,56 3-49 0 0,-226-4 57 0 0,-203-7-64 0 0,-554 1-32 0 0,-2 88-70 0 0,95 93-103 0 0,943-169 190 0 0,-389 100-141 0 0,282-67 82 0 0,-157 71 0 0 0,269-105 61 0 0,-31 14-9 0 0,1 2 0 0 0,-34 23 1 0 0,57-34 4 0 0,1 1 0 0 0,-1 0 0 0 0,1 0 0 0 0,0 1 0 0 0,1 0 0 0 0,0 0 0 0 0,0 1 0 0 0,0-1 0 0 0,1 1 0 0 0,0 1 0 0 0,0-1 1 0 0,-5 16-1 0 0,9-23 2 0 0,1 1 0 0 0,-1 0 0 0 0,1-1 0 0 0,0 1 0 0 0,-1 0 1 0 0,1 0-1 0 0,0-1 0 0 0,0 1 0 0 0,0 0 0 0 0,0 0 0 0 0,0-1 1 0 0,1 1-1 0 0,-1 0 0 0 0,0-1 0 0 0,1 1 0 0 0,-1 0 0 0 0,1-1 1 0 0,0 1-1 0 0,0-1 0 0 0,-1 1 0 0 0,1-1 0 0 0,0 1 1 0 0,0-1-1 0 0,0 1 0 0 0,1-1 0 0 0,-1 0 0 0 0,0 0 0 0 0,3 2 1 0 0,1 1-1 0 0,0-1 1 0 0,1 0 0 0 0,-1 0 0 0 0,1-1 0 0 0,0 0-1 0 0,-1 0 1 0 0,10 2 0 0 0,21 2 5 0 0,0-2 1 0 0,0-1-1 0 0,68-3 1 0 0,-86 0-3 0 0,412-36 38 0 0,-3-37 8 0 0,387-113 121 0 0,-322 69-90 0 0,-49 18-39 0 0,326-76 24 0 0,-527 118-47 0 0,590-118 81 0 0,-410 97-57 0 0,-288 43 0 0 0,-109 27-20 0 0,0-2-1 0 0,-1 0 1 0 0,28-18 0 0 0,-51 28-20 0 0,-1 0 1 0 0,1 0-1 0 0,-1 0 0 0 0,1-1 1 0 0,-1 1-1 0 0,1 0 0 0 0,-1-1 1 0 0,1 1-1 0 0,-1 0 0 0 0,0-1 1 0 0,1 1-1 0 0,-1 0 0 0 0,0-1 0 0 0,1 1 1 0 0,-1-1-1 0 0,0 1 0 0 0,1-1 1 0 0,-1 1-1 0 0,0-1 0 0 0,0 1 1 0 0,0-1-1 0 0,1 1 0 0 0,-1-1 1 0 0,0 0-1 0 0,0 0 1 0 0,-1 1 1 0 0,1-1-1 0 0,0 1 0 0 0,0-1 1 0 0,-1 1-1 0 0,1-1 0 0 0,0 1 0 0 0,-1-1 1 0 0,1 1-1 0 0,-1-1 0 0 0,1 1 1 0 0,-1 0-1 0 0,1-1 0 0 0,-1 1 1 0 0,1 0-1 0 0,-1 0 0 0 0,1-1 1 0 0,-2 1-1 0 0,-2-2 8 0 0,0 1 0 0 0,-1-1-1 0 0,1 1 1 0 0,-1 1 0 0 0,-4-2 0 0 0,-297 0 149 0 0,0 22-157 0 0,195-12 12 0 0,41-3-9 0 0,-342 29-13 0 0,43-3-7 0 0,-116 13-2 0 0,-515 102-48 0 0,710-92-43 0 0,-490 160 0 0 0,704-188 93 0 0,-113 57 0 0 0,131-49 12 0 0,51-30-7 0 0,1 1 1 0 0,0 0 0 0 0,0 0 0 0 0,0 1 0 0 0,1-1 0 0 0,-6 9-1 0 0,10-13 9 0 0,0 1 0 0 0,0-1 0 0 0,0 1 0 0 0,0-1 0 0 0,0 1 0 0 0,0-1 0 0 0,1 1 0 0 0,-1 0 0 0 0,1-1 0 0 0,-1 1 0 0 0,1 0 0 0 0,-1-1 0 0 0,1 1 0 0 0,0 0 0 0 0,0 0-1 0 0,0 0 1 0 0,0-1 0 0 0,0 1 0 0 0,1 0 0 0 0,0 2 0 0 0,0-2 0 0 0,0 1-1 0 0,0-1 1 0 0,0 0-1 0 0,0-1 1 0 0,1 1 0 0 0,-1 0-1 0 0,1 0 1 0 0,0 0-1 0 0,-1-1 1 0 0,1 1-1 0 0,0-1 1 0 0,0 0-1 0 0,3 3 1 0 0,5 1-2 0 0,1-1-1 0 0,-1 0 1 0 0,1 0-1 0 0,0-1 1 0 0,17 3 0 0 0,23 0 1 0 0,1-2 1 0 0,80-4-1 0 0,-86-1 4 0 0,409-29 47 0 0,1-26-35 0 0,-252 29-4 0 0,534-81 85 0 0,1-16-49 0 0,-287 46-31 0 0,645-66 73 0 0,-471 122 39 0 0,-618 21-110 0 0,-11 0 9 0 0,-15-2 8 0 0,-185-12 94 0 0,115 10-115 0 0,-784-33 44 0 0,542 27-50 0 0,-12 4-95 0 0,-378 40 1 0 0,103 45 21 0 0,576-70 59 0 0,-147 29-39 0 0,146-26 30 0 0,0 1 1 0 0,-53 24-1 0 0,86-32 9 0 0,-1 1 1 0 0,1 0-1 0 0,0 0 0 0 0,0 1 0 0 0,0 0 0 0 0,1 0 0 0 0,0 1 0 0 0,-13 14 0 0 0,20-20 5 0 0,0 0 0 0 0,0 1-1 0 0,0-1 1 0 0,0 1 0 0 0,0-1 0 0 0,1 1 0 0 0,-1 0 0 0 0,0-1 0 0 0,1 1 0 0 0,-1 0 0 0 0,1-1-1 0 0,0 1 1 0 0,-1 0 0 0 0,1 0 0 0 0,0 0 0 0 0,0-1 0 0 0,0 1 0 0 0,0 0 0 0 0,0 0 0 0 0,1-1-1 0 0,-1 1 1 0 0,1 0 0 0 0,-1 0 0 0 0,1-1 0 0 0,-1 1 0 0 0,1-1 0 0 0,0 1 0 0 0,0 0-1 0 0,0-1 1 0 0,0 1 0 0 0,0-1 0 0 0,0 0 0 0 0,0 1 0 0 0,0-1 0 0 0,3 2 0 0 0,4 4-4 0 0,-1-2 0 0 0,1 1 0 0 0,0-1 0 0 0,1 0 0 0 0,10 4 0 0 0,23 9 1 0 0,1-2-1 0 0,0-2 1 0 0,1-1 0 0 0,51 6 0 0 0,187 13 53 0 0,257-15-14 0 0,-4-27-63 0 0,-462 7 27 0 0,358-18 13 0 0,230-5-5 0 0,-634 26-8 0 0,324 7-2 0 0,-263-1 1 0 0,168 33-1 0 0,-174-14 12 0 0,-27-7-29 0 0,-42-12-6 0 0,-11-3 12 0 0,-9-4 15 0 0,-303-51 80 0 0,-1 0-82 0 0,-202-61-45 0 0,122 25 20 0 0,219 55 4 0 0,-2 7-1 0 0,-193-2 0 0 0,210 26-2 0 0,0 7 1 0 0,-242 39-1 0 0,315-27-9 0 0,-145 48 0 0 0,181-47 26 0 0,44-15 7 0 0,-1-1 1 0 0,1 0-1 0 0,0 1 1 0 0,0 0-1 0 0,0 0 1 0 0,0 0-1 0 0,-5 7 0 0 0,8-10 2 0 0,1 1 0 0 0,-1-1 0 0 0,1 1-1 0 0,0-1 1 0 0,0 1 0 0 0,-1 0 0 0 0,1-1-1 0 0,0 1 1 0 0,0 0 0 0 0,0-1 0 0 0,-1 1-1 0 0,1-1 1 0 0,0 1 0 0 0,0 0 0 0 0,0-1-1 0 0,0 1 1 0 0,0 0 0 0 0,0-1 0 0 0,1 1-1 0 0,-1 0 1 0 0,0-1 0 0 0,0 1-1 0 0,0 0 1 0 0,1-1 0 0 0,-1 1 0 0 0,0-1-1 0 0,1 1 1 0 0,-1-1 0 0 0,0 1 0 0 0,1-1-1 0 0,-1 1 1 0 0,1-1 0 0 0,-1 1 0 0 0,0-1-1 0 0,1 1 1 0 0,0 0 0 0 0,2 1-3 0 0,0 0-1 0 0,-1 0 1 0 0,1-1 0 0 0,0 1-1 0 0,5 1 1 0 0,11 4 0 0 0,0-2 0 0 0,0 0-1 0 0,33 4 1 0 0,65-1 45 0 0,-103-8-39 0 0,472-1 74 0 0,-428-1-63 0 0,985-64 115 0 0,-750 30-81 0 0,196-22-11 0 0,1 32-27 0 0,-475 26-10 0 0,38 0 1 0 0,58 7 1 0 0,-96-5 4 0 0,-1 1-1 0 0,1 0 1 0 0,0 1 0 0 0,-1 0 0 0 0,0 1-1 0 0,0 1 1 0 0,-1 0 0 0 0,23 14-1 0 0,-31-16 0 0 0,0 0 0 0 0,0 0 0 0 0,0 0 0 0 0,7 9 0 0 0,-11-12-2 0 0,0 0-1 0 0,0 0 1 0 0,-1 0 0 0 0,1 0 0 0 0,0 0-1 0 0,0 0 1 0 0,-1 1 0 0 0,1-1-1 0 0,-1 0 1 0 0,1 1 0 0 0,-1-1-1 0 0,1 0 1 0 0,-1 1 0 0 0,0-1-1 0 0,0 1 1 0 0,0-1 0 0 0,0 0 0 0 0,0 1-1 0 0,0-1 1 0 0,0 1 0 0 0,0-1-1 0 0,0 0 1 0 0,-1 1 0 0 0,1-1-1 0 0,-1 0 1 0 0,0 2 0 0 0,-2 1 1 0 0,0-1 0 0 0,0 0 1 0 0,-1 0-1 0 0,1 0 0 0 0,-1 0 0 0 0,0-1 1 0 0,0 1-1 0 0,0-1 0 0 0,-6 2 0 0 0,-3 3-1 0 0,-1-2 0 0 0,-1 0 0 0 0,1 0 0 0 0,-21 3 0 0 0,-64 4-1 0 0,75-10 1 0 0,-816 23 64 0 0,310-60-64 0 0,-3-33-58 0 0,-924-105-162 0 0,1387 167 205 0 0,-177-14-34 0 0,4 17 13 0 0,216 5 19 0 0,-1 1 1 0 0,1 1-1 0 0,-1 1 1 0 0,-28 10-1 0 0,43-11 11 0 0,1 1-1 0 0,-1 0 1 0 0,1 1-1 0 0,0 0 1 0 0,1 1-1 0 0,-1 0 0 0 0,2 1 1 0 0,-1 0-1 0 0,1 0 1 0 0,-14 15-1 0 0,20-18 3 0 0,1-1 0 0 0,0 1 0 0 0,-1 0 0 0 0,1 0 0 0 0,1 0 0 0 0,-1 0 0 0 0,1 0 0 0 0,0 1-1 0 0,0-1 1 0 0,1 1 0 0 0,-1-1 0 0 0,1 1 0 0 0,0-1 0 0 0,1 1 0 0 0,-1 0 0 0 0,1 0 0 0 0,1-1 0 0 0,-1 1 0 0 0,1 0-1 0 0,0-1 1 0 0,0 1 0 0 0,0 0 0 0 0,1-1 0 0 0,0 1 0 0 0,0-1 0 0 0,0 0 0 0 0,1 0 0 0 0,-1 0 0 0 0,1 0-1 0 0,1 0 1 0 0,-1-1 0 0 0,1 1 0 0 0,8 7 0 0 0,2 2-3 0 0,1-2 0 0 0,1 0-1 0 0,0 0 1 0 0,26 13 0 0 0,76 31-27 0 0,-28-20 46 0 0,2-4 0 0 0,1-4 0 0 0,109 17 0 0 0,296 15 61 0 0,-211-46-10 0 0,1-13 0 0 0,465-58-1 0 0,-550 27-33 0 0,363-105-1 0 0,-470 104 3 0 0,159-73 0 0 0,-217 85-28 0 0,0-2 1 0 0,-2-2-1 0 0,0-1 0 0 0,-2-2 1 0 0,-1-1-1 0 0,49-52 0 0 0,-73 70-1 0 0,-1-1-1 0 0,-1 0 0 0 0,0 0 1 0 0,-1-1-1 0 0,0 0 1 0 0,0 0-1 0 0,-1 0 1 0 0,0-1-1 0 0,-1 0 1 0 0,3-17-1 0 0,-5 21-2 0 0,-1 1 1 0 0,-1-1-1 0 0,1 1 0 0 0,-1-1 1 0 0,0 1-1 0 0,-1-1 0 0 0,0 1 1 0 0,0 0-1 0 0,-1-1 0 0 0,0 1 1 0 0,0 0-1 0 0,-1 0 0 0 0,1 0 1 0 0,-2 0-1 0 0,1 1 0 0 0,-1-1 1 0 0,0 1-1 0 0,-7-10 0 0 0,-2 2 6 0 0,0 1-1 0 0,-1 1 1 0 0,0 0-1 0 0,-1 1 0 0 0,0 0 1 0 0,0 1-1 0 0,-33-15 0 0 0,5 7-3 0 0,0 2-1 0 0,-47-12 1 0 0,-298-49-43 0 0,380 76 38 0 0,-224-32-25 0 0,0 10 1 0 0,-2 10-1 0 0,0 10 1 0 0,0 11-1 0 0,-433 71 0 0 0,114 42-14 0 0,13 55-58 0 0,463-144 83 0 0,1 3 0 0 0,1 4 0 0 0,-91 63 0 0 0,108-61-16 0 0,2 2 0 0 0,-76 77 0 0 0,111-97 17 0 0,1 0-1 0 0,1 2 1 0 0,-17 30-1 0 0,25-36 12 0 0,1 0 0 0 0,1 1 0 0 0,1 0 0 0 0,1 0 0 0 0,-6 28-1 0 0,11-40 3 0 0,0 0-1 0 0,1 1 1 0 0,0-1-1 0 0,0 0 0 0 0,1 0 1 0 0,0 0-1 0 0,0 1 0 0 0,1-1 1 0 0,0 0-1 0 0,1 0 1 0 0,-1 0-1 0 0,2 0 0 0 0,-1 0 1 0 0,1 0-1 0 0,0-1 1 0 0,1 1-1 0 0,0-1 0 0 0,6 10 1 0 0,3-2-2 0 0,-1-1 0 0 0,2-1 0 0 0,0 0 0 0 0,0 0 0 0 0,1-1 0 0 0,1-1 1 0 0,0-1-1 0 0,1 0 0 0 0,19 8 0 0 0,17 5 10 0 0,94 28 0 0 0,-73-32 20 0 0,0-3 0 0 0,0-3 0 0 0,103 4 0 0 0,228-18 28 0 0,65-40-7 0 0,-4-31-7 0 0,-151 9-28 0 0,374-128-1 0 0,-599 162-1 0 0,166-57 57 0 0,-7-16-24 0 0,-212 84-37 0 0,-1-1-1 0 0,41-31 1 0 0,-59 37-2 0 0,-1-1 0 0 0,0-1 0 0 0,-1 0 0 0 0,-1-1 0 0 0,24-32-1 0 0,-34 41 0 0 0,-1 1 0 0 0,0-1 0 0 0,0 0 0 0 0,-1 0 0 0 0,0-1 0 0 0,0 1 0 0 0,-1-1 0 0 0,0 1 0 0 0,0-1 0 0 0,-1 0 0 0 0,0 0 0 0 0,0 0-1 0 0,-1 1 1 0 0,0-1 0 0 0,0 0 0 0 0,-1 0 0 0 0,0 0 0 0 0,0 0 0 0 0,-1 1 0 0 0,0-1 0 0 0,0 0 0 0 0,-1 1 0 0 0,0 0 0 0 0,0-1-1 0 0,-1 1 1 0 0,0 1 0 0 0,0-1 0 0 0,0 0 0 0 0,-1 1 0 0 0,0 0 0 0 0,-1 0 0 0 0,-9-8 0 0 0,-9-6 5 0 0,-1 1 1 0 0,-1 2-1 0 0,-1 0 0 0 0,0 2 1 0 0,-33-14-1 0 0,-151-49-1 0 0,3 17-39 0 0,-289-46 0 0 0,386 91 29 0 0,-136-3-1 0 0,-115 21-20 0 0,188 6 2 0 0,0 9 0 0 0,1 7-1 0 0,-305 82 1 0 0,50 43-1 0 0,310-98 9 0 0,-172 103 0 0 0,288-153 12 0 0,-222 140-54 0 0,155-93 39 0 0,-72 65 0 0 0,136-109 14 0 0,-44 44-9 0 0,46-44 8 0 0,-1 0 1 0 0,1-1-1 0 0,1 1 0 0 0,-1 1 1 0 0,0-1-1 0 0,1 0 1 0 0,0 0-1 0 0,0 1 1 0 0,0 0-1 0 0,-2 8 1 0 0,4-11 1 0 0,0-1 0 0 0,0 0 0 0 0,0 0 0 0 0,1 0 1 0 0,-1 0-1 0 0,0 1 0 0 0,0-1 0 0 0,1 0 0 0 0,-1 0 1 0 0,1 0-1 0 0,-1 0 0 0 0,1 0 0 0 0,-1 0 0 0 0,1 0 1 0 0,-1 0-1 0 0,1 0 0 0 0,0 0 0 0 0,0 0 0 0 0,-1 0 0 0 0,1 0 1 0 0,0-1-1 0 0,0 1 0 0 0,0 0 0 0 0,0-1 0 0 0,0 1 1 0 0,0 0-1 0 0,1 0 0 0 0,4 1 1 0 0,0 1-1 0 0,0-1 1 0 0,11 2 0 0 0,-14-3 0 0 0,31 6 4 0 0,1-3 0 0 0,1 0 0 0 0,39-2 0 0 0,-52-2 1 0 0,505-25 58 0 0,-372 12-53 0 0,224-14 5 0 0,284-22 31 0 0,-5-17-24 0 0,-507 48-16 0 0,186-25 15 0 0,-191 23 0 0 0,90-13 23 0 0,-6-15-15 0 0,-107 8-14 0 0,-107 33-10 0 0,0 0 1 0 0,-1-2 0 0 0,0 0-1 0 0,0 0 1 0 0,14-13-1 0 0,-26 18-1 0 0,0 1-1 0 0,0-1 1 0 0,-1 0-1 0 0,1 0 0 0 0,-1 0 1 0 0,5-8-1 0 0,-7 10 0 0 0,0 1 0 0 0,0-1-1 0 0,0 0 1 0 0,-1-1 0 0 0,1 1 0 0 0,-1 0 0 0 0,1 0 0 0 0,-1 0-1 0 0,0 0 1 0 0,1 0 0 0 0,-1 0 0 0 0,0-1 0 0 0,-1 1 0 0 0,1 0 0 0 0,0 0-1 0 0,-1 0 1 0 0,1 0 0 0 0,-2-4 0 0 0,-1 1-1 0 0,0 0 1 0 0,-1 0-1 0 0,1 1 1 0 0,-1-1-1 0 0,0 1 1 0 0,0 0 0 0 0,0 0-1 0 0,-1 1 1 0 0,-7-5-1 0 0,12 7-2 0 0,-18-11 3 0 0,1 1 0 0 0,-1 1 0 0 0,-1 1 0 0 0,-19-8 0 0 0,-83-24 18 0 0,-73-10-20 0 0,-201-27 0 0 0,-78 29-49 0 0,-2 42-11 0 0,-224 48-3 0 0,469-10 18 0 0,-227 61 0 0 0,334-57 31 0 0,-159 68 0 0 0,250-89 16 0 0,-43 24 1 0 0,63-30-11 0 0,0 0 0 0 0,0 0 0 0 0,1 1 0 0 0,0 1 0 0 0,0 0 0 0 0,-9 12 0 0 0,17-18 5 0 0,0 0 0 0 0,0 0 0 0 0,1 0 0 0 0,-1 1 0 0 0,1-1 0 0 0,0 1 0 0 0,0-1-1 0 0,1 1 1 0 0,-1 0 0 0 0,1 0 0 0 0,-1 7 0 0 0,2-8 1 0 0,0 0 0 0 0,0-1 0 0 0,0 1 0 0 0,1-1 0 0 0,-1 1 0 0 0,1 0 0 0 0,0-1 0 0 0,0 0 0 0 0,0 1 0 0 0,0-1 0 0 0,1 1 0 0 0,-1-1 1 0 0,1 0-1 0 0,0 0 0 0 0,0 0 0 0 0,0 0 0 0 0,4 3 0 0 0,4 4-1 0 0,0 0 0 0 0,1-1 0 0 0,1-1 0 0 0,-1 0 0 0 0,1 0 1 0 0,18 7-1 0 0,86 32 0 0 0,-98-40 3 0 0,71 22 10 0 0,0-4 0 0 0,2-4 0 0 0,143 15 0 0 0,284-14 29 0 0,-153-32-4 0 0,-2-16 0 0 0,394-80 0 0 0,-278 19-17 0 0,-321 51 12 0 0,-128 27-24 0 0,-1-1 1 0 0,0-1-1 0 0,34-19 0 0 0,-56 25-8 0 0,1 0 0 0 0,0 0 0 0 0,-1 0 0 0 0,0-1 0 0 0,0 0 0 0 0,11-13 1 0 0,-17 17 0 0 0,1 1 0 0 0,-1-1 0 0 0,0 0 1 0 0,0 0-1 0 0,0 1 0 0 0,0-1 1 0 0,0 0-1 0 0,0 0 0 0 0,0 0 1 0 0,0 0-1 0 0,-1 0 0 0 0,1-1 0 0 0,-1 1 1 0 0,0 0-1 0 0,0 0 0 0 0,0 0 1 0 0,0 0-1 0 0,0 0 0 0 0,0-1 1 0 0,0 1-1 0 0,0 0 0 0 0,-1 0 1 0 0,1 0-1 0 0,-1 0 0 0 0,0 0 0 0 0,0 0 1 0 0,0 0-1 0 0,0 0 0 0 0,0 0 1 0 0,0 0-1 0 0,0 0 0 0 0,0 1 1 0 0,-1-1-1 0 0,-2-2 0 0 0,-8-7 1 0 0,-1 0-1 0 0,0 1 0 0 0,-1 1 0 0 0,0 0 1 0 0,-27-11-1 0 0,-83-29 10 0 0,108 43-15 0 0,-481-180-161 0 0,134 66 80 0 0,282 101 40 0 0,0 3 1 0 0,-2 3-1 0 0,1 4 1 0 0,-1 4-1 0 0,-117 7 0 0 0,127 5-19 0 0,1 3-1 0 0,-103 29 0 0 0,106-19-59 0 0,-126 58-1 0 0,145-54-72 0 0,-86 57 0 0 0,123-72 120 0 0,1 1 0 0 0,-1 0 0 0 0,2 1-1 0 0,-1 1 1 0 0,2 0 0 0 0,-1 0 0 0 0,-8 15 0 0 0,10-9-143 0 0,9-18 213 0 0,0 1 1 0 0,0-1-1 0 0,1 0 1 0 0,-1 1 0 0 0,0-1-1 0 0,0 0 1 0 0,0 1-1 0 0,0-1 1 0 0,0 0 0 0 0,0 1-1 0 0,1-1 1 0 0,-1 0-1 0 0,0 1 1 0 0,0-1 0 0 0,0 0-1 0 0,1 1 1 0 0,-1-1-1 0 0,0 0 1 0 0,0 1 0 0 0,1-1-1 0 0,-1 0 1 0 0,0 0-1 0 0,1 0 1 0 0,-1 1 0 0 0,0-1-1 0 0,1 0 1 0 0,-1 0-1 0 0,0 0 1 0 0,1 0 0 0 0,-1 0-1 0 0,0 0 1 0 0,1 1-1 0 0,-1-1 1 0 0,1 0 0 0 0,-1 0-1 0 0,0 0 1 0 0,1 0-1 0 0,-1 0 1 0 0,0 0 0 0 0,1-1-1 0 0,-1 1 1 0 0,1 0-1 0 0,-1 0 1 0 0,11-1-44 0 0,0-1 0 0 0,-1 0 0 0 0,1-1 0 0 0,-1 0 1 0 0,0-1-1 0 0,12-5 0 0 0,-8 3-8 0 0,267-89-904 0 0,-171 60 273 0 0,535-195-6861 0 0,-475 174 5950 0 0,-98 35 1200 0 0,-54 16 549 0 0,0 0 0 0 0,0 2 0 0 0,28-2 0 0 0,-124 4 1171 0 0,-328 15 1634 0 0,180 12-2374 0 0,-616 62 236 0 0,728-79-809 0 0,-735 45-104 0 0,447-31-180 0 0,379-21 245 0 0,9-2-28 0 0,0 2 1 0 0,0-1 0 0 0,1 2 0 0 0,-1 0-1 0 0,1 0 1 0 0,-18 8 0 0 0,31-10 43 0 0,-1-1 1 0 0,0 1-1 0 0,1-1 0 0 0,-1 1 1 0 0,1-1-1 0 0,-1 1 1 0 0,1 0-1 0 0,-1-1 0 0 0,1 1 1 0 0,0 0-1 0 0,-1-1 0 0 0,1 1 1 0 0,0 0-1 0 0,0 0 1 0 0,0-1-1 0 0,-1 1 0 0 0,1 0 1 0 0,0 0-1 0 0,0-1 0 0 0,0 1 1 0 0,0 0-1 0 0,0 0 0 0 0,0 0 1 0 0,1 1-1 0 0,-1 0-35 0 0,0-1 0 0 0,0 1 0 0 0,1 0-1 0 0,-1 0 1 0 0,1-1 0 0 0,-1 1 0 0 0,1 0 0 0 0,0 0 0 0 0,1 1-1 0 0,1 0-88 0 0,0 0-1 0 0,0 0 0 0 0,1 0 0 0 0,-1 0 1 0 0,1-1-1 0 0,0 0 0 0 0,-1 1 0 0 0,1-2 1 0 0,0 1-1 0 0,0 0 0 0 0,0-1 0 0 0,0 0 1 0 0,7 2-1 0 0,7 0-591 0 0,34 1 1 0 0,-42-4 495 0 0,32 1-519 0 0,0-2 0 0 0,0-2-1 0 0,0-2 1 0 0,-1-1-1 0 0,56-17 1 0 0,13-5-500 0 0,70-22-221 0 0,-174 48 1445 0 0,0-1-1 0 0,-1 1 0 0 0,1-1 1 0 0,-1 0-1 0 0,0 0 0 0 0,1-1 1 0 0,3-4-1 0 0,-7 6 32 0 0,1 1 0 0 0,-2-2 0 0 0,1 1 0 0 0,0 0 0 0 0,0 0 0 0 0,-1-1 0 0 0,1 1 0 0 0,-1 0 0 0 0,0-1 0 0 0,0 0 0 0 0,0 1 0 0 0,0-1 0 0 0,0 0 0 0 0,-1 1-1 0 0,1-1 1 0 0,-1 0 0 0 0,1-4 0 0 0,-2-8 21 0 0,0 0 0 0 0,-1 0 0 0 0,-1 0 0 0 0,0 1 0 0 0,-1-1 0 0 0,0 1-1 0 0,-11-23 1 0 0,-7-7 275 0 0,-28-42-1 0 0,12 24 316 0 0,31 48-184 0 0,0 0-1 0 0,1 0 1 0 0,1 0-1 0 0,0 0 1 0 0,1-1 0 0 0,1 0-1 0 0,-3-20 1 0 0,6 33-319 0 0,0-1 1 0 0,0 0 0 0 0,0 1-1 0 0,0-1 1 0 0,1 0-1 0 0,-1 1 1 0 0,1-1 0 0 0,0 0-1 0 0,-1 1 1 0 0,1-1 0 0 0,0 1-1 0 0,1-1 1 0 0,-1 1-1 0 0,0 0 1 0 0,1 0 0 0 0,-1-1-1 0 0,1 1 1 0 0,0 0-1 0 0,0 0 1 0 0,-1 0 0 0 0,1 1-1 0 0,1-1 1 0 0,2-2 0 0 0,3-1 174 0 0,1 0 0 0 0,0 0 0 0 0,1 1 1 0 0,18-6-1 0 0,27-7 587 0 0,79-12 0 0 0,61 1 353 0 0,-163 24-1028 0 0,620-50 2081 0 0,-449 51-1741 0 0,246 27-1 0 0,-25 49-262 0 0,-315-44-219 0 0,137 56 1 0 0,-170-57-29 0 0,-46-17-56 0 0,-1 2 1 0 0,0 0-1 0 0,-1 2 1 0 0,0 2-1 0 0,-1 0 0 0 0,31 28 1 0 0,-10-3-253 0 0,-46-41 243 0 0,-1 0 1 0 0,0 0 0 0 0,1 1 0 0 0,-1-1-1 0 0,0 0 1 0 0,0 0 0 0 0,0 1 0 0 0,0-1 0 0 0,0 1-1 0 0,0-1 1 0 0,0 1 0 0 0,0-1 0 0 0,0 1-1 0 0,-1-1 1 0 0,1 1 0 0 0,-1 0 0 0 0,1-1-1 0 0,-1 1 1 0 0,0 0 0 0 0,0 0 0 0 0,1-1 0 0 0,-1 1-1 0 0,-1 3 1 0 0,1-4 2 0 0,0-1 1 0 0,0 0-1 0 0,-1 1 1 0 0,1-1-1 0 0,0 0 0 0 0,0 1 1 0 0,-1-1-1 0 0,1 0 0 0 0,0 0 1 0 0,-1 1-1 0 0,1-1 0 0 0,0 0 1 0 0,-1 0-1 0 0,1 1 0 0 0,0-1 1 0 0,-1 0-1 0 0,1 0 1 0 0,-1 0-1 0 0,1 0 0 0 0,0 0 1 0 0,-1 0-1 0 0,1 1 0 0 0,-1-1 1 0 0,1 0-1 0 0,-1 0 0 0 0,1 0 1 0 0,0 0-1 0 0,-1 0 0 0 0,1-1 1 0 0,-1 1-1 0 0,1 0 1 0 0,0 0-1 0 0,-1 0 0 0 0,1 0 1 0 0,-1 0-1 0 0,1-1 0 0 0,-1 1 1 0 0,-14-8-1457 0 0,15 8 1427 0 0,-13-8-1922 0 0,0-1 0 0 0,1 0 0 0 0,1-1 0 0 0,-13-14 0 0 0,-3-6-753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5.529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746 228 8 0 0,'-26'-14'337'0'0,"-52"-30"3026"0"0,-132-53 0 0 0,59 47 694 0 0,128 44-3035 0 0,0 1 1 0 0,0 1-1 0 0,0 0 0 0 0,-41 1 0 0 0,59 3-794 0 0,0 0 0 0 0,0 1-1 0 0,-1 0 1 0 0,1 0-1 0 0,0 0 1 0 0,0 0 0 0 0,0 1-1 0 0,0 0 1 0 0,0 0-1 0 0,1 0 1 0 0,-1 1-1 0 0,1-1 1 0 0,-1 1 0 0 0,1 0-1 0 0,-6 5 1 0 0,6-3-30 0 0,0 0 0 0 0,1-1 1 0 0,-1 2-1 0 0,1-1 0 0 0,0 0 0 0 0,0 1 1 0 0,1-1-1 0 0,-1 1 0 0 0,1 0 0 0 0,1 0 1 0 0,-1 0-1 0 0,-1 10 0 0 0,1-1-114 0 0,1 1 0 0 0,0-1 0 0 0,1 1-1 0 0,1 0 1 0 0,0-1 0 0 0,1 1 0 0 0,6 24 0 0 0,-2-20 117 0 0,2 1 1 0 0,0-1-1 0 0,0-1 0 0 0,23 36 1 0 0,-9-22 256 0 0,50 56 1 0 0,36 22-59 0 0,260 238-494 0 0,-34-73-425 0 0,32-46-539 0 0,-117-108-888 0 0,-79-59-2734 0 0,-86-36 1255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5.703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74 304 1824 0 0,'-18'-34'3405'0'0,"-20"-51"-1"0"0,35 75-2781 0 0,-1 0 0 0 0,1 0 1 0 0,1 0-1 0 0,0 0 0 0 0,0-1 0 0 0,1 1 1 0 0,0-1-1 0 0,1 1 0 0 0,1-1 0 0 0,1-12 1 0 0,-2 20-470 0 0,1 0 0 0 0,0 1 0 0 0,0-1 0 0 0,0 0-1 0 0,0 1 1 0 0,0-1 0 0 0,1 1 0 0 0,-1-1 0 0 0,1 1 0 0 0,0 0 0 0 0,-1 0 0 0 0,1 0 0 0 0,0 0 0 0 0,0 0 0 0 0,0 0 0 0 0,1 0 0 0 0,-1 1 0 0 0,0-1 0 0 0,1 1 0 0 0,-1-1 0 0 0,1 1 0 0 0,-1 0 0 0 0,4-1 0 0 0,4 0 213 0 0,-1-1 0 0 0,0 2 1 0 0,1-1-1 0 0,-1 2 0 0 0,15-1 0 0 0,-2 2 2 0 0,1 1 0 0 0,-1 1 0 0 0,0 1-1 0 0,0 0 1 0 0,0 2 0 0 0,39 16 0 0 0,-13 0 134 0 0,84 51 0 0 0,-37-10-35 0 0,172 150 1 0 0,50 112-426 0 0,-264-264-53 0 0,169 214-452 0 0,-191-229 295 0 0,-8-12-499 0 0,50 58 0 0 0,-69-88 495 0 0,0 0 1 0 0,0 0-1 0 0,0 0 0 0 0,0-1 1 0 0,1 0-1 0 0,0 0 0 0 0,0 0 1 0 0,9 4-1 0 0,-11-6-28 0 0,0 0 0 0 0,0-1 0 0 0,0 1 0 0 0,0-1 1 0 0,0 1-1 0 0,0-1 0 0 0,0 0 0 0 0,0 0 0 0 0,0 0 0 0 0,0-1 0 0 0,0 1 0 0 0,0-1 1 0 0,0 0-1 0 0,0 1 0 0 0,-1-1 0 0 0,1 0 0 0 0,0-1 0 0 0,4-2 0 0 0,2-2-611 0 0,-1 0 0 0 0,15-15 0 0 0,27-28-2034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5.893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2584 154 1872 0 0,'9'-26'1937'0'0,"-3"9"276"0"0,0 1-1 0 0,-1-1 0 0 0,-1-1 1 0 0,-1 1-1 0 0,-1-25 3373 0 0,-2 42-5532 0 0,-6 6 487 0 0,-3 11 526 0 0,-11 24 1 0 0,-9 21-64 0 0,-152 209 1386 0 0,-23-11-1253 0 0,181-231-1020 0 0,-255 277 259 0 0,231-261-367 0 0,-2-2 0 0 0,-2-2 1 0 0,-2-2-1 0 0,-1-2 0 0 0,-1-3 0 0 0,-3-3 1 0 0,0-2-1 0 0,-2-2 0 0 0,-87 25 0 0 0,101-38-62 0 0,0-3 1 0 0,-1-1-1 0 0,-1-3 0 0 0,1-2 0 0 0,-1-1 0 0 0,-71-6 0 0 0,81-1-38 0 0,1-3 0 0 0,0-1-1 0 0,1-2 1 0 0,0-1 0 0 0,0-2 0 0 0,1-2 0 0 0,-61-32-1 0 0,55 22-189 0 0,1-1-1 0 0,1-3 0 0 0,2 0 1 0 0,0-3-1 0 0,-44-48 0 0 0,49 41-695 0 0,1 0 0 0 0,-30-52 0 0 0,47 67-241 0 0,2 0 1 0 0,0-1 0 0 0,2 0-1 0 0,0-1 1 0 0,-11-46-1 0 0,15 21-2149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5.10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5393.0625"/>
      <inkml:brushProperty name="anchorY" value="-288950.1875"/>
      <inkml:brushProperty name="scaleFactor" value="0.5"/>
    </inkml:brush>
  </inkml:definitions>
  <inkml:trace contextRef="#ctx0" brushRef="#br0">2667 2602 32 0 0,'0'0'0'0'0,"-9"-2"120"0"0,-10-6 485 0 0,-9-3-427 0 0,-11-4 497 0 0,-6-2 224 0 0,-5-3-513 0 0,-7-5 548 0 0,-4-5-226 0 0,-5-5-137 0 0,-6-6-15 0 0,-2-5 260 0 0,-2-1-516 0 0,0-4 507 0 0,2 2-328 0 0,2-1-118 0 0,0 0 1 0 0,3 1 54 0 0,0-1-167 0 0,-1-2 135 0 0,0-3-100 0 0,-2-3-74 0 0,-2-4-26 0 0,-3-4 148 0 0,-1-4-236 0 0,-4-3 196 0 0,-3-2-99 0 0,-4 0-112 0 0,-3 1 35 0 0,-1 0-19 0 0,3 2-48 0 0,4 1 98 0 0,5 4-97 0 0,6 4 41 0 0,5 3-87 0 0,7 2 23 0 0,6 3-11 0 0,5 2-19 0 0,6 3 6 0 0,7 1-41 0 0,5 1-82 0 0,8 2 96 0 0,7 2-109 0 0,7-1 13 0 0,5 0-43 0 0,7 2-57 0 0,5 0-173 0 0,5-1 43 0 0,7 0-82 0 0,6 0-367 0 0,7 0-206 0 0,7-1-89 0 0,7-2-1708 0 0,7-3 2560 0 0,-7 9-4444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6.072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0 22 376 0 0,'83'-11'2105'0'0,"93"1"0"0"0,79 14 3342 0 0,-95 6-3189 0 0,0 7 1 0 0,-1 7-1 0 0,-1 7 0 0 0,195 66 1 0 0,1 41 149 0 0,-41 37-914 0 0,-222-115-1317 0 0,-2 5 0 0 0,-3 3-1 0 0,100 102 1 0 0,198 264-402 0 0,-314-350-297 0 0,146 136-1 0 0,-208-213 329 0 0,4 4-53 0 0,26 18 0 0 0,-35-27 49 0 0,-1 0 1 0 0,1-1-1 0 0,1 1 0 0 0,-1-1 1 0 0,0 1-1 0 0,0-1 1 0 0,0 0-1 0 0,1 0 1 0 0,-1-1-1 0 0,0 1 1 0 0,1 0-1 0 0,-1-1 1 0 0,1 0-1 0 0,-1 0 1 0 0,4-1-1 0 0,-6 1-7 0 0,0 0-1 0 0,0 0 0 0 0,0-1 1 0 0,0 1-1 0 0,0 0 0 0 0,0-1 1 0 0,-1 1-1 0 0,1-1 1 0 0,0 1-1 0 0,0-1 0 0 0,0 0 1 0 0,-1 1-1 0 0,1-1 1 0 0,0 0-1 0 0,-1 1 0 0 0,1-1 1 0 0,0 0-1 0 0,-1 0 0 0 0,1 0 1 0 0,-1 1-1 0 0,0-1 1 0 0,1 0-1 0 0,-1 0 0 0 0,1 0 1 0 0,-1 0-1 0 0,0 0 1 0 0,0 0-1 0 0,0 0 0 0 0,0 0 1 0 0,1 0-1 0 0,-1 0 1 0 0,-1 0-1 0 0,1-2 0 0 0,0-13-2856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6.225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5084 1 952 0 0,'-60'1'3375'0'0,"0"3"0"0"0,0 3 0 0 0,0 3 0 0 0,-93 27 1 0 0,80-13-1757 0 0,1 2 0 0 0,2 5 0 0 0,-82 46 0 0 0,-189 135 633 0 0,-72 40-917 0 0,29-65-794 0 0,255-134-439 0 0,-145 40-1 0 0,184-68-86 0 0,-1-4 0 0 0,-144 14-1 0 0,139-30-62 0 0,1-5 0 0 0,0-4-1 0 0,-179-31 1 0 0,-781-220-1654 0 0,937 221 1262 0 0,-267-93-3895 0 0,211 54-1820 0 0,99 42 2488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6.430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355 18 1688 0 0,'-154'-9'6712'0'0,"1"1"-295"0"0,149 8-5987 0 0,0 0 1 0 0,-1 0 0 0 0,1 1-1 0 0,0-1 1 0 0,-8 4 0 0 0,11-4-346 0 0,0 0 1 0 0,0 0 0 0 0,1 1-1 0 0,-1-1 1 0 0,0 0 0 0 0,0 1-1 0 0,1-1 1 0 0,-1 1 0 0 0,0-1-1 0 0,1 1 1 0 0,-1-1 0 0 0,1 1-1 0 0,-1-1 1 0 0,0 1 0 0 0,1 0-1 0 0,-1-1 1 0 0,1 1 0 0 0,0 0-1 0 0,-1-1 1 0 0,1 1 0 0 0,-1 0-1 0 0,1 0 1 0 0,0-1 0 0 0,0 1-1 0 0,-1 0 1 0 0,1 0 0 0 0,0 0-1 0 0,0 0 1 0 0,0-1 0 0 0,0 1-1 0 0,0 0 1 0 0,0 0-1 0 0,0 0 1 0 0,0-1 0 0 0,1 1-1 0 0,-1 0 1 0 0,0 0 0 0 0,0 0-1 0 0,1 0 1 0 0,2 5 137 0 0,0 0 0 0 0,0 0-1 0 0,0-1 1 0 0,1 0 0 0 0,0 1-1 0 0,0-1 1 0 0,0-1 0 0 0,1 1 0 0 0,6 5-1 0 0,10 7 277 0 0,23 12 1 0 0,-27-17-238 0 0,396 223 1963 0 0,118 11-1042 0 0,-321-158-876 0 0,87 29-38 0 0,351 145 98 0 0,-216-56-248 0 0,-18 18-135 0 0,-284-150-322 0 0,174 132 0 0 0,-280-188 153 0 0,87 73-322 0 0,-88-70-385 0 0,-1 1-1 0 0,30 39 1 0 0,-46-51-423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6.649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63 0 3393 0 0,'-1'1'214'0'0,"-7"6"1644"0"0,0 0 0 0 0,1 0-1 0 0,-1 1 1 0 0,-10 15-1 0 0,16-20-1556 0 0,0 0-1 0 0,1 0 1 0 0,-1 0-1 0 0,1 0 1 0 0,0 0-1 0 0,0 0 1 0 0,0 1-1 0 0,0-1 1 0 0,1 1-1 0 0,-1-1 0 0 0,1 0 1 0 0,0 1-1 0 0,0-1 1 0 0,0 1-1 0 0,1-1 1 0 0,-1 0-1 0 0,1 1 1 0 0,2 6-1 0 0,0-2-57 0 0,1 0 0 0 0,0 0 0 0 0,1-1 1 0 0,0 1-1 0 0,0-1 0 0 0,0 0 0 0 0,1 0 0 0 0,0-1 0 0 0,0 1 0 0 0,10 6 1 0 0,-16-13-241 0 0,28 24 774 0 0,1-1 0 0 0,63 37 0 0 0,73 26 609 0 0,-125-66-1038 0 0,142 67 834 0 0,323 105 0 0 0,254 16-336 0 0,-504-142-748 0 0,414 107-59 0 0,-626-163-67 0 0,282 77-149 0 0,-16 26-285 0 0,-267-94 192 0 0,-1 2 1 0 0,75 52-1 0 0,-103-63 75 0 0,-1 0-1 0 0,14 16 1 0 0,-22-22 112 0 0,0 1 0 0 0,0 0 1 0 0,-1 0-1 0 0,1 0 0 0 0,-1 1 0 0 0,0-1 0 0 0,2 7 1 0 0,-4-10 3 0 0,-1 0 1 0 0,1 0 0 0 0,0 0 0 0 0,-1 0 0 0 0,0 0 0 0 0,1 0 0 0 0,-1 0-1 0 0,0 0 1 0 0,0 0 0 0 0,0 0 0 0 0,0 0 0 0 0,0 0 0 0 0,0 0 0 0 0,-1 0-1 0 0,1 0 1 0 0,-1 0 0 0 0,0 0 0 0 0,1-1 0 0 0,-1 1 0 0 0,0 0 0 0 0,0 0 0 0 0,0 0-1 0 0,0-1 1 0 0,-2 4 0 0 0,0-3-100 0 0,0 0 0 0 0,1-1 0 0 0,-1 1 0 0 0,0 0-1 0 0,0-1 1 0 0,0 1 0 0 0,0-1 0 0 0,0 0 0 0 0,0 0 0 0 0,0 0 0 0 0,0-1-1 0 0,-1 1 1 0 0,1-1 0 0 0,0 0 0 0 0,-7 0 0 0 0,-17-2-1549 0 0,0-1 1 0 0,1-2 0 0 0,-48-14-1 0 0,-26-9-298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6.852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1 0 2465 0 0,'55'21'3185'0'0,"140"43"4777"0"0,-98-37-6303 0 0,181 44 2169 0 0,557 61 2205 0 0,-131-97-4163 0 0,-684-34-1844 0 0,552 4 419 0 0,-492-5-429 0 0,517-13-106 0 0,-563 11 60 0 0,288-15-249 0 0,-9-16-387 0 0,-299 31 596 0 0,1 0-117 0 0,0 0 1 0 0,0-1-1 0 0,0-1 1 0 0,-1 0-1 0 0,23-10 1 0 0,-35 14 128 0 0,-1-1 1 0 0,1 0 0 0 0,0 0-1 0 0,-1 0 1 0 0,1 0 0 0 0,-1 0 0 0 0,1 0-1 0 0,-1 0 1 0 0,1-1 0 0 0,-1 1-1 0 0,0 0 1 0 0,0-1 0 0 0,0 1-1 0 0,1-1 1 0 0,-2 0 0 0 0,1 1-1 0 0,0-1 1 0 0,0 0 0 0 0,0 0 0 0 0,-1 1-1 0 0,1-1 1 0 0,-1 0 0 0 0,1-3-1 0 0,-1 1-186 0 0,-1 1 0 0 0,1 0 0 0 0,-1 0 1 0 0,0 0-1 0 0,0 0 0 0 0,0-1 0 0 0,0 1 0 0 0,0 1 0 0 0,-1-1 0 0 0,1 0 0 0 0,-1 0 0 0 0,0 0 0 0 0,0 1 0 0 0,-2-3 0 0 0,-32-33-2816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7.023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0 1 3161 0 0,'23'15'2198'0'0,"1"-2"1"0"0,1 0 0 0 0,0-1 0 0 0,35 10-1 0 0,-26-11-1042 0 0,50 7 0 0 0,506 45 5583 0 0,1-53-4065 0 0,309 34-1358 0 0,-808-34-1332 0 0,466 35-479 0 0,-427-40 152 0 0,53 0-1350 0 0,-170-5 1247 0 0,-7 0-687 0 0,1 0 1 0 0,0 0 0 0 0,-1-1 0 0 0,15-3 0 0 0,-11 0-3190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7.222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4 537 3025 0 0,'-1'14'788'0'0,"0"-8"283"0"0,0-1 0 0 0,1 0 0 0 0,-1 1 0 0 0,1-1 0 0 0,2 10 0 0 0,-2-14-865 0 0,1 1 1 0 0,-1 0-1 0 0,1 0 0 0 0,0-1 1 0 0,0 1-1 0 0,-1 0 0 0 0,1-1 1 0 0,0 1-1 0 0,1-1 1 0 0,-1 1-1 0 0,0-1 0 0 0,0 0 1 0 0,1 1-1 0 0,-1-1 1 0 0,0 0-1 0 0,1 0 0 0 0,-1 0 1 0 0,1 0-1 0 0,0 0 0 0 0,-1 0 1 0 0,3 0-1 0 0,8 4 221 0 0,0-2-1 0 0,1 0 1 0 0,-1 0 0 0 0,1-1-1 0 0,24 0 1 0 0,-27-1-284 0 0,552 2 5336 0 0,-96-49-3070 0 0,-384 36-2056 0 0,38-4 131 0 0,311-31 520 0 0,227 6-517 0 0,-439 28-516 0 0,142-18-231 0 0,-268 17-288 0 0,173-46 1 0 0,-220 44-7 0 0,-2-2 0 0 0,0-2 0 0 0,-1-1 0 0 0,45-29 0 0 0,-65 33-494 0 0,0-2 0 0 0,-1 0 1 0 0,21-21-1 0 0,-27 21-478 0 0,-1 0 0 0 0,0 0 0 0 0,-2-2 1 0 0,15-25-1 0 0,5-21-1508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7.725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88 1381 1016 0 0,'-9'0'1204'0'0,"0"0"1"0"0,0-1-1 0 0,0 0 0 0 0,0 0 1 0 0,1-1-1 0 0,-1 0 0 0 0,-14-12 4189 0 0,40 10-3496 0 0,18 3-717 0 0,1 1 0 0 0,0 2 0 0 0,64 12 0 0 0,-41-5-658 0 0,274 51 1659 0 0,-233-40-1816 0 0,236 51 45 0 0,-172-35-377 0 0,-102-25-120 0 0,1-2 0 0 0,83 1 1 0 0,-127-10 46 0 0,0-1 0 0 0,0 0 0 0 0,0-2 0 0 0,0 0 0 0 0,-1-1 0 0 0,1-1 0 0 0,-1 0 1 0 0,0-2-1 0 0,0 0 0 0 0,18-11 0 0 0,-10 3-72 0 0,-2-1 0 0 0,0-1 0 0 0,-1-1 0 0 0,-1-1 0 0 0,37-41 0 0 0,-19 13-227 0 0,62-98 1 0 0,14-61-504 0 0,-90 148 583 0 0,-2-1 0 0 0,22-82 1 0 0,-32 86 246 0 0,-3-1 1 0 0,7-89 0 0 0,-15 113 82 0 0,-2 0-1 0 0,-1 0 0 0 0,-2 0 1 0 0,-1 1-1 0 0,-1-1 1 0 0,-2 1-1 0 0,-1-1 0 0 0,-17-45 1 0 0,20 67-20 0 0,0 1 0 0 0,-1 0 1 0 0,0 0-1 0 0,0 0 1 0 0,-1 0-1 0 0,-1 1 0 0 0,1 0 1 0 0,-1 0-1 0 0,-15-12 0 0 0,17 16 2 0 0,-1 0-1 0 0,1 0 1 0 0,-1 1-1 0 0,0 0 1 0 0,0 0-1 0 0,0 0 1 0 0,0 1-1 0 0,0-1 1 0 0,-1 2-1 0 0,1-1 1 0 0,-1 1-1 0 0,0 0 0 0 0,1 0 1 0 0,-1 1-1 0 0,0 0 1 0 0,-9 0-1 0 0,2 2 54 0 0,1 1-1 0 0,0 0 0 0 0,0 0 0 0 0,0 2 0 0 0,1-1 1 0 0,-1 2-1 0 0,-18 10 0 0 0,15-6-2 0 0,0 2 0 0 0,1-1-1 0 0,0 2 1 0 0,-22 23 0 0 0,3 6 18 0 0,1 2 0 0 0,-48 83 0 0 0,-278 476 123 0 0,169-220-468 0 0,189-379 219 0 0,-3 7-56 0 0,-1 0 0 0 0,0-1 0 0 0,0 1 1 0 0,-1-1-1 0 0,-1 0 0 0 0,-12 14 1 0 0,19-23 46 0 0,-1 0 1 0 0,0 0-1 0 0,0-1 1 0 0,1 1-1 0 0,-1 0 1 0 0,0-1-1 0 0,0 1 1 0 0,0-1 0 0 0,0 1-1 0 0,0-1 1 0 0,0 1-1 0 0,0-1 1 0 0,0 0-1 0 0,-2 1 1 0 0,2-1 4 0 0,1 0 0 0 0,-1 0 1 0 0,1 0-1 0 0,-1 0 0 0 0,0 0 0 0 0,1 0 1 0 0,-1-1-1 0 0,1 1 0 0 0,-1 0 0 0 0,1 0 1 0 0,0-1-1 0 0,-1 1 0 0 0,1 0 0 0 0,-1 0 1 0 0,1-1-1 0 0,-1 1 0 0 0,1-1 0 0 0,0 1 1 0 0,-1 0-1 0 0,1-1 0 0 0,-1 0 0 0 0,0-2-22 0 0,-1 0 0 0 0,1 0 0 0 0,0 0 0 0 0,0 0 0 0 0,1 0-1 0 0,-1 0 1 0 0,0 0 0 0 0,1-6 0 0 0,-2-34-622 0 0,3 0-1 0 0,10-81 1 0 0,30-84-2324 0 0,132-382-1342 0 0,-69 319 5574 0 0,-102 266-1219 0 0,12-26 1573 0 0,12-46 0 0 0,-25 65-662 0 0,-4 11-93 0 0,-3 7-302 0 0,-34 48 496 0 0,-102 99-202 0 0,54-58-561 0 0,-413 411 179 0 0,446-452-458 0 0,-214 188-101 0 0,172-166 8 0 0,78-64 52 0 0,0 0 1 0 0,-1-1-1 0 0,-27 11 0 0 0,42-20 19 0 0,-1 0-1 0 0,1 0 1 0 0,-1-1-1 0 0,1 0 0 0 0,-1 0 1 0 0,1 0-1 0 0,-1-1 1 0 0,-6 0-1 0 0,10 0 3 0 0,-1 0 1 0 0,1 0-1 0 0,0-1 0 0 0,-1 1 1 0 0,1-1-1 0 0,0 0 0 0 0,0 0 0 0 0,-1 0 1 0 0,1 0-1 0 0,0 0 0 0 0,0 0 0 0 0,0 0 1 0 0,0-1-1 0 0,0 1 0 0 0,1-1 1 0 0,-1 1-1 0 0,0-1 0 0 0,1 0 0 0 0,-1 0 1 0 0,-1-3-1 0 0,0 0-47 0 0,0 0 1 0 0,1 0-1 0 0,0-1 0 0 0,0 1 1 0 0,0-1-1 0 0,1 0 0 0 0,0 1 1 0 0,-1-7-1 0 0,1-48-481 0 0,1 41 354 0 0,13-248-4393 0 0,18 2-1686 0 0,-14 144 3556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8:18.119"/>
    </inkml:context>
    <inkml:brush xml:id="br0">
      <inkml:brushProperty name="width" value="0.1" units="cm"/>
      <inkml:brushProperty name="height" value="0.1" units="cm"/>
      <inkml:brushProperty name="color" value="#996600"/>
    </inkml:brush>
  </inkml:definitions>
  <inkml:trace contextRef="#ctx0" brushRef="#br0">5926 435 536 0 0,'3'-23'9583'0'0,"-18"40"-7416"0"0,1 1-1 0 0,-21 36 0 0 0,12-20-950 0 0,-155 208 2334 0 0,156-214-3261 0 0,-202 240 1305 0 0,-15-8-945 0 0,-103 86-280 0 0,274-286-373 0 0,-2-3-1 0 0,-3-3 1 0 0,-108 62 0 0 0,139-94-63 0 0,-57 22 1 0 0,76-36 17 0 0,0-1-1 0 0,-1-1 1 0 0,0 0-1 0 0,-30 2 1 0 0,44-8 7 0 0,-1 1 0 0 0,1-1 0 0 0,0-1-1 0 0,0 0 1 0 0,0 0 0 0 0,0-1 0 0 0,0 0 0 0 0,0-1 0 0 0,1 0 0 0 0,-1-1 0 0 0,-14-7 0 0 0,15 5-46 0 0,-1 0 1 0 0,1-1-1 0 0,-1 0 1 0 0,2 0-1 0 0,-1-1 1 0 0,1-1-1 0 0,1 1 1 0 0,-1-1-1 0 0,-11-19 0 0 0,3 0-498 0 0,1-2-1 0 0,2 1 1 0 0,1-2-1 0 0,-16-59 0 0 0,-16-134-3185 0 0,37 176 2956 0 0,4 33 588 0 0,-67-359-6231 0 0,49 289 5000 0 0,-3 1 0 0 0,-47-109 0 0 0,57 161 1411 0 0,-2 2 0 0 0,0 0-1 0 0,-2 1 1 0 0,-2 0 0 0 0,0 2 0 0 0,-2 0 0 0 0,-1 2-1 0 0,-1 0 1 0 0,-1 2 0 0 0,-1 0 0 0 0,-56-36-1 0 0,42 37 319 0 0,-2 1 0 0 0,0 2-1 0 0,-89-26 1 0 0,50 24 544 0 0,-112-13-1 0 0,73 21-98 0 0,-1 6-1 0 0,1 5 0 0 0,-172 20 1 0 0,-355 88 808 0 0,-193 38 630 0 0,460-113-1172 0 0,351-31-815 0 0,0-1-1 0 0,-38-7 1 0 0,60 7-125 0 0,0 0 1 0 0,0-1-1 0 0,1 0 0 0 0,-1 0 1 0 0,0-1-1 0 0,1 1 1 0 0,-1-1-1 0 0,1-1 0 0 0,0 1 1 0 0,0-1-1 0 0,0-1 1 0 0,0 1-1 0 0,1-1 0 0 0,0 0 1 0 0,-6-6-1 0 0,9 7-2 0 0,0 0-1 0 0,0 0 0 0 0,0 0 1 0 0,0-1-1 0 0,1 1 0 0 0,-1 0 1 0 0,1-1-1 0 0,1 1 1 0 0,-1-1-1 0 0,0 1 0 0 0,1-1 1 0 0,0 1-1 0 0,0-1 0 0 0,0 1 1 0 0,1-1-1 0 0,0 1 1 0 0,0-1-1 0 0,0 1 0 0 0,0-1 1 0 0,3-5-1 0 0,0-1 17 0 0,1 1-1 0 0,0-1 0 0 0,1 1 1 0 0,0 1-1 0 0,0-1 1 0 0,1 1-1 0 0,8-9 1 0 0,3 0 128 0 0,0 1 1 0 0,2 1 0 0 0,0 0 0 0 0,0 2-1 0 0,2 0 1 0 0,0 1 0 0 0,0 2-1 0 0,27-11 1 0 0,-11 8 135 0 0,1 2 0 0 0,1 2-1 0 0,0 1 1 0 0,51-4 0 0 0,49 1 395 0 0,0 6-1 0 0,0 6 1 0 0,0 7-1 0 0,0 5 1 0 0,198 44-1 0 0,130 70 222 0 0,31 54-395 0 0,-204-68-367 0 0,320 135-398 0 0,-566-222-58 0 0,-31-15-102 0 0,1 0 0 0 0,21 7 0 0 0,-17-8-145 0 0,-19-7 78 0 0,1 0 1 0 0,0 0-1 0 0,0 0 0 0 0,0-1 0 0 0,0 0 0 0 0,0 0 0 0 0,9 1 0 0 0,3-2-2437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9:50.569"/>
    </inkml:context>
    <inkml:brush xml:id="br0">
      <inkml:brushProperty name="width" value="0.35" units="cm"/>
      <inkml:brushProperty name="height" value="0.35" units="cm"/>
      <inkml:brushProperty name="color" value="#FFFF00"/>
    </inkml:brush>
  </inkml:definitions>
  <inkml:trace contextRef="#ctx0" brushRef="#br0">284 326 512 0 0,'-6'-11'1355'0'0,"-43"-55"5843"0"0,38 56-6473 0 0,9 9-569 0 0,1 1-1 0 0,-1-1 1 0 0,1 0 0 0 0,-1 1 0 0 0,1-1 0 0 0,-1 1-1 0 0,0-1 1 0 0,1 1 0 0 0,-1 0 0 0 0,1 0 0 0 0,-1-1 0 0 0,0 1-1 0 0,1 0 1 0 0,-1 1 0 0 0,0-1 0 0 0,1 0 0 0 0,-1 0-1 0 0,0 1 1 0 0,1-1 0 0 0,-1 1 0 0 0,1-1 0 0 0,-1 1-1 0 0,1 0 1 0 0,-1-1 0 0 0,1 1 0 0 0,0 0 0 0 0,-1 0 0 0 0,-1 2-1 0 0,-7 5 623 0 0,-1 1-1 0 0,2 0 1 0 0,-17 20-1 0 0,0 1 300 0 0,13-14-450 0 0,0-1 0 0 0,1 2 0 0 0,-15 27 0 0 0,24-36-491 0 0,0-1-1 0 0,1 1 0 0 0,1 0 1 0 0,-1 0-1 0 0,1 8 0 0 0,-1-2-7 0 0,1-7-47 0 0,-3 13 171 0 0,2 0-1 0 0,0 0 1 0 0,1 0 0 0 0,4 36-1 0 0,10-4 143 0 0,-10-38-269 0 0,0 0 0 0 0,2 0-1 0 0,0 0 1 0 0,11 21 0 0 0,-5-9 2 0 0,-7-20-98 0 0,-1 1 1 0 0,1-1-1 0 0,1 0 1 0 0,-1 0-1 0 0,1 0 1 0 0,5 4 0 0 0,7 8 73 0 0,-5-4-56 0 0,0-1-1 0 0,0-1 0 0 0,1 0 1 0 0,1-1-1 0 0,0-1 0 0 0,1 0 1 0 0,30 16-1 0 0,-28-20 10 0 0,1 0 0 0 0,19 3 0 0 0,-13-3-25 0 0,-7-3-11 0 0,0-1 1 0 0,-1 0 0 0 0,21-1-1 0 0,-22-1 19 0 0,1 0 0 0 0,-1 2 0 0 0,29 5 0 0 0,-22-3-12 0 0,0 0 0 0 0,-1-2-1 0 0,1-1 1 0 0,42-2 0 0 0,-15 0 19 0 0,-21-1-31 0 0,-1-1-1 0 0,1-1 0 0 0,-1-1 1 0 0,27-10-1 0 0,-14 5-1 0 0,-26 6-8 0 0,-1-1 1 0 0,1-1-1 0 0,-1 0 1 0 0,0 0 0 0 0,-1-1-1 0 0,0-1 1 0 0,0 0-1 0 0,0-1 1 0 0,11-11 0 0 0,7-15 58 0 0,-26 32-64 0 0,-1-1 1 0 0,-1 0-1 0 0,1 0 1 0 0,-1 0-1 0 0,4-8 1 0 0,11-17 0 0 0,-5 12-5 0 0,-2 0 0 0 0,0-1 0 0 0,0 0 0 0 0,7-23 0 0 0,9-17 10 0 0,-24 53 6 0 0,0 1-1 0 0,-1-2 1 0 0,0 1 0 0 0,2-6-1 0 0,0-5-7 0 0,2-5-20 0 0,4-41 0 0 0,-5 28-3 0 0,-3 23 28 0 0,-1-1-1 0 0,0 0 1 0 0,-1 0 0 0 0,0 1 0 0 0,-1-1-1 0 0,-1 1 1 0 0,0-1 0 0 0,-5-12 0 0 0,4 12-9 0 0,0 1 0 0 0,-1 0 1 0 0,0 0-1 0 0,-1 0 1 0 0,-1 1-1 0 0,0 0 1 0 0,0 0-1 0 0,-13-13 1 0 0,-54-42 57 0 0,56 50-97 0 0,9 8 44 0 0,0-1 0 0 0,0 1-1 0 0,-1 1 1 0 0,0-1 0 0 0,-12-4 0 0 0,13 6 1 0 0,0 0 1 0 0,-15-12-1 0 0,-6-3 23 0 0,1 4-7 0 0,-1 1 1 0 0,-1 2 0 0 0,-57-17-1 0 0,76 27-17 0 0,-1 1-1 0 0,1 0 0 0 0,-1 1 1 0 0,0 0-1 0 0,-13 2 0 0 0,10-1 5 0 0,6 0-4 0 0,1 2 0 0 0,-1-1 0 0 0,1 1 0 0 0,-15 5-1 0 0,-14 3 51 0 0,28-7-44 0 0,-1 0 0 0 0,1 1-1 0 0,0 0 1 0 0,-11 7 0 0 0,9-5 16 0 0,-1 0 0 0 0,-17 5-1 0 0,15-5-13 0 0,1 0 0 0 0,-17 8-1 0 0,-4 3 30 0 0,26-12-48 0 0,-1-1 0 0 0,1 2 0 0 0,1 0 0 0 0,-1 0 0 0 0,1 0 1 0 0,0 1-1 0 0,-10 11 0 0 0,5-2 27 0 0,0 0 0 0 0,-19 31 0 0 0,20-25 12 0 0,-15 37-1 0 0,17-34-26 0 0,-28 86 17 0 0,20-54-15 0 0,15-47-1 0 0,1 1 0 0 0,0 0-1 0 0,1-1 1 0 0,-1 14 0 0 0,0 10-4 0 0,0-3 10 0 0,1 1 0 0 0,7 58-1 0 0,-5-79-19 0 0,2 10 14 0 0,2-1 1 0 0,0 1 0 0 0,1-1-1 0 0,10 21 1 0 0,-12-29-18 0 0,4 8 25 0 0,1 0 1 0 0,0-1-1 0 0,2 0 1 0 0,0 0 0 0 0,22 27-1 0 0,-10-15 14 0 0,-15-20-24 0 0,0 0 0 0 0,10 9 0 0 0,-17-18-3 0 0,15 14 18 0 0,0 0-1 0 0,1-1 1 0 0,0-1 0 0 0,32 20-1 0 0,-43-32-11 0 0,11 8 9 0 0,30 12-1 0 0,-23-12 9 0 0,-17-7-20 0 0,1 1 1 0 0,0-2-1 0 0,0 1 0 0 0,0-1 0 0 0,0 0 0 0 0,0 0 0 0 0,13 0 0 0 0,0-2 31 0 0,-1-1 0 0 0,1-1 0 0 0,38-8 0 0 0,-15 0-33 0 0,-24 6 10 0 0,38-12 0 0 0,-18 3 39 0 0,-28 9-58 0 0,1 0 1 0 0,-1 0 0 0 0,0-1 0 0 0,16-10-1 0 0,-15 7 8 0 0,8-5 13 0 0,32-26 1 0 0,-36 26 5 0 0,-8 6-16 0 0,-1 0 0 0 0,9-9 0 0 0,27-32-17 0 0,-27 28 5 0 0,6-7-3 0 0,-14 10 21 0 0,0 0 0 0 0,-1 0-1 0 0,-1-1 1 0 0,0 0-1 0 0,-2 0 1 0 0,7-34-1 0 0,-8 24-8 0 0,-1 0-1 0 0,-1 0 0 0 0,-2 0 0 0 0,-3-29 1 0 0,-4 3 20 0 0,-25-94 0 0 0,25 126-19 0 0,-1 0 0 0 0,-1 1 1 0 0,-18-31-1 0 0,21 44-5 0 0,1 0 0 0 0,-1 1-1 0 0,-1 0 1 0 0,1 0 0 0 0,-10-7 0 0 0,-4-5-1 0 0,5 6 6 0 0,-27-19 0 0 0,9 7-2 0 0,-101-65-12 0 0,85 60 10 0 0,29 17-10 0 0,-1 0 0 0 0,0 2 1 0 0,-34-13-1 0 0,50 22-1 0 0,0 1 1 0 0,0 0 0 0 0,0 0-1 0 0,0 1 1 0 0,0-1 0 0 0,0 1-1 0 0,0 0 1 0 0,0 0-1 0 0,0 1 1 0 0,0-1 0 0 0,0 1-1 0 0,0 0 1 0 0,0 0 0 0 0,0 1-1 0 0,-8 3 1 0 0,-2 3-63 0 0,1 1 0 0 0,0 0 0 0 0,-20 17 0 0 0,17-13-28 0 0,1 1-160 0 0,0 0 1 0 0,1 0-1 0 0,0 2 1 0 0,2 0-1 0 0,0 1 1 0 0,-16 25 0 0 0,17-21-1210 0 0,2-1 1 0 0,0 2 0 0 0,-8 23 0 0 0,8-6-457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5.49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22352.5625"/>
      <inkml:brushProperty name="anchorY" value="-285713.4375"/>
      <inkml:brushProperty name="scaleFactor" value="0.5"/>
    </inkml:brush>
  </inkml:definitions>
  <inkml:trace contextRef="#ctx0" brushRef="#br0">2595 0 0 0 0,'0'0'0'0'0,"0"4"0"0"0,0 6 93 0 0,0 4 21 0 0,1 3 102 0 0,2 2 89 0 0,1 1 151 0 0,1 1-172 0 0,2 2 344 0 0,0 0-99 0 0,0-2-64 0 0,-1 1 67 0 0,-2-1 246 0 0,-3 0-334 0 0,-5 0 524 0 0,-6 0-183 0 0,-6 0-100 0 0,-7 0 43 0 0,-8 0 153 0 0,-8 0-311 0 0,-9-1 230 0 0,-6 1-177 0 0,-6-3-121 0 0,-6-1-161 0 0,-5-3 152 0 0,-4-4-342 0 0,-7-3 367 0 0,-5-3-191 0 0,-1-3-33 0 0,-4-2-32 0 0,0-2 85 0 0,0-1-190 0 0,-1 1 226 0 0,2 0-164 0 0,2 2 4 0 0,-2 2-169 0 0,2 2 98 0 0,3 2-133 0 0,0 1-12 0 0,3 0-1 0 0,5-1-52 0 0,4 1 22 0 0,7-3-84 0 0,7 0 60 0 0,6-1-227 0 0,5-1 55 0 0,5-1-64 0 0,1 0-112 0 0,2 0 66 0 0,2 0-37 0 0,0 0 9 0 0,2-2-30 0 0,1 1 17 0 0,1 0-203 0 0,1 1 68 0 0,3 2-60 0 0,1 0-475 0 0,2 3-100 0 0,3 3-85 0 0,2 2-1420 0 0,3 2 2370 0 0,5-2-4388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9:52.716"/>
    </inkml:context>
    <inkml:brush xml:id="br0">
      <inkml:brushProperty name="width" value="0.35" units="cm"/>
      <inkml:brushProperty name="height" value="0.35" units="cm"/>
      <inkml:brushProperty name="color" value="#FFFF00"/>
    </inkml:brush>
  </inkml:definitions>
  <inkml:trace contextRef="#ctx0" brushRef="#br0">1 556 8 0 0,'33'-35'10792'0'0,"-21"32"-10072"0"0,22-8 1332 0 0,-4-1 536 0 0,60-14 0 0 0,-67 18-1634 0 0,5-1 95 0 0,-9 7-460 0 0,150-26 2147 0 0,-103 13-2300 0 0,2 3 1 0 0,68-4-1 0 0,-77 14-212 0 0,76 9-1 0 0,-105-5-175 0 0,86-1 118 0 0,-63-1-58 0 0,34-4 35 0 0,93-17 0 0 0,-28 3-32 0 0,-123 16-110 0 0,-9 1 26 0 0,23-5 0 0 0,113-20 131 0 0,0-15-35 0 0,-50 12-63 0 0,-22 17-60 0 0,-81 12 1 0 0,0-1-1 0 0,0 1 1 0 0,-1 0 0 0 0,1 0-1 0 0,0 0 1 0 0,0 1 0 0 0,0-1-1 0 0,2 2 1 0 0,7 0 53 0 0,-29-3-21 0 0,0 1 0 0 0,-34 3 0 0 0,27 0-24 0 0,-202 9 36 0 0,-37-3-1 0 0,106-2-26 0 0,67-2-20 0 0,-175 0-82 0 0,172 0 96 0 0,52-2 15 0 0,-51-3 0 0 0,-72-12-27 0 0,150 12-10 0 0,1 0 1 0 0,-25 4 0 0 0,-15 0-15 0 0,-36 3 24 0 0,-2-1 0 0 0,91-5-4 0 0,0 0 0 0 0,0 0 0 0 0,-1 0 0 0 0,1 0 1 0 0,0 0-1 0 0,1-1 0 0 0,-1 1 0 0 0,0 0 0 0 0,0 0 0 0 0,0 0 1 0 0,0 0-1 0 0,1-1 0 0 0,-1 1 0 0 0,0 0 0 0 0,1 0 0 0 0,-1 0 1 0 0,1 0-1 0 0,0 0 2 0 0,0 0 3 0 0,1 1-1 0 0,-1-1 1 0 0,1 0-1 0 0,0 0 0 0 0,0 0 1 0 0,0 0-1 0 0,-1 0 1 0 0,1 0-1 0 0,0 0 1 0 0,0-1-1 0 0,0 1 1 0 0,0-1-1 0 0,1 1 1 0 0,-1-1-1 0 0,0 0 1 0 0,3 0-1 0 0,4 1 1 0 0,33 5 36 0 0,0-2 0 0 0,0-2 0 0 0,53-5 0 0 0,-31 1-30 0 0,45-5 61 0 0,-4 0 10 0 0,-67 6-40 0 0,57-9 1 0 0,182-28 128 0 0,-56 16-41 0 0,-161 14-69 0 0,36-5 37 0 0,49-5-46 0 0,21-4 9 0 0,-58 7-27 0 0,-89 13-13 0 0,41-3 14 0 0,-26 1 1 0 0,-1 1 1 0 0,58 1 0 0 0,-54 3-31 0 0,-6-1 51 0 0,-21 1-38 0 0,1 0-1 0 0,0-1 1 0 0,0-1-1 0 0,0 0 1 0 0,-1 0-1 0 0,1-1 1 0 0,13-4-1 0 0,24-11 1 0 0,-36 12-3 0 0,0 1 0 0 0,0 0 1 0 0,1 1-1 0 0,-1 1 0 0 0,24-2 1 0 0,-6 0 5 0 0,-10 1 9 0 0,-7 1 1 0 0,27-2 1 0 0,34-5 41 0 0,-72 9-64 0 0,0 0 0 0 0,1-1-1 0 0,-1 1 1 0 0,0-1 0 0 0,0 0 0 0 0,0 0-1 0 0,0 0 1 0 0,0 0 0 0 0,0 0-1 0 0,0 0 1 0 0,0 0 0 0 0,3-3-1 0 0,-2 1 14 0 0,0 1-1 0 0,0 0 1 0 0,0 1 0 0 0,0-1-1 0 0,4-1 1 0 0,1 0-13 0 0,-6 2 1 0 0,0 0-1 0 0,0 0 0 0 0,0 1 1 0 0,0-1-1 0 0,1 0 0 0 0,-1 1 1 0 0,5 0-1 0 0,58-9 54 0 0,-59 9-53 0 0,-5 0-4 0 0,0 1 1 0 0,0-1-1 0 0,0 0 0 0 0,0 0 0 0 0,0 0 1 0 0,0 0-1 0 0,0 0 0 0 0,0 0 0 0 0,0 0 0 0 0,1-1 1 0 0,-1 1-1 0 0,0 0 0 0 0,0 0 0 0 0,0-1 1 0 0,0 1-1 0 0,0-1 0 0 0,0 1 0 0 0,0-1 1 0 0,0 1-1 0 0,-1-1 0 0 0,1 0 0 0 0,0 1 1 0 0,0-1-1 0 0,0 0 0 0 0,-1 0 0 0 0,1 0 1 0 0,0 1-1 0 0,-1-1 0 0 0,2-2 0 0 0,6-4 12 0 0,-8 6-14 0 0,1 1 0 0 0,0 0 0 0 0,-1 0 0 0 0,1-1 0 0 0,-1 1 0 0 0,1-1 0 0 0,-1 1 0 0 0,1 0 0 0 0,-1-1 0 0 0,0 1 0 0 0,1-1-1 0 0,-1 1 1 0 0,0-1 0 0 0,1 1 0 0 0,-1-1 0 0 0,0 1 0 0 0,1-1 0 0 0,-1 0 0 0 0,0 1 0 0 0,0-1 0 0 0,0 1 0 0 0,1-1 0 0 0,-1 0 0 0 0,0 1 0 0 0,0-1 0 0 0,0 1 0 0 0,0-1 0 0 0,0 0 0 0 0,0 0 1 0 0,-1 1-1 0 0,1 0 1 0 0,0 0 0 0 0,0-1-1 0 0,0 1 1 0 0,0 0 0 0 0,-1 0-1 0 0,1 0 1 0 0,0-1 0 0 0,0 1 0 0 0,0 0-1 0 0,-1 0 1 0 0,1 0 0 0 0,0-1-1 0 0,0 1 1 0 0,0 0 0 0 0,-1 0-1 0 0,1 0 1 0 0,0 0 0 0 0,0 0-1 0 0,-1 0 1 0 0,1 0 0 0 0,0 0 0 0 0,-1 0-1 0 0,1 0 1 0 0,0 0 0 0 0,0 0-1 0 0,-1 0 1 0 0,1 0 0 0 0,0 0-1 0 0,-13 0 84 0 0,9 0-65 0 0,2 0-13 0 0,0 0-1 0 0,-1 0 1 0 0,1 0 0 0 0,0 0-1 0 0,0 1 1 0 0,0-1-1 0 0,0 1 1 0 0,0 0 0 0 0,0-1-1 0 0,0 1 1 0 0,0 0-1 0 0,0 0 1 0 0,0 0 0 0 0,1 0-1 0 0,-1 0 1 0 0,0 1-1 0 0,0-1 1 0 0,1 1 0 0 0,-3 1-1 0 0,-5 3-6 0 0,-4 1 19 0 0,6-1 5 0 0,7-5-22 0 0,-1 0 0 0 0,0-1 0 0 0,0 1-1 0 0,0-1 1 0 0,1 1 0 0 0,-1 0 0 0 0,0 0-1 0 0,1-1 1 0 0,-1 1 0 0 0,1 0 0 0 0,-1 0-1 0 0,1 0 1 0 0,-1 0 0 0 0,1 0-1 0 0,0 0 1 0 0,-1 0 0 0 0,1 0 0 0 0,0 0-1 0 0,0 0 1 0 0,0 0 0 0 0,0 1 0 0 0,-5 34 55 0 0,7-14-38 0 0,-1-16 0 0 0,0 0 0 0 0,-1 0 0 0 0,1-1 0 0 0,-2 10-1 0 0,-3 27 28 0 0,3 72-1 0 0,2-54-33 0 0,4 62 12 0 0,1-66-14 0 0,1 39-1 0 0,-3 70 104 0 0,-4-163-110 0 0,0-1 0 0 0,0 1 0 0 0,1-1 0 0 0,-1 0 0 0 0,0 1 0 0 0,1-1 0 0 0,-1 1 0 0 0,1-1 0 0 0,0 0 0 0 0,-1 1 0 0 0,1-1-1 0 0,0 0 1 0 0,1 2 0 0 0,-1-2-23 0 0,-1-1 21 0 0,0-1 0 0 0,1 1-1 0 0,-1 0 1 0 0,0 0-1 0 0,0 0 1 0 0,1-1 0 0 0,-1 1-1 0 0,0 0 1 0 0,0 0-1 0 0,0-1 1 0 0,1 1 0 0 0,-1 0-1 0 0,0-1 1 0 0,0 1-1 0 0,0 0 1 0 0,0-1 0 0 0,1 1-1 0 0,-1 0 1 0 0,0-1-1 0 0,0 1 1 0 0,0-1 0 0 0,-9-70 3 0 0,5-56 28 0 0,2 78-46 0 0,-2 0 0 0 0,-2 0 0 0 0,-25-93 0 0 0,6 29-34 0 0,11 49 42 0 0,-17-54 2 0 0,28 110 1 0 0,2 6 1 0 0,0-1 0 0 0,0 1 0 0 0,1 0 0 0 0,-1 0 0 0 0,1 0-1 0 0,-1-1 1 0 0,1 1 0 0 0,0 0 0 0 0,0-4 0 0 0,0 5-6 0 0,8 18 10 0 0,-4-10 0 0 0,0 0 0 0 0,-1 1 0 0 0,1-1 0 0 0,-2 1 0 0 0,3 9 0 0 0,8 21-6 0 0,-4-14 20 0 0,-1 0 0 0 0,7 39 0 0 0,-8-31-10 0 0,59 319 82 0 0,-24-35-101 0 0,-29-161 36 0 0,-12-147-17 0 0,0-13-26 0 0,2-15 31 0 0,5-130-84 0 0,-7 131 57 0 0,8-152-42 0 0,-9 123-10 0 0,-10-75 0 0 0,-2 11 50 0 0,-6-44-40 0 0,0 79 64 0 0,18 77-7 0 0,0-1 1 0 0,-1 0 0 0 0,1 1-1 0 0,0-1 1 0 0,-1 1 0 0 0,1-1-1 0 0,0 1 1 0 0,-1-1 0 0 0,1 1-1 0 0,0-1 1 0 0,-1 1 0 0 0,1-1-1 0 0,-1 1 1 0 0,1 0 0 0 0,-1-1-1 0 0,1 1 1 0 0,-1 0 0 0 0,1-1-1 0 0,-1 1 1 0 0,0 0 0 0 0,1 0-1 0 0,-1-1 1 0 0,1 1 0 0 0,-1 0-1 0 0,1 0 1 0 0,-1 0 0 0 0,0 0-1 0 0,1 0 1 0 0,-1 0 0 0 0,0 0-1 0 0,0 0 1 0 0,0 0-5 0 0,1 1 10 0 0,-2 2-11 0 0,1-1 0 0 0,0 1 0 0 0,1-1 0 0 0,-1 1 0 0 0,0-1 0 0 0,1 1 0 0 0,-1 0 0 0 0,1-1 0 0 0,0 1 1 0 0,0-1-1 0 0,0 1 0 0 0,0 0 0 0 0,0-1 0 0 0,1 1 0 0 0,-1 0 0 0 0,1-1 0 0 0,0 1 0 0 0,0-1 0 0 0,0 1 0 0 0,0-1 0 0 0,0 0 0 0 0,0 1 0 0 0,3 3 0 0 0,-1 0-54 0 0,-1 0-1 0 0,0 0 0 0 0,0 1 1 0 0,0-1-1 0 0,-1 1 0 0 0,0-1 1 0 0,-1 1-1 0 0,1 0 1 0 0,-2 7-1 0 0,5 30-609 0 0,3-9-1066 0 0,3 54 1 0 0,-9-71-442 0 0,-1 1 0 0 0,-5 29 0 0 0,-4 7-3584 0 0,5-29 3792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19:53.651"/>
    </inkml:context>
    <inkml:brush xml:id="br0">
      <inkml:brushProperty name="width" value="0.35" units="cm"/>
      <inkml:brushProperty name="height" value="0.35" units="cm"/>
      <inkml:brushProperty name="color" value="#FFFF00"/>
    </inkml:brush>
  </inkml:definitions>
  <inkml:trace contextRef="#ctx0" brushRef="#br0">61 191 8 0 0,'-3'-8'276'0'0,"0"0"0"0"0,1-1 0 0 0,0 1 0 0 0,-46-128 14438 0 0,47 137-14707 0 0,1-1-1 0 0,0 1 1 0 0,0 0-1 0 0,-1-1 0 0 0,1 1 1 0 0,0 0-1 0 0,0-1 1 0 0,0 1-1 0 0,-1 0 1 0 0,1-1-1 0 0,0 1 1 0 0,0 0-1 0 0,0-1 0 0 0,0 1 1 0 0,0 0-1 0 0,0-1 1 0 0,0 1-1 0 0,1 0 1 0 0,12 111 2976 0 0,-9-76-2155 0 0,9 38 0 0 0,0-4-90 0 0,11 76 124 0 0,8 57-322 0 0,-27-171-466 0 0,-2-11 45 0 0,2 34 0 0 0,-1-12-35 0 0,-4-41-78 0 0,0-2-5 0 0,0 0 0 0 0,0 1 0 0 0,0-1 1 0 0,0 0-1 0 0,0 1 0 0 0,0-1 0 0 0,0 0 1 0 0,0 0-1 0 0,0 1 0 0 0,0-1 0 0 0,0 0 0 0 0,0 1 1 0 0,0-1-1 0 0,0 0 0 0 0,0 0 0 0 0,1 1 0 0 0,-1-1 1 0 0,0 0-1 0 0,0 0 0 0 0,0 1 0 0 0,1-1 1 0 0,-1 0-1 0 0,0 0 0 0 0,0 0 0 0 0,0 1 0 0 0,1-1 1 0 0,-1 0-1 0 0,0 0 0 0 0,1 1 118 0 0,-1-4-98 0 0,-8-87 48 0 0,4 58-42 0 0,-1-34 1 0 0,1-194 24 0 0,1 195-58 0 0,-16-99 0 0 0,15 111 79 0 0,3 38-30 0 0,0-1-1 0 0,-5-20 0 0 0,4 28 12 0 0,0 2 10 0 0,-7 5 170 0 0,8 1-161 0 0,0 6 141 0 0,0-3-175 0 0,1-1 0 0 0,-1 1-1 0 0,0-1 1 0 0,1 1 0 0 0,-1-1 0 0 0,1 1 0 0 0,0 0 0 0 0,0-1 0 0 0,0 1 0 0 0,1 3-1 0 0,5 32 248 0 0,0-8-138 0 0,3 98 238 0 0,3-7-105 0 0,10 70 5 0 0,-18-172-243 0 0,0-1-1 0 0,1 1 1 0 0,0-1 0 0 0,13 25 0 0 0,-18-42-41 0 0,0-1-1 0 0,0 1 0 0 0,0-1 1 0 0,0 0-1 0 0,0 1 0 0 0,1-1 1 0 0,-1 1-1 0 0,0-1 1 0 0,0 0-1 0 0,0 1 0 0 0,1-1 1 0 0,-1 0-1 0 0,0 1 0 0 0,1-1 1 0 0,-1 0-1 0 0,0 0 0 0 0,0 1 1 0 0,1-1-1 0 0,-1 0 0 0 0,0 0 1 0 0,1 0-1 0 0,-1 1 1 0 0,1-1-1 0 0,-1 0 0 0 0,0 0 1 0 0,1 0-1 0 0,-1 0 0 0 0,0 0 1 0 0,1 0-1 0 0,-1 0 0 0 0,1 0 1 0 0,-1 0-1 0 0,1 0 0 0 0,-1 0 1 0 0,0 0-1 0 0,1 0 1 0 0,-1 0-1 0 0,1 0 0 0 0,-1 0 1 0 0,0 0-1 0 0,1 0 0 0 0,-1 0 1 0 0,0-1-1 0 0,1 1 0 0 0,-1 0 1 0 0,0 0-1 0 0,1-1 0 0 0,-1 1 1 0 0,0 0-1 0 0,1 0 1 0 0,-1-1-1 0 0,0 1 0 0 0,0 0 1 0 0,1-1-1 0 0,-1 1 0 0 0,0 0 1 0 0,0-1-1 0 0,0 1 0 0 0,1-1 1 0 0,13-27 33 0 0,-12 23-34 0 0,1-2 2 0 0,-1-1 1 0 0,0 0-1 0 0,0-1 0 0 0,0 1 1 0 0,0-12-1 0 0,-1-44-17 0 0,-2 42 26 0 0,-20-316 80 0 0,18 307-99 0 0,1 14 5 0 0,-5-31 1 0 0,3 25 4 0 0,4 19-3 0 0,-1 1 0 0 0,1 0 0 0 0,-1-1 0 0 0,1 1 0 0 0,-1 0 0 0 0,0-1 0 0 0,0 1 0 0 0,0 0 0 0 0,-1 0 1 0 0,1 0-1 0 0,-1 0 0 0 0,1 0 0 0 0,-5-5 0 0 0,6 8 0 0 0,0 0 0 0 0,0 0 1 0 0,0 0-1 0 0,0 0 0 0 0,0 0 1 0 0,0 0-1 0 0,-1 0 1 0 0,1 0-1 0 0,0 0 0 0 0,0 0 1 0 0,0 0-1 0 0,0 0 0 0 0,0 0 1 0 0,0 0-1 0 0,0-1 0 0 0,0 1 1 0 0,0 0-1 0 0,0 0 0 0 0,0 0 1 0 0,0 0-1 0 0,-1 0 0 0 0,1 0 1 0 0,0 0-1 0 0,0 0 0 0 0,0 0 1 0 0,0 0-1 0 0,0 0 1 0 0,0 0-1 0 0,0 0 0 0 0,0 0 1 0 0,0 0-1 0 0,0 0 0 0 0,0 0 1 0 0,-1 0-1 0 0,1 0 0 0 0,0 0 1 0 0,0 1-1 0 0,0-1 0 0 0,0 0 1 0 0,0 0-1 0 0,0 0 0 0 0,0 0 1 0 0,0 0-1 0 0,0 0 1 0 0,0 0-1 0 0,0 0 0 0 0,0 0 1 0 0,0 0-1 0 0,-1 0 0 0 0,1 0 1 0 0,0 0-1 0 0,0 0 0 0 0,0 1 1 0 0,-1 6 9 0 0,2 6 26 0 0,3 4-30 0 0,-1 0 1 0 0,0 0-1 0 0,0 21 0 0 0,-1-14 2 0 0,3 76 7 0 0,-4-58-86 0 0,-5 65 0 0 0,-1-5-280 0 0,8 15-1472 0 0,2-39-2582 0 0,-5-43 867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9.0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48 88 0 0,'11'-47'5055'0'0,"-9"47"-4934"0"0,-1 21 1674 0 0,3-1-924 0 0,8 19-1 0 0,-3-6-149 0 0,54 140 1432 0 0,-17-55-1083 0 0,-17-31-79 0 0,34 164 0 0 0,5 311 880 0 0,-48-156-791 0 0,-14-239-673 0 0,43 850 1260 0 0,2 156-907 0 0,-8-549-684 0 0,-5-213-995 0 0,-33-360 170 0 0,-6 93-1 0 0,0-135 523 0 0,0 0 1 0 0,-1 0-1 0 0,0-1 0 0 0,0 1 0 0 0,-4 9 0 0 0,5-16 111 0 0,0 0-1 0 0,0 0 1 0 0,0 0-1 0 0,0 0 1 0 0,0 0-1 0 0,0 0 1 0 0,-1 0 0 0 0,1 0-1 0 0,-1 0 1 0 0,1-1-1 0 0,-1 1 1 0 0,0-1-1 0 0,1 1 1 0 0,-1-1-1 0 0,0 0 1 0 0,0 1-1 0 0,0-1 1 0 0,0 0 0 0 0,0 0-1 0 0,0-1 1 0 0,-1 1-1 0 0,-3 1 1 0 0,4-2 2 0 0,0 0 0 0 0,0 0 0 0 0,0-1 0 0 0,0 1-1 0 0,0-1 1 0 0,1 1 0 0 0,-1-1 0 0 0,0 1 0 0 0,0-1 0 0 0,0 0 0 0 0,0 0 0 0 0,1 0 0 0 0,-1 0 0 0 0,1 0 0 0 0,-1 0 0 0 0,0-1 0 0 0,1 1 0 0 0,0 0 0 0 0,-1-1 0 0 0,1 1 0 0 0,-2-4 0 0 0,-4-4-661 0 0,2-1 0 0 0,-9-18 0 0 0,10 20 340 0 0,-22-53-1657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09.48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887 3325 248 0 0,'-89'-30'813'0'0,"-140"-70"0"0"0,128 53-318 0 0,-68-33 854 0 0,146 68-1017 0 0,2-1 0 0 0,0-2 0 0 0,0 0 0 0 0,2-1 0 0 0,0-1 0 0 0,-33-37 0 0 0,39 38-94 0 0,0-2-1 0 0,1 0 0 0 0,1 0 0 0 0,1-1 0 0 0,0 0 0 0 0,1-1 0 0 0,1 0 0 0 0,-7-30 0 0 0,8 16 5 0 0,1 0 0 0 0,2 0 0 0 0,1 0 0 0 0,2-1 0 0 0,1 1-1 0 0,2-1 1 0 0,1 1 0 0 0,2 0 0 0 0,1 0 0 0 0,2 0 0 0 0,14-36-1 0 0,-1 11 76 0 0,2 1-1 0 0,4 1 0 0 0,1 1 0 0 0,49-69 0 0 0,-28 57 48 0 0,3 3 0 0 0,106-104 0 0 0,-17 40 20 0 0,5 6-1 0 0,196-126 1 0 0,-74 79 344 0 0,8 12-1 0 0,454-188 1 0 0,-499 255-89 0 0,395-100 1 0 0,-358 134-155 0 0,355-30 1 0 0,-382 68-127 0 0,295 14 1 0 0,-418 14-188 0 0,0 5 1 0 0,161 40-1 0 0,-143-17 50 0 0,219 90 0 0 0,-262-84-82 0 0,-1 4-1 0 0,-2 4 1 0 0,145 109-1 0 0,-115-62 195 0 0,194 203 0 0 0,-266-248-111 0 0,-3 1 0 0 0,-2 3 1 0 0,-3 1-1 0 0,54 105 0 0 0,-71-117-5 0 0,-3 1 0 0 0,-2 1-1 0 0,-2 1 1 0 0,-2 1 0 0 0,-2 0-1 0 0,-2 0 1 0 0,2 58 0 0 0,-8-58 72 0 0,-4 0 1 0 0,-1 0 0 0 0,-2 0 0 0 0,-3-1-1 0 0,-2 1 1 0 0,-21 71 0 0 0,9-62-29 0 0,-2-1 0 0 0,-4-2 1 0 0,-1 0-1 0 0,-3-2 0 0 0,-2-1 0 0 0,-3-1 0 0 0,-2-2 1 0 0,-1-2-1 0 0,-3-2 0 0 0,-81 72 0 0 0,39-50-31 0 0,-2-4 0 0 0,-4-3-1 0 0,-107 54 1 0 0,-306 110 144 0 0,-160 6-489 0 0,-16-61-545 0 0,-258-23-1335 0 0,827-132 1611 0 0,-326 41-2728 0 0,1-30-3620 0 0,375-27 2825 0 0,-90-11 0 0 0,139 10 3422 0 0,-1 0 0 0 0,1-1 1 0 0,0 0-1 0 0,-17-7 1 0 0,15 3-137 0 0,-1 0-1 0 0,-16-14 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0.2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1811 169 88 0 0,'0'-6'170'0'0,"-1"-1"0"0"0,0 1 0 0 0,0 0 0 0 0,-1 0 0 0 0,1 0 0 0 0,-1 0 0 0 0,-1 0 0 0 0,1 1 0 0 0,-1-1 0 0 0,0 1 0 0 0,0-1 0 0 0,0 1 0 0 0,-1 0 0 0 0,0 0 0 0 0,0 0 0 0 0,0 1 0 0 0,-1 0 0 0 0,0-1 0 0 0,1 2 0 0 0,-9-6 0 0 0,3 2 216 0 0,-1 1-1 0 0,0 0 1 0 0,0 0-1 0 0,-1 1 1 0 0,0 1-1 0 0,0 0 1 0 0,0 1-1 0 0,0 0 1 0 0,-18-2 0 0 0,10 3 36 0 0,0 1 1 0 0,-1 0-1 0 0,1 2 1 0 0,0 0-1 0 0,-37 8 1 0 0,4 5 112 0 0,1 2 0 0 0,1 3 0 0 0,0 1 0 0 0,2 3 0 0 0,-79 50 0 0 0,38-13 432 0 0,-158 139 1 0 0,188-143-613 0 0,3 2-1 0 0,2 3 1 0 0,-91 129 0 0 0,87-98-101 0 0,4 3 1 0 0,4 2-1 0 0,-40 107 0 0 0,-2 67 102 0 0,76-200-151 0 0,-18 141 1 0 0,28-122-88 0 0,3-1 0 0 0,5 1-1 0 0,3-1 1 0 0,28 154-1 0 0,16-20 33 0 0,-4-49 17 0 0,8-2 0 0 0,122 274 0 0 0,-27-175-39 0 0,-88-180-64 0 0,3-3-1 0 0,5-3 0 0 0,3-3 1 0 0,3-3-1 0 0,133 110 0 0 0,-103-110 37 0 0,4-4 0 0 0,2-5 0 0 0,177 83 0 0 0,14-26 20 0 0,-223-101-52 0 0,156 29 0 0 0,-116-39 4 0 0,0-5 0 0 0,1-5 0 0 0,0-5 0 0 0,-1-5 0 0 0,154-26-1 0 0,-119 3-55 0 0,-1-8 0 0 0,-2-5-1 0 0,222-93 1 0 0,-256 83-144 0 0,151-89 0 0 0,-201 98 63 0 0,-2-3 0 0 0,-2-2 1 0 0,87-84-1 0 0,-91 69 53 0 0,-2-3 0 0 0,-4-2 1 0 0,-2-2-1 0 0,-3-3 0 0 0,-3-1 0 0 0,60-141 0 0 0,-58 96 29 0 0,-4-2 0 0 0,-6-2 0 0 0,36-236 0 0 0,-57 254 55 0 0,-6-1 0 0 0,-3 0 0 0 0,-6 0 1 0 0,-3 1-1 0 0,-6-1 0 0 0,-3 1 0 0 0,-38-139 0 0 0,-1 69 140 0 0,-6 3 1 0 0,-8 2-1 0 0,-8 3 1 0 0,-125-207-1 0 0,142 280-118 0 0,-5 2 0 0 0,-3 2 0 0 0,-104-106 0 0 0,127 152-36 0 0,-2 2-1 0 0,-1 1 1 0 0,-2 3 0 0 0,-2 2 0 0 0,-1 2-1 0 0,-2 3 1 0 0,-98-42 0 0 0,95 52-10 0 0,0 2 0 0 0,-1 2 0 0 0,-62-7 0 0 0,23 12-11 0 0,-102 0 1 0 0,91 12-25 0 0,0 5 0 0 0,1 4 0 0 0,0 5 0 0 0,-116 33 0 0 0,62-2-124 0 0,-295 130 1 0 0,280-91-166 0 0,3 7 0 0 0,-266 195 1 0 0,56 29-965 0 0,281-218-330 0 0,-134 166 0 0 0,202-222 470 0 0,1 1 0 0 0,-42 82 0 0 0,60-99 340 0 0,1 1 1 0 0,1 1-1 0 0,2 0 0 0 0,0 1 1 0 0,3-1-1 0 0,-5 38 0 0 0,7 42-1701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1.16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715 1302 88 0 0,'-6'-86'276'0'0,"-1"-1"2575"0"0,20 93-1430 0 0,-8-2-1186 0 0,-2 1 0 0 0,1-1 1 0 0,-1 1-1 0 0,1 0 0 0 0,-1 0 0 0 0,3 7 1 0 0,5 11 274 0 0,-1 0 0 0 0,-1 1-1 0 0,5 24 1 0 0,16 82 910 0 0,-27-118-1309 0 0,58 383 2245 0 0,-27 10-870 0 0,31 694 749 0 0,-39-419-1705 0 0,-9 90-348 0 0,-15-711-169 0 0,-4 266-493 0 0,2-318 408 0 0,-4 20-171 0 0,4-25 217 0 0,0-1 0 0 0,0 0 0 0 0,-1 0 0 0 0,1 1 0 0 0,-1-1 0 0 0,1 0 0 0 0,-1 0 0 0 0,1 0 1 0 0,-1 1-1 0 0,0-1 0 0 0,0 0 0 0 0,1 0 0 0 0,-3 1 0 0 0,3-1 14 0 0,0-1 0 0 0,0 0 0 0 0,-1 0 0 0 0,1 0 0 0 0,0 0 1 0 0,0 0-1 0 0,-1 0 0 0 0,1 0 0 0 0,0 0 0 0 0,0 0 0 0 0,-1 0 0 0 0,1 0 1 0 0,0 0-1 0 0,-1 0 0 0 0,1 0 0 0 0,0 0 0 0 0,0 0 0 0 0,-1 0 1 0 0,1 0-1 0 0,0 0 0 0 0,0 0 0 0 0,0-1 0 0 0,-1 1 0 0 0,1 0 0 0 0,0 0 1 0 0,0 0-1 0 0,-1 0 0 0 0,1 0 0 0 0,0-1 0 0 0,0 1 0 0 0,0 0 1 0 0,0 0-1 0 0,-1 0 0 0 0,1-1 0 0 0,0 1 0 0 0,0 0 0 0 0,0 0 0 0 0,0-1 1 0 0,0 1-1 0 0,0 0 0 0 0,0 0 0 0 0,0-1 0 0 0,-5-9-166 0 0,0 0 0 0 0,2-1 0 0 0,-6-19 0 0 0,5 13 81 0 0,-68-365-794 0 0,66 341 858 0 0,-14-95-65 0 0,-74-424-86 0 0,56 393 169 0 0,-7 1 0 0 0,-89-216 0 0 0,51 189-9 0 0,-77-191 57 0 0,29-10 60 0 0,37-12 69 0 0,47 193 98 0 0,30 135-73 0 0,3 0-1 0 0,-6-112 1 0 0,20 163-122 0 0,1 0-1 0 0,1 1 1 0 0,1-1-1 0 0,2 1 1 0 0,1 0 0 0 0,0 0-1 0 0,2 1 1 0 0,21-46-1 0 0,-11 35 18 0 0,2 2-1 0 0,2 0 0 0 0,0 1 1 0 0,3 2-1 0 0,34-37 1 0 0,17-8 294 0 0,161-125 1 0 0,113-28 361 0 0,-254 178-442 0 0,3 3 1 0 0,1 5 0 0 0,167-48 0 0 0,-138 58-32 0 0,1 6 0 0 0,208-18 1 0 0,-230 39-55 0 0,166 10 1 0 0,-207 2-82 0 0,1 3 0 0 0,-2 3 0 0 0,104 33 0 0 0,-136-33-43 0 0,0 2 0 0 0,-1 1 0 0 0,-1 2 0 0 0,0 1 1 0 0,-2 1-1 0 0,0 2 0 0 0,-1 1 0 0 0,-1 1 0 0 0,-1 1 1 0 0,-1 2-1 0 0,-1 1 0 0 0,-2 1 0 0 0,-1 0 1 0 0,32 54-1 0 0,-39-53 31 0 0,0 1-1 0 0,-3 0 1 0 0,0 1 0 0 0,-2 1 0 0 0,10 52 0 0 0,-12-33 90 0 0,-2 0 1 0 0,-2 95-1 0 0,-7-101-111 0 0,-1 0-1 0 0,-3 0 1 0 0,-1 0 0 0 0,-3-1-1 0 0,-25 69 1 0 0,3-34-31 0 0,-3-2 1 0 0,-48 77-1 0 0,42-88-73 0 0,-2-2-1 0 0,-4-1 1 0 0,-2-3 0 0 0,-2-1-1 0 0,-93 77 1 0 0,106-103-50 0 0,-2-3 1 0 0,-1-1 0 0 0,-1-2-1 0 0,-2-2 1 0 0,-1-2-1 0 0,0-2 1 0 0,-1-2-1 0 0,-67 18 1 0 0,81-30 4 0 0,-1-1 1 0 0,1-1 0 0 0,-2-1 0 0 0,1-3-1 0 0,-41-2 1 0 0,54-1 1 0 0,1 0-1 0 0,-1-1 1 0 0,0-1 0 0 0,1-2-1 0 0,0 0 1 0 0,0 0 0 0 0,1-2 0 0 0,0-1-1 0 0,-31-18 1 0 0,45 24 14 0 0,0-1-1 0 0,1 1 1 0 0,-1-1-1 0 0,-5-5 1 0 0,10 8 28 0 0,-1 0 1 0 0,0 0-1 0 0,0 0 0 0 0,0 0 1 0 0,1 0-1 0 0,-1 0 0 0 0,1 0 0 0 0,-1-1 1 0 0,1 1-1 0 0,-1 0 0 0 0,1 0 1 0 0,-1 0-1 0 0,1-1 0 0 0,0 1 1 0 0,0 0-1 0 0,0 0 0 0 0,0-1 1 0 0,0 1-1 0 0,0 0 0 0 0,0 0 1 0 0,0-1-1 0 0,0 1 0 0 0,1 0 1 0 0,-1 0-1 0 0,0 0 0 0 0,1-2 1 0 0,0 2-3 0 0,0 0 1 0 0,0 0 0 0 0,0 0 0 0 0,0 0 0 0 0,0 0 0 0 0,0 0 0 0 0,0 0 0 0 0,0 1 0 0 0,0-1-1 0 0,0 0 1 0 0,0 1 0 0 0,0-1 0 0 0,1 1 0 0 0,-1-1 0 0 0,0 1 0 0 0,0 0 0 0 0,2-1 0 0 0,25-3-78 0 0,-25 4 71 0 0,16 0 15 0 0,0 1 0 0 0,0 1 0 0 0,0 1 0 0 0,0 0 0 0 0,31 11 0 0 0,-22-7 31 0 0,62 19 100 0 0,-2 4 1 0 0,115 56-1 0 0,151 111 412 0 0,-265-138-188 0 0,144 129 0 0 0,62 93 587 0 0,-196-183-604 0 0,816 787 2416 0 0,-545-569-1872 0 0,-295-260-773 0 0,610 442 531 0 0,-452-350-1507 0 0,-174-117 24 0 0,1-2 0 0 0,71 23 1 0 0,-99-42-264 0 0,1-1 1 0 0,0-2-1 0 0,0-1 0 0 0,1-2 1 0 0,-1-1-1 0 0,1-2 1 0 0,56-4-1 0 0,33-15-2532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1.74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164 64 224 0 0,'-55'-4'993'0'0,"41"2"-572"0"0,1 1-1 0 0,-1 0 1 0 0,-15 1-1 0 0,28 0-344 0 0,-1 0-1 0 0,0 0 0 0 0,1 1 0 0 0,-1-1 1 0 0,1 0-1 0 0,-1 0 0 0 0,0 1 0 0 0,1-1 1 0 0,-1 1-1 0 0,1 0 0 0 0,-1-1 1 0 0,1 1-1 0 0,0 0 0 0 0,-1 0 0 0 0,1 0 1 0 0,0 0-1 0 0,-1 0 0 0 0,1 0 1 0 0,0 0-1 0 0,0 0 0 0 0,0 1 0 0 0,0-1 1 0 0,0 0-1 0 0,0 1 0 0 0,0-1 0 0 0,1 0 1 0 0,-1 1-1 0 0,0-1 0 0 0,1 1 1 0 0,-1-1-1 0 0,0 3 0 0 0,1-1 29 0 0,0 0 1 0 0,0 0-1 0 0,1 0 0 0 0,-1 0 0 0 0,1 0 1 0 0,-1 0-1 0 0,1 0 0 0 0,0 0 0 0 0,0 0 1 0 0,0 0-1 0 0,1-1 0 0 0,-1 1 0 0 0,0 0 0 0 0,1-1 1 0 0,0 1-1 0 0,2 2 0 0 0,5 4 204 0 0,0 0-1 0 0,0-1 1 0 0,0 0-1 0 0,1 0 0 0 0,0-1 1 0 0,19 10-1 0 0,-7-7 245 0 0,0 0 0 0 0,37 11 0 0 0,-16-10 57 0 0,1-2 0 0 0,76 5 0 0 0,225-9 1595 0 0,2-29-583 0 0,-339 23-1587 0 0,218-18 676 0 0,504-58 1039 0 0,-271 27-931 0 0,262-19 202 0 0,-1 26-424 0 0,196 42-453 0 0,-698 11-985 0 0,326 57 1 0 0,-522-63 562 0 0,-4-1-250 0 0,0 0 0 0 0,-1 1 1 0 0,0 1-1 0 0,0 0 0 0 0,29 15 1 0 0,-45-20 446 0 0,0 1 0 0 0,0-1 0 0 0,0 1 0 0 0,0-1 0 0 0,-1 1 0 0 0,1 0 0 0 0,0-1 0 0 0,0 1 1 0 0,-1 0-1 0 0,1 0 0 0 0,0-1 0 0 0,-1 1 0 0 0,1 0 0 0 0,0 0 0 0 0,-1 0 0 0 0,0 0 0 0 0,1 0 1 0 0,-1 0-1 0 0,1 0 0 0 0,-1 0 0 0 0,0 0 0 0 0,0 0 0 0 0,0 0 0 0 0,1 0 0 0 0,-1 0 0 0 0,0 0 1 0 0,0 0-1 0 0,-1 0 0 0 0,1 0 0 0 0,0 0 0 0 0,0 0 0 0 0,0 0 0 0 0,-1 0 0 0 0,1 0 0 0 0,0 0 1 0 0,-1 0-1 0 0,1 0 0 0 0,-1 0 0 0 0,1 0 0 0 0,-1 0 0 0 0,0 0 0 0 0,1-1 0 0 0,-1 1 1 0 0,-1 1-1 0 0,-3 3-264 0 0,1 0 0 0 0,-1 0-1 0 0,-1-1 1 0 0,1 0 0 0 0,-11 7 0 0 0,-5 1-1835 0 0,-1-1 0 0 0,-35 12-1 0 0,15-13-204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2.0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277 1 304 0 0,'-43'12'1103'0'0,"-82"11"0"0"0,111-21-785 0 0,0 1 0 0 0,-21 6 0 0 0,32-9-240 0 0,0 1-1 0 0,1 0 0 0 0,-1 0 1 0 0,0 0-1 0 0,1 1 1 0 0,-1-1-1 0 0,1 0 1 0 0,0 1-1 0 0,-1 0 1 0 0,1-1-1 0 0,0 1 0 0 0,0 0 1 0 0,0 0-1 0 0,0 0 1 0 0,0 1-1 0 0,1-1 1 0 0,-1 0-1 0 0,1 1 1 0 0,-2 3-1 0 0,3-5 4 0 0,-1 0 1 0 0,1 1-1 0 0,0-1 0 0 0,1 0 0 0 0,-1 0 1 0 0,0 1-1 0 0,0-1 0 0 0,0 0 0 0 0,1 1 1 0 0,-1-1-1 0 0,1 0 0 0 0,-1 0 1 0 0,1 0-1 0 0,-1 1 0 0 0,1-1 0 0 0,0 0 1 0 0,-1 0-1 0 0,2 1 0 0 0,20 21 967 0 0,-13-13-629 0 0,16 17 626 0 0,1 0 306 0 0,-2 2 0 0 0,40 60 1 0 0,-41-47-265 0 0,30 76 0 0 0,4 52 561 0 0,-27-54-580 0 0,21 163-1 0 0,-15 126 163 0 0,-12 534 563 0 0,-22-759-1558 0 0,-6 454 431 0 0,-13 5-160 0 0,3-105-663 0 0,10 17-3409 0 0,4-541 3179 0 0,-1-7 218 0 0,1-1-1 0 0,0 0 0 0 0,0 0 1 0 0,0 0-1 0 0,0 0 0 0 0,0 1 1 0 0,0-1-1 0 0,0 0 1 0 0,1 0-1 0 0,-1 0 0 0 0,1 0 1 0 0,0 0-1 0 0,-1 0 0 0 0,1 0 1 0 0,1 3-1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5.80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9122.46875"/>
      <inkml:brushProperty name="anchorY" value="-285623.09375"/>
      <inkml:brushProperty name="scaleFactor" value="0.5"/>
    </inkml:brush>
  </inkml:definitions>
  <inkml:trace contextRef="#ctx0" brushRef="#br0">1777 0 0 0 0,'0'0'0'0'0,"-2"3"64"0"0,-3 4 0 0 0,0 2 215 0 0,-2 1 134 0 0,-1 1-90 0 0,0 0 382 0 0,-1 2-123 0 0,0-1-69 0 0,-1 1-51 0 0,-1-1 202 0 0,1 1-320 0 0,-1 0 371 0 0,-1 2-151 0 0,0 1-100 0 0,-1 1-47 0 0,-2 2 237 0 0,-3-1-359 0 0,-4 3 430 0 0,-3 0-167 0 0,-4 2-104 0 0,-6 1-15 0 0,-6 0 161 0 0,-4 2-298 0 0,-6 3 382 0 0,-6 1-192 0 0,-4 1-77 0 0,-6 2-186 0 0,-6 1 191 0 0,-5 1-316 0 0,-5 2 184 0 0,-3 0-164 0 0,0-2-97 0 0,-2-2-12 0 0,3-3-57 0 0,2-5 18 0 0,4-5-187 0 0,6-5-13 0 0,7-7 22 0 0,6-7-336 0 0,6-6-82 0 0,7-7 211 0 0,5-5-579 0 0,7-3 366 0 0,8-4-51 0 0,8-2-13 0 0,17 22 532 0 0,-1-1-1 0 0,1 1 1 0 0,1-1-1 0 0,-2-5 1 0 0,2 5 14 0 0,0 0 0 0 0,0 0 1 0 0,1 0-1 0 0,0-7 0 0 0,0 7-462 0 0,1-1 1 0 0,0 0-1 0 0,3-10 0 0 0,11-18 455 0 0,7-4-1017 0 0,0 7-2161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5.95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545 846 88 0 0,'-7'-13'262'0'0,"1"0"0"0"0,0-1 1 0 0,1 0-1 0 0,0 0 0 0 0,1 0 0 0 0,1-1 1 0 0,0 1-1 0 0,1-1 0 0 0,1 1 0 0 0,0-17 1 0 0,5-21 4228 0 0,3 323 90 0 0,0-63-3373 0 0,-6-133-795 0 0,5 632 1864 0 0,-19-144-1387 0 0,10-482-797 0 0,-10 606 379 0 0,38 80 43 0 0,-7-554-430 0 0,16 267 290 0 0,-30-418-310 0 0,1 57-162 0 0,-6-94-286 0 0,-1-32-406 0 0,-3-41 16 0 0,8-407-568 0 0,-2 420 1263 0 0,-10-643-1044 0 0,-51 82 422 0 0,-23 7 423 0 0,6 48 216 0 0,53 353 73 0 0,-71-435 148 0 0,66 507 97 0 0,-4 1 0 0 0,-69-154 0 0 0,83 226-131 0 0,11 26 16 0 0,0 0 0 0 0,1-1 0 0 0,1 1 0 0 0,0-2 0 0 0,-5-35 0 0 0,10 46-40 0 0,0 0-1 0 0,1 0 1 0 0,0-1 0 0 0,1 1-1 0 0,0 0 1 0 0,3-13 0 0 0,-3 18-58 0 0,0 0-1 0 0,0 0 1 0 0,1 0 0 0 0,-1 0-1 0 0,1 0 1 0 0,0 0 0 0 0,0 1 0 0 0,0-1-1 0 0,0 0 1 0 0,0 1 0 0 0,1 0 0 0 0,-1-1-1 0 0,1 1 1 0 0,-1 0 0 0 0,1 0 0 0 0,0 1-1 0 0,0-1 1 0 0,5-2 0 0 0,11-2 200 0 0,1 0 1 0 0,0 1 0 0 0,0 1-1 0 0,28-3 1 0 0,-1 1 43 0 0,447-50 1440 0 0,-292 37-1258 0 0,-29 1-150 0 0,284-24 388 0 0,401-31 93 0 0,-520 43-602 0 0,156 1-15 0 0,-3 19 228 0 0,-252 6-278 0 0,-98 2 126 0 0,-1 7 1 0 0,204 34-1 0 0,-314-36-211 0 0,13 2 17 0 0,-40-4-79 0 0,0 0-1 0 0,0 0 1 0 0,0 0 0 0 0,0 0-1 0 0,0 0 1 0 0,0 0-1 0 0,-1 1 1 0 0,1 0 0 0 0,-1-1-1 0 0,5 5 1 0 0,-41-4-4194 0 0,25-3 3382 0 0,0 0 0 0 0,0 1-1 0 0,0 0 1 0 0,-1 0 0 0 0,-10 2 0 0 0,6 3-885 0 0,0-1-1 0 0,-31 16-1709 0 0,6 1 67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6.23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378 1 240 0 0,'-23'7'161'0'0,"-134"51"1027"0"0,136-49-940 0 0,0 2 1 0 0,1 0 0 0 0,0 1-1 0 0,1 1 1 0 0,-19 17 0 0 0,31-24-101 0 0,1 0 1 0 0,0 0-1 0 0,1 0 0 0 0,0 1 1 0 0,0 0-1 0 0,-6 11 1 0 0,9-13 0 0 0,0-1 1 0 0,0 1-1 0 0,0 0 1 0 0,1-1-1 0 0,-1 1 1 0 0,1 0-1 0 0,1 0 0 0 0,-1 0 1 0 0,1 0-1 0 0,-1 0 1 0 0,2 0-1 0 0,0 6 1 0 0,-1-9-54 0 0,1 0 0 0 0,-1 1-1 0 0,1-1 1 0 0,0 0 0 0 0,0 0 0 0 0,0-1 0 0 0,0 1 0 0 0,0 0 0 0 0,1 0 0 0 0,-1 0 0 0 0,1-1 0 0 0,-1 1 0 0 0,1-1 0 0 0,-1 1 0 0 0,1-1 0 0 0,0 0 0 0 0,3 2 0 0 0,3 2 288 0 0,1 0 0 0 0,16 5 0 0 0,2-1 85 0 0,0-2 0 0 0,1 0 0 0 0,0-2 1 0 0,0-1-1 0 0,0-1 0 0 0,29-1 0 0 0,174-17 1594 0 0,-180 10-1734 0 0,477-66 1779 0 0,-316 39-1716 0 0,-23 4-196 0 0,506-65-245 0 0,-397 75-3061 0 0,-294 18 2764 0 0,1 0 1 0 0,0 0-1 0 0,0 1 0 0 0,-1 0 1 0 0,1 0-1 0 0,4 2 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16.5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364 416 400 0 0,'-45'23'1311'0'0,"-50"18"0"0"0,-17 9 517 0 0,97-42-1225 0 0,0 0 1 0 0,-22 19-1 0 0,32-24-399 0 0,1 0 1 0 0,0 1-1 0 0,1-1 1 0 0,-1 1-1 0 0,1 0 1 0 0,-1 0-1 0 0,1 1 1 0 0,1-1-1 0 0,-1 1 1 0 0,1-1-1 0 0,-1 1 1 0 0,-1 6-1 0 0,4-9-101 0 0,-1-1 1 0 0,1 1-1 0 0,0 0 1 0 0,0 0-1 0 0,0 0 1 0 0,0 0-1 0 0,0 0 1 0 0,1 0-1 0 0,-1 0 1 0 0,1 0-1 0 0,-1 0 1 0 0,1 0-1 0 0,0 0 1 0 0,-1 0-1 0 0,1 0 1 0 0,0-1-1 0 0,0 1 1 0 0,0 0-1 0 0,1-1 1 0 0,-1 1-1 0 0,0-1 0 0 0,0 1 1 0 0,1-1-1 0 0,-1 0 1 0 0,1 1-1 0 0,0-1 1 0 0,-1 0-1 0 0,1 0 1 0 0,0 0-1 0 0,-1 0 1 0 0,4 1-1 0 0,4 1 227 0 0,-1 0 0 0 0,0 0 0 0 0,1 0 1 0 0,-1-1-1 0 0,15 1 0 0 0,50 7 810 0 0,76 6 519 0 0,146-3 807 0 0,3-26-176 0 0,776-154 546 0 0,-33-15-1961 0 0,-536 124-789 0 0,-9 23-58 0 0,-225 18 26 0 0,-2-2 55 0 0,384-23 24 0 0,268 3-73 0 0,-351 6-124 0 0,-50 1-511 0 0,-343 19-300 0 0,-137 8-238 0 0,0-2 1 0 0,50-15-1 0 0,-84 20 477 0 0,1 0-1 0 0,0-1 1 0 0,-1 1 0 0 0,0-1-1 0 0,1 0 1 0 0,-1-1 0 0 0,0 0-1 0 0,-1 1 1 0 0,1-2 0 0 0,-1 1-1 0 0,0-1 1 0 0,10-11-637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88199.64063"/>
      <inkml:brushProperty name="anchorY" value="-102030.14063"/>
      <inkml:brushProperty name="scaleFactor" value="0.5"/>
    </inkml:brush>
  </inkml:definitions>
  <inkml:trace contextRef="#ctx0" brushRef="#br0">6894 326 88 0 0,'0'0'0'0'0,"3"-4"88"0"0,3-11 121 0 0,7-3-482 0 0,8-10 266 0 0,1 4-98 0 0,2-7 120 0 0,1 7-30 0 0,-1-4 15 0 0,1 1 0 0 0,-4 5 0 0 0,3 1 0 0 0,1 2 0 0 0,-4 4 47 0 0,1 3-51 0 0,-1 3 166 0 0,1-1-56 0 0,-4 1 4 0 0,0 6-4 0 0,-2 0 92 0 0,-1 0-139 0 0,-3 3 213 0 0,-3 0-82 0 0,1 0-46 0 0,-7 0 0 0 0,0 3 97 0 0,0 3-172 0 0,0 3 261 0 0,0 1-135 0 0,3 8-21 0 0,0 0 21 0 0,-3 4 53 0 0,3-1-120 0 0,0 1 225 0 0,1 2-114 0 0,-4 4-25 0 0,0 5-8 0 0,-3 4 128 0 0,0 9-228 0 0,-3 3 344 0 0,0 3-170 0 0,-4 3-45 0 0,-2 3-37 0 0,0 3 96 0 0,-3 7-157 0 0,-3 2 160 0 0,-1 7-77 0 0,-2-1-4 0 0,0 7-89 0 0,-1 9 97 0 0,1 6-90 0 0,2 9 110 0 0,-2 0-42 0 0,3 9-31 0 0,-4 4-44 0 0,1-1 55 0 0,0 7-58 0 0,-7 5 102 0 0,4 4-49 0 0,-7 3-19 0 0,-2 6-49 0 0,-4 9 95 0 0,-6 6-79 0 0,-9 6 157 0 0,0 13-82 0 0,-6-1-18 0 0,-3 10-37 0 0,-3 6 61 0 0,-4 6-68 0 0,1 6 95 0 0,0 6-121 0 0,-7 4 9 0 0,4 11 14 0 0,-3 13-10 0 0,2 18 69 0 0,-2 9-20 0 0,-1 16-8 0 0,1 9-14 0 0,3 3-72 0 0,-1 3 93 0 0,4 0-97 0 0,-6 0 86 0 0,2-10 11 0 0,-2-2-21 0 0,3-6-111 0 0,2-4 89 0 0,-2-2-100 0 0,3-7 102 0 0,-1 0-49 0 0,4-2-3 0 0,3-1-44 0 0,0-3 30 0 0,3 0-60 0 0,-4-5 45 0 0,1-4-24 0 0,0-10 15 0 0,3-2 16 0 0,-3-3-52 0 0,3-3 64 0 0,-3 2-49 0 0,-1 7 24 0 0,-2 3 13 0 0,0 12-33 0 0,-3 10 30 0 0,2 11-47 0 0,1 19 22 0 0,0 12 2 0 0,-3 10-10 0 0,2 11 12 0 0,-5 7-3 0 0,-6 9 1 0 0,-1 6-19 0 0,-2 0 25 0 0,-4-3-9 0 0,0-3-72 0 0,4-6 106 0 0,-1-6-110 0 0,4-7 118 0 0,6-2 2 0 0,2-7-45 0 0,7-6-56 0 0,-3-6 80 0 0,3-2-104 0 0,0-4 106 0 0,2-10-14 0 0,7-2-23 0 0,4-3-54 0 0,2-7 70 0 0,-3-2-62 0 0,3 3 46 0 0,-6 2 43 0 0,3-5-96 0 0,0 5-5 0 0,-6 4 129 0 0,0 6-155 0 0,-6 9 154 0 0,-3 3-37 0 0,2 3-62 0 0,-5 0-33 0 0,-3 0 117 0 0,2 1-124 0 0,-2-4 161 0 0,0-9-102 0 0,2-4-4 0 0,-2-5-63 0 0,6 0 41 0 0,0-7-8 0 0,-1 7 105 0 0,7-6-66 0 0,3-7 25 0 0,-3 1-42 0 0,0 2 10 0 0,0 1-5 0 0,-3 2 28 0 0,-3-5-64 0 0,-1-4 1 0 0,-2 4 73 0 0,-3-7-53 0 0,-4 3 66 0 0,4 4-74 0 0,0 2 32 0 0,-1 4-1 0 0,4 6-94 0 0,-6-1 74 0 0,2 4-111 0 0,-2 0 124 0 0,-4 0-66 0 0,7-7-26 0 0,-3-8-158 0 0,5-16-15 0 0,1-9-17 0 0,6-22-734 0 0,6-27-596 0 0,3-24-136 0 0,9-46-8544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85312.95313"/>
      <inkml:brushProperty name="anchorY" value="-112177.27344"/>
      <inkml:brushProperty name="scaleFactor" value="0.5"/>
    </inkml:brush>
  </inkml:definitions>
  <inkml:trace contextRef="#ctx0" brushRef="#br0">200 147 88 0 0,'0'0'0'0'0,"-6"0"88"0"0,-13 3 112 0 0,-2 3-247 0 0,-6 0 227 0 0,-1 3-36 0 0,0 1 123 0 0,4-1 123 0 0,6-3-242 0 0,2 6 437 0 0,7-6-197 0 0,6 0-61 0 0,3-3 0 0 0,3 4 203 0 0,6 2-335 0 0,10-3 481 0 0,5 3-220 0 0,7 0-93 0 0,9-3-37 0 0,5 1 174 0 0,11-1-342 0 0,2 0 396 0 0,9 0-217 0 0,3 3-71 0 0,4-3-30 0 0,6 3 173 0 0,2 1-329 0 0,10-1 495 0 0,3 3-244 0 0,9-3-58 0 0,12-3 46 0 0,10-3 95 0 0,9-3-245 0 0,12-6 441 0 0,6-6-264 0 0,6-3-24 0 0,12-7-41 0 0,4-2 157 0 0,2-4-314 0 0,7-2 284 0 0,0-4-62 0 0,5 0-150 0 0,4 1-23 0 0,-3 2 147 0 0,-3 0-296 0 0,0 7 278 0 0,-10 5-136 0 0,-5 4-6 0 0,-7 9-49 0 0,-3 3 9 0 0,-3 9-8 0 0,4 6-18 0 0,-4 7 32 0 0,0 8-28 0 0,-3 1-113 0 0,3 6 172 0 0,1 2-178 0 0,2 4 269 0 0,3 0-172 0 0,3 3-27 0 0,7 3 49 0 0,9-4-89 0 0,2-2 90 0 0,13-3-38 0 0,0-12 3 0 0,7-4-8 0 0,5-6-36 0 0,3-3 140 0 0,13-5-145 0 0,-1-1 150 0 0,4 0-81 0 0,-1-3-49 0 0,4 0 62 0 0,-3 0-61 0 0,2-3 74 0 0,1 6-60 0 0,3-3 29 0 0,2 3-8 0 0,1 4-65 0 0,-3 2 113 0 0,0 0-139 0 0,-4 3 99 0 0,-5 4 15 0 0,-10 2-79 0 0,-2 4 28 0 0,-4-1-2 0 0,-9 4-40 0 0,3 2 125 0 0,-6 4-76 0 0,0-6 84 0 0,3 2-144 0 0,0 1 53 0 0,6-4-30 0 0,10-2 23 0 0,8-4 22 0 0,10-2 12 0 0,9-4-103 0 0,6-3 116 0 0,6-3-105 0 0,3 1 172 0 0,0 2-87 0 0,-2-3-35 0 0,2 6-24 0 0,6-3 1 0 0,4 4-5 0 0,-1 2 149 0 0,-6-3-89 0 0,-3 1-2 0 0,-5 5-6 0 0,-4-2 34 0 0,-7 2-48 0 0,4-3-41 0 0,0 1 48 0 0,0-1-55 0 0,3-3 80 0 0,7 4-14 0 0,-7-4-30 0 0,3-3-8 0 0,-9-2 38 0 0,0-1 43 0 0,-4 0-67 0 0,4-6-32 0 0,3-3 45 0 0,-3 0-55 0 0,3-6 52 0 0,-3-3-34 0 0,3-4 30 0 0,0-2 47 0 0,0 0-88 0 0,3 3 49 0 0,-3-4-36 0 0,0 4-10 0 0,-3 0 40 0 0,0-1 62 0 0,0 7-54 0 0,3-3-35 0 0,0 6 67 0 0,-3 0-61 0 0,6 3-19 0 0,-3 0 61 0 0,3 0-77 0 0,0 0 43 0 0,0 0 24 0 0,0 6-27 0 0,3-3-46 0 0,9 0 70 0 0,0 0-61 0 0,-2-3 56 0 0,-4 3 2 0 0,0-3-18 0 0,0 0 7 0 0,3-3 36 0 0,-3 0-49 0 0,1 0-2 0 0,-4 0 18 0 0,-9 0-45 0 0,-4 3-43 0 0,-2 0 67 0 0,-9-3-80 0 0,-7 3 192 0 0,-2 6-130 0 0,-7-3 44 0 0,0 3-10 0 0,1 0 10 0 0,5 4 6 0 0,7-1-30 0 0,2 3-18 0 0,1 3 4 0 0,6 1-4 0 0,-4-1 19 0 0,4 3-6 0 0,6-2 134 0 0,3-1-103 0 0,-3 3-9 0 0,6-2-15 0 0,-1 2-20 0 0,8-3 2 0 0,-1 4 17 0 0,3 2 4 0 0,3-2 27 0 0,0-1-80 0 0,10 0 80 0 0,-1 1-63 0 0,4-1 84 0 0,2-3-25 0 0,-2 4-55 0 0,5 2 18 0 0,-2-3-27 0 0,2 1-5 0 0,1-1 112 0 0,-10 1-117 0 0,-6-7 59 0 0,-5 3-36 0 0,-4-6-49 0 0,-3-3 70 0 0,-3-2 79 0 0,-9-1-40 0 0,-4-3 19 0 0,1 0-67 0 0,3 0 37 0 0,3 0-33 0 0,6 0 54 0 0,3 0-34 0 0,-3 0-16 0 0,6 0 107 0 0,-6 0-172 0 0,-3-7 156 0 0,0 4-132 0 0,-7 0 38 0 0,4 0 72 0 0,0 3-52 0 0,3-3 10 0 0,0 3-10 0 0,-3-3-17 0 0,0 0-15 0 0,-7-3 31 0 0,10-3-67 0 0,0-7-8 0 0,6-2 9 0 0,0-6 87 0 0,-3-4-35 0 0,0-9 45 0 0,3-2-76 0 0,-6-7 5 0 0,0-10 14 0 0,0-2-157 0 0,-9-3 111 0 0,-7-3-59 0 0,-2-7-191 0 0,-10 7-74 0 0,-9 0-30 0 0,-6 9-1035 0 0,-15 6-1196 0 0,-12 9 54 0 0,-41 12-12713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1539.6875"/>
      <inkml:brushProperty name="anchorY" value="-113048.02344"/>
      <inkml:brushProperty name="scaleFactor" value="0.5"/>
    </inkml:brush>
  </inkml:definitions>
  <inkml:trace contextRef="#ctx0" brushRef="#br0">1 0 88 0 0,'0'0'0'0'0,"0"9"283"0"0,3 0 93 0 0,3 7-289 0 0,3 5 478 0 0,7 4-149 0 0,-1 2-27 0 0,0 4-4 0 0,1 5 172 0 0,-7 10-297 0 0,-3 10 356 0 0,-3 2-165 0 0,3 9-78 0 0,-3 0 39 0 0,0 10 166 0 0,-3 3-323 0 0,6 8 421 0 0,-3 7-195 0 0,4 3-103 0 0,8 9 0 0 0,3 4 193 0 0,4 2-391 0 0,5 6 478 0 0,7 7-233 0 0,6 2-111 0 0,3 10 12 0 0,9 6 141 0 0,-7 9-302 0 0,8 12 263 0 0,5 10-55 0 0,-3 2-135 0 0,3 19 29 0 0,3 6 198 0 0,-3 10-381 0 0,4 14 402 0 0,2 7-219 0 0,6 9-65 0 0,4 3 44 0 0,-1-4 31 0 0,7 1-116 0 0,-4 3 104 0 0,1 0 3 0 0,-4 6-67 0 0,4 3-153 0 0,-1 10 256 0 0,7 8-301 0 0,0 7 287 0 0,2 5-123 0 0,-2 7-55 0 0,0 0 96 0 0,-1 6-90 0 0,4 3 63 0 0,3 0-102 0 0,3 0 38 0 0,3-6 32 0 0,0-9-58 0 0,3-4 57 0 0,-4-2-55 0 0,7-1 26 0 0,-3 4 29 0 0,0 3 0 0 0,0 12-175 0 0,3 9 202 0 0,3 9-217 0 0,1 25 231 0 0,-1 6-50 0 0,-3 18-29 0 0,0 10-58 0 0,0 11 52 0 0,6 10-86 0 0,0 9 51 0 0,3 7-26 0 0,0-7 25 0 0,7 9-7 0 0,5 3-72 0 0,1 4 59 0 0,8-1-58 0 0,1-9 34 0 0,6-8 82 0 0,0-8-79 0 0,5 1 48 0 0,4-6-51 0 0,6-3 13 0 0,4 0-24 0 0,-1-4 43 0 0,3 7-32 0 0,-3 0 48 0 0,-6 0-50 0 0,0 3 71 0 0,-3 6-58 0 0,6 3-1 0 0,3 9 76 0 0,3 6-155 0 0,4 4 141 0 0,2 2-195 0 0,-3-9 94 0 0,-3-9 5 0 0,-6-6-6 0 0,4-3 62 0 0,-4 0-72 0 0,9 3 6 0 0,3 0 52 0 0,-3-3-55 0 0,1-6 93 0 0,-10-9-27 0 0,-6-10-26 0 0,-6-6-64 0 0,-10-9-22 0 0,-2-12-18 0 0,-4 6-113 0 0,-2-3-7 0 0,-1 9-6 0 0,-9 0-238 0 0,-5-2 29 0 0,-17-11-135 0 0,-5-8-2718 0 0,-9-19-305 0 0,-10-24 820 0 0,-18-67-6068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5628.90625"/>
      <inkml:brushProperty name="anchorY" value="-124232.28906"/>
      <inkml:brushProperty name="scaleFactor" value="0.5"/>
    </inkml:brush>
  </inkml:definitions>
  <inkml:trace contextRef="#ctx0" brushRef="#br0">147 83 88 0 0,'0'0'0'0'0,"0"-3"88"0"0,-3-10-47 0 0,0 1-51 0 0,-3-3-82 0 0,-3-1 204 0 0,-1 7 73 0 0,1 3-88 0 0,6 0 238 0 0,-3 3-113 0 0,3 3-16 0 0,-6 0-8 0 0,-4 6 90 0 0,-2 9-170 0 0,0 4 222 0 0,3 5-123 0 0,-1 1-8 0 0,7 12-32 0 0,0 2 107 0 0,0 7-174 0 0,9 9 268 0 0,0 4-136 0 0,3 8-47 0 0,3 6 9 0 0,4 10 138 0 0,2 3-230 0 0,0 9 308 0 0,4 15-121 0 0,2 9-71 0 0,1 19 0 0 0,5 12 170 0 0,1 15-336 0 0,5 10 461 0 0,4 12-235 0 0,-3 5-72 0 0,6 20 2 0 0,2 2 135 0 0,-2 3-261 0 0,3 16 325 0 0,3 0-174 0 0,-3 5-56 0 0,0 10-16 0 0,-4-9 87 0 0,1 3-152 0 0,0 0 206 0 0,0 0-128 0 0,0 12-34 0 0,3 3 51 0 0,-4 12-51 0 0,4 10 80 0 0,3 6-98 0 0,-6 6 49 0 0,3 5-16 0 0,-7 8-25 0 0,1 2 64 0 0,-3 3-76 0 0,0 0 15 0 0,-4-3 13 0 0,1-3-53 0 0,-7 0 16 0 0,-2 4 58 0 0,-1-1-102 0 0,-6-6 51 0 0,4-9 21 0 0,-7-13-83 0 0,0-15 8 0 0,1-9 116 0 0,-1-9-131 0 0,3 3 101 0 0,-3-6-30 0 0,7 3-76 0 0,-4-3-4 0 0,0 9 61 0 0,1 6-78 0 0,5 10 72 0 0,-3 11 15 0 0,4 13-40 0 0,-7 6-88 0 0,0 9 193 0 0,-2 6-231 0 0,-1 4 231 0 0,-3-7-79 0 0,-3 0-22 0 0,0 0-90 0 0,1 0 79 0 0,-1-5-87 0 0,-3-8 164 0 0,3-5-113 0 0,-3-9 1 0 0,-3 0 66 0 0,3-1-126 0 0,-3 1 142 0 0,0-7-82 0 0,0-5-12 0 0,0-7 61 0 0,3-9-58 0 0,3-3-19 0 0,6 3 43 0 0,4 0 21 0 0,5-3-90 0 0,1 0 2 0 0,-1-3 136 0 0,0-6-156 0 0,4 0 220 0 0,-4 0-204 0 0,1 3 92 0 0,-4 3-18 0 0,4 6-65 0 0,-1 9 67 0 0,-3 7-69 0 0,1 2 19 0 0,-4 1 60 0 0,0-7-29 0 0,-5-3-53 0 0,-1-3 55 0 0,3 4-77 0 0,3 2 88 0 0,1 3-46 0 0,2 1-23 0 0,0 5 27 0 0,1 4 8 0 0,-1 3-12 0 0,-3 5 15 0 0,4-2-14 0 0,-4 3 42 0 0,3-3-31 0 0,-2-1-27 0 0,-1-2 18 0 0,0-7 1 0 0,-2-8-11 0 0,-4-16 32 0 0,-3-12-93 0 0,3-16 56 0 0,-6-15-66 0 0,6-12 26 0 0,-3-12 0 0 0,-3-10-76 0 0,4-8-239 0 0,-7-10-39 0 0,0-6-119 0 0,-3-12-2196 0 0,-1-22-1521 0 0,-5-21 929 0 0,0-28-504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950.5625"/>
      <inkml:brushProperty name="anchorY" value="-134664.96875"/>
      <inkml:brushProperty name="scaleFactor" value="0.5"/>
    </inkml:brush>
  </inkml:definitions>
  <inkml:trace contextRef="#ctx0" brushRef="#br0">16 0 88 0 0,'0'0'129'0'0,"0"3"-186"0"0,0 3-78 0 0,-3 0 126 0 0,0 0 56 0 0,0-3-61 0 0,0 7 150 0 0,0-1-60 0 0,3 3-24 0 0,0 0 20 0 0,0 4 28 0 0,0-1-74 0 0,3 0 126 0 0,3 10-39 0 0,3-4-13 0 0,4 7-1 0 0,-1-4 129 0 0,0 4-188 0 0,3-1 351 0 0,-2 4-123 0 0,-1 3-10 0 0,-3 5 15 0 0,-3 7 140 0 0,-3 0-257 0 0,0 12 344 0 0,-3 4-152 0 0,0 2-89 0 0,-3 9 5 0 0,-3 4 156 0 0,0 3-304 0 0,0 8 357 0 0,0 4-222 0 0,3 6-52 0 0,3 6-19 0 0,0 6 105 0 0,6 1-223 0 0,6 14 283 0 0,0 4-134 0 0,7 2-59 0 0,-1 1 13 0 0,0 3 54 0 0,4 2-95 0 0,-1 4 161 0 0,1 3-113 0 0,-1 3 10 0 0,-2 3-30 0 0,2 9 50 0 0,-3 10-44 0 0,4 5 23 0 0,-4 13-6 0 0,0 3-27 0 0,-2 9 27 0 0,-4 9-1 0 0,-3 12-8 0 0,0 10 22 0 0,1 3-26 0 0,-4 5 0 0 0,-3 10-29 0 0,-3 3 73 0 0,3 7-70 0 0,-3 2 125 0 0,0 3-92 0 0,0 0 3 0 0,-3 7-65 0 0,3-1 52 0 0,0 4-20 0 0,3 5 135 0 0,0-2-111 0 0,3-1 12 0 0,0 1-22 0 0,3-4-73 0 0,4-2 93 0 0,-4-1-41 0 0,0-3-61 0 0,3-5 38 0 0,3-1 31 0 0,-5 3-47 0 0,2-3 72 0 0,0 10-12 0 0,3 5-50 0 0,-2 7-2 0 0,-1 12 45 0 0,0 18-64 0 0,4 10 86 0 0,-7 8-53 0 0,3 7-11 0 0,-3 6-15 0 0,-3 0-26 0 0,-3 0 33 0 0,3 2-31 0 0,-2-5 76 0 0,-1-12-32 0 0,0-4 22 0 0,0-5-42 0 0,-3-4-44 0 0,3 3 58 0 0,0-5-59 0 0,0-4-1 0 0,0-3 18 0 0,-3-6-45 0 0,-3 3-15 0 0,0-3 31 0 0,-3 0 35 0 0,0-3-56 0 0,-1-6 1 0 0,1-3-11 0 0,0-7 66 0 0,0-2-58 0 0,0-7 104 0 0,3 1-103 0 0,-6-1-5 0 0,3 4 19 0 0,-1-4-29 0 0,-2 7 45 0 0,6 3 33 0 0,-3-1-64 0 0,3-2 23 0 0,3-7 30 0 0,0 4-77 0 0,0-4 71 0 0,0 1-88 0 0,0-1 16 0 0,3-8-25 0 0,0 2 31 0 0,6 0 9 0 0,1 1-2 0 0,-4-4 143 0 0,6 0-114 0 0,0-3-25 0 0,0 1 8 0 0,7 5-9 0 0,-1 6 0 0 0,4 1 47 0 0,-4-4 14 0 0,0-6 18 0 0,1-5-67 0 0,-7-4 22 0 0,3-3-38 0 0,-3 3-39 0 0,1 3 56 0 0,2 0-19 0 0,3 0 24 0 0,1-6 24 0 0,-4-6-34 0 0,0-6-100 0 0,1-9 102 0 0,-1-10-18 0 0,3-9-13 0 0,4-9 26 0 0,-1-9-82 0 0,1-3-23 0 0,-7-6-35 0 0,3-13 23 0 0,-2-6-235 0 0,-1-5-91 0 0,0-10-53 0 0,1-9-1843 0 0,-4-22-595 0 0,-3-21 46 0 0,-3-31-4216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7956.34375"/>
      <inkml:brushProperty name="anchorY" value="-145842"/>
      <inkml:brushProperty name="scaleFactor" value="0.5"/>
    </inkml:brush>
  </inkml:definitions>
  <inkml:trace contextRef="#ctx0" brushRef="#br0">2781 150 88 0 0,'0'0'0'0'0,"3"-9"0"0"0,0-13 28 0 0,3-2-120 0 0,0-1 139 0 0,-3 1 47 0 0,-3 6-48 0 0,-6 5 172 0 0,-6 4-56 0 0,-7 3-33 0 0,-2 6-3 0 0,-3 12 52 0 0,-4 7-120 0 0,-3 14 195 0 0,-5 16-78 0 0,-10 16-10 0 0,-9 23-1 0 0,-10 29 109 0 0,-8 27-173 0 0,-22 36 159 0 0,-9 31-105 0 0,-19 25-82 0 0,-17 34-51 0 0,-20 14 71 0 0,-8 13-132 0 0,-13 22 123 0 0,-5-7-86 0 0,-1-3 7 0 0,0-6-57 0 0,10-15 3 0 0,17-19 5 0 0,13-15-51 0 0,28-27-23 0 0,21-19 14 0 0,25-24-307 0 0,24-22 301 0 0,18-43-2026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2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413.26563"/>
      <inkml:brushProperty name="anchorY" value="-146778.48438"/>
      <inkml:brushProperty name="scaleFactor" value="0.5"/>
    </inkml:brush>
  </inkml:definitions>
  <inkml:trace contextRef="#ctx0" brushRef="#br0">3644 0 0 0 0,'0'0'0'0'0,"-9"6"120"0"0,-13 12-121 0 0,-11 13 482 0 0,-13 21-191 0 0,-3 12-26 0 0,0 19-90 0 0,6 9 130 0 0,3 9-216 0 0,-3 9 214 0 0,1 10-68 0 0,-7 11-61 0 0,-13 16 13 0 0,-5 12 10 0 0,-16 19-81 0 0,-15 21-23 0 0,-6 15-16 0 0,-12 22-48 0 0,-10 24-17 0 0,-14 13 19 0 0,-10 17-36 0 0,-13 23 28 0 0,-8 11-27 0 0,-10 16-20 0 0,-6 24-107 0 0,1 13 0 0 0,-4-1 10 0 0,0 7-83 0 0,10-22 33 0 0,8-15 33 0 0,10-21-124 0 0,12-28-45 0 0,15-31 120 0 0,16-27-240 0 0,33-62-748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6.16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6776.21875"/>
      <inkml:brushProperty name="anchorY" value="-285472.125"/>
      <inkml:brushProperty name="scaleFactor" value="0.5"/>
    </inkml:brush>
  </inkml:definitions>
  <inkml:trace contextRef="#ctx0" brushRef="#br0">3369 1 128 0 0,'0'0'0'0'0,"1"7"192"0"0,0 9 458 0 0,-1 6-533 0 0,0 5 442 0 0,1 5-170 0 0,2 1 235 0 0,2-1-273 0 0,2-1 358 0 0,-1-4-135 0 0,1-3-75 0 0,-2-4 11 0 0,-2-1 204 0 0,-3-4-326 0 0,-4 1 451 0 0,-5-1-174 0 0,-5 2-117 0 0,-6 3-47 0 0,-6 2 243 0 0,-8 3-503 0 0,-10 6 585 0 0,-10 4-352 0 0,-8 5-95 0 0,-14 6 25 0 0,-7 5 170 0 0,-6 4-320 0 0,-9 7 328 0 0,-5 2-214 0 0,-3 2-85 0 0,-7 4-21 0 0,-1-1 86 0 0,-3 0-210 0 0,-5 0 203 0 0,0-2-158 0 0,-1-1-47 0 0,-3 0 23 0 0,-2 0 39 0 0,2-1-79 0 0,-3 4 54 0 0,2 1 2 0 0,4 2-67 0 0,3 1-25 0 0,7-3 32 0 0,8-2-127 0 0,10-5 26 0 0,9-6 25 0 0,8-7 6 0 0,7-4-83 0 0,8-6 82 0 0,8-6-131 0 0,6-5-102 0 0,6-7 24 0 0,5-7-65 0 0,5-5-268 0 0,3-5 196 0 0,2-6-225 0 0,3-7 116 0 0,2-4-56 0 0,3-8-51 0 0,2-6-135 0 0,6-8-133 0 0,3-7 91 0 0,7-7-1191 0 0,9-8 30 0 0,7-8-58 0 0,1 10-4212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4588.07813"/>
      <inkml:brushProperty name="anchorY" value="-148512.875"/>
      <inkml:brushProperty name="scaleFactor" value="0.5"/>
    </inkml:brush>
  </inkml:definitions>
  <inkml:trace contextRef="#ctx0" brushRef="#br0">7146 1 160 0 0,'0'0'0'0'0,"-9"9"280"0"0,-25 31 598 0 0,-24 27-769 0 0,-27 37 592 0 0,-23 43-330 0 0,-17 37 203 0 0,-13 33-232 0 0,-18 44 49 0 0,-9 29-67 0 0,-16 35-92 0 0,-24 45-70 0 0,-19 31 76 0 0,-24 28-171 0 0,-24 36 86 0 0,-16 16-77 0 0,-12 15-46 0 0,-21 18-54 0 0,-10 4 56 0 0,-3-1-70 0 0,-11 13 114 0 0,-8-7-70 0 0,4 4-5 0 0,-9 12-25 0 0,12-7 4 0 0,19-11-4 0 0,21-16-37 0 0,27-37-18 0 0,43-39-6 0 0,28-40-105 0 0,43-44-55 0 0,39-41 102 0 0,38-41-561 0 0,32-43-211 0 0,47-177 506 0 0,-3 89 1 0 0,12-13-1582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1618.89063"/>
      <inkml:brushProperty name="anchorY" value="-151871.65625"/>
      <inkml:brushProperty name="scaleFactor" value="0.5"/>
    </inkml:brush>
  </inkml:definitions>
  <inkml:trace contextRef="#ctx0" brushRef="#br0">6215 0 104 0 0,'0'0'0'0'0,"-16"3"264"0"0,-27 15 75 0 0,-24 13 249 0 0,-52 55 409 0 0,-25 39-824 0 0,-21 34 452 0 0,-10 28-378 0 0,-21 40 247 0 0,-15 30-179 0 0,-19 40-88 0 0,-27 49-68 0 0,-21 40 43 0 0,-19 39-98 0 0,-28 40 27 0 0,-12 19-39 0 0,-6 9-57 0 0,-21 12-23 0 0,6-12 20 0 0,6-15-48 0 0,6-19 22 0 0,28-34-26 0 0,27-39-12 0 0,34-34-90 0 0,39-43 51 0 0,41-42-30 0 0,36-35-50 0 0,43-39-153 0 0,34-37 31 0 0,57-131-91 0 0,1-4 1 0 0,0 4 0 0 0,-3 33 0 0 0,9-49 346 0 0,0 0 0 0 0,0 0 1 0 0,0 1-1 0 0,3-1 0 0 0,-3 0 0 0 0,3 0 0 0 0,-3 0 0 0 0,6 10 0 0 0,-6-13-290 0 0,0 0 1 0 0,3 0-1 0 0,0 0 0 0 0,0 0 1 0 0,-3 0-1 0 0,7 1 0 0 0,-4-1 1 0 0,3 6 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8965.64063"/>
      <inkml:brushProperty name="anchorY" value="-154020.96875"/>
      <inkml:brushProperty name="scaleFactor" value="0.5"/>
    </inkml:brush>
  </inkml:definitions>
  <inkml:trace contextRef="#ctx0" brushRef="#br0">3162 9 40 0 0,'0'0'0'0'0,"7"-3"40"0"0,2-3 476 0 0,-3 12-379 0 0,-3 12 372 0 0,-6 22 103 0 0,-9 25-81 0 0,-7 23-95 0 0,-11 29-52 0 0,-13 20 181 0 0,-18 20-277 0 0,-28 23 311 0 0,-18 19-198 0 0,-25 25-87 0 0,-18 21-75 0 0,-18 18 82 0 0,-13 9-176 0 0,-9 19 229 0 0,-9 0-156 0 0,-3-3-6 0 0,-3 0-182 0 0,0-13 110 0 0,6-18-167 0 0,15-12 91 0 0,13-24-96 0 0,21-26-12 0 0,15-20-120 0 0,22-25-120 0 0,21-21 156 0 0,18-28-1692 0 0,25-25 1801 0 0,31-27-852 0 0,12-21-3373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7297.59375"/>
      <inkml:brushProperty name="anchorY" value="-155039.29688"/>
      <inkml:brushProperty name="scaleFactor" value="0.5"/>
    </inkml:brush>
  </inkml:definitions>
  <inkml:trace contextRef="#ctx0" brushRef="#br0">0 1 88 0 0,'0'0'88'0'0,"3"3"-37"0"0,3 3-149 0 0,13 3 218 0 0,8 13-120 0 0,19 2 170 0 0,21 13 132 0 0,16 15-31 0 0,24 18 7 0 0,28 22-14 0 0,27 28 142 0 0,34 30-172 0 0,34 40 215 0 0,30 36-129 0 0,25 28-70 0 0,27 34-100 0 0,15 15 57 0 0,10 18-131 0 0,12 10 16 0 0,-3 0-37 0 0,-9-10-42 0 0,-13-2-65 0 0,-21-22 43 0 0,-24-16-66 0 0,-28-21-1 0 0,-37-30-39 0 0,-33-28-10 0 0,-34-37-122 0 0,-31-36-229 0 0,-30-34 291 0 0,-25-34-590 0 0,-24-30-1050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199772.98438"/>
      <inkml:brushProperty name="anchorY" value="-157379.42188"/>
      <inkml:brushProperty name="scaleFactor" value="0.5"/>
    </inkml:brush>
  </inkml:definitions>
  <inkml:trace contextRef="#ctx0" brushRef="#br0">24 31 112 0 0,'0'0'0'0'0,"-3"-10"272"0"0,-3-5 84 0 0,-6 9 144 0 0,9 21-92 0 0,15 28-165 0 0,31 46 69 0 0,40 43 22 0 0,36 42-98 0 0,53 53-15 0 0,36 36-36 0 0,34 34-61 0 0,39 43-52 0 0,25 24 10 0 0,25 28-48 0 0,30 30 12 0 0,19 25-34 0 0,15 16-11 0 0,18 17-64 0 0,-3 4 17 0 0,-12-13-20 0 0,-15-11-99 0 0,-28-47 0 0 0,-33-46 2 0 0,-38-51-342 0 0,-36-56-230 0 0,-37-58 157 0 0,-57-61-553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2396.45313"/>
      <inkml:brushProperty name="anchorY" value="-160376.53125"/>
      <inkml:brushProperty name="scaleFactor" value="0.5"/>
    </inkml:brush>
  </inkml:definitions>
  <inkml:trace contextRef="#ctx0" brushRef="#br0">10 19 64 0 0,'0'0'0'0'0,"-3"-9"160"0"0,0 0 271 0 0,0 15-330 0 0,9 25 307 0 0,31 48-204 0 0,39 53 210 0 0,41 52-274 0 0,57 73 241 0 0,50 52-159 0 0,48 43-76 0 0,53 55-98 0 0,42 31 92 0 0,31 30-178 0 0,31 38 124 0 0,8 14-68 0 0,-5 7-29 0 0,-6 11-93 0 0,-22-17-145 0 0,-31-25 173 0 0,-27-31-457 0 0,-46-52 115 0 0,-43-58 88 0 0,-67-94-1012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4854.32813"/>
      <inkml:brushProperty name="anchorY" value="-163378.375"/>
      <inkml:brushProperty name="scaleFactor" value="0.5"/>
    </inkml:brush>
  </inkml:definitions>
  <inkml:trace contextRef="#ctx0" brushRef="#br0">0 4 0 0 0,'0'0'0'0'0,"9"-3"32"0"0,13 3 131 0 0,8 18-29 0 0,13 31 176 0 0,27 52-82 0 0,25 52 127 0 0,28 59-210 0 0,42 72 74 0 0,28 56-94 0 0,24 46-45 0 0,28 49-84 0 0,9 21 55 0 0,4 9-71 0 0,-1 7 56 0 0,-15-25-64 0 0,-16-31-19 0 0,-18-27-192 0 0,-27-43-70 0 0,-28-43 118 0 0,-34-40-133 0 0,-36-70-463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531.79688"/>
      <inkml:brushProperty name="anchorY" value="-165883.96875"/>
      <inkml:brushProperty name="scaleFactor" value="0.5"/>
    </inkml:brush>
  </inkml:definitions>
  <inkml:trace contextRef="#ctx0" brushRef="#br0">147 0 80 0 0,'0'0'0'0'0,"-6"12"72"0"0,-19 22 598 0 0,-8 24-629 0 0,-4 25 543 0 0,9 33-187 0 0,10 37 9 0 0,24 31-85 0 0,34 36-91 0 0,30 31 55 0 0,34 25-138 0 0,28 33 18 0 0,27 19-85 0 0,19 14-37 0 0,24 23-23 0 0,12 8-38 0 0,4 10 26 0 0,14 6-206 0 0,-2-10-157 0 0,-7-20 52 0 0,-8-32-110 0 0,-19-48-51 0 0,-19-53 290 0 0,-18-60-276 0 0,-39-62-859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8057.48438"/>
      <inkml:brushProperty name="anchorY" value="-168385.85938"/>
      <inkml:brushProperty name="scaleFactor" value="0.5"/>
    </inkml:brush>
  </inkml:definitions>
  <inkml:trace contextRef="#ctx0" brushRef="#br0">1 1 0 0 0,'0'0'0'0'0,"0"15"0"0"0,0 47 0 0 0,3 42 0 0 0,0-3 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3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8694.64063"/>
      <inkml:brushProperty name="anchorY" value="-169112.53125"/>
      <inkml:brushProperty name="scaleFactor" value="0.5"/>
    </inkml:brush>
  </inkml:definitions>
  <inkml:trace contextRef="#ctx0" brushRef="#br0">1 0 24 0 0,'0'0'0'0'0,"12"46"0"0"0,31 79 0 0 0,-3-8-27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6.44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2807.96875"/>
      <inkml:brushProperty name="anchorY" value="-286743.53125"/>
      <inkml:brushProperty name="scaleFactor" value="0.5"/>
    </inkml:brush>
  </inkml:definitions>
  <inkml:trace contextRef="#ctx0" brushRef="#br0">1162 1281 144 0 0,'-1'0'1091'0'0,"-3"2"-924"0"0,-4 1 505 0 0,-3 2 480 0 0,-1-1-201 0 0,-1-2-147 0 0,-2-5-76 0 0,-1-5 294 0 0,-3-7-598 0 0,-1-8 463 0 0,-2-9-310 0 0,-3-8-147 0 0,-3-9-22 0 0,-4-8 144 0 0,-4-6-335 0 0,-8-7 225 0 0,-6 0-244 0 0,-6 1-83 0 0,-8-1-103 0 0,-4 5 41 0 0,-5 3-71 0 0,-4 1 26 0 0,-1 3-84 0 0,1 5 4 0 0,1 1-155 0 0,6 4-62 0 0,10 4 147 0 0,12 0-390 0 0,39 35 368 0 0,1-1 1 0 0,-9-11-1 0 0,13 15 58 0 0,0 0 0 0 0,1-1 0 0 0,-6-12 0 0 0,8 15 11 0 0,0 1 0 0 0,0-1 0 0 0,1 0 0 0 0,-1 0 0 0 0,1 0 0 0 0,0 1 0 0 0,0-8 0 0 0,1 8-108 0 0,-1-1 0 0 0,1 0 0 0 0,0 1 1 0 0,0-1-1 0 0,0 0 0 0 0,1 1 0 0 0,2-6 0 0 0,-1 4 189 0 0,1 0 0 0 0,-1 0 0 0 0,1 0 0 0 0,0 1 0 0 0,5-5 0 0 0,1 1-959 0 0,-1 0 0 0 0,16-9 0 0 0,18-8-2644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10346.65625"/>
      <inkml:brushProperty name="anchorY" value="-179733.125"/>
      <inkml:brushProperty name="scaleFactor" value="0.5"/>
    </inkml:brush>
  </inkml:definitions>
  <inkml:trace contextRef="#ctx0" brushRef="#br0">1317 18 88 0 0,'0'0'0'0'0,"0"-3"88"0"0,-18 0-37 0 0,0 0 66 0 0,-7 0 7 0 0,4 0 84 0 0,-1 3 148 0 0,1-3-36 0 0,6 3-50 0 0,2 0 2 0 0,7 0 78 0 0,3 3-147 0 0,0 6 215 0 0,-6 7-104 0 0,0 5-11 0 0,0 3-39 0 0,-4 1 119 0 0,7-4-198 0 0,0 1 267 0 0,12-1-118 0 0,6-2-26 0 0,1 2-61 0 0,8 0 207 0 0,4 1-290 0 0,5 2 382 0 0,1 1-143 0 0,2 2-54 0 0,4-2 35 0 0,-3-1 67 0 0,3-2-144 0 0,2 5 149 0 0,1-2-75 0 0,3-1-24 0 0,3 1-130 0 0,6-1 211 0 0,3-2-314 0 0,6 5 318 0 0,7 1-144 0 0,2-1-105 0 0,7 1-19 0 0,2-3 115 0 0,10-1-238 0 0,3-6 362 0 0,6 1-241 0 0,0-1 23 0 0,3-3-69 0 0,3-2 2 0 0,3-1 41 0 0,0 0 21 0 0,0 3-31 0 0,4-5-15 0 0,-1-1-80 0 0,3 3 85 0 0,-3-3-86 0 0,4 3 193 0 0,2-2-140 0 0,3-4 11 0 0,1 3-21 0 0,5-3-18 0 0,7-3 22 0 0,-1 0 29 0 0,7-3 1 0 0,-3-3 30 0 0,3-3-136 0 0,-1-3 78 0 0,7-3-76 0 0,0-4 28 0 0,0 4 28 0 0,6-3-38 0 0,3-4 61 0 0,3 4 1 0 0,4-3-17 0 0,2-4-105 0 0,-3 4 68 0 0,-3-4-28 0 0,0 1-40 0 0,3-3 124 0 0,-5-1-131 0 0,2 1 127 0 0,-3 2-94 0 0,-9 4-19 0 0,-4-1-22 0 0,-5 1 29 0 0,-6 3-12 0 0,-7-1 97 0 0,1 4-17 0 0,-7-3-17 0 0,-3 6-66 0 0,7 3 36 0 0,-1-1-53 0 0,-3 1 79 0 0,1 0-52 0 0,-7-3 17 0 0,-3 6-14 0 0,0 0 32 0 0,-3 0-20 0 0,-3 3-20 0 0,-3-6 71 0 0,-3 3-88 0 0,0-3 38 0 0,-3 2 16 0 0,-3 8-45 0 0,-1-1 25 0 0,-2 0-46 0 0,-3 0-25 0 0,-1 0 71 0 0,-5 0-24 0 0,-7-3 55 0 0,1 0 25 0 0,-4 0-79 0 0,-6 0 17 0 0,1 0 21 0 0,-1 0-38 0 0,-3 0 58 0 0,0 0 2 0 0,-6 0-36 0 0,0 3 32 0 0,-3 0-57 0 0,0 0 16 0 0,0 0-7 0 0,0 0 18 0 0,0-6 52 0 0,0 0-52 0 0,6-3-18 0 0,0 3 62 0 0,4 6-97 0 0,-4-3 48 0 0,-6 6-25 0 0,-6-6 15 0 0,-4 3-4 0 0,-8 0-18 0 0,0-3 43 0 0,-4 3 108 0 0,-9 3-123 0 0,-2-3-2 0 0,-4 0 121 0 0,-3-3-181 0 0,0 7 178 0 0,-6 2-138 0 0,1 3 87 0 0,2 9 69 0 0,-3-2-151 0 0,0 2 125 0 0,0 4-123 0 0,-3-4 99 0 0,-3 4-58 0 0,3-4 8 0 0,-9 10 101 0 0,-1-1-78 0 0,1 4 85 0 0,0 6-135 0 0,-3 0 49 0 0,0-1-9 0 0,-4 4-29 0 0,4 0 18 0 0,0 3 3 0 0,-1 3 92 0 0,4 3-81 0 0,0 3-8 0 0,3 6 39 0 0,0 7-15 0 0,0 5 24 0 0,0 10 13 0 0,0 3-3 0 0,-1 5-15 0 0,4 4 23 0 0,0 6-64 0 0,0 0 57 0 0,-3 3-94 0 0,3 7 45 0 0,3 2 78 0 0,-3 6-71 0 0,3 1-2 0 0,0 2-26 0 0,-3 4 79 0 0,0-4-63 0 0,0 7 40 0 0,0-1-48 0 0,3 7-15 0 0,-3 6 50 0 0,3 3 48 0 0,-3 3-59 0 0,3 3-62 0 0,0 0 65 0 0,0 6 12 0 0,0 0-23 0 0,0 9 48 0 0,0 4-51 0 0,3 2 17 0 0,3 10-72 0 0,3 9 57 0 0,3-1-30 0 0,4 4 93 0 0,-1-3-45 0 0,3-6-48 0 0,1-4-30 0 0,-4-2 97 0 0,3-7-99 0 0,-2-2 182 0 0,2-7-108 0 0,-3-3-1 0 0,-3 0-52 0 0,4 1 47 0 0,-7 2-37 0 0,-3 9 76 0 0,-3 1-12 0 0,0 5-68 0 0,0 7-5 0 0,0 6 71 0 0,0 12-118 0 0,-3 6 131 0 0,3 6-21 0 0,0 10 35 0 0,-3 2-145 0 0,0 7 63 0 0,0 3-63 0 0,-3-1 144 0 0,0 1-127 0 0,0-6 15 0 0,0-4 52 0 0,0-2-104 0 0,3-4 135 0 0,0-9-14 0 0,0-2-68 0 0,0-7-2 0 0,0-6 25 0 0,0-1-40 0 0,0-5 31 0 0,0-3-1 0 0,0-3-27 0 0,0-1 37 0 0,0 4-40 0 0,0 6 12 0 0,0 3-32 0 0,0 3 8 0 0,0-6 52 0 0,0 0 31 0 0,0-10-53 0 0,0 4 96 0 0,0 0-104 0 0,0 3 5 0 0,0-7-3 0 0,0 1-32 0 0,-3-3-11 0 0,0 2 21 0 0,0 1-37 0 0,0 3 95 0 0,0-4-56 0 0,0-8 20 0 0,-3-1-4 0 0,3-11 0 0 0,0-1 56 0 0,6-6-72 0 0,-3-6 99 0 0,3 0-30 0 0,0-3-166 0 0,0 0 153 0 0,-3 3-158 0 0,0 0 222 0 0,3 37-112 0 0,-3 3 11 0 0,0 9-27 0 0,0-4 32 0 0,-6-2-12 0 0,3-3 60 0 0,-3-9-100 0 0,-7-4-43 0 0,-2-8 187 0 0,-3-4-210 0 0,2 0 198 0 0,1-2-40 0 0,0-4-62 0 0,2-6-3 0 0,7-3 81 0 0,0-9-84 0 0,3-7 47 0 0,3-8 23 0 0,-3-7-63 0 0,0-9-35 0 0,-3-5 64 0 0,0-4-43 0 0,3-3 79 0 0,-3-4-12 0 0,0 1 26 0 0,-4-6-52 0 0,4-3-11 0 0,0-3 1 0 0,3-1-88 0 0,0 1 33 0 0,0-7-14 0 0,0-2 104 0 0,0-4 45 0 0,0 1-7 0 0,0-7-45 0 0,3 0 44 0 0,-3-3-91 0 0,0-5-21 0 0,-1-1 96 0 0,-2 0-126 0 0,0-9 160 0 0,-3-3-122 0 0,3-4 11 0 0,0-8 6 0 0,-3-3 13 0 0,6-10-5 0 0,-7-3 124 0 0,1-6-53 0 0,0-2-80 0 0,3-4 8 0 0,0 0 28 0 0,0-3-32 0 0,-13 3 67 0 0,-2 0-56 0 0,-1-3 27 0 0,-5 0-35 0 0,2-6 9 0 0,-2 0-32 0 0,-1-1 64 0 0,1-2 27 0 0,-4 3-81 0 0,-3 3 57 0 0,1 0 56 0 0,-4-3-93 0 0,-3 3 52 0 0,0 0-7 0 0,1 0-29 0 0,-1 3-46 0 0,-3-3 68 0 0,-3 3-80 0 0,-3 0 80 0 0,-3 0 70 0 0,-3 3-57 0 0,0 0-88 0 0,-6 6 139 0 0,-1 0-216 0 0,-5 0 148 0 0,0 0 8 0 0,-4 1-32 0 0,-5-1 72 0 0,-1 0-104 0 0,-6 0 32 0 0,1-3-40 0 0,-7 0 36 0 0,0 1 82 0 0,0-10-61 0 0,-5 3 80 0 0,2-4-77 0 0,-6 1 24 0 0,3 0-26 0 0,-3 0-5 0 0,-3 3-28 0 0,-9 0 7 0 0,-10 3-4 0 0,-2 3 84 0 0,-7 4 32 0 0,-2 2-22 0 0,2 3-174 0 0,-3 7 153 0 0,-5-4-186 0 0,2 6 238 0 0,0 1-109 0 0,-3 9 37 0 0,1-4-117 0 0,-4 1-5 0 0,0 3 32 0 0,0-4 133 0 0,0 1-103 0 0,1-7 40 0 0,-1 4-186 0 0,0-7 200 0 0,3 4-125 0 0,-3-1 244 0 0,1-2-189 0 0,-1-4-57 0 0,3 0 55 0 0,3 1 27 0 0,1-4-10 0 0,2-3 158 0 0,9 1-137 0 0,1-4-8 0 0,6 6 3 0 0,2-6-8 0 0,-2 7 56 0 0,9-4-44 0 0,-3 3-12 0 0,-1 3-52 0 0,1 1 68 0 0,0 2-24 0 0,0 1 8 0 0,3 2-56 0 0,3-5 72 0 0,6 5 4 0 0,6-6-28 0 0,3 4 12 0 0,6-1-32 0 0,1 1 64 0 0,2-4-76 0 0,7 0 80 0 0,2-2-24 0 0,4-7-48 0 0,6 3 72 0 0,-1-3-80 0 0,4 4-4 0 0,6-4-9 0 0,3 3-48 0 0,3 0 123 0 0,6-3-94 0 0,1 7 172 0 0,2-4-76 0 0,3 0-28 0 0,4 1-16 0 0,2-1-56 0 0,1 0 40 0 0,5-3 68 0 0,-2-3 8 0 0,5-3 32 0 0,1 0-200 0 0,0 0 172 0 0,-4-3-172 0 0,4 0 244 0 0,-4-3-44 0 0,4 6 2 0 0,0 1-122 0 0,2-1 72 0 0,4 0-86 0 0,0 0 78 0 0,3-3-24 0 0,2 0-20 0 0,4 0-48 0 0,0 3 68 0 0,3-6 92 0 0,-3 3-64 0 0,0 0 8 0 0,0 0 0 0 0,0 0-88 0 0,0 0 80 0 0,-3 0 0 0 0,0 0-28 0 0,0 0 40 0 0,0 0-124 0 0,-1 0 120 0 0,-2 0-124 0 0,0-3 120 0 0,0 0-36 0 0,0-4-100 0 0,0-2 256 0 0,-10-9-192 0 0,4-3 204 0 0,-4-1-168 0 0,4-2 24 0 0,0 2 86 0 0,3 1-181 0 0,-4-1 112 0 0,4 1-74 0 0,-3-1 56 0 0,-1-2-45 0 0,4-1-98 0 0,0-5 168 0 0,0-1-56 0 0,3 1 76 0 0,-4-7-16 0 0,1-3-20 0 0,0-3-20 0 0,0-6-24 0 0,2-9 88 0 0,-2-9-84 0 0,-3-13 66 0 0,3-6-57 0 0,-7-5 16 0 0,-2-7-42 0 0,2 0 20 0 0,1-3 19 0 0,-3-7-34 0 0,-1-2 40 0 0,1-3-40 0 0,-1-6-44 0 0,-2-7 124 0 0,-1-3-96 0 0,-2-11 88 0 0,2-4 4 0 0,4-3-56 0 0,2-3 20 0 0,1-9 20 0 0,0-4-36 0 0,-1 1 68 0 0,4-6-76 0 0,-3-1-32 0 0,2-2 36 0 0,1-4-16 0 0,-3 4 32 0 0,2 0 48 0 0,-2 5-68 0 0,-3-5-4 0 0,-1-4 0 0 0,1-8 52 0 0,-1-7-44 0 0,1-9 72 0 0,3-6-76 0 0,-1-7-4 0 0,1 1 28 0 0,-1-3-68 0 0,1-3 76 0 0,-3-4 60 0 0,-1 7-100 0 0,1 3 64 0 0,-1 6-48 0 0,1 6-72 0 0,-4 3 104 0 0,-2 3-36 0 0,-7 3 12 0 0,0 0 0 0 0,-2 3-140 0 0,5 4 180 0 0,1-1-144 0 0,-4 0 240 0 0,3 1-40 0 0,1 5-92 0 0,2-3-104 0 0,4 4 136 0 0,-1-7-192 0 0,7-6 252 0 0,-1 1-104 0 0,7-4-20 0 0,0-6-16 0 0,3 0 56 0 0,-1-3-20 0 0,1 3 64 0 0,3 3 12 0 0,3 0-84 0 0,3 0 0 0 0,-3-3 24 0 0,3-6-40 0 0,-3-3 96 0 0,0-4-84 0 0,0-2 56 0 0,0 0-44 0 0,-6-4 12 0 0,-4 1-4 0 0,1 0 0 0 0,-3-7 0 0 0,0 4-56 0 0,-1-1 72 0 0,-2-5-24 0 0,3-1 8 0 0,-4 7 0 0 0,7-1 0 0 0,-3 4 0 0 0,2 6 0 0 0,1 3 0 0 0,0 0 0 0 0,0 2 0 0 0,-1 7 28 0 0,1 13-8 0 0,-3 8-136 0 0,0 7 152 0 0,-1 11-136 0 0,1 4 180 0 0,0 6-52 0 0,-4 6-36 0 0,4 7 16 0 0,0 2 20 0 0,-4 0-8 0 0,4 7-24 0 0,0-4-48 0 0,-4 3 12 0 0,7 1 76 0 0,0-4-24 0 0,3 4 40 0 0,-4-1-92 0 0,7 1 28 0 0,0 5-40 0 0,3 1 36 0 0,0-4-12 0 0,3 4-33 0 0,0 2-36 0 0,3 10-114 0 0,0 3 47 0 0,3 0-303 0 0,6 3-10 0 0,4-3-89 0 0,2-1-1111 0 0,10-5-411 0 0,2 3-205 0 0,7-3-3915 0 0,6 2 5909 0 0,-6 23-11364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9357.48438"/>
      <inkml:brushProperty name="anchorY" value="-180226.15625"/>
      <inkml:brushProperty name="scaleFactor" value="0.5"/>
    </inkml:brush>
  </inkml:definitions>
  <inkml:trace contextRef="#ctx0" brushRef="#br0">206 1045 88 0 0,'0'0'0'0'0,"-3"-12"88"0"0,-3-13 93 0 0,-6-12 86 0 0,-4-5 75 0 0,-2-7 119 0 0,0-6 4 0 0,-1-4 264 0 0,4 4-387 0 0,0 6 482 0 0,2 6-230 0 0,-2 4-122 0 0,3 11-3 0 0,3 10 192 0 0,-1 8-393 0 0,1 10 412 0 0,3 16-269 0 0,0 11-78 0 0,3 13-21 0 0,3 9 112 0 0,0 12-246 0 0,9 13 392 0 0,3 8-212 0 0,4 7-41 0 0,8 15-74 0 0,7 10 206 0 0,3 8-339 0 0,8 19 515 0 0,4 15-258 0 0,6 12-62 0 0,0 16 10 0 0,7 15 114 0 0,-1 6-245 0 0,3 13 377 0 0,3 2-181 0 0,4 10-51 0 0,-4 8-61 0 0,3 10 195 0 0,1 10-336 0 0,-1 11 449 0 0,3 6-222 0 0,1 4-56 0 0,2 0 6 0 0,-5-7-51 0 0,-4-12-75 0 0,-6-3-10 0 0,-3-9-14 0 0,-6 3 46 0 0,-3-3-154 0 0,-3 13 92 0 0,-6 8-60 0 0,-1 16 182 0 0,-5 15-155 0 0,3 15 26 0 0,-7 16-82 0 0,1 5 55 0 0,-4 13-21 0 0,1 10 89 0 0,-1-4-80 0 0,-2 0 28 0 0,2-6-139 0 0,-2 0 131 0 0,-1-6-120 0 0,7-6 222 0 0,-4-10-102 0 0,1-8-56 0 0,2-4-16 0 0,-5-6 91 0 0,2-9-107 0 0,-3-6 90 0 0,4-12-44 0 0,3-4-81 0 0,-1-8 136 0 0,-2-1-82 0 0,2 0 64 0 0,1 1-110 0 0,-7-4 88 0 0,1 0-38 0 0,2-5-74 0 0,-6-1 98 0 0,7 0-108 0 0,-1 0 50 0 0,4-6 68 0 0,3 1-67 0 0,-1-4-13 0 0,4-7 135 0 0,-4-2-173 0 0,4-3 111 0 0,0-12-24 0 0,-1-13-42 0 0,-2-12-4 0 0,3-9 17 0 0,-1-9 2 0 0,-5-4 27 0 0,3-2 4 0 0,-4-1-65 0 0,1-2 123 0 0,-1-1-141 0 0,1-2 127 0 0,-4-7-168 0 0,4 0 58 0 0,-7-8 16 0 0,1-1 74 0 0,-1-6-64 0 0,-3-6 90 0 0,4-10-100 0 0,2-5 2 0 0,1-13-2 0 0,-4-9 118 0 0,1-9-157 0 0,-4-3 174 0 0,1-6-211 0 0,-1-6 119 0 0,-6-4 7 0 0,0-2-116 0 0,1-10 187 0 0,-1-3-198 0 0,-3-2 201 0 0,3-4-60 0 0,-3-3 1 0 0,-2 0-144 0 0,2-3 106 0 0,-3-3-96 0 0,3 0 137 0 0,-3-3 6 0 0,0 0-71 0 0,0-6 0 0 0,1-4 15 0 0,-4-2-27 0 0,0-3 73 0 0,3-4-40 0 0,-3-2-4 0 0,0-4-7 0 0,3-3 10 0 0,0-2 33 0 0,0-1 19 0 0,7-6 15 0 0,-1-9-19 0 0,0 0-86 0 0,3 0 25 0 0,1-3-14 0 0,5-3 93 0 0,-3 0-120 0 0,7-3 41 0 0,-4 3-14 0 0,4-4 65 0 0,2 1-9 0 0,4-3 25 0 0,0 0-13 0 0,-1 3-50 0 0,4-1 4 0 0,0 4 24 0 0,2-3-29 0 0,4 3 47 0 0,3 0-4 0 0,6 0 12 0 0,3-3-151 0 0,6-4 157 0 0,6 1-166 0 0,10-3 178 0 0,6-1-5 0 0,2-2 13 0 0,10-6-51 0 0,3-1 17 0 0,9-5-45 0 0,3-4 57 0 0,3-3-47 0 0,4 0 99 0 0,2 4-103 0 0,-3-4 25 0 0,7 3-28 0 0,-1 4 80 0 0,0-1-128 0 0,1 10 13 0 0,5-1 77 0 0,-2 10-65 0 0,2 3 162 0 0,1 3-157 0 0,-1 6 61 0 0,4 3-74 0 0,-4 6 17 0 0,7-3 95 0 0,3 0-105 0 0,0 0 130 0 0,8-3-74 0 0,1-3-42 0 0,6 0 69 0 0,6-6-16 0 0,4-3-3 0 0,-1 0-72 0 0,3 0 68 0 0,-3 3-72 0 0,7 2 180 0 0,-4 1-211 0 0,-3 0 170 0 0,0 6-154 0 0,-6 0 15 0 0,-3 4 78 0 0,0 2-140 0 0,0 3 100 0 0,0 6-32 0 0,-3 1 195 0 0,3 5-63 0 0,-6-2-92 0 0,0 2-23 0 0,-6 4 27 0 0,0-1-72 0 0,-7 1 104 0 0,-5-4-32 0 0,-1 1-44 0 0,-5-7 16 0 0,2 1-8 0 0,1-10 0 0 0,-1-3-28 0 0,-6 0 36 0 0,-5-9-12 0 0,-4-3 4 0 0,-6-6 56 0 0,-6-1-44 0 0,-7-2 138 0 0,-5-6-49 0 0,-3 2-8 0 0,-7-2-133 0 0,-6-1 158 0 0,-2 7-214 0 0,-7 0 165 0 0,-3 6-61 0 0,0-1-11 0 0,-3 1 7 0 0,0 3-4 0 0,0 3 0 0 0,-6 0 0 0 0,0 3 84 0 0,-9 0-52 0 0,3 0-36 0 0,-4 0 40 0 0,-2 0-44 0 0,0-3 40 0 0,-7-6 16 0 0,4-1 62 0 0,0 1-230 0 0,-4-6 136 0 0,1 0-106 0 0,-4-1 166 0 0,-2-2-48 0 0,-1 0-36 0 0,3-4 16 0 0,1 4 86 0 0,-4-4-121 0 0,1 1 68 0 0,-1 0 7 0 0,-2-1-4 0 0,-4-5-80 0 0,3-4-32 0 0,1-6-5 0 0,2-3 88 0 0,-6-9-29 0 0,1-6 52 0 0,-1-3-49 0 0,-3-3 44 0 0,4-9-41 0 0,-1-10 124 0 0,0-6-92 0 0,-3-9-24 0 0,4-12 8 0 0,-4-9-64 0 0,-3-13 72 0 0,3-5 32 0 0,-5-13-64 0 0,2-3 24 0 0,-6-16 20 0 0,0-8-64 0 0,-3-16 77 0 0,0-12-54 0 0,0-12-11 0 0,3-7 4 0 0,3-8-60 0 0,-3-10 128 0 0,0-6-68 0 0,-6-15 108 0 0,0-7 1 0 0,-3-8-44 0 0,-3-10-76 0 0,0-6 49 0 0,-4-3-88 0 0,1-3 89 0 0,0 0-56 0 0,-3 4-40 0 0,2-1 97 0 0,1-3-32 0 0,0-9 40 0 0,-4-4-7 0 0,-2-5-26 0 0,0-6-47 0 0,-4-10 68 0 0,1-6-52 0 0,2-12 44 0 0,4-9 16 0 0,3-6 24 0 0,3 2 62 0 0,3-5-230 0 0,3-3 164 0 0,3-4-170 0 0,-3-5 186 0 0,-1-1-56 0 0,1 0-64 0 0,0 1 80 0 0,0 2 0 0 0,0 4 28 0 0,-3 8-31 0 0,0 13 11 0 0,-3 13-32 0 0,-3 17-133 0 0,-4 13 177 0 0,-2 15-172 0 0,-1 12 220 0 0,-2 10-64 0 0,6 18-4 0 0,3 6-20 0 0,-4 6-24 0 0,1 6-24 0 0,6 10 88 0 0,0 8-56 0 0,2 13 48 0 0,7 9-40 0 0,3 6 12 0 0,1 13-4 0 0,2 2 28 0 0,0 13-64 0 0,-3 3-8 0 0,3 6 84 0 0,-3 6-56 0 0,-3 0 76 0 0,0 6-76 0 0,0 0 24 0 0,0 1-8 0 0,-3 5-84 0 0,0 3 80 0 0,-3 7-93 0 0,-3 5 241 0 0,-4 7-136 0 0,-2 6 49 0 0,0 12-37 0 0,-1 3-20 0 0,1 9 4 0 0,-6 13-32 0 0,-1 6 8 0 0,4 9 24 0 0,0 9 20 0 0,-1 6-60 0 0,1 9 105 0 0,-1 1-90 0 0,4 5 29 0 0,0 4-8 0 0,-4 2-28 0 0,4 1 36 0 0,0 3-12 0 0,0-1 61 0 0,-1 1-45 0 0,4 0-12 0 0,3 0 4 0 0,0-1 61 0 0,-4-2-84 0 0,4-1 29 0 0,0-8-10 0 0,-3-1 0 0 0,-1-5 28 0 0,-2-1 48 0 0,-3 3-68 0 0,-4 1-4 0 0,-5-1 0 0 0,-1 1-4 0 0,-2-1 0 0 0,-7 0 121 0 0,-3-2-156 0 0,-3 2 183 0 0,-3 0-92 0 0,-6 4-26 0 0,-6-1-65 0 0,-6 7 23 0 0,-10 3-23 0 0,-5 2 173 0 0,-4 4-116 0 0,-6 6-22 0 0,-3 0 75 0 0,-9 0 9 0 0,-9-1-11 0 0,-6 1 46 0 0,-10-3-78 0 0,1 0-13 0 0,-7-3 11 0 0,4-4-46 0 0,2-5 78 0 0,-5-7 106 0 0,-1 1-130 0 0,-6-4 85 0 0,-6 4-156 0 0,-12-4 15 0 0,-6-3-21 0 0,-16 1 37 0 0,-5-4-12 0 0,-7 6-61 0 0,-9 1 188 0 0,-12-1-68 0 0,-7 4 93 0 0,-11-4-76 0 0,-1 0-50 0 0,-3 10-14 0 0,-2 3-3 0 0,-4 2 136 0 0,0 7-152 0 0,-6 3 173 0 0,6 6-50 0 0,-3 3-20 0 0,4 3-65 0 0,-7 3 17 0 0,-3 10-48 0 0,-6 2 85 0 0,3 4-139 0 0,3-1-32 0 0,6 7 43 0 0,0-7 16 0 0,3 10 32 0 0,7 0 107 0 0,5-1 10 0 0,13 1-69 0 0,9-3-85 0 0,9-4 21 0 0,9 1-91 0 0,9-1 22 0 0,7-5-123 0 0,3-1 41 0 0,-1 4-93 0 0,-2-1-173 0 0,-4 4 110 0 0,-2-4-709 0 0,2 4-362 0 0,-2-1-102 0 0,-1 4-4924 0 0,0 3-1110 0 0,-8 11 4128 0 0,33-5-1959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10180.01563"/>
      <inkml:brushProperty name="anchorY" value="-180768.14063"/>
      <inkml:brushProperty name="scaleFactor" value="0.5"/>
    </inkml:brush>
  </inkml:definitions>
  <inkml:trace contextRef="#ctx0" brushRef="#br0">228 628 88 0 0,'0'0'0'0'0,"-4"-3"0"0"0,-2-1 28 0 0,-3 1-120 0 0,-6 0 111 0 0,-4 0 46 0 0,4 3-41 0 0,0 0 123 0 0,3-3-34 0 0,-10 12-32 0 0,1 1 23 0 0,-4 2 47 0 0,7 0-61 0 0,3 3 67 0 0,2-5-10 0 0,4-1-34 0 0,3-6 12 0 0,3 0 70 0 0,3 0-106 0 0,9-3 185 0 0,6 0-65 0 0,4 0-22 0 0,8 0 21 0 0,7-3 93 0 0,3 3-149 0 0,6-3 199 0 0,3 0-98 0 0,6 0-14 0 0,6 3-48 0 0,3 6 102 0 0,9 0-174 0 0,1 3 193 0 0,12 3-116 0 0,-1 1-39 0 0,10 2-51 0 0,9 0 91 0 0,6 7-154 0 0,13-1 177 0 0,8 4-83 0 0,7-4-29 0 0,9-3-62 0 0,6 4 87 0 0,3-7-125 0 0,3-3 149 0 0,0 1-63 0 0,-3-1-8 0 0,0-3-22 0 0,0 0 60 0 0,3 0-66 0 0,1-2 114 0 0,-1-1-62 0 0,0-3 13 0 0,3-3-48 0 0,0-6 68 0 0,3-1-51 0 0,4-2 109 0 0,-1-3-40 0 0,3 3-49 0 0,1-3-10 0 0,-1-1 26 0 0,-2-2-22 0 0,5 3 64 0 0,0 0-28 0 0,4-1 21 0 0,2 4-79 0 0,7 3 79 0 0,6 0-74 0 0,0 3 59 0 0,6 3-17 0 0,-3-6-32 0 0,3 3-37 0 0,-1-3 93 0 0,-2-1-106 0 0,3 4 99 0 0,0-3-48 0 0,0 6-32 0 0,3 0-8 0 0,0 3 46 0 0,0 0-63 0 0,3 3 75 0 0,-3 1-31 0 0,6-1 10 0 0,0-3-57 0 0,0 0 63 0 0,10-3-59 0 0,-4 0 55 0 0,6 0-26 0 0,1-3-38 0 0,-4 0-17 0 0,3-3 86 0 0,-2-4-84 0 0,-1 1 94 0 0,-6-3 0 0 0,0 3-44 0 0,-12 3-49 0 0,-3 3 96 0 0,-6 0-117 0 0,-7-4 195 0 0,-8 4-132 0 0,-7 0-3 0 0,-6 3-44 0 0,-6 3 81 0 0,-3 0-65 0 0,-3-3 171 0 0,-3 3-104 0 0,0-3-47 0 0,3 4-50 0 0,0-4 73 0 0,6-4-84 0 0,6-2 99 0 0,1-6-10 0 0,-1 0-50 0 0,3-3-104 0 0,0-1 149 0 0,1 1-155 0 0,-7-6 289 0 0,-6 5-149 0 0,-6-2 7 0 0,-7 3-52 0 0,1 2 37 0 0,0 4-16 0 0,0 3 22 0 0,-1 3-4 0 0,1 0-17 0 0,-3 3-13 0 0,-4 0-7 0 0,-2 6 1 0 0,-3 0 26 0 0,-4 0-8 0 0,-6 10 60 0 0,-5-4-147 0 0,-4 0 83 0 0,-6 0-76 0 0,0 1 150 0 0,-3-1-129 0 0,0 0 15 0 0,-3 3 15 0 0,6-2-10 0 0,0 2 59 0 0,0 3-25 0 0,3-2-9 0 0,3-4-51 0 0,-3 0 78 0 0,0 3-45 0 0,-3-2 62 0 0,0 2-129 0 0,-3 0 86 0 0,-3-3-30 0 0,-3-2-30 0 0,-6-4 131 0 0,-1-3-170 0 0,-2 3 120 0 0,-7-3 0 0 0,1 3 8 0 0,-4-3-128 0 0,-2-3 95 0 0,2 0-110 0 0,-2 0 226 0 0,-4 0-76 0 0,-3 0 58 0 0,1-3-140 0 0,-7 3 42 0 0,3 0-47 0 0,-6 0 129 0 0,0 0-47 0 0,3 0 10 0 0,-2 3-46 0 0,2 0 50 0 0,-3 0-45 0 0,-3 0 41 0 0,-3 0-40 0 0,-3-3-25 0 0,-3 3 6 0 0,-4-3 60 0 0,1 0-55 0 0,-6 0 28 0 0,0 0-7 0 0,-4 0-74 0 0,4 0 59 0 0,-3 0 7 0 0,-4 0-22 0 0,1-3 75 0 0,2 10-77 0 0,-5-4 6 0 0,2 0 54 0 0,1 0-47 0 0,-1-3 81 0 0,-2 0-106 0 0,2-3 80 0 0,7 0-63 0 0,0-4-58 0 0,-1 1 148 0 0,7 3-180 0 0,0-6 178 0 0,3 3-6 0 0,3 3-44 0 0,0-3-63 0 0,6 0 73 0 0,6 3-121 0 0,-3 6 109 0 0,3-3-35 0 0,-6 0 20 0 0,6 3-21 0 0,-6-3 45 0 0,4 3-33 0 0,-7-3 66 0 0,0 0-18 0 0,0 0-48 0 0,6-3-58 0 0,-3 3 78 0 0,3 0-67 0 0,0-3 179 0 0,3 0-107 0 0,0 0 2 0 0,3 3 21 0 0,7-4 8 0 0,2 4-12 0 0,4-3-4 0 0,2 3 20 0 0,1 0-7 0 0,-1-3-81 0 0,4-3 43 0 0,3 0-27 0 0,5-3 117 0 0,4 0-117 0 0,3 0 3 0 0,3-1 54 0 0,3-5-58 0 0,3 6 84 0 0,0-3-15 0 0,3 2 62 0 0,1 1 5 0 0,-4 0-138 0 0,0 3 109 0 0,0 3-114 0 0,0-3 152 0 0,0 0-83 0 0,0 0 19 0 0,-3-1-49 0 0,3 1 58 0 0,0-3-38 0 0,3 0 77 0 0,4 0-21 0 0,5 0 9 0 0,3-4-84 0 0,4 4 5 0 0,5-6 3 0 0,4 0 32 0 0,3-7-93 0 0,-4 7 29 0 0,7-1 72 0 0,6 4-43 0 0,3 0 74 0 0,6 6-75 0 0,3-3 42 0 0,0-4-31 0 0,3 1-123 0 0,4 3 137 0 0,-4 0-122 0 0,-3 3 194 0 0,-6 3-74 0 0,0 3-47 0 0,0-3-9 0 0,-3 9 34 0 0,0-3-14 0 0,-3 3 136 0 0,0 3-85 0 0,-6 0-4 0 0,2 3-202 0 0,-5 1 212 0 0,-3-4-215 0 0,-4 3 268 0 0,-8 0-97 0 0,-4-2-21 0 0,-3 2-43 0 0,-6 0 36 0 0,-6 0-72 0 0,4 1 160 0 0,-1-1-113 0 0,0-3 19 0 0,6-3-22 0 0,0 0-6 0 0,3-9 8 0 0,-2 0-3 0 0,-4-3 20 0 0,3 0-53 0 0,0 0 64 0 0,0 6 26 0 0,4 0-35 0 0,2 3-4 0 0,0 3-17 0 0,1 0 3 0 0,2-3-31 0 0,0 0 73 0 0,1 0-59 0 0,-4 6 56 0 0,0 4-24 0 0,-5 5-12 0 0,-1-3 24 0 0,3 4 0 0 0,-3-4 20 0 0,1 0-42 0 0,-1 1-6 0 0,0-4 20 0 0,6 3 10 0 0,1 1-3 0 0,8-4 12 0 0,4 0-95 0 0,-1-3 130 0 0,1 0-80 0 0,0-6-78 0 0,-4 0 230 0 0,1-3-316 0 0,-4 0 276 0 0,-3 0-76 0 0,1 0-24 0 0,-7 0 15 0 0,6 0 30 0 0,-2 0-29 0 0,-1-3 2 0 0,0-3 46 0 0,1 3-90 0 0,-1 0 29 0 0,7 3-20 0 0,-4-3 11 0 0,7 3 62 0 0,-7 0-45 0 0,6 0 64 0 0,1 0-111 0 0,6-3 61 0 0,-1 0-58 0 0,4-3 70 0 0,-3 0 7 0 0,-1 0-47 0 0,-2 0-10 0 0,2-1 48 0 0,-2-2-55 0 0,3 3 82 0 0,-4 0-51 0 0,1 3-2 0 0,5-3 49 0 0,-5 3-110 0 0,0-3 126 0 0,-7 3-67 0 0,-6 3 21 0 0,-5 0 43 0 0,-4-7-126 0 0,-3 4 123 0 0,-6 3-115 0 0,-3 3 109 0 0,-10 0-5 0 0,-8 4-44 0 0,-4-1-1 0 0,-2 3 36 0 0,-1 0-50 0 0,1-3 34 0 0,-4 0 26 0 0,-3 0-26 0 0,7-2-101 0 0,-1-4 122 0 0,7-4-135 0 0,-7-2 114 0 0,7-3 21 0 0,-4-9-5 0 0,1-1 8 0 0,5-2-75 0 0,7-4 41 0 0,0 1-54 0 0,2 0 32 0 0,1-1 64 0 0,0 1-168 0 0,0 2 146 0 0,0 7-140 0 0,-4 3 188 0 0,-5 2-55 0 0,3 4-16 0 0,-7 9-9 0 0,4 0 1 0 0,-1 3-3 0 0,-2 4 56 0 0,-1 2-72 0 0,1 3-32 0 0,2 1 45 0 0,1-1 1 0 0,0-3 36 0 0,-4 0-26 0 0,4 4 48 0 0,-7-1-69 0 0,7-3 2 0 0,-1 0-2 0 0,-2-2-40 0 0,3-1 66 0 0,-7 0-2 0 0,4-3 2 0 0,-4 0-34 0 0,4 0 29 0 0,5-3-30 0 0,1 0 28 0 0,6 4-46 0 0,-1-4-6 0 0,4 0 57 0 0,6 0 0 0 0,0-3 21 0 0,0-3-22 0 0,3-3 84 0 0,3-1-81 0 0,-3 1 46 0 0,3 3-33 0 0,1 0-28 0 0,-1 0-12 0 0,3 0-74 0 0,3-3 112 0 0,6 0-56 0 0,-2-3-37 0 0,5-4 88 0 0,-6 1 45 0 0,-6-6-86 0 0,4-1 33 0 0,2 1-11 0 0,-6-6-19 0 0,6 2 25 0 0,-3 1-9 0 0,1-1-53 0 0,-1-2-21 0 0,6 2 151 0 0,1 4-103 0 0,5-3 74 0 0,-3-1-130 0 0,4 1 56 0 0,-1-4-3 0 0,1 1 16 0 0,-4 2-50 0 0,4-2 36 0 0,-4 5-106 0 0,3 1-18 0 0,-5 3 38 0 0,-4-4-55 0 0,-3 4-67 0 0,-9 0 83 0 0,-6-7-236 0 0,-6 4-118 0 0,-9-7-117 0 0,2 1-1386 0 0,1-4-246 0 0,-3 7 352 0 0,-7-3-3687 0 0,-3-1 5401 0 0,-5-3-1826 0 0,-19 4-118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484.1875"/>
      <inkml:brushProperty name="anchorY" value="-191010.73438"/>
      <inkml:brushProperty name="scaleFactor" value="0.5"/>
    </inkml:brush>
  </inkml:definitions>
  <inkml:trace contextRef="#ctx0" brushRef="#br0">50 34 88 0 0,'0'0'0'0'0,"-3"0"88"0"0,0-3-47 0 0,-3 0-135 0 0,0-4 119 0 0,-4 1-73 0 0,4 0 95 0 0,0 3 161 0 0,-3-3 1304 0 0,12 9-1173 0 0,6 9-209 0 0,7 1 407 0 0,-1 5-215 0 0,3 6-46 0 0,4 7-72 0 0,2 6 141 0 0,-2 6-267 0 0,8 6 398 0 0,1 9-214 0 0,6 6-69 0 0,12 16-38 0 0,3 8 101 0 0,12 4-197 0 0,9 15 237 0 0,7 7-120 0 0,12 8-36 0 0,0 16-14 0 0,6 12 36 0 0,0 6-90 0 0,3 12 82 0 0,-3 10-63 0 0,-1 3-19 0 0,-2 15-32 0 0,-9-7 24 0 0,-3 1-57 0 0,-7-9 43 0 0,-8-13-32 0 0,-7-15-20 0 0,-9-15-59 0 0,-3-16 5 0 0,-6-11-25 0 0,-6-16-155 0 0,-1-13 33 0 0,-2-14-66 0 0,0-16-353 0 0,2-19-527 0 0,1-24 303 0 0,6-18-653 0 0,-9-6-546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797.04688"/>
      <inkml:brushProperty name="anchorY" value="-192839.34375"/>
      <inkml:brushProperty name="scaleFactor" value="0.5"/>
    </inkml:brush>
  </inkml:definitions>
  <inkml:trace contextRef="#ctx0" brushRef="#br0">1264 10 0 0 0,'0'0'0'0'0,"6"-3"112"0"0,10 0 345 0 0,-1 0-266 0 0,10 3 331 0 0,8 9 618 0 0,1 6-739 0 0,-3 4 199 0 0,-4 2-184 0 0,-5 10-21 0 0,-4 3 145 0 0,-6 5-236 0 0,-6 4 234 0 0,-6 6-110 0 0,-3 6-79 0 0,-3 7-29 0 0,-3 8 131 0 0,-3 10-241 0 0,-10 18 288 0 0,-8 15-154 0 0,-10 12-25 0 0,-12 19-25 0 0,-6 22 74 0 0,-16 8-167 0 0,-9 22 107 0 0,-11 0-167 0 0,-11 3-66 0 0,-2 3-146 0 0,-3-6-129 0 0,0-12 98 0 0,6-7-642 0 0,3-12 181 0 0,6-15-29 0 0,9-12-119 0 0,7-15-1512 0 0,5-13 1193 0 0,19-31-3024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748.95313"/>
      <inkml:brushProperty name="anchorY" value="-193332.625"/>
      <inkml:brushProperty name="scaleFactor" value="0.5"/>
    </inkml:brush>
  </inkml:definitions>
  <inkml:trace contextRef="#ctx0" brushRef="#br0">1592 264 0 0 0,'0'0'0'0'0,"3"-6"0"0"0,6-9 0 0 0,10-10 168 0 0,2-5-1 0 0,3-7 75 0 0,1 3-11 0 0,-4 1 131 0 0,1 2-176 0 0,-7 10 292 0 0,-3 2-88 0 0,-6 10-12 0 0,-2 6-15 0 0,-8 6 169 0 0,-11 12-239 0 0,-3 10 302 0 0,-13 12-110 0 0,-6 12-65 0 0,-8 15 18 0 0,-8 15 118 0 0,-5 22-225 0 0,-9 22 146 0 0,0 21-150 0 0,-7 21-54 0 0,-5 28-90 0 0,-4 15 81 0 0,-9 13-155 0 0,0 14 101 0 0,-6 4-109 0 0,3-6-35 0 0,4-4-96 0 0,2-11 49 0 0,6-16-79 0 0,7-22 66 0 0,2-17-76 0 0,13-19-25 0 0,6-13-50 0 0,6-18-10 0 0,6-11 16 0 0,6-11-175 0 0,3-11-165 0 0,4-7 19 0 0,8-14-1258 0 0,7-17 126 0 0,12-14 317 0 0,0-13-957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6594.1875"/>
      <inkml:brushProperty name="anchorY" value="-193920.07813"/>
      <inkml:brushProperty name="scaleFactor" value="0.5"/>
    </inkml:brush>
  </inkml:definitions>
  <inkml:trace contextRef="#ctx0" brushRef="#br0">1 49 0 0 0,'0'0'0'0'0,"3"-3"8"0"0,12-6 121 0 0,7 0 22 0 0,5-1 169 0 0,13 4 26 0 0,3 0 191 0 0,6 0-230 0 0,9 9 285 0 0,0 0-123 0 0,4 6-53 0 0,5 7-16 0 0,-3 5 129 0 0,0 10-212 0 0,4 12 198 0 0,2 9-90 0 0,1 6-103 0 0,2 12 14 0 0,4 10 61 0 0,2 12-164 0 0,4 12 117 0 0,6 9-105 0 0,3 12-46 0 0,2 7-110 0 0,1 9 109 0 0,0 0-173 0 0,3 9 171 0 0,0 3-128 0 0,0-6-36 0 0,6 3-55 0 0,-3-3-66 0 0,0 3 49 0 0,0 0-423 0 0,3 0-29 0 0,-3-6-15 0 0,-18-31-7031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4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061.71875"/>
      <inkml:brushProperty name="anchorY" value="-195417.64063"/>
      <inkml:brushProperty name="scaleFactor" value="0.5"/>
    </inkml:brush>
  </inkml:definitions>
  <inkml:trace contextRef="#ctx0" brushRef="#br0">0 1 88 0 0,'0'0'0'0'0,"3"0"88"0"0,9 0 112 0 0,1 3 202 0 0,2 3-42 0 0,3 6 170 0 0,4 10-206 0 0,2 2 237 0 0,7 7-288 0 0,5 9 300 0 0,4 12-166 0 0,9 3-97 0 0,9 9-16 0 0,4 7 133 0 0,8 8-252 0 0,4 10 255 0 0,5 6-153 0 0,4 9-39 0 0,9 9-42 0 0,6 4 88 0 0,3 5-181 0 0,12 4 157 0 0,0 2-116 0 0,10 1-69 0 0,5 8-93 0 0,4 1 75 0 0,-4 0-108 0 0,7 0 48 0 0,-6-4-258 0 0,-4-2 15 0 0,1-9-550 0 0,-4-4-416 0 0,-5-15 336 0 0,-26-21-3167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5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9533.48438"/>
      <inkml:brushProperty name="anchorY" value="-196943.98438"/>
      <inkml:brushProperty name="scaleFactor" value="0.5"/>
    </inkml:brush>
  </inkml:definitions>
  <inkml:trace contextRef="#ctx0" brushRef="#br0">1161 111 48 0 0,'0'0'0'0'0,"3"-6"176"0"0,3-3 486 0 0,1-9-466 0 0,2-1 442 0 0,6 1 89 0 0,-3-1-255 0 0,7 7 275 0 0,-4 3-121 0 0,-3 9-124 0 0,-3 9-71 0 0,-12 19 196 0 0,-12 12-331 0 0,-9 21 409 0 0,-13 15-227 0 0,-12 13-39 0 0,-12 18-161 0 0,-7 16 101 0 0,-8 8-203 0 0,-10 16 36 0 0,-6 9-92 0 0,-6 7-65 0 0,-6 2-164 0 0,-3 6-55 0 0,0-2 19 0 0,6 2-381 0 0,9-5-72 0 0,9-7 83 0 0,19-34-7479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51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8519.3125"/>
      <inkml:brushProperty name="anchorY" value="-197009.78125"/>
      <inkml:brushProperty name="scaleFactor" value="0.5"/>
    </inkml:brush>
  </inkml:definitions>
  <inkml:trace contextRef="#ctx0" brushRef="#br0">1051 49 0 0 0,'0'0'0'0'0,"0"-6"168"0"0,0-3-177 0 0,0-4 816 0 0,0 1-254 0 0,-3 3 10 0 0,-6 9-75 0 0,-6 12 257 0 0,-4 16-457 0 0,-11 18 571 0 0,-7 21-288 0 0,-12 25-93 0 0,-6 27-66 0 0,-10 25 114 0 0,-5 28-307 0 0,0 30 118 0 0,-4 18-166 0 0,4 10-73 0 0,2 12-61 0 0,1-10 15 0 0,3-2-41 0 0,2-10-66 0 0,7-15-76 0 0,6-18-21 0 0,7-19-311 0 0,8-27-1000 0 0,9-21 1535 0 0,13-28-3112 0 0,6-31 895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4:36.82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411136.75"/>
      <inkml:brushProperty name="anchorY" value="-284828"/>
      <inkml:brushProperty name="scaleFactor" value="0.5"/>
    </inkml:brush>
  </inkml:definitions>
  <inkml:trace contextRef="#ctx0" brushRef="#br0">265 1261 0 0 0,'0'0'0'0'0,"-9"0"24"0"0,-12 3 159 0 0,-10 3-18 0 0,-5 3 192 0 0,-2 1-36 0 0,-1 3 563 0 0,5 2-583 0 0,9-1 163 0 0,8-2-172 0 0,6-2 30 0 0,8-2 131 0 0,6-2-219 0 0,5-2 407 0 0,4-2-168 0 0,5-2-22 0 0,3-3-39 0 0,3-4 210 0 0,2-2-292 0 0,3-4 421 0 0,0-6-172 0 0,0-3-71 0 0,1-8-25 0 0,-1-4 156 0 0,-1-4-306 0 0,0-5 189 0 0,-1-3-204 0 0,-2-1-104 0 0,0-2-144 0 0,-1-1 110 0 0,0 0-197 0 0,1-4 166 0 0,1 1-127 0 0,1-1-38 0 0,3-2-36 0 0,3 1-16 0 0,4-1 26 0 0,5-3-178 0 0,6-1-22 0 0,4-2-60 0 0,6-2-124 0 0,5 2 37 0 0,3 0 17 0 0,2 2-513 0 0,2 2-626 0 0,1 3 9 0 0,-14 12-4830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47:11.15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7541.15625"/>
      <inkml:brushProperty name="anchorY" value="-197413.15625"/>
      <inkml:brushProperty name="scaleFactor" value="0.5"/>
    </inkml:brush>
  </inkml:definitions>
  <inkml:trace contextRef="#ctx0" brushRef="#br0">0 1 56 0 0,'0'0'0'0'0,"15"0"176"0"0,16 6 551 0 0,12 9-559 0 0,18 19 511 0 0,16 15 169 0 0,11 15-456 0 0,13 19 602 0 0,10 15-297 0 0,5 12-138 0 0,6 19 4 0 0,10 9 138 0 0,3 8-322 0 0,12 17 193 0 0,3 8-140 0 0,3 13-105 0 0,6 15-130 0 0,-3 3 101 0 0,-3 12-213 0 0,0 4 59 0 0,-9-1-201 0 0,-3-3-43 0 0,-9 1-746 0 0,-7-7-61 0 0,-6-6-60 0 0,-27-46-6003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59:52.228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2088.81641"/>
      <inkml:brushProperty name="anchorY" value="-2182.26343"/>
      <inkml:brushProperty name="scaleFactor" value="0.5"/>
    </inkml:brush>
  </inkml:definitions>
  <inkml:trace contextRef="#ctx0" brushRef="#br0">1 73 8 0 0,'0'0'0'0'0,"0"0"0"0"0,0-3 0 0 0,0-2 794 0 0,0-1-13 0 0,0 0 267 0 0,0-1-170 0 0,0 1 434 0 0,0 0-712 0 0,0 0 743 0 0,0 1-420 0 0,0 0-143 0 0,0 1-182 0 0,2 0 298 0 0,0 0-549 0 0,0 1 611 0 0,0 1-329 0 0,-1 1-112 0 0,1 1-42 0 0,0 1 142 0 0,-1 0-325 0 0,0 0 370 0 0,1 2-210 0 0,0 0-75 0 0,-1 1-122 0 0,0-1 237 0 0,2 1-372 0 0,-1 0 431 0 0,0-1-226 0 0,0 3-58 0 0,-1 0-4 0 0,1 0 129 0 0,-1 2-221 0 0,-1 0 322 0 0,1 0-200 0 0,-1 0-65 0 0,1 2-80 0 0,1 1 179 0 0,0 1-259 0 0,2 2 370 0 0,-2 0-196 0 0,1 2-64 0 0,-1 0-69 0 0,0 1 130 0 0,0 3-189 0 0,1 1 199 0 0,0 1-108 0 0,0-1-22 0 0,0 1-47 0 0,0 1 82 0 0,0 3-66 0 0,0 2 106 0 0,0 2-40 0 0,1 2-40 0 0,1 0-108 0 0,-1 2 121 0 0,2 2-119 0 0,-1 3 221 0 0,0 5-119 0 0,-1 4-5 0 0,1 4-31 0 0,-1 5 3 0 0,1 4 4 0 0,-1 3-2 0 0,-1 1 10 0 0,1 2 7 0 0,-1 1-20 0 0,1 0-30 0 0,0 2 35 0 0,0 1 15 0 0,1 0-60 0 0,0 1 39 0 0,1-1 5 0 0,0 0-40 0 0,0-2 78 0 0,2-2-14 0 0,-1-1-40 0 0,1-4-3 0 0,0-1-31 0 0,1-1 53 0 0,0-2-36 0 0,0-2 114 0 0,0-1-116 0 0,0-1 11 0 0,-1-1 80 0 0,0 2-121 0 0,0 3 141 0 0,0 4-183 0 0,-1 4 55 0 0,0 6-10 0 0,0 7 43 0 0,-1 9-58 0 0,-1 12 66 0 0,0 10-20 0 0,-1 9-67 0 0,-1 7 2 0 0,0 5 32 0 0,-1 3-51 0 0,0-1 91 0 0,1-3-17 0 0,-1-5 17 0 0,1-8-11 0 0,1-7-80 0 0,1-6 61 0 0,1-7-70 0 0,0-5 56 0 0,1-5-8 0 0,0-5 12 0 0,1 0-67 0 0,0 0 67 0 0,0 3-69 0 0,1 6 141 0 0,0 7-98 0 0,0 9 16 0 0,0 10-41 0 0,0 10 46 0 0,-1 8-17 0 0,1 6 34 0 0,0 1 20 0 0,0-1-69 0 0,0-3 32 0 0,1-4 34 0 0,2-5-58 0 0,0-5-9 0 0,0-7 30 0 0,1-6 7 0 0,0-3-20 0 0,1-4 17 0 0,-1-1-34 0 0,-1 1 20 0 0,0 3-17 0 0,0 5 14 0 0,-1 10 5 0 0,0 10-2 0 0,-1 11 21 0 0,0 7 13 0 0,-2 4-40 0 0,0-1-15 0 0,1-2 13 0 0,-1-5 2 0 0,2-4 8 0 0,1-7 17 0 0,0-7-4 0 0,2-7-15 0 0,-1-6-5 0 0,1-2 38 0 0,0-3-41 0 0,-1 3 14 0 0,-1 3 6 0 0,0 5-4 0 0,-1 8-7 0 0,0 9-44 0 0,0 7 39 0 0,0 4 14 0 0,0 0 15 0 0,0 0 8 0 0,-1-3-57 0 0,3-3 37 0 0,-1-3-51 0 0,0-4 79 0 0,0-6-53 0 0,1-5 18 0 0,-1-4-4 0 0,-1-1-18 0 0,1 3 23 0 0,-2 3-17 0 0,-1 6 15 0 0,-1 6 5 0 0,-1 6-67 0 0,-1 5 114 0 0,-1 4-121 0 0,1 1 122 0 0,-1 0-8 0 0,0-3-52 0 0,0-3-45 0 0,1-1 66 0 0,0-3-90 0 0,0-3 120 0 0,0-5-37 0 0,0-4 5 0 0,-1-1-26 0 0,-1 0-2 0 0,-1 6-11 0 0,0 3 29 0 0,0 5 1 0 0,-2 2 10 0 0,-1 3-67 0 0,0 0 76 0 0,1 3-81 0 0,-1 1 108 0 0,1-2-32 0 0,2-2-25 0 0,-1-2 10 0 0,2-5-5 0 0,-1-3 0 0 0,0-2 19 0 0,-1-3-24 0 0,0-1-2 0 0,-1 1 19 0 0,0 3-53 0 0,-3 5 53 0 0,-1 3-18 0 0,-1 2 6 0 0,0 2 0 0 0,-1 2-9 0 0,0 3 58 0 0,2 3-63 0 0,0 1 11 0 0,1-4 15 0 0,0-6-16 0 0,1-6-4 0 0,0-6 11 0 0,-2-5-5 0 0,0-5-7 0 0,0-2 12 0 0,-1-1-51 0 0,0 2 33 0 0,1 1 44 0 0,-2 4-50 0 0,1 2 28 0 0,-1 3 10 0 0,1 4-13 0 0,1 4 5 0 0,1 3-47 0 0,2 2 50 0 0,0-3-18 0 0,0-4 16 0 0,1-8 6 0 0,0-7-67 0 0,0-9 95 0 0,1-5-96 0 0,-2-4 95 0 0,0-4-47 0 0,0-2-4 0 0,1 0 12 0 0,-2 1 13 0 0,0 2-4 0 0,0 4-15 0 0,0 2-5 0 0,0 5-46 0 0,0 5 11 0 0,1 6 60 0 0,1 5-48 0 0,1 3 93 0 0,2-3-54 0 0,0-5-27 0 0,1-8 27 0 0,0-8-2 0 0,1-9-1 0 0,-1-9-7 0 0,0-8 2 0 0,-1-8-1 0 0,-1-4 0 0 0,0-5 19 0 0,1-4-6 0 0,-2-1-15 0 0,1-1 14 0 0,-1-1 4 0 0,-1 0-67 0 0,0 2 67 0 0,0 0-60 0 0,0 0 64 0 0,-1 0-19 0 0,1 1-39 0 0,-1 1 59 0 0,-1 3 18 0 0,0 2-23 0 0,0 3-36 0 0,0 1 29 0 0,1 0-40 0 0,0 0-7 0 0,0 0 94 0 0,1-1-95 0 0,0-1 79 0 0,0-2-13 0 0,0-3-34 0 0,0-4-53 0 0,0-4 107 0 0,0-5-102 0 0,-1-5 88 0 0,-1-5-25 0 0,1-3-38 0 0,-2-3-25 0 0,1-2 23 0 0,-1-3-29 0 0,1 0 82 0 0,0-4-61 0 0,-1-1 21 0 0,-1-3 14 0 0,1 0-71 0 0,-1 0 96 0 0,0-1-31 0 0,0-1 2 0 0,1 1 12 0 0,-1-1-70 0 0,0-1 76 0 0,0 0-81 0 0,-1-2 90 0 0,0-1-56 0 0,0-1 0 0 0,1 0-84 0 0,1-2 22 0 0,-1 0-30 0 0,0-1-52 0 0,-1-1-33 0 0,0 0-50 0 0,0-1-131 0 0,0-1-80 0 0,0 0 49 0 0,0-3-353 0 0,2-2 61 0 0,-1-2-92 0 0,1-2-465 0 0,1-2 165 0 0,0-2-247 0 0,0-11-6983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59:53.677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3587.58472"/>
      <inkml:brushProperty name="anchorY" value="-28678.44141"/>
      <inkml:brushProperty name="scaleFactor" value="0.5"/>
    </inkml:brush>
  </inkml:definitions>
  <inkml:trace contextRef="#ctx0" brushRef="#br0">71 0 8 0 0,'0'0'0'0'0,"-2"1"64"0"0,-3 1 1260 0 0,-1 0-957 0 0,-2 3 1480 0 0,1 0 218 0 0,-1 2-943 0 0,0 2 700 0 0,2 0-502 0 0,0 1-274 0 0,2 0-167 0 0,0 0 292 0 0,1 1-638 0 0,1 1 489 0 0,1 2-319 0 0,1 1-146 0 0,0 0-124 0 0,2 2 193 0 0,0 2-393 0 0,1 0 378 0 0,0 1-223 0 0,1 1-64 0 0,0 1-42 0 0,1 2 111 0 0,1 1-218 0 0,1 1 206 0 0,0 2-111 0 0,0 2-52 0 0,1 1-84 0 0,0 3 119 0 0,1 2-193 0 0,1 4 235 0 0,-2 3-156 0 0,1 5-35 0 0,-2 6-7 0 0,1 6 3 0 0,-1 6-24 0 0,-2 10 91 0 0,1 9-65 0 0,-1 7 5 0 0,-2 9-56 0 0,0 5 69 0 0,-1 1-71 0 0,0 0 124 0 0,0-2-45 0 0,0-3-29 0 0,0-3-26 0 0,1-2 70 0 0,0-5-89 0 0,0-5 55 0 0,2-3-8 0 0,1-4 2 0 0,1-3 1 0 0,1-4-28 0 0,0-2 17 0 0,1-2-53 0 0,0 0-13 0 0,0 0-18 0 0,0 3 58 0 0,-1 5-66 0 0,0 8 78 0 0,0 7-70 0 0,0 11 22 0 0,-1 10-16 0 0,-1 13-45 0 0,1 11 88 0 0,-1 7-85 0 0,0 4 55 0 0,-1-2 21 0 0,-1-3-62 0 0,1-6-7 0 0,0-7 75 0 0,1-7-73 0 0,1-7 100 0 0,0-7-85 0 0,-1-6-1 0 0,0-3-9 0 0,0 1 35 0 0,-2 4-2 0 0,-1 7 59 0 0,0 12-43 0 0,-1 14-12 0 0,-1 14-43 0 0,-1 13 38 0 0,1 8-24 0 0,-2 1 81 0 0,1-3-60 0 0,1-7-26 0 0,1-8 28 0 0,2-10-13 0 0,1-9 50 0 0,0-9 23 0 0,1-8-40 0 0,0-5-13 0 0,-1 2-62 0 0,0 6 23 0 0,-1 13-11 0 0,0 15 104 0 0,-1 11-95 0 0,-2 9 24 0 0,1 6 3 0 0,-1 1-14 0 0,1-4 32 0 0,1-5-37 0 0,1-10 40 0 0,1-13-21 0 0,-2-8-22 0 0,1-7 63 0 0,-1-3-94 0 0,-1 1 75 0 0,0 5-5 0 0,-2 9 1 0 0,0 13-53 0 0,-2 10 44 0 0,-1 9-34 0 0,0 3 36 0 0,0 0-10 0 0,0-5-42 0 0,2-9 40 0 0,2-9-4 0 0,1-10 10 0 0,1-9-2 0 0,1-9-16 0 0,0-5 14 0 0,1-2-62 0 0,-2 4 65 0 0,2 8-50 0 0,-1 8 71 0 0,-1 9 8 0 0,1 6-28 0 0,-1 4-72 0 0,0 1 76 0 0,0-1-84 0 0,2-4 146 0 0,-1-6-90 0 0,1-7 21 0 0,1-7-32 0 0,0-5 7 0 0,0-4 15 0 0,0-4 69 0 0,0 0-65 0 0,-1 1-5 0 0,-2 5-7 0 0,-1 10 8 0 0,-1 7-5 0 0,0 7 21 0 0,-1 4 22 0 0,0-1-42 0 0,0-2-60 0 0,-1-2 90 0 0,1-2-116 0 0,0-5 185 0 0,0-4-102 0 0,1-7 25 0 0,0-5-22 0 0,1-5 13 0 0,0-3-6 0 0,0-1 30 0 0,0 0-8 0 0,-1 2-33 0 0,0 4 10 0 0,0 5-5 0 0,-1 5 0 0 0,0 3 10 0 0,0 0 6 0 0,0-1 17 0 0,1-3-41 0 0,0 0 4 0 0,0-1-3 0 0,2 1 18 0 0,-1-5-34 0 0,1-3 39 0 0,0-5-30 0 0,1-5 18 0 0,-1-2-6 0 0,0-3 12 0 0,0 0 6 0 0,-2 1-20 0 0,1 2-31 0 0,-2 6 64 0 0,1 4-58 0 0,-2 3 112 0 0,0 1-79 0 0,-1 0-20 0 0,0-1 6 0 0,1 0-24 0 0,0 1 32 0 0,0 1 28 0 0,0-1 2 0 0,1-2 2 0 0,1-3-63 0 0,1-6 28 0 0,0-4-31 0 0,1-6 81 0 0,-1-5-61 0 0,0-4 12 0 0,-1-1 16 0 0,0 0-35 0 0,-1 0 58 0 0,0 1-8 0 0,0 1-15 0 0,0 0 25 0 0,0 1-54 0 0,0 0 15 0 0,0 1 4 0 0,-1 2-4 0 0,1 0 12 0 0,0 1 6 0 0,0 0-76 0 0,0 2 78 0 0,1 0-91 0 0,0-1 176 0 0,0-1-109 0 0,1-4 1 0 0,-1-3-7 0 0,0-6 7 0 0,0-4 5 0 0,-1-5 45 0 0,-1-4-40 0 0,0-4-3 0 0,-1-2-18 0 0,0-1 21 0 0,-1 0 2 0 0,0 0 18 0 0,0-1 6 0 0,-1-1-38 0 0,2 0 12 0 0,-1-1 33 0 0,1 0-49 0 0,-1 0 16 0 0,1-3-5 0 0,-2-2 19 0 0,1-2-52 0 0,-1 0 53 0 0,0-2-55 0 0,1 1 100 0 0,-1-1-47 0 0,-1 0 7 0 0,1-1-28 0 0,0 0-2 0 0,1 0-11 0 0,0-2 20 0 0,0-2-25 0 0,1-2-11 0 0,-1-1-16 0 0,1-3-63 0 0,-1-3 54 0 0,1-1-226 0 0,0-2-85 0 0,0-4-99 0 0,0-2-587 0 0,0-1-50 0 0,0-3-64 0 0,0-2-766 0 0,0-5-1406 0 0,-1-3-235 0 0,0-6-9078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7:59:58.726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4639.13574"/>
      <inkml:brushProperty name="anchorY" value="-54823.61719"/>
      <inkml:brushProperty name="scaleFactor" value="0.5"/>
    </inkml:brush>
  </inkml:definitions>
  <inkml:trace contextRef="#ctx0" brushRef="#br0">248 14 512 0 0,'-4'9'10161'0'0,"4"-10"-9071"0"0,2-2-590 0 0,0-1 661 0 0,1 0-346 0 0,0 1-161 0 0,0 0 38 0 0,1 1 181 0 0,-1 1-409 0 0,0 0 382 0 0,0 1-253 0 0,-1 0-113 0 0,-1 0-30 0 0,1 0 47 0 0,0 0-193 0 0,0 0 159 0 0,2 0-119 0 0,0 1-50 0 0,1 0-98 0 0,2 1 141 0 0,1 0-218 0 0,1-1 242 0 0,-1 0-130 0 0,2 0-62 0 0,-1-1-15 0 0,2 0 70 0 0,0 0-139 0 0,0-2 127 0 0,0 0-59 0 0,0 0-29 0 0,1 2 30 0 0,1 0 15 0 0,1 0-61 0 0,1 1-17 0 0,0-1 12 0 0,0 2-9 0 0,0 0 30 0 0,0 1-45 0 0,-1-1 33 0 0,1 1-57 0 0,-1 1 34 0 0,0 1-30 0 0,2 0-49 0 0,-1 1 126 0 0,2 0-133 0 0,0-1 136 0 0,1 1-78 0 0,0 0-32 0 0,1-1 58 0 0,1 1-31 0 0,1 0 28 0 0,0 0 3 0 0,1 0-1 0 0,0 0 30 0 0,1 0-82 0 0,0-2 43 0 0,2-1-34 0 0,0 1 36 0 0,0 0 17 0 0,0-1-14 0 0,0 2-39 0 0,0 1 21 0 0,0 0-28 0 0,0 0 91 0 0,-1-1-65 0 0,-1-1 42 0 0,1 0-113 0 0,1 1 41 0 0,0 0-17 0 0,1-1 57 0 0,0 1-35 0 0,0-1-5 0 0,-1 0 3 0 0,1-1 6 0 0,-1-2-2 0 0,1 1 19 0 0,-1-1-4 0 0,1 0-17 0 0,0 1-13 0 0,0 0 49 0 0,0-1-62 0 0,0 0 10 0 0,-1-1 15 0 0,0 1-25 0 0,1-1-20 0 0,1 0 89 0 0,0 0-112 0 0,1 0 64 0 0,0 0 26 0 0,0 0-55 0 0,0 1-27 0 0,0 0 35 0 0,0 0-53 0 0,-1-1 128 0 0,-1 1-66 0 0,1 0 5 0 0,0 0-35 0 0,0 0 26 0 0,0-2-20 0 0,0 0 24 0 0,0-1 30 0 0,0-1-26 0 0,1 1-54 0 0,0 3 62 0 0,1 0-70 0 0,1 2 86 0 0,-1 0-44 0 0,-1-1-13 0 0,-1 1 5 0 0,0 0 5 0 0,1-2 7 0 0,-2 0 36 0 0,1 0-37 0 0,-2-1-15 0 0,-1 0 13 0 0,0 0 13 0 0,-1 1 4 0 0,1 0-27 0 0,-1 0 37 0 0,-1-1-40 0 0,0 1 3 0 0,0-1 17 0 0,-2 0-35 0 0,-1 0 67 0 0,-2 0-48 0 0,-2 0 16 0 0,-1 0 33 0 0,-1 1-75 0 0,-2 0 79 0 0,-1-1-53 0 0,-1-1 7 0 0,-1 0 35 0 0,2-2-95 0 0,-2 2 76 0 0,0-1-73 0 0,-1 1 124 0 0,-1 0-74 0 0,-1 0-3 0 0,-1 1 50 0 0,-1 0-83 0 0,0 0 100 0 0,0 0-87 0 0,-1 0 27 0 0,0 0 1 0 0,-1 0 17 0 0,0 0 14 0 0,1 0-22 0 0,-1 0 0 0 0,0 0-29 0 0,0 0-2 0 0,1 0 17 0 0,-1 0-7 0 0,0 0 22 0 0,1 0 31 0 0,-1 0-35 0 0,1 0-6 0 0,0 0-7 0 0,1 0-20 0 0,1 0 33 0 0,-1 0 17 0 0,0 0-13 0 0,1 1 15 0 0,0 1-31 0 0,0 1 18 0 0,0 0-15 0 0,-1 0-6 0 0,-1 0 10 0 0,0-1-31 0 0,-1 0 37 0 0,0 2-21 0 0,1-2 6 0 0,0 2 27 0 0,0 0-17 0 0,0 0 25 0 0,0-1-35 0 0,0 1-8 0 0,-1 0 2 0 0,0 0 34 0 0,0-1-29 0 0,0 1 11 0 0,-1-1 34 0 0,0 2-47 0 0,0 0 43 0 0,1 0-78 0 0,0 1 31 0 0,0 0 8 0 0,-1-1 4 0 0,1 1 38 0 0,0 0-37 0 0,0 1 4 0 0,0 0 26 0 0,0-1-9 0 0,-1 1-71 0 0,1 1 97 0 0,1-1-108 0 0,-2 1 145 0 0,1 0-52 0 0,1 0-1 0 0,-1 0-60 0 0,1 0 43 0 0,-1 0-45 0 0,1 1 31 0 0,-1 2-1 0 0,-1-1-18 0 0,1 1 35 0 0,-2 1-2 0 0,0 0 11 0 0,-1 2-1 0 0,1 0 1 0 0,-1 2 19 0 0,0 1-81 0 0,1-1 100 0 0,-1 0-98 0 0,0 1 57 0 0,1 0 11 0 0,0 0-60 0 0,-1 1 39 0 0,1 1 5 0 0,-1 1-22 0 0,2 3 28 0 0,-1 1 10 0 0,1 1 6 0 0,0 1-83 0 0,0 0 90 0 0,0 1-95 0 0,0 1 120 0 0,0 0-44 0 0,0 1-22 0 0,0 0-19 0 0,0 1 40 0 0,0 0-51 0 0,0 1 43 0 0,0 1-4 0 0,1 0-17 0 0,0 0 54 0 0,0 2-64 0 0,0 0 49 0 0,1-1-62 0 0,1 1 27 0 0,1-1-9 0 0,-1-2 10 0 0,0 0 26 0 0,0-2-16 0 0,0-2-13 0 0,0-1 14 0 0,0-1-5 0 0,-1-2 29 0 0,1-2 1 0 0,0 0-17 0 0,0-2-12 0 0,-1 0 3 0 0,0-2 6 0 0,-1-1-21 0 0,0-3 16 0 0,-1-1-14 0 0,0 0 3 0 0,0-2 18 0 0,0 0-6 0 0,0-2 22 0 0,0 0-15 0 0,0-2-4 0 0,0-1-18 0 0,-1-1 14 0 0,-1 0 14 0 0,-1-2-61 0 0,-1 0 84 0 0,-1-2-73 0 0,-1 1 88 0 0,0 0-44 0 0,-1 0-50 0 0,-1 0 43 0 0,0-1-8 0 0,-2 0 2 0 0,0 0 1 0 0,1 0 0 0 0,0 0-19 0 0,-1-2 25 0 0,1 0 0 0 0,-1-1 1 0 0,-1 1-27 0 0,0 0 27 0 0,0 1-10 0 0,-2 0-16 0 0,-1 1 15 0 0,-1-1-24 0 0,-2 2 35 0 0,0 0-30 0 0,0 0 10 0 0,-1 0 25 0 0,-2-1-36 0 0,0-1 59 0 0,-2-1-74 0 0,-1 0 42 0 0,-1 0 23 0 0,-1 0-44 0 0,-1 0 24 0 0,-1 2-26 0 0,-1-1-40 0 0,-2 1 67 0 0,0 0-23 0 0,-2 0 17 0 0,-1 1 54 0 0,-1 1-80 0 0,-1 1-2 0 0,-1 0 18 0 0,-1 1 9 0 0,0 0-12 0 0,-1 0-4 0 0,0-2 1 0 0,-1 0 27 0 0,1-1 1 0 0,1 1-7 0 0,0-1 12 0 0,1 1-31 0 0,-1-1 9 0 0,1 0-41 0 0,0 0 1 0 0,0 0 25 0 0,0-1 56 0 0,0-1-61 0 0,-1 1 79 0 0,1-2-88 0 0,-1 0 7 0 0,1 1 25 0 0,1 1-11 0 0,0 1-5 0 0,-1 0 21 0 0,0 2-16 0 0,-1 1 5 0 0,0 1-10 0 0,0 1-7 0 0,-1-2 10 0 0,1 1-3 0 0,0-1 29 0 0,0 0-27 0 0,2 0 19 0 0,1 1-14 0 0,-1-1 3 0 0,2-1 8 0 0,1 0-11 0 0,0-2-6 0 0,1 1-8 0 0,0 0-8 0 0,-1 0 29 0 0,-1 0-18 0 0,-1-1 53 0 0,0-1-24 0 0,1-2-19 0 0,-1-1 7 0 0,1-1-13 0 0,1-1 2 0 0,2 1-10 0 0,1 0 2 0 0,3 1 18 0 0,1 1-6 0 0,3 0-6 0 0,1 1 11 0 0,2 1-3 0 0,1 0 1 0 0,1 0 0 0 0,2 1-28 0 0,2 0 8 0 0,1 0 5 0 0,1 0-2 0 0,2 2 1 0 0,0 1 9 0 0,0 0 7 0 0,2 1-10 0 0,0 0 12 0 0,0 0-3 0 0,1 0 1 0 0,1-1 0 0 0,-1 0-9 0 0,1 0-7 0 0,0 1 10 0 0,0 0 34 0 0,1 0-9 0 0,0 0 5 0 0,1 1-75 0 0,-1-1 69 0 0,0-1-62 0 0,1-1 73 0 0,0-1-21 0 0,1 0-11 0 0,-1 0 6 0 0,1-1-22 0 0,-1 1 25 0 0,1-1 0 0 0,-1 1 10 0 0,1-1 8 0 0,0 0-29 0 0,1 0 0 0 0,-2 0-11 0 0,2 0 10 0 0,-1 0 16 0 0,1 0 23 0 0,1-2-52 0 0,-1 1 27 0 0,0-1-46 0 0,0 0 30 0 0,1 1 8 0 0,-1-1-3 0 0,0 1 22 0 0,1 0-15 0 0,0-1 5 0 0,0-1-48 0 0,0-3 51 0 0,0-1-17 0 0,1 0-23 0 0,0-2 55 0 0,0 1-74 0 0,0 0 79 0 0,1-1-24 0 0,-1-1-11 0 0,0 0 25 0 0,0 0-56 0 0,-1 0 45 0 0,1 1-52 0 0,0 1 33 0 0,0 0 8 0 0,-1 0-12 0 0,1-1 14 0 0,-1 0-12 0 0,0 1 12 0 0,0-1 6 0 0,0 0 8 0 0,1-2-10 0 0,0-1 22 0 0,0-2-35 0 0,0-2 11 0 0,1 0 5 0 0,-1-1-2 0 0,0-1-18 0 0,0-1 15 0 0,-1-1-24 0 0,0-1 26 0 0,0-2 0 0 0,-1 0 1 0 0,0-1-8 0 0,-1 0 11 0 0,0-1-12 0 0,-1 1-25 0 0,-1 0 35 0 0,0 0-31 0 0,0-1 1 0 0,1-1 64 0 0,-1 0-75 0 0,1-1 53 0 0,0 1-25 0 0,1-1-22 0 0,-1-1 35 0 0,1-1-12 0 0,0 0 13 0 0,0 0-11 0 0,0 0 3 0 0,-1 0-20 0 0,-1 1-3 0 0,-1-1 36 0 0,0 0-39 0 0,-1 1 88 0 0,-1-1-45 0 0,1 0-2 0 0,-2-1-34 0 0,0 0-12 0 0,0 0 10 0 0,1-1 14 0 0,1 3 14 0 0,0 0-3 0 0,1 3-34 0 0,1 1 38 0 0,1 3-41 0 0,0 0 49 0 0,1 3-23 0 0,-1 1 7 0 0,1 1-1 0 0,0 0-28 0 0,0-1 27 0 0,0 0-1 0 0,1 0 1 0 0,-1 2 20 0 0,1 0-6 0 0,0 1-16 0 0,0 1 6 0 0,1 0-31 0 0,-1 2 8 0 0,2-1-4 0 0,1 3 47 0 0,1 1-33 0 0,1 0 22 0 0,1 1-52 0 0,0-1-4 0 0,0 0 27 0 0,1 1 64 0 0,0-1-55 0 0,0 0 68 0 0,0 1-122 0 0,0 1 65 0 0,0 0 5 0 0,0 1 15 0 0,0 0-2 0 0,-1 0-6 0 0,1-1-35 0 0,-1 0 0 0 0,1 0-3 0 0,-1-2 27 0 0,0 1-17 0 0,-1 0 15 0 0,1 0-3 0 0,-2-1 29 0 0,1 0-8 0 0,-1 0-52 0 0,1 1 44 0 0,1 0-63 0 0,0-1 93 0 0,1 1-29 0 0,-1-2 11 0 0,1 1-28 0 0,0 0-1 0 0,0-1-11 0 0,-1-1 10 0 0,1 0-3 0 0,-1-1 10 0 0,-1 1-30 0 0,2 0 37 0 0,-1 0-12 0 0,0 0 32 0 0,1 0 1 0 0,0 1-35 0 0,0 1-26 0 0,0 0 33 0 0,1 0-50 0 0,0 0 79 0 0,0 0-42 0 0,0 1-13 0 0,0 0 33 0 0,1 0-12 0 0,1 1 23 0 0,1 2-25 0 0,0 0 9 0 0,0 2-12 0 0,1 0 39 0 0,0 0-30 0 0,0 0 30 0 0,1 1-37 0 0,0-1 11 0 0,1 1 15 0 0,1-1 3 0 0,0 0-64 0 0,0-1 56 0 0,1-1-56 0 0,0 0 15 0 0,1 1 42 0 0,0-1-33 0 0,2 0 22 0 0,0 1-5 0 0,1 0 20 0 0,2 0 3 0 0,1 0-18 0 0,1 1 7 0 0,3-1-12 0 0,1 2 2 0 0,3 0-29 0 0,0 1 27 0 0,3 3-1 0 0,0 0-46 0 0,1 0 71 0 0,0-1-60 0 0,2 2 55 0 0,-1-1-6 0 0,1 1-25 0 0,0 0-19 0 0,-1 0 32 0 0,0-1-40 0 0,1 0 40 0 0,1 0-49 0 0,0 1-33 0 0,1 2-38 0 0,0 1-12 0 0,0 2-10 0 0,0 1-253 0 0,-2 1 80 0 0,-1 0-104 0 0,-1 1-409 0 0,0 0-783 0 0,-2 3 130 0 0,-2 3-1445 0 0,-17-11-7557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00.848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6577.7998"/>
      <inkml:brushProperty name="anchorY" value="-55662.94922"/>
      <inkml:brushProperty name="scaleFactor" value="0.5"/>
    </inkml:brush>
  </inkml:definitions>
  <inkml:trace contextRef="#ctx0" brushRef="#br0">65 213 152 0 0,'-2'-2'2769'0'0,"2"0"-2360"0"0,-1-1 1687 0 0,0 0-174 0 0,1 0-339 0 0,0-1-314 0 0,1-1-324 0 0,2 0 366 0 0,1-1-764 0 0,1 1 688 0 0,1 0-427 0 0,1 1-127 0 0,1 2-87 0 0,2 0 197 0 0,-1 1-402 0 0,3 0 449 0 0,0 1-309 0 0,2 0-82 0 0,1 1-132 0 0,1 0 150 0 0,1 0-284 0 0,2 0 307 0 0,0 0-170 0 0,1 0-59 0 0,3 0-73 0 0,-1 1 105 0 0,1 0-190 0 0,1 0 215 0 0,1 0-94 0 0,0 0-26 0 0,2-1-63 0 0,1-1 98 0 0,2 1-156 0 0,3-1 149 0 0,1 0-56 0 0,2-1-58 0 0,3-1-44 0 0,1 0 119 0 0,1 0-181 0 0,2 0 187 0 0,-1 0-133 0 0,-2 0-6 0 0,-2 0 31 0 0,-1 1-15 0 0,-1-1 32 0 0,0 0-17 0 0,0 0-12 0 0,1 1-6 0 0,2-2-9 0 0,0 2-17 0 0,1-2 31 0 0,1 1 0 0 0,-1-1-37 0 0,-1 0 3 0 0,-1-1-40 0 0,1-1 37 0 0,-1 1-13 0 0,1-2 32 0 0,0 0 11 0 0,-2 1-58 0 0,0-1-37 0 0,0 0 92 0 0,0 0-106 0 0,-1 0 70 0 0,0 1-3 0 0,0 1-46 0 0,-2-1 62 0 0,-1 1-38 0 0,-1 0 30 0 0,0 0-26 0 0,-3 1-11 0 0,-1-1 21 0 0,-2 2-36 0 0,-3 0 21 0 0,-1 1-8 0 0,-2 0 58 0 0,-1 2 3 0 0,0 0-35 0 0,0 0-24 0 0,-2 1 61 0 0,0 0-86 0 0,0-1 45 0 0,-1 0 4 0 0,0-2-21 0 0,-1 1-11 0 0,0-2 30 0 0,1 0-19 0 0,0 0 34 0 0,1 0-27 0 0,-1 0-1 0 0,-1 0 10 0 0,-1 1-14 0 0,-1-2 23 0 0,-1 1-25 0 0,-1-1 45 0 0,-2 1-32 0 0,1-1-18 0 0,-2 1 16 0 0,0 0-26 0 0,0 0 62 0 0,-1 0-55 0 0,0 1 18 0 0,0 0-5 0 0,0 0 0 0 0,-1 0 28 0 0,0 1-36 0 0,0 0 40 0 0,-1 0-2 0 0,0 0-65 0 0,0 1 67 0 0,1 0-69 0 0,-1 0 85 0 0,-1 0-26 0 0,0 1-18 0 0,0-1-29 0 0,0 0 34 0 0,0 0-31 0 0,0-1 55 0 0,1 0-16 0 0,0-1-21 0 0,0 0 18 0 0,1 0 2 0 0,0-2-11 0 0,0 1-14 0 0,0 0 13 0 0,1-1 32 0 0,0 1-47 0 0,0 0 7 0 0,0-1-12 0 0,0 1 20 0 0,0 0-16 0 0,0 1 15 0 0,-1 0-61 0 0,2 1 74 0 0,-2-1-42 0 0,1 1 106 0 0,-2 0-39 0 0,0 1-49 0 0,-2-1 8 0 0,-1 1 3 0 0,0 0-33 0 0,-1-1 76 0 0,0 1-24 0 0,-1 0 10 0 0,1-1-37 0 0,-2 0-8 0 0,1 0-1 0 0,-2 2 17 0 0,-2 0-6 0 0,-1 0 13 0 0,-1-2-22 0 0,0 0 16 0 0,-1 0-6 0 0,1 0 49 0 0,0 0-23 0 0,1 1 10 0 0,0-1-68 0 0,0 1 10 0 0,1 0-7 0 0,-1 1 102 0 0,1 0-11 0 0,0 1 38 0 0,0 0-118 0 0,1 1 73 0 0,1 1-73 0 0,-1 1 37 0 0,1 1 35 0 0,-1 0-48 0 0,2 1 36 0 0,-1 2 18 0 0,1 0-44 0 0,1 2 44 0 0,-1 1-42 0 0,1 0-7 0 0,-1 1 39 0 0,1 1-23 0 0,-1 0 37 0 0,0 0-10 0 0,1 1-15 0 0,-1 0 15 0 0,1 2-33 0 0,0 0-10 0 0,0 1 20 0 0,0 1 2 0 0,0 0-10 0 0,0 1 23 0 0,0 0-53 0 0,0 3 53 0 0,0 1-45 0 0,1 3 59 0 0,1 2-54 0 0,1 1 8 0 0,-1 1 35 0 0,0 1-40 0 0,1 2 41 0 0,-1 1-12 0 0,2 1-24 0 0,-1 0 17 0 0,2 0-6 0 0,0-1-27 0 0,0 0 45 0 0,1 0-14 0 0,-1 0-23 0 0,-1 0 8 0 0,2 0 33 0 0,-1 1-57 0 0,0 0 65 0 0,0 1-47 0 0,-1-1 4 0 0,0-1-10 0 0,0 0 2 0 0,-1 0 7 0 0,-1 0-2 0 0,1 0 47 0 0,-2 1-40 0 0,0-2-5 0 0,1 1-8 0 0,-1-2 1 0 0,0-1-2 0 0,-1-1 65 0 0,0 0-37 0 0,-2-2 6 0 0,0-2-38 0 0,-1 0 9 0 0,-1-2-5 0 0,-2-2 28 0 0,1-1 11 0 0,0-4 7 0 0,-1 0-83 0 0,2-3 72 0 0,-1-1-82 0 0,2-2 70 0 0,-1 0 15 0 0,0-2-3 0 0,1 0-42 0 0,-1 0 61 0 0,0 1-68 0 0,-1 0 12 0 0,-1 0-14 0 0,2 1-8 0 0,0 0 57 0 0,0 0-45 0 0,1 0 53 0 0,0 0-51 0 0,-1-1 24 0 0,1 0-16 0 0,0-1 3 0 0,0-1 55 0 0,0 1-63 0 0,-1 0 13 0 0,1-1 4 0 0,0-2-31 0 0,1 0 46 0 0,-1-1 5 0 0,0-1-10 0 0,1 0-23 0 0,-1-2 16 0 0,0 0-6 0 0,-1-1 29 0 0,-2 1 1 0 0,-1-1 2 0 0,0-1 10 0 0,-2-1 17 0 0,-2 0-14 0 0,0-1-4 0 0,-2 1 29 0 0,-2 0-46 0 0,-1 0 14 0 0,0-1-5 0 0,-1 1 9 0 0,-1-1-21 0 0,0 0 54 0 0,0 0-54 0 0,-1 0 54 0 0,-5 1 32 0 0,-1 1-112 0 0,-1 0 37 0 0,0-1-34 0 0,-1 1-3 0 0,1 0 18 0 0,0 0 12 0 0,0 0-12 0 0,-1 0 14 0 0,1 0-12 0 0,0-1 40 0 0,-1 0-39 0 0,0 0 23 0 0,-2 0-55 0 0,-1-1 35 0 0,-2 0-31 0 0,-2 0 45 0 0,-1 0 5 0 0,-3 0-9 0 0,-1 0-23 0 0,-3 0-2 0 0,-1 0-11 0 0,-2 0 20 0 0,-2 0-7 0 0,1-1 41 0 0,-1 0-49 0 0,0-1-2 0 0,0 1 9 0 0,1-1-15 0 0,-1 1 4 0 0,0 0-1 0 0,1 0-28 0 0,-1 0 46 0 0,2-1-62 0 0,-1 1 46 0 0,3-1-14 0 0,1-1 14 0 0,0 0 6 0 0,0 1-11 0 0,1 1 4 0 0,0 0-10 0 0,3 1-7 0 0,2-1 20 0 0,2 1 3 0 0,2 0-10 0 0,3-1 23 0 0,2 0-72 0 0,2 0 21 0 0,3 1-9 0 0,1 0 56 0 0,3-1-25 0 0,2 1 29 0 0,1 1-25 0 0,2 0-11 0 0,1 0-7 0 0,1 0 10 0 0,1-1 5 0 0,1 2-11 0 0,1-1-14 0 0,1 0 41 0 0,1 0 14 0 0,-1 1-30 0 0,2-1 12 0 0,-1 0-22 0 0,0-1 4 0 0,1 1 8 0 0,0 0 6 0 0,0 0-39 0 0,0 0 49 0 0,1 1-34 0 0,-1 0 58 0 0,0 0-26 0 0,1-1-10 0 0,0 1 33 0 0,0-2-67 0 0,-1 1 67 0 0,1-1-69 0 0,1 0 21 0 0,1 0 2 0 0,0 0-2 0 0,1 0 20 0 0,1 0-6 0 0,0 0 12 0 0,0-1-2 0 0,-1 1-8 0 0,0 0 30 0 0,0 0-28 0 0,-1 0 19 0 0,0 0-52 0 0,-1 0 15 0 0,1-2 21 0 0,-3-2 20 0 0,0-3-23 0 0,0 0 10 0 0,1 0-50 0 0,0-1 42 0 0,0-1-6 0 0,1 0 2 0 0,0-1 1 0 0,0-2-19 0 0,1-2 6 0 0,0-1-3 0 0,-1-3 19 0 0,0 0-6 0 0,-3-2 12 0 0,0-3-2 0 0,-2-1-18 0 0,1-2 6 0 0,-1 0 6 0 0,0-1-2 0 0,-2-2 10 0 0,0-2-11 0 0,0-2 3 0 0,0-2 8 0 0,-1-1-2 0 0,1 0-8 0 0,0-2-7 0 0,0 1 1 0 0,1-2-10 0 0,1 1-7 0 0,0 0 1 0 0,1 0 8 0 0,1 0 35 0 0,0-2-28 0 0,0 0 30 0 0,1-1-18 0 0,0 1-14 0 0,1 1-4 0 0,0 0 8 0 0,1 0-3 0 0,0 0 10 0 0,1 1-21 0 0,1 1-21 0 0,1 2 14 0 0,1 1 3 0 0,3 2-10 0 0,0 1 22 0 0,1 2-26 0 0,0 0 0 0 0,1 1 8 0 0,1 3-68 0 0,-1 2 56 0 0,0 1-150 0 0,0 3 62 0 0,-1 1 3 0 0,0 3-145 0 0,0 1-40 0 0,-1 2-6 0 0,1 2-606 0 0,-1 1-531 0 0,0 2-314 0 0,4-6-7195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3.572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8678.3623"/>
      <inkml:brushProperty name="anchorY" value="-56778.22656"/>
      <inkml:brushProperty name="scaleFactor" value="0.5"/>
    </inkml:brush>
  </inkml:definitions>
  <inkml:trace contextRef="#ctx0" brushRef="#br0">219 77 512 0 0,'0'0'0'0'0,"1"-2"512"0"0,0-2 159 0 0,1-1-1072 0 0,-1-1 1407 0 0,2-1-495 0 0,-1 0 512 0 0,-1-1 456 0 0,0 0-391 0 0,1 1-250 0 0,-1 0-35 0 0,0 2 290 0 0,0 0-722 0 0,-1 1 819 0 0,-2 3-400 0 0,0 1-144 0 0,-3 4 47 0 0,1 2 198 0 0,-3 3-535 0 0,1 4 559 0 0,-3 3-403 0 0,0 3-76 0 0,-2 5-116 0 0,1 3 41 0 0,0 3-207 0 0,-1 3 102 0 0,0 2-141 0 0,-1 0-39 0 0,0 2-87 0 0,-1-1 73 0 0,0 2-105 0 0,0-1 86 0 0,1 0-102 0 0,0-2-26 0 0,2 0-173 0 0,1-3-255 0 0,1-2 358 0 0,1-1-1239 0 0,2-3 109 0 0,0-2 53 0 0,1-2-907 0 0,1-4-1190 0 0,2-4 668 0 0,1-4-1693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3.829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7824.0835"/>
      <inkml:brushProperty name="anchorY" value="-56778.34375"/>
      <inkml:brushProperty name="scaleFactor" value="0.5"/>
    </inkml:brush>
  </inkml:definitions>
  <inkml:trace contextRef="#ctx0" brushRef="#br0">540 3 8 0 0,'0'-1'1136'0'0,"-5"0"3219"0"0,-1 2-2258 0 0,-3 2-208 0 0,-2 4-545 0 0,-2 5 464 0 0,-1 4-1292 0 0,-2 6 851 0 0,0 3-693 0 0,-2 2-218 0 0,1 6-223 0 0,-2 4 163 0 0,1 3-369 0 0,-2 6 336 0 0,-1 2-248 0 0,-2 0-39 0 0,-1 3-91 0 0,-2 0 70 0 0,0 1-115 0 0,0 2 237 0 0,0 1-145 0 0,1 1-5 0 0,0 2-135 0 0,1 1 134 0 0,2-1-170 0 0,1 1 190 0 0,3-3-124 0 0,2-5-35 0 0,3-6-399 0 0,2-7-174 0 0,4-6 256 0 0,3-8-1331 0 0,4-7 253 0 0,5-9 40 0 0,-5-8 1363 0 0,1 0 0 0 0,-1 0 0 0 0,1 0 0 0 0,-1 0 0 0 0,1 0 0 0 0,-1 0 0 0 0,1 0 0 0 0,-1 0 1 0 0,1 0-1 0 0,-1 0 0 0 0,0 0 0 0 0,1-1 0 0 0,-1 1 0 0 0,1 0 0 0 0,-1 0 0 0 0,1 0 0 0 0,-1-1 1 0 0,0 1-1 0 0,1 0 0 0 0,13-13-2919 0 0,4-9 659 0 0,-3 0-522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066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6709.81348"/>
      <inkml:brushProperty name="anchorY" value="-57270.98828"/>
      <inkml:brushProperty name="scaleFactor" value="0.5"/>
    </inkml:brush>
  </inkml:definitions>
  <inkml:trace contextRef="#ctx0" brushRef="#br0">478 195 8 0 0,'0'0'0'0'0,"3"-6"448"0"0,5-8 19 0 0,2-7 1460 0 0,1-4 135 0 0,2-2-527 0 0,0 1 692 0 0,-2 2-696 0 0,-1 4-423 0 0,-4 5-152 0 0,-1 5 350 0 0,-4 4-898 0 0,-2 6 875 0 0,-3 4-562 0 0,-3 6-150 0 0,-5 6-155 0 0,-2 7 163 0 0,-3 6-408 0 0,-6 7 294 0 0,-3 5-238 0 0,-1 5-84 0 0,-4 6-118 0 0,-1 3 103 0 0,0 2-184 0 0,-1 4 229 0 0,0 0-145 0 0,2 1 10 0 0,0 3-85 0 0,2 0 19 0 0,0 1-21 0 0,2 3-7 0 0,2 0-36 0 0,2-1-10 0 0,4 1-326 0 0,1-2-133 0 0,4-2 213 0 0,2-5-891 0 0,4-7 183 0 0,2-8 102 0 0,3-10-589 0 0,2-11-495 0 0,3-9 1051 0 0,-2-15 900 0 0,0 0 0 0 0,0 0-1 0 0,0 0 1 0 0,0 0-1 0 0,0 1 1 0 0,0-1 0 0 0,0 0-1 0 0,0 0 1 0 0,1 0 0 0 0,-1 0-1 0 0,0 1 1 0 0,0-1 0 0 0,0 0-1 0 0,0 0 1 0 0,0 0-1 0 0,1 0 1 0 0,-1 0 0 0 0,0 0-1 0 0,0 1 1 0 0,0-1 0 0 0,0 0-1 0 0,1 0 1 0 0,-1 0-1 0 0,0 0 1 0 0,0 0 0 0 0,0 0-1 0 0,1 0 1 0 0,-1 0 0 0 0,0 0-1 0 0,0 0 1 0 0,0 0-1 0 0,0 0 1 0 0,1 0 0 0 0,-1 0-1 0 0,8-7-1573 0 0,4-8-158 0 0,-2-2-1181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291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5634.41699"/>
      <inkml:brushProperty name="anchorY" value="-57793.82422"/>
      <inkml:brushProperty name="scaleFactor" value="0.5"/>
    </inkml:brush>
  </inkml:definitions>
  <inkml:trace contextRef="#ctx0" brushRef="#br0">601 26 8 0 0,'0'0'0'0'0,"1"-2"384"0"0,2-3 19 0 0,1 0 1189 0 0,-1-1 269 0 0,0 1-638 0 0,-3 2 1126 0 0,-2 3-764 0 0,-3 5-400 0 0,-2 5-194 0 0,-4 5 344 0 0,-2 6-928 0 0,-3 8 572 0 0,-4 5-422 0 0,-2 7-163 0 0,-3 7-105 0 0,-3 7 135 0 0,-1 5-339 0 0,-3 6 296 0 0,-1 4-219 0 0,-1 4-48 0 0,-1 6-89 0 0,1 4 70 0 0,0 2-115 0 0,1 4 69 0 0,3-1-22 0 0,2-4-23 0 0,1-2-142 0 0,4-6 142 0 0,1-8-181 0 0,3-5 5 0 0,3-10-444 0 0,2-7-12 0 0,3-9-857 0 0,3-8-770 0 0,4-9 1312 0 0,4-8-1916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554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4400.53906"/>
      <inkml:brushProperty name="anchorY" value="-58677.39063"/>
      <inkml:brushProperty name="scaleFactor" value="0.5"/>
    </inkml:brush>
  </inkml:definitions>
  <inkml:trace contextRef="#ctx0" brushRef="#br0">604 28 8 0 0,'0'0'0'0'0,"2"-3"0"0"0,3-4 2539 0 0,0 0-1789 0 0,0 0 1375 0 0,1 3 2390 0 0,-7 9-3236 0 0,-4 6-260 0 0,-2 7 204 0 0,-4 6-753 0 0,-4 8 400 0 0,-4 5-378 0 0,-3 5-149 0 0,-4 3-67 0 0,-2 4 32 0 0,-2 0-175 0 0,-2 2 58 0 0,1 0-108 0 0,0-2-31 0 0,2 0-34 0 0,2 1 13 0 0,1 1-18 0 0,0 3-14 0 0,2 2-15 0 0,0 3-44 0 0,0 5-73 0 0,0 5 82 0 0,-1 3-87 0 0,0 4 36 0 0,2-1-226 0 0,1-2-22 0 0,1-4-323 0 0,4-5-258 0 0,3-9 490 0 0,4-9-1425 0 0,4-11 252 0 0,5-11 66 0 0,1-24 1444 0 0,0 0 1 0 0,0 1-1 0 0,0-1 0 0 0,0 0 1 0 0,0 1-1 0 0,0-1 0 0 0,0 1 1 0 0,0-1-1 0 0,1 1 0 0 0,-1-1 1 0 0,0 0-1 0 0,0 1 1 0 0,0-1-1 0 0,0 1 0 0 0,1-1 1 0 0,-1 0-1 0 0,0 1 0 0 0,0-1 1 0 0,1 0-1 0 0,-1 1 1 0 0,0-1-1 0 0,1 0 0 0 0,0 1 1 0 0,-1-1 40 0 0,1 0 1 0 0,-1-1 0 0 0,1 1 0 0 0,-1 0 0 0 0,1 0 0 0 0,0 0 0 0 0,-1 0-1 0 0,1-1 1 0 0,-1 1 0 0 0,1 0 0 0 0,-1 0 0 0 0,1-1 0 0 0,-1 1 0 0 0,1 0-1 0 0,-1-1 1 0 0,0 1 0 0 0,1-1 0 0 0,-1 1 0 0 0,1-1 0 0 0,10-10-5212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5.257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7956.34375"/>
      <inkml:brushProperty name="anchorY" value="-145842"/>
      <inkml:brushProperty name="scaleFactor" value="0.5"/>
    </inkml:brush>
  </inkml:definitions>
  <inkml:trace contextRef="#ctx0" brushRef="#br0">909 49 88 0 0,'0'0'0'0'0,"1"-3"0"0"0,0-4 28 0 0,1-1-120 0 0,0 0 139 0 0,-1 0 47 0 0,-1 2-48 0 0,-2 2 172 0 0,-2 1-56 0 0,-2 1-33 0 0,-1 2-3 0 0,-1 4 52 0 0,-1 2-120 0 0,-1 5 195 0 0,-2 5-78 0 0,-3 5-10 0 0,-3 8-1 0 0,-3 9 109 0 0,-3 9-173 0 0,-7 12 159 0 0,-3 10-105 0 0,-6 8-82 0 0,-6 11-51 0 0,-6 5 71 0 0,-3 4-132 0 0,-4 7 123 0 0,-2-2-86 0 0,0-1 7 0 0,0-2-57 0 0,3-5 3 0 0,6-6 5 0 0,4-5-51 0 0,9-9-23 0 0,7-6 14 0 0,8-8-307 0 0,8-7 301 0 0,6-14-2026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29.10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9108.54688"/>
      <inkml:brushProperty name="anchorY" value="-199170.07813"/>
      <inkml:brushProperty name="scaleFactor" value="0.5"/>
    </inkml:brush>
  </inkml:definitions>
  <inkml:trace contextRef="#ctx0" brushRef="#br0">1 1 88 0 0,'0'0'0'0'0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770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3189.01416"/>
      <inkml:brushProperty name="anchorY" value="-59510.34766"/>
      <inkml:brushProperty name="scaleFactor" value="0.5"/>
    </inkml:brush>
  </inkml:definitions>
  <inkml:trace contextRef="#ctx0" brushRef="#br0">554 128 8 0 0,'0'0'0'0'0,"3"-6"760"0"0,6-8 28 0 0,1-5 1010 0 0,2-2 563 0 0,0 1-1284 0 0,-1 1 1208 0 0,-1 4-925 0 0,-3 5-392 0 0,-2 6 16 0 0,-3 4 205 0 0,-2 5-661 0 0,-4 7 547 0 0,-3 4-414 0 0,-3 7-192 0 0,-4 8-103 0 0,-4 6 215 0 0,-4 5-475 0 0,-4 6 553 0 0,-3 4-361 0 0,-1 3-64 0 0,-1 4-108 0 0,-1 1 69 0 0,-1 1-166 0 0,0 3 46 0 0,0 1-66 0 0,1 2-23 0 0,0 4-109 0 0,-1 2 74 0 0,2 2-67 0 0,-1 4 8 0 0,2-2-162 0 0,2-3-11 0 0,3-5-343 0 0,3-7-202 0 0,5-6 381 0 0,3-9-1224 0 0,5-8 192 0 0,4-10 42 0 0,2-9-692 0 0,4-11-482 0 0,-1-9 2563 0 0,0 0-1 0 0,0 0 1 0 0,0 0 0 0 0,1 0 0 0 0,-1 0-1 0 0,0 0 1 0 0,0 0 0 0 0,0 0-1 0 0,0 0 1 0 0,0 1 0 0 0,0-1-1 0 0,0 0 1 0 0,0 0 0 0 0,0 0-1 0 0,1 0 1 0 0,-1 0 0 0 0,0 0-1 0 0,0 0 1 0 0,0 0 0 0 0,0 0-1 0 0,0 0 1 0 0,0 0 0 0 0,0 0 0 0 0,0-1-1 0 0,1 1 1 0 0,-1 0 0 0 0,0 0-1 0 0,0 0 1 0 0,0 0 0 0 0,0 0-1 0 0,0 0 1 0 0,0 0 0 0 0,0 0-1 0 0,0 0 1 0 0,0 0 0 0 0,0 0-1 0 0,0 0 1 0 0,1 0 0 0 0,-1 0 0 0 0,0 0-1 0 0,0-1 1 0 0,0 1 0 0 0,0 0-1 0 0,0 0 1 0 0,0 0 0 0 0,0 0-1 0 0,0 0 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4.992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2009.62549"/>
      <inkml:brushProperty name="anchorY" value="-60217.98438"/>
      <inkml:brushProperty name="scaleFactor" value="0.5"/>
    </inkml:brush>
  </inkml:definitions>
  <inkml:trace contextRef="#ctx0" brushRef="#br0">441 1 8 0 0,'6'2'5537'0'0,"-5"1"-3690"0"0,-1 3-426 0 0,-1 3 492 0 0,-3 5-1178 0 0,-3 6 791 0 0,-2 4-615 0 0,-3 5-295 0 0,-4 3-115 0 0,-3 5 197 0 0,-2 4-508 0 0,-3 5 412 0 0,-2 6-303 0 0,-1 2-121 0 0,-2 7-67 0 0,-1 3 28 0 0,2 2-126 0 0,0 2 80 0 0,2-1-74 0 0,2-1-8 0 0,1 0-93 0 0,3-4 42 0 0,3-2-46 0 0,1-4-65 0 0,2-6-244 0 0,4-7 18 0 0,1-5-585 0 0,3-8-565 0 0,5-7 928 0 0,3-7-2917 0 0,-1-16 3488 0 0,-1 1 0 0 0,0-1 1 0 0,0 1-1 0 0,1-1 1 0 0,-1 0-1 0 0,0 1 0 0 0,1-1 1 0 0,-1 1-1 0 0,1-1 0 0 0,-1 1 1 0 0,0-1-1 0 0,1 0 0 0 0,-1 1 1 0 0,1-1-1 0 0,-1 0 1 0 0,1 0-1 0 0,0 1 0 0 0,12-2-1299 0 0,0-3-7604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5.168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970.7644"/>
      <inkml:brushProperty name="anchorY" value="-60790.46875"/>
      <inkml:brushProperty name="scaleFactor" value="0.5"/>
    </inkml:brush>
  </inkml:definitions>
  <inkml:trace contextRef="#ctx0" brushRef="#br0">253 1 8 0 0,'0'0'560'0'0,"3"1"1633"0"0,-2 1-228 0 0,2 3-891 0 0,-1 2 914 0 0,-1 5-743 0 0,-2 4-339 0 0,-1 7-187 0 0,-4 9 272 0 0,-2 8-705 0 0,-4 12 495 0 0,-3 8-409 0 0,-3 8-160 0 0,-3 8-116 0 0,-2 3 82 0 0,-1-1-194 0 0,0-2 128 0 0,1-7-108 0 0,2-8-8 0 0,2-7-372 0 0,3-10-870 0 0,3-7 1149 0 0,3-8-2859 0 0,4-10-7184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5.891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83.54787"/>
      <inkml:brushProperty name="anchorY" value="-61095.75391"/>
      <inkml:brushProperty name="scaleFactor" value="0.5"/>
    </inkml:brush>
  </inkml:definitions>
  <inkml:trace contextRef="#ctx0" brushRef="#br0">551 12 8 0 0,'0'0'0'0'0,"0"-1"0"0"0,5-10 8416 0 0,-8 15-7354 0 0,-1 3 285 0 0,-1 1-848 0 0,0 4 728 0 0,-2 4-463 0 0,-1 2-176 0 0,-2 4-37 0 0,-1 5 225 0 0,-3 3-521 0 0,-2 5 523 0 0,-2 4-343 0 0,-1 2-121 0 0,-3 3-121 0 0,-1 3 126 0 0,-1-1-298 0 0,-2 2 226 0 0,-1 1-187 0 0,0-1-42 0 0,-2 0-63 0 0,-1-1-2 0 0,1-3-7 0 0,0-1-142 0 0,0-3-194 0 0,2-4-18 0 0,1-2-435 0 0,1-2-346 0 0,4-6 639 0 0,3-4-1637 0 0,4-4 167 0 0,5-4 150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6.137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1106.66052"/>
      <inkml:brushProperty name="anchorY" value="-61403.14453"/>
      <inkml:brushProperty name="scaleFactor" value="0.5"/>
    </inkml:brush>
  </inkml:definitions>
  <inkml:trace contextRef="#ctx0" brushRef="#br0">539 4 8 0 0,'0'0'0'0'0,"-1"-3"2287"0"0,0 3-1363 0 0,-3 2 941 0 0,-1 4 1134 0 0,-2 4-1187 0 0,-3 5-541 0 0,-1 5-253 0 0,-2 5 276 0 0,-1 3-873 0 0,-3 6 597 0 0,-2 3-456 0 0,-1 4-158 0 0,-5 5-124 0 0,-1 4 121 0 0,-2 3-309 0 0,-2 2 172 0 0,-1 0-144 0 0,1-1-67 0 0,-1 0-94 0 0,0-2 73 0 0,2-1-116 0 0,-1 1 153 0 0,2-3-102 0 0,3-3-23 0 0,3-2-30 0 0,4-4-164 0 0,4-3 228 0 0,4-4-795 0 0,4-4-49 0 0,4-4 6 0 0,3-3-898 0 0,4-6-817 0 0,3-5 1471 0 0,-6-10 869 0 0,-2-1 0 0 0,1 0 0 0 0,0 1 1 0 0,0-1-1 0 0,0 1 0 0 0,0-1 0 0 0,0 0 0 0 0,0 0 0 0 0,0 1 1 0 0,0-1-1 0 0,0 0 0 0 0,1 0 0 0 0,10 0-5874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6.367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2239.80518"/>
      <inkml:brushProperty name="anchorY" value="-61860.55469"/>
      <inkml:brushProperty name="scaleFactor" value="0.5"/>
    </inkml:brush>
  </inkml:definitions>
  <inkml:trace contextRef="#ctx0" brushRef="#br0">646 4 328 0 0,'0'-3'3622'0'0,"-2"2"-3083"0"0,-2 2 1740 0 0,-2 6 170 0 0,-4 5-789 0 0,-4 7-505 0 0,-5 8-171 0 0,-5 8 176 0 0,-5 8-698 0 0,-5 8 414 0 0,-4 8-389 0 0,-3 4-125 0 0,-3 4-119 0 0,0 0 29 0 0,0-2-157 0 0,1-3 40 0 0,3-5-66 0 0,4-4-42 0 0,3-3-103 0 0,4-5 80 0 0,4-4-116 0 0,2-2 144 0 0,4-5-82 0 0,4-2-19 0 0,3-3-132 0 0,3-2-107 0 0,3-4 169 0 0,3-5-772 0 0,5-5 19 0 0,4-6 22 0 0,4-6-719 0 0,6-7-743 0 0,4-6 1351 0 0,4-8-1816 0 0,-2 1-4216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6.583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3420.78613"/>
      <inkml:brushProperty name="anchorY" value="-62210.97266"/>
      <inkml:brushProperty name="scaleFactor" value="0.5"/>
    </inkml:brush>
  </inkml:definitions>
  <inkml:trace contextRef="#ctx0" brushRef="#br0">577 12 272 0 0,'0'0'0'0'0,"0"-3"872"0"0,0-1 1615 0 0,-2 1-1534 0 0,-1 1 1554 0 0,-4 5-1126 0 0,-2 5 836 0 0,-3 5-1472 0 0,-4 6 900 0 0,-3 6-761 0 0,-3 6-280 0 0,-3 8-133 0 0,-3 6 28 0 0,-1 5-274 0 0,-2 5 44 0 0,-1 3-127 0 0,0-1-60 0 0,-1 1-130 0 0,2-4 84 0 0,1-4-129 0 0,1-1 221 0 0,2-4-123 0 0,3-1 6 0 0,1 0-156 0 0,1-2 161 0 0,2-1-198 0 0,1-2 161 0 0,2-4-227 0 0,3-2-28 0 0,4-3-335 0 0,3-4-356 0 0,3-4 563 0 0,6-5-1742 0 0,5-5 239 0 0,-7-12 1777 0 0,1 1 0 0 0,0-1-1 0 0,-1 1 1 0 0,1-1-1 0 0,0 1 1 0 0,-1-1-1 0 0,1 0 1 0 0,0 0 0 0 0,0 1-1 0 0,0-1 1 0 0,-1 0-1 0 0,1 0 1 0 0,1 1 0 0 0,9 0-8389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6.835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4601.03711"/>
      <inkml:brushProperty name="anchorY" value="-62613.97656"/>
      <inkml:brushProperty name="scaleFactor" value="0.5"/>
    </inkml:brush>
  </inkml:definitions>
  <inkml:trace contextRef="#ctx0" brushRef="#br0">687 3 8 0 0,'1'-1'2617'0'0,"-1"0"-2071"0"0,-2 4 1623 0 0,-3 3 175 0 0,-4 5-1425 0 0,-4 7 974 0 0,-3 5-759 0 0,-5 6-304 0 0,-5 6-143 0 0,-4 5 161 0 0,-5 5-537 0 0,-4 6 313 0 0,-1 4-297 0 0,-2 3-102 0 0,-1 4-200 0 0,1 0 170 0 0,0 0-275 0 0,2 0 283 0 0,1-3-135 0 0,2-4-42 0 0,2-2-28 0 0,4-4 19 0 0,4-6-40 0 0,3-2 2 0 0,5-6-20 0 0,5-5 3 0 0,4-4-48 0 0,4-6-128 0 0,5-3 174 0 0,5-6-704 0 0,2-7 73 0 0,4-6-17 0 0,4-8-515 0 0,4-7-313 0 0,4-6 724 0 0,5-5-2038 0 0,3-5 2396 0 0,4-4-701 0 0,-5 6-5082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27.152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5729.02051"/>
      <inkml:brushProperty name="anchorY" value="-62860.74609"/>
      <inkml:brushProperty name="scaleFactor" value="0.5"/>
    </inkml:brush>
  </inkml:definitions>
  <inkml:trace contextRef="#ctx0" brushRef="#br0">578 47 8 0 0,'0'0'0'0'0,"4"-4"376"0"0,5-6 1662 0 0,1 0-1530 0 0,-1-1 1556 0 0,-1 3 334 0 0,-3 4-1495 0 0,-6 7 1412 0 0,-4 7-1000 0 0,-6 6-371 0 0,-5 10-142 0 0,-5 9 249 0 0,-5 7-711 0 0,-6 11 555 0 0,-3 9-436 0 0,-4 5-159 0 0,-3 6-106 0 0,-1 2 116 0 0,-3 0-260 0 0,-1-2 216 0 0,0-2-164 0 0,2-5-55 0 0,4-3-87 0 0,4-7 61 0 0,6-6-102 0 0,7-8 196 0 0,7-7-125 0 0,5-8-3 0 0,8-7-99 0 0,6-6-24 0 0,-2-14 131 0 0,0 1 0 0 0,0 0 1 0 0,1-1-1 0 0,-1 1 0 0 0,0-1 0 0 0,1 1 0 0 0,-1-1 1 0 0,1 1-1 0 0,-1-1 0 0 0,1 1 0 0 0,-1-1 0 0 0,1 0 1 0 0,-1 1-1 0 0,2 0 0 0 0,11 1-344 0 0,3-6-22 0 0,5-5 3 0 0,5-7-410 0 0,3-6-73 0 0,4-4 278 0 0,5-6-733 0 0,4-2 229 0 0,1-3 75 0 0,1-2-382 0 0,-1 2 129 0 0,-1 0 258 0 0,-3 2 127 0 0,0 1 161 0 0,-3 2 166 0 0,0 2 355 0 0,-2 1-36 0 0,-1 1 116 0 0,-1 2 237 0 0,-3 2 14 0 0,-2 4 14 0 0,-6 4 655 0 0,-4 6 3 0 0,-5 6 76 0 0,-11 4-841 0 0,-1 0-1 0 0,0 0 1 0 0,0 0 0 0 0,1 0-1 0 0,-1 0 1 0 0,0 0 0 0 0,1 0 0 0 0,-1 0-1 0 0,0 0 1 0 0,0 0 0 0 0,1 0 0 0 0,-1 0-1 0 0,0 1 1 0 0,1-1 0 0 0,-1 0-1 0 0,0 0 1 0 0,0 0 0 0 0,1 0 0 0 0,-1 1-1 0 0,0-1 1 0 0,0 0 0 0 0,0 0-1 0 0,1 0 1 0 0,-1 1 0 0 0,1 9 971 0 0,-4 7-44 0 0,-4 5-160 0 0,-6 5 98 0 0,-3 4-156 0 0,-6 6-127 0 0,-3 3-71 0 0,-3 3-134 0 0,-1 2-189 0 0,-1 2 50 0 0,2-2-99 0 0,1-1-92 0 0,2-4-33 0 0,4-2-46 0 0,4-4-238 0 0,3-3-115 0 0,5-1-105 0 0,4-2-2409 0 0,3-1 2578 0 0,3-1-1533 0 0,0-6-9261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0:55.9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67 512 0 0,'1'0'18032'0'0,"-4"10"-17557"0"0,-5 68 2611 0 0,-14 102-1923 0 0,-98 490-817 0 0,46-330-167 0 0,49-180-130 0 0,24-148-34 0 0,0-5 5 0 0,0-1 0 0 0,1 1 0 0 0,0-1 0 0 0,0 1 0 0 0,1 11 0 0 0,0-18 1 0 0,0 1 0 0 0,-1 0 0 0 0,1-1 0 0 0,-1 1 0 0 0,1-1 0 0 0,0 1 0 0 0,-1-1 0 0 0,1 1 0 0 0,0-1 0 0 0,0 1 0 0 0,-1-1 0 0 0,1 0 0 0 0,0 1 0 0 0,0-1 0 0 0,0 0-1 0 0,-1 0 1 0 0,1 0 0 0 0,0 0 0 0 0,0 1 0 0 0,0-1 0 0 0,0 0 0 0 0,-1 0 0 0 0,2-1 0 0 0,25 0 125 0 0,-23 1-168 0 0,158-2 398 0 0,-39 2-349 0 0,473-39 263 0 0,-418 26-207 0 0,221 12 0 0 0,-358 8 41 0 0,-31-5-9 0 0,0 0 0 0 0,18 1 0 0 0,-28-3-108 0 0,0 0 0 0 0,1 0 0 0 0,-1 0-1 0 0,1 0 1 0 0,-1 0 0 0 0,1 0 0 0 0,-1 0 0 0 0,0 0 0 0 0,1-1-1 0 0,-1 1 1 0 0,1 0 0 0 0,-1 0 0 0 0,0 0 0 0 0,1 0-1 0 0,-1-1 1 0 0,0 1 0 0 0,1 0 0 0 0,-1 0 0 0 0,0-1 0 0 0,1 1-1 0 0,-1 0 1 0 0,0 0 0 0 0,1-1 0 0 0,-1 1 0 0 0,0 0-1 0 0,0-1 1 0 0,1 1 0 0 0,-1 0 0 0 0,0-1 0 0 0,0 1-1 0 0,0-1 1 0 0,0 1 0 0 0,1-1 0 0 0,-1-1 31 0 0,0 1 1 0 0,0-1 0 0 0,0 0-1 0 0,-1 1 1 0 0,1-1-1 0 0,0 0 1 0 0,-1 1 0 0 0,1-1-1 0 0,-1-1 1 0 0,-18-33 436 0 0,19 36-477 0 0,-66-120 742 0 0,39 74-610 0 0,17 30-46 0 0,0 0 0 0 0,-8-21 0 0 0,-19-38 137 0 0,-2-3-125 0 0,7 12 24 0 0,20 43-69 0 0,-9-26-1 0 0,-17-31 98 0 0,6 12-83 0 0,12 20-27 0 0,-18-46 52 0 0,8 14-83 0 0,4 14 31 0 0,-30-75-49 0 0,23 62 26 0 0,4 9-39 0 0,-6-6-23 0 0,6 14-193 0 0,14 31-87 0 0,-1-6-1742 0 0,12 25-2583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30.07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29743.54688"/>
      <inkml:brushProperty name="anchorY" value="-199805.07813"/>
      <inkml:brushProperty name="scaleFactor" value="0.5"/>
    </inkml:brush>
  </inkml:definitions>
  <inkml:trace contextRef="#ctx0" brushRef="#br0">6 5771 0 0 0,'0'0'0'0'0,"0"-3"0"0"0,0 1 0 0 0,0 0 0 0 0,0 0 0 0 0,0 1 0 0 0,0 1 19 0 0,0-2 3 0 0,0 1 20 0 0,0 0 42 0 0,0 0-58 0 0,0 1 86 0 0,0-1-34 0 0,0 1-17 0 0,0 0-30 0 0,0 1 25 0 0,-1 0-48 0 0,0 0 88 0 0,0 1-46 0 0,0 0-2 0 0,0 0-16 0 0,1-1 22 0 0,0 0-27 0 0,0-1 35 0 0,3 0-10 0 0,0 0-14 0 0,1-1 4 0 0,1-4 54 0 0,0-2-81 0 0,1 0 120 0 0,-2-1-46 0 0,-1 2-30 0 0,0 0 21 0 0,-2 1 37 0 0,0 1-77 0 0,-1 2 81 0 0,0 0-53 0 0,-1-2-12 0 0,1-1-14 0 0,1 0 19 0 0,0 0-17 0 0,0 0 24 0 0,1 0-25 0 0,0-1-11 0 0,0 0-35 0 0,1 0 36 0 0,1-1-22 0 0,1 0 44 0 0,0-1-12 0 0,-1 0-23 0 0,1 0 8 0 0,-1 0 5 0 0,0 1-12 0 0,0 0 42 0 0,0-2-40 0 0,0 2 13 0 0,0 0-4 0 0,1 1 9 0 0,0-1-12 0 0,-1 1 23 0 0,0 1-6 0 0,-1-1-17 0 0,0 0-4 0 0,-2-1 38 0 0,0 2-31 0 0,-1 1 29 0 0,0 0-17 0 0,1 0-4 0 0,0 0-45 0 0,0 0 68 0 0,1 1-70 0 0,0-1 78 0 0,-1 0-51 0 0,1 0-3 0 0,1 0-17 0 0,1 0 21 0 0,-1-1-26 0 0,1 2 45 0 0,0 1-4 0 0,0-1-25 0 0,1 1-38 0 0,0-1 38 0 0,2 1-34 0 0,-1 0 47 0 0,0 0-4 0 0,1 0-25 0 0,-1-1-38 0 0,-1 0 84 0 0,2-1-74 0 0,0-2 80 0 0,-1 1-23 0 0,1-1-39 0 0,-1 0 14 0 0,0 0 30 0 0,-1 0-38 0 0,0 0 41 0 0,0 1-3 0 0,0-1-26 0 0,1 1-19 0 0,-1-1 41 0 0,0-1-33 0 0,0 1 67 0 0,0-1-29 0 0,-1 1 2 0 0,-1-1-36 0 0,0 1 56 0 0,0-1-56 0 0,0 1 74 0 0,0 0-13 0 0,1-1-22 0 0,1 0-10 0 0,1 1 39 0 0,1 0-51 0 0,0 0 36 0 0,0-1-12 0 0,0-1-16 0 0,0 2-3 0 0,1 0 8 0 0,0 1-12 0 0,-1-1 50 0 0,1-1-43 0 0,0 1 24 0 0,0-1-53 0 0,1 0 43 0 0,0 0-34 0 0,1 0 57 0 0,-1 0-26 0 0,0 0-10 0 0,-1 1-42 0 0,1 0 58 0 0,0 0-58 0 0,1 1 129 0 0,0-1-46 0 0,-1 1-38 0 0,1 0-22 0 0,-1-2 58 0 0,0 2-58 0 0,0-1 74 0 0,-1 0-21 0 0,-1-1-1 0 0,0 2-45 0 0,-1-1 60 0 0,0-1-58 0 0,0 1 92 0 0,1-1-36 0 0,-1 0-15 0 0,0 0-49 0 0,0 0 87 0 0,-1 0-86 0 0,2-1 130 0 0,-1 2-66 0 0,1-1-14 0 0,-2 1-3 0 0,0 0 25 0 0,-1-1-27 0 0,1 0 36 0 0,1-1-19 0 0,0 1-22 0 0,1 0-49 0 0,1-2 106 0 0,1 0-110 0 0,1 0 128 0 0,-1 0-38 0 0,1-1-32 0 0,0 1-16 0 0,0-2 68 0 0,0 0-89 0 0,-1-1 103 0 0,-1 2-40 0 0,1 0-24 0 0,-1 0-37 0 0,1 1 82 0 0,-1 0-93 0 0,1 0 132 0 0,0-1-48 0 0,0 0-29 0 0,-1 1-63 0 0,1 0 108 0 0,-1 1-103 0 0,1 0 154 0 0,1 0-72 0 0,-1 1 6 0 0,0-1-101 0 0,1-1 92 0 0,1-2-99 0 0,0 1 178 0 0,0-3-71 0 0,2 0-29 0 0,1-1-71 0 0,0-1 90 0 0,2-1-98 0 0,0 0 123 0 0,-1 1-46 0 0,1 1-39 0 0,0 0-14 0 0,1 1 56 0 0,-2 0-58 0 0,1-1 85 0 0,0-1-24 0 0,0 1-29 0 0,-1-2-35 0 0,1 0 45 0 0,0 0-55 0 0,0 0 91 0 0,0 1-36 0 0,-1 1-24 0 0,-1-1-9 0 0,2 1 28 0 0,1-1-21 0 0,2 1 64 0 0,1 0-37 0 0,0 1-52 0 0,1 0 17 0 0,2 0 37 0 0,1 0-61 0 0,2-1 96 0 0,0 1-48 0 0,-1-1-2 0 0,-1-1 3 0 0,0 2 16 0 0,0-2-34 0 0,1 1 20 0 0,2-1-15 0 0,-2 1-6 0 0,2-1-27 0 0,-1-2 54 0 0,0-1-55 0 0,1-3 101 0 0,-2-1-20 0 0,2-2-37 0 0,0 1-4 0 0,1-2 46 0 0,2 1-54 0 0,1-2 64 0 0,1 0-38 0 0,0-1 13 0 0,1-2-59 0 0,3 0 81 0 0,0-3-73 0 0,4-1 116 0 0,0 0-70 0 0,1-1-14 0 0,1-2 14 0 0,2-1 21 0 0,-1-1-26 0 0,1-3 75 0 0,-1-2-58 0 0,-1-2 10 0 0,-1-2-40 0 0,-1 0 65 0 0,1-2-58 0 0,1-1 65 0 0,0 2-37 0 0,1 1 2 0 0,1 1-28 0 0,1 0 45 0 0,0 1-34 0 0,1-1 20 0 0,-1 1 13 0 0,0-1-13 0 0,0 0-69 0 0,1-1 66 0 0,0 0-61 0 0,2 0 55 0 0,0 0-45 0 0,2 0 5 0 0,1-2 54 0 0,1-1-54 0 0,3-1 74 0 0,1 0-77 0 0,0 0 24 0 0,1 1-26 0 0,1 1-14 0 0,1 1 68 0 0,0 1-59 0 0,-1 0 67 0 0,0 0-18 0 0,-1-1-4 0 0,1-2-108 0 0,0-4 114 0 0,2-3-106 0 0,3-4 116 0 0,2-4-25 0 0,3-2-46 0 0,5-1-21 0 0,6-2 50 0 0,6-2-56 0 0,4-5 36 0 0,5-4-10 0 0,3-4-26 0 0,4-4 8 0 0,2-1 14 0 0,3-2-4 0 0,-2 0-17 0 0,0 2 6 0 0,-2 0-13 0 0,0 3-80 0 0,-2 1 12 0 0,-2 1-37 0 0,-2 3-245 0 0,-3 2-240 0 0,-1 0-116 0 0,2-1-4402 0 0,5-5 5360 0 0,-18 16-5764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1:00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2048 0 0,'10'-14'6682'0'0,"-5"8"-6202"0"0,-2 1 168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1:02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992 1137 1216 0 0,'30'-22'10464'0'0,"14"-17"-8711"0"0,-24 21-1690 0 0,9-9 498 0 0,-2 0-1 0 0,0-2 0 0 0,-2-1 1 0 0,37-57-1 0 0,-51 69-215 0 0,-1-1-1 0 0,-1 0 1 0 0,0 0-1 0 0,-2-1 1 0 0,0 1 0 0 0,-1-2-1 0 0,-2 1 1 0 0,0-1-1 0 0,-1 1 1 0 0,1-33-1 0 0,-5 34-149 0 0,0-1-1 0 0,-2 1 0 0 0,0-1 1 0 0,-1 1-1 0 0,-1 0 1 0 0,-10-26-1 0 0,3 18-70 0 0,0 1 0 0 0,-2 0 0 0 0,-28-41 0 0 0,23 45 16 0 0,-1 0 0 0 0,-1 1 0 0 0,-1 1 1 0 0,0 1-1 0 0,-1 1 0 0 0,-26-15 0 0 0,13 11-116 0 0,0 3 0 0 0,-1 0 0 0 0,-1 3 0 0 0,0 1 0 0 0,-69-17 0 0 0,74 25-39 0 0,0 1 0 0 0,0 1-1 0 0,0 1 1 0 0,-1 3 0 0 0,-45 2 0 0 0,58 1 20 0 0,0 1 1 0 0,1 1-1 0 0,-1 0 1 0 0,1 2-1 0 0,0 0 1 0 0,1 2 0 0 0,-1 0-1 0 0,2 1 1 0 0,-34 20-1 0 0,29-11-5 0 0,0 0 1 0 0,0 2-1 0 0,2 0 0 0 0,0 1 0 0 0,2 1 0 0 0,0 1 1 0 0,2 1-1 0 0,0 1 0 0 0,2 0 0 0 0,1 1 0 0 0,1 0 1 0 0,1 1-1 0 0,-14 47 0 0 0,22-60-15 0 0,2 0 0 0 0,0 1-1 0 0,1-1 1 0 0,1 1 0 0 0,0-1 0 0 0,0 0 0 0 0,2 1 0 0 0,0-1-1 0 0,4 18 1 0 0,7 15-52 0 0,26 61-1 0 0,-31-89 87 0 0,10 26-20 0 0,3-1 0 0 0,33 53 0 0 0,-38-71 74 0 0,2-1 0 0 0,25 28-1 0 0,-30-40-659 0 0,21 17-1 0 0,-22-21-1336 0 0,0 0 0 0 0,18 9 0 0 0,-21-14-270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1:19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72 512 0 0,'-5'3'797'0'0,"0"1"-1"0"0,-1 0 1 0 0,2 0-1 0 0,-1 0 1 0 0,0 1-1 0 0,1 0 0 0 0,0 0 1 0 0,0 0-1 0 0,-6 10 1 0 0,-13 15 1182 0 0,13-20-1593 0 0,1 0 0 0 0,0 1 0 0 0,0 0 0 0 0,1 0 0 0 0,1 0 0 0 0,0 1 0 0 0,-6 15 0 0 0,10-21-331 0 0,2-4-74 0 0,0 0 0 0 0,0-1 0 0 0,1 1 0 0 0,-1 0-1 0 0,1 0 1 0 0,-1 0 0 0 0,1 0 0 0 0,-1 3 0 0 0,14-18-363 0 0,7-21 138 0 0,-12 20 87 0 0,0 0 0 0 0,13-15-1 0 0,-11 16 178 0 0,-1 0-1 0 0,0-1 1 0 0,0-1-1 0 0,-1 1 0 0 0,-1-1 1 0 0,5-19 1055 0 0,-12 34-1054 0 0,-5 5 536 0 0,-5 7 42 0 0,2 2-117 0 0,-9 15 273 0 0,-21 29 0 0 0,25-40-589 0 0,1 1 1 0 0,-13 30-1 0 0,-10 16-90 0 0,31-60-50 0 0,-2 4-35 0 0,0 0-1 0 0,0 1 1 0 0,1 0-1 0 0,0 0 1 0 0,1 0 0 0 0,0 1-1 0 0,-2 10 1 0 0,20-46-669 0 0,37-63-578 0 0,-4 6 676 0 0,-20 37 534 0 0,-21 37 108 0 0,0 0 0 0 0,-1-1 1 0 0,0 1-1 0 0,0-1 0 0 0,-1 0 0 0 0,-1-1 1 0 0,5-14-1 0 0,-8 24-44 0 0,0 0 1 0 0,0 0-1 0 0,0 0 1 0 0,0 0-1 0 0,0 0 1 0 0,0 0-1 0 0,0 1 0 0 0,0-1 1 0 0,0 0-1 0 0,0 0 1 0 0,0 0-1 0 0,0 0 1 0 0,0 0-1 0 0,0 0 1 0 0,0 0-1 0 0,0 0 0 0 0,0 0 1 0 0,0 0-1 0 0,-1 0 1 0 0,1 0-1 0 0,0 0 1 0 0,0 0-1 0 0,0 0 1 0 0,0 0-1 0 0,0 0 0 0 0,0 0 1 0 0,0 0-1 0 0,0 0 1 0 0,0 0-1 0 0,0 0 1 0 0,0 0-1 0 0,0 0 1 0 0,0 0-1 0 0,0 0 0 0 0,0 0 1 0 0,0 0-1 0 0,-1 0 1 0 0,1 0-1 0 0,0 0 1 0 0,0 0-1 0 0,0 0 1 0 0,0 0-1 0 0,0 0 0 0 0,0 0 1 0 0,0 0-1 0 0,0 0 1 0 0,0 0-1 0 0,0 0 1 0 0,0 0-1 0 0,0 0 1 0 0,0 0-1 0 0,0 0 0 0 0,0 0 1 0 0,0 0-1 0 0,-1 0 1 0 0,1 0-1 0 0,0 0 1 0 0,0 0-1 0 0,0 0 1 0 0,0 0-1 0 0,0 0 0 0 0,0 0 1 0 0,0 0-1 0 0,0 0 1 0 0,0-1-1 0 0,0 1 1 0 0,0 0-1 0 0,0 0 1 0 0,-7 8 609 0 0,-8 8-15 0 0,-25 33 132 0 0,22-29-455 0 0,-25 38 0 0 0,0 7-85 0 0,-24 44-11 0 0,61-100-185 0 0,5-7 1 0 0,-1 0 0 0 0,1 1-1 0 0,0-1 1 0 0,-1 1 0 0 0,1-1 0 0 0,0 1-1 0 0,0 0 1 0 0,1-1 0 0 0,-1 1-1 0 0,0 3 1 0 0,1-6-10 0 0,0 0 0 0 0,0 0-1 0 0,0 0 1 0 0,0 0 0 0 0,0 0-1 0 0,0 0 1 0 0,0 0 0 0 0,0 0 0 0 0,0 0-1 0 0,0 0 1 0 0,0 0 0 0 0,0 0-1 0 0,0 0 1 0 0,0 1 0 0 0,0-1 0 0 0,0 0-1 0 0,1 0 1 0 0,-1 0 0 0 0,0 0-1 0 0,0 0 1 0 0,0 0 0 0 0,0 0-1 0 0,0 0 1 0 0,0 0 0 0 0,0 0 0 0 0,0 0-1 0 0,0 0 1 0 0,0 0 0 0 0,0 0-1 0 0,0 0 1 0 0,0 0 0 0 0,0 0 0 0 0,1 0-1 0 0,-1 0 1 0 0,0 0 0 0 0,0 0-1 0 0,0 0 1 0 0,0 0 0 0 0,0 0 0 0 0,0 0-1 0 0,0 0 1 0 0,0 0 0 0 0,0 0-1 0 0,0 0 1 0 0,0 0 0 0 0,0 0-1 0 0,0 0 1 0 0,1 0 0 0 0,-1 0 0 0 0,0 0-1 0 0,0 0 1 0 0,0 0 0 0 0,0 0-1 0 0,0 0 1 0 0,0-1 0 0 0,6-3-188 0 0,3-6-207 0 0,4-10 78 0 0,11-23 0 0 0,-14 22 155 0 0,17-23 1 0 0,28-46-61 0 0,-10 16 96 0 0,-36 61 183 0 0,-1-1 0 0 0,-1 0 1 0 0,0-1-1 0 0,-1 1 0 0 0,0-1 1 0 0,2-18 1061 0 0,-8 33-1078 0 0,0 0-21 0 0,0 0 0 0 0,0 0 1 0 0,-6 7 536 0 0,-6 9-156 0 0,-64 122 24 0 0,41-61-391 0 0,-38 122-1 0 0,72-197-69 0 0,0 0 0 0 0,1 1 0 0 0,-1 0 1 0 0,1-1-1 0 0,0 1 0 0 0,-1 4 0 0 0,1-7 25 0 0,0 0-1 0 0,0 1 1 0 0,0-1 0 0 0,0 0-1 0 0,0 0 1 0 0,0 0 0 0 0,0 0-1 0 0,1 0 1 0 0,-1 1 0 0 0,0-1-1 0 0,0 0 1 0 0,0 0 0 0 0,0 0-1 0 0,0 0 1 0 0,0 0 0 0 0,0 1-1 0 0,0-1 1 0 0,0 0 0 0 0,0 0 0 0 0,0 0-1 0 0,1 0 1 0 0,-1 0 0 0 0,0 0-1 0 0,0 0 1 0 0,0 0 0 0 0,0 1-1 0 0,0-1 1 0 0,0 0 0 0 0,1 0-1 0 0,-1 0 1 0 0,0 0 0 0 0,0 0-1 0 0,0 0 1 0 0,0 0 0 0 0,1 0-1 0 0,-1 0 1 0 0,0 0 0 0 0,0 0-1 0 0,10-8-531 0 0,8-16 156 0 0,-1-1 1 0 0,22-40 0 0 0,7-13-6 0 0,52-79 180 0 0,-26 40 687 0 0,-211 358 2806 0 0,20 13-3042 0 0,115-246-214 0 0,2-4-36 0 0,1 0 0 0 0,-1 1 0 0 0,0-1 0 0 0,1 0 1 0 0,0 1-1 0 0,0-1 0 0 0,0 1 0 0 0,1 6 0 0 0,0-11 3 0 0,-1 0 1 0 0,1 0-1 0 0,0 0 1 0 0,0 0-1 0 0,0 0 0 0 0,0 0 1 0 0,0 0-1 0 0,1 1 0 0 0,-1-1 1 0 0,0 0-1 0 0,0 0 1 0 0,0 0-1 0 0,0 0 0 0 0,0 0 1 0 0,0 0-1 0 0,0 0 1 0 0,0 1-1 0 0,0-1 0 0 0,0 0 1 0 0,0 0-1 0 0,0 0 1 0 0,0 0-1 0 0,0 0 0 0 0,0 0 1 0 0,0 0-1 0 0,1 0 1 0 0,-1 0-1 0 0,0 0 0 0 0,0 0 1 0 0,0 1-1 0 0,0-1 1 0 0,0 0-1 0 0,0 0 0 0 0,0 0 1 0 0,0 0-1 0 0,1 0 1 0 0,-1 0-1 0 0,0 0 0 0 0,0 0 1 0 0,0 0-1 0 0,0 0 1 0 0,0 0-1 0 0,0 0 0 0 0,1 0 1 0 0,4-4-386 0 0,5-7-208 0 0,1-8 111 0 0,10-22 1 0 0,3-4 306 0 0,64-115-405 0 0,-44 75 343 0 0,-11 22 249 0 0,14-36 34 0 0,-38 78 106 0 0,-35 52 2265 0 0,-15 45-2104 0 0,-31 82 1 0 0,49-106-285 0 0,21-47-16 0 0,-59 152 107 0 0,60-154-120 0 0,-4 16-16 0 0,4-18 9 0 0,1-1-1 0 0,0 1 1 0 0,0 0-1 0 0,0 0 0 0 0,0-1 1 0 0,0 1-1 0 0,0 0 1 0 0,0 0-1 0 0,0 0 1 0 0,0-1-1 0 0,0 1 1 0 0,0 0-1 0 0,0 0 0 0 0,0-1 1 0 0,1 1-1 0 0,-1 0 1 0 0,1 1-1 0 0,-1-2-16 0 0,1 0 0 0 0,-1 0 0 0 0,0 0 0 0 0,1 0-1 0 0,-1 0 1 0 0,1 0 0 0 0,-1 0 0 0 0,0-1 0 0 0,1 1 0 0 0,-1 0 0 0 0,1 0-1 0 0,-1 0 1 0 0,0 0 0 0 0,1-1 0 0 0,-1 1 0 0 0,0 0 0 0 0,1 0 0 0 0,-1-1-1 0 0,0 1 1 0 0,1 0 0 0 0,-1 0 0 0 0,0-1 0 0 0,0 1 0 0 0,1 0 0 0 0,-1-1-1 0 0,0 1 1 0 0,0-1 0 0 0,1 0 0 0 0,7-12-559 0 0,-8 12 546 0 0,64-125-919 0 0,-14 23 694 0 0,9-19 24 0 0,-41 83 224 0 0,-4 10 99 0 0,21-63 0 0 0,-35 87 675 0 0,-2 5-142 0 0,-8 8 252 0 0,-10 15-86 0 0,1 6-563 0 0,-27 53 0 0 0,30-51-185 0 0,-37 74-15 0 0,5 2-1 0 0,-42 135 1 0 0,88-228-187 0 0,3-14 158 0 0,-1 0 0 0 0,0 0 0 0 0,0 0-1 0 0,0 0 1 0 0,0 0 0 0 0,0 0 0 0 0,0 1-1 0 0,0-1 1 0 0,1 0 0 0 0,-1 0 0 0 0,0 0 0 0 0,0 0-1 0 0,0 0 1 0 0,0 0 0 0 0,0 0 0 0 0,1 0-1 0 0,-1 0 1 0 0,0 0 0 0 0,0 0 0 0 0,0 0 0 0 0,0 0-1 0 0,1 0 1 0 0,-1 0 0 0 0,0 0 0 0 0,0 0-1 0 0,0 0 1 0 0,0 0 0 0 0,0 0 0 0 0,1 0 0 0 0,-1 0-1 0 0,0-1 1 0 0,0 1 0 0 0,0 0 0 0 0,0 0-1 0 0,0 0 1 0 0,0 0 0 0 0,0 0 0 0 0,1 0-1 0 0,-1 0 1 0 0,0-1 0 0 0,2-1-152 0 0,1 0 0 0 0,-1 0-1 0 0,0-1 1 0 0,0 1 0 0 0,3-5 0 0 0,44-93-393 0 0,-13 24 502 0 0,10-12-120 0 0,70-128-129 0 0,-110 204 337 0 0,1 1 0 0 0,-2-1 0 0 0,1 0 0 0 0,-2-1 1 0 0,5-25 912 0 0,-14 42-507 0 0,-5 7-38 0 0,-65 111 533 0 0,32-36-810 0 0,-38 112 0 0 0,74-182-79 0 0,1 1 0 0 0,1 1 0 0 0,0-1 0 0 0,1 1 0 0 0,-3 33-1 0 0,7-50-41 0 0,0-1 0 0 0,0 1 0 0 0,0 0 0 0 0,0-1 0 0 0,0 1 0 0 0,0 0 0 0 0,0-1 0 0 0,0 1 0 0 0,0-1 0 0 0,0 1 0 0 0,1 0 0 0 0,-1-1 0 0 0,0 1 0 0 0,0 0 0 0 0,1-1 0 0 0,-1 1 0 0 0,0-1 0 0 0,1 1 0 0 0,-1-1 0 0 0,1 1 0 0 0,-1-1-16 0 0,1 0-1 0 0,-1 0 1 0 0,0 0 0 0 0,1 0-1 0 0,-1 0 1 0 0,0 0-1 0 0,1 0 1 0 0,-1 0-1 0 0,1 0 1 0 0,-1 0-1 0 0,0 0 1 0 0,1 0-1 0 0,-1 0 1 0 0,0-1-1 0 0,1 1 1 0 0,-1 0 0 0 0,0 0-1 0 0,0 0 1 0 0,1-1-1 0 0,-1 1 1 0 0,0 0-1 0 0,0 0 1 0 0,1-1-1 0 0,-1 1 1 0 0,16-23-600 0 0,53-130 144 0 0,69-139 364 0 0,-132 277 144 0 0,1 0 0 0 0,-2-1 0 0 0,0 0 0 0 0,-1 0 0 0 0,4-30-1 0 0,-8 46-15 0 0,0 0-1 0 0,0 0 0 0 0,0 0 1 0 0,0-1-1 0 0,0 1 0 0 0,0 0 0 0 0,0 0 1 0 0,0 0-1 0 0,0 0 0 0 0,0-1 0 0 0,0 1 1 0 0,0 0-1 0 0,0 0 0 0 0,0 0 1 0 0,0-1-1 0 0,0 1 0 0 0,0 0 0 0 0,0 0 1 0 0,0 0-1 0 0,0 0 0 0 0,0-1 1 0 0,0 1-1 0 0,0 0 0 0 0,0 0 0 0 0,0 0 1 0 0,-1 0-1 0 0,1-1 0 0 0,0 1 0 0 0,0 0 1 0 0,0 0-1 0 0,0 0 0 0 0,0 0 1 0 0,0 0-1 0 0,-1-1 0 0 0,1 1 0 0 0,0 0 1 0 0,0 0-1 0 0,0 0 0 0 0,0 0 1 0 0,-1 0-1 0 0,1 0 0 0 0,0 0 0 0 0,0 0 1 0 0,0 0-1 0 0,-1 0 0 0 0,1 0 0 0 0,0 0 1 0 0,-11 7 536 0 0,-7 14-92 0 0,1 8-318 0 0,1 1 1 0 0,-17 45 0 0 0,13-23-149 0 0,3 1 1 0 0,2 0-1 0 0,-12 86 0 0 0,26-131 13 0 0,-4 43-56 0 0,5-47 24 0 0,0 0 1 0 0,0 0-1 0 0,0 0 1 0 0,1 0 0 0 0,0 0-1 0 0,0 0 1 0 0,0-1-1 0 0,0 1 1 0 0,0 0 0 0 0,3 4-1 0 0,-4-7 11 0 0,0-1 0 0 0,0 1 1 0 0,1-1-1 0 0,-1 0 0 0 0,0 1 0 0 0,1-1 0 0 0,-1 1 0 0 0,0-1 0 0 0,0 0 0 0 0,1 1 0 0 0,-1-1 1 0 0,1 0-1 0 0,-1 1 0 0 0,0-1 0 0 0,1 0 0 0 0,-1 0 0 0 0,1 0 0 0 0,-1 1 0 0 0,1-1 0 0 0,-1 0 1 0 0,0 0-1 0 0,1 0 0 0 0,-1 0 0 0 0,1 0 0 0 0,-1 0 0 0 0,1 0 0 0 0,0 0 0 0 0,0 0-15 0 0,0 0 1 0 0,0-1-1 0 0,0 1 0 0 0,-1 0 0 0 0,1-1 0 0 0,0 0 0 0 0,0 1 0 0 0,-1-1 0 0 0,1 1 0 0 0,0-1 0 0 0,-1 0 0 0 0,1 1 1 0 0,0-2-1 0 0,3-4-75 0 0,0 0 1 0 0,-1 0-1 0 0,3-7 1 0 0,-5 10 126 0 0,120-258-655 0 0,-105 226 617 0 0,-2-1 0 0 0,-2 0 0 0 0,-1-1 0 0 0,12-73 0 0 0,-23 110 21 0 0,0 0 1 0 0,0 0-1 0 0,0-1 1 0 0,1 1-1 0 0,-1 0 0 0 0,0 0 1 0 0,0 0-1 0 0,0-1 1 0 0,0 1-1 0 0,0 0 1 0 0,0 0-1 0 0,0-1 0 0 0,0 1 1 0 0,0 0-1 0 0,0 0 1 0 0,0-1-1 0 0,0 1 1 0 0,0 0-1 0 0,0 0 0 0 0,0 0 1 0 0,0-1-1 0 0,0 1 1 0 0,0 0-1 0 0,-1 0 1 0 0,1-1-1 0 0,0 1 0 0 0,0 0 1 0 0,0 0-1 0 0,0 0 1 0 0,0-1-1 0 0,-1 1 1 0 0,1 0-1 0 0,0 0 1 0 0,0 0-1 0 0,0 0 0 0 0,0 0 1 0 0,-1-1-1 0 0,1 1 1 0 0,0 0-1 0 0,0 0 1 0 0,-1 0-1 0 0,1 0 0 0 0,0 0 1 0 0,-10 7 444 0 0,-9 17 203 0 0,-8 30-74 0 0,-37 105 0 0 0,57-140-565 0 0,-128 421-241 0 0,132-428 197 0 0,1-8 5 0 0,1 0 0 0 0,0 0 0 0 0,0 0 1 0 0,0-1-1 0 0,0 1 0 0 0,1 0 0 0 0,-1 0 0 0 0,2 8 1 0 0,-1-12 3 0 0,0 0 1 0 0,0 0 0 0 0,0 1 0 0 0,0-1 0 0 0,0 0 0 0 0,0 0-1 0 0,0 0 1 0 0,0 0 0 0 0,0 0 0 0 0,0 1 0 0 0,0-1-1 0 0,0 0 1 0 0,0 0 0 0 0,0 0 0 0 0,0 0 0 0 0,0 0 0 0 0,0 0-1 0 0,1 1 1 0 0,-1-1 0 0 0,0 0 0 0 0,0 0 0 0 0,0 0-1 0 0,0 0 1 0 0,0 0 0 0 0,0 0 0 0 0,1 0 0 0 0,-1 0 0 0 0,0 0-1 0 0,0 0 1 0 0,0 1 0 0 0,0-1 0 0 0,0 0 0 0 0,1 0 0 0 0,-1 0-1 0 0,0 0 1 0 0,0 0 0 0 0,1 0 0 0 0,5-4-568 0 0,3-9-40 0 0,1-8 454 0 0,0-2 1 0 0,10-35 0 0 0,-6 17 96 0 0,116-319-169 0 0,-121 335 268 0 0,27-93-91 0 0,-35 113 313 0 0,-4 6 30 0 0,-7 13 291 0 0,-12 25 96 0 0,-15 55-237 0 0,16-38-361 0 0,-123 355 42 0 0,131-373-68 0 0,11-24-298 0 0,3-13-173 0 0,3-8 12 0 0,0-7 289 0 0,-1 1 0 0 0,0-2-1 0 0,-1 1 1 0 0,0-20 0 0 0,2-4 57 0 0,0 6 11 0 0,3-20-28 0 0,-2-1-1 0 0,-3-57 0 0 0,-2 110 91 0 0,1-1 0 0 0,-1 1 0 0 0,0-1 0 0 0,0 1 0 0 0,0-1 0 0 0,0 1 0 0 0,0-1 0 0 0,0 1-1 0 0,0-1 1 0 0,-1 1 0 0 0,1-1 0 0 0,0 1 0 0 0,0-1 0 0 0,0 1 0 0 0,0-1 0 0 0,-1 1 0 0 0,1-1 0 0 0,0 1 0 0 0,-1-1 0 0 0,1 1-1 0 0,0-1 1 0 0,-1 1 0 0 0,1 0 0 0 0,-1-1 0 0 0,0 1 11 0 0,1 0-1 0 0,-1 0 0 0 0,1 1 0 0 0,-1-1 1 0 0,1 0-1 0 0,-1 1 0 0 0,1-1 1 0 0,0 0-1 0 0,-1 1 0 0 0,1-1 1 0 0,-1 0-1 0 0,1 1 0 0 0,0-1 1 0 0,-1 1-1 0 0,1-1 0 0 0,0 1 1 0 0,-1-1-1 0 0,1 1 0 0 0,-15 31 512 0 0,14-30-485 0 0,-6 16 95 0 0,1 1-1 0 0,1-1 1 0 0,1 1-1 0 0,1 0 1 0 0,-3 36 0 0 0,8 100 64 0 0,0-132-147 0 0,-2 5-82 0 0,0-15 19 0 0,0 0 1 0 0,1 0-1 0 0,4 17 0 0 0,-5-30 2 0 0,0 0-1 0 0,-1 0 1 0 0,1 0-1 0 0,0 1 1 0 0,0-1-1 0 0,0 0 1 0 0,0 0-1 0 0,0 0 1 0 0,0 0-1 0 0,0 0 1 0 0,0 0-1 0 0,0 1 1 0 0,0-1-1 0 0,0 0 1 0 0,1 0-1 0 0,-1 0 1 0 0,0 0-1 0 0,0 0 0 0 0,0 0 1 0 0,0 1-1 0 0,0-1 1 0 0,0 0-1 0 0,0 0 1 0 0,0 0-1 0 0,0 0 1 0 0,0 0-1 0 0,0 0 1 0 0,0 0-1 0 0,1 1 1 0 0,-1-1-1 0 0,0 0 1 0 0,0 0-1 0 0,0 0 1 0 0,0 0-1 0 0,0 0 1 0 0,0 0-1 0 0,1 0 1 0 0,-1 0-1 0 0,0 0 1 0 0,0 0-1 0 0,0 0 1 0 0,0 0-1 0 0,0 0 1 0 0,0 0-1 0 0,1 0 1 0 0,-1 0-1 0 0,0 0 1 0 0,0 0-1 0 0,4-8-399 0 0,1-11 141 0 0,-5-8 224 0 0,0 0 1 0 0,-6-38-1 0 0,2 31 35 0 0,1 8 63 0 0,-9-35 0 0 0,9 50-54 0 0,0-1 0 0 0,-1 1 0 0 0,0 0 0 0 0,-1 0 0 0 0,-8-13 0 0 0,12 23-4 0 0,1 0 0 0 0,0 0 1 0 0,-1 1-1 0 0,1-1 1 0 0,-1 0-1 0 0,1 1 1 0 0,-1-1-1 0 0,1 0 1 0 0,-1 1-1 0 0,1-1 0 0 0,-1 0 1 0 0,0 1-1 0 0,1-1 1 0 0,-1 1-1 0 0,0-1 1 0 0,1 1-1 0 0,-1 0 1 0 0,0-1-1 0 0,0 1 0 0 0,0 0 1 0 0,1-1-1 0 0,-1 1 1 0 0,-1 0-1 0 0,1 0 23 0 0,1 1 0 0 0,-1-1 0 0 0,1 0 0 0 0,-1 1 0 0 0,1-1 0 0 0,-1 1 0 0 0,1-1 0 0 0,-1 1-1 0 0,1-1 1 0 0,-1 1 0 0 0,1 0 0 0 0,0-1 0 0 0,-1 1 0 0 0,1 0 0 0 0,0-1 0 0 0,0 1 0 0 0,-1-1 0 0 0,1 1 0 0 0,0 0-1 0 0,0 1 1 0 0,-2 7 251 0 0,1-1-1 0 0,1 19 1 0 0,1 3 92 0 0,2 0 1 0 0,10 45-1 0 0,22 57-81 0 0,-28-109-318 0 0,-3-5 4 0 0,12 34 62 0 0,-14-46-75 0 0,1-1 0 0 0,-1 1 0 0 0,1-1 0 0 0,0 0-1 0 0,0 0 1 0 0,7 8 0 0 0,-10-13 16 0 0,0 1 1 0 0,1-1-1 0 0,-1 0 0 0 0,0 1 0 0 0,1-1 1 0 0,-1 0-1 0 0,0 1 0 0 0,0-1 1 0 0,1 0-1 0 0,-1 0 0 0 0,1 1 0 0 0,-1-1 1 0 0,0 0-1 0 0,1 0 0 0 0,-1 0 1 0 0,1 1-1 0 0,-1-1 0 0 0,0 0 0 0 0,1 0 1 0 0,-1 0-1 0 0,1 0 0 0 0,-1 0 1 0 0,1 0-1 0 0,-1 0 0 0 0,0 0 0 0 0,1 0 1 0 0,-1 0-1 0 0,1 0 0 0 0,-1 0 1 0 0,1 0-1 0 0,-1 0 0 0 0,1-1 0 0 0,0 0-17 0 0,0 1-1 0 0,0-1 0 0 0,-1 0 1 0 0,1 0-1 0 0,0 0 0 0 0,-1 0 0 0 0,1 0 1 0 0,-1 0-1 0 0,1 0 0 0 0,-1 0 1 0 0,0 0-1 0 0,1-2 0 0 0,1-3-51 0 0,-1 0 0 0 0,0 0-1 0 0,0-11 1 0 0,-2-4 74 0 0,-2 0-1 0 0,0 0 1 0 0,-1 0-1 0 0,-1 1 1 0 0,-9-25 0 0 0,-2 4 3 0 0,-31-57 0 0 0,61 150 1783 0 0,66 153-1222 0 0,-19-71-1238 0 0,-61-134 674 0 0,0 1-1 0 0,0-1 0 0 0,0 1 1 0 0,1 0-1 0 0,-1-1 1 0 0,0 1-1 0 0,1-1 0 0 0,-1 1 1 0 0,0 0-1 0 0,1-1 1 0 0,-1 1-1 0 0,1-1 0 0 0,-1 1 1 0 0,0-1-1 0 0,1 0 1 0 0,0 1-1 0 0,-1-1 0 0 0,1 1 1 0 0,-1-1-1 0 0,1 0 1 0 0,0 1-1 0 0,0-1-1 0 0,-1-1 1 0 0,1 1-1 0 0,-1 0 1 0 0,0 0-1 0 0,1-1 1 0 0,-1 1-1 0 0,0 0 0 0 0,1-1 1 0 0,-1 1-1 0 0,0 0 1 0 0,1-1-1 0 0,-1 1 0 0 0,0 0 1 0 0,0-1-1 0 0,1 1 1 0 0,-1-1-1 0 0,0 1 1 0 0,0-1-1 0 0,0 1 0 0 0,0-1 1 0 0,0 0-1 0 0,5-31-542 0 0,-5-15 600 0 0,-3-1 0 0 0,-1 1 0 0 0,-16-68 0 0 0,12 70 115 0 0,7 41 229 0 0,-1 5-50 0 0,0 9 189 0 0,-2 16 110 0 0,7 26-271 0 0,3 1 1 0 0,1-1-1 0 0,17 55 0 0 0,-10-44-1103 0 0,9 90 0 0 0,-22-150 142 0 0,-2-4 184 0 0,0-13 0 0 0,-4-48 295 0 0,-5-28 137 0 0,-10-207-116 0 0,20 292 90 0 0,0-6 1 0 0,0 1 0 0 0,1-1 1 0 0,0 0-1 0 0,4-16 0 0 0,-3 37 622 0 0,2 15 77 0 0,12 110 441 0 0,4 44-838 0 0,-16-119-245 0 0,-5 61 0 0 0,-28 299-904 0 0,29-418 907 0 0,-1 15-235 0 0,0-15-98 0 0,-1-9-93 0 0,-7-288-631 0 0,9 285 1007 0 0,5-110-24 0 0,-2 99 46 0 0,0-1 0 0 0,1 1 0 0 0,11-32 1 0 0,-15 70 1533 0 0,-3 37-1059 0 0,-23 185-253 0 0,-25 117-212 0 0,46-322 5 0 0,-10 60-100 0 0,17-110-579 0 0,-1-27 1 0 0,-1 6 498 0 0,17-159-150 0 0,33-95 37 0 0,-48 281 237 0 0,0 1-9 0 0,0 0 0 0 0,1 0 0 0 0,0 0 0 0 0,7-15 0 0 0,-18 64 765 0 0,-37 198 254 0 0,15 4-799 0 0,16-123-140 0 0,-21 219 178 0 0,35-336-699 0 0,-1-6 145 0 0,1-16-18 0 0,0-26 86 0 0,24-214 5 0 0,8 89 162 0 0,-79 387 1534 0 0,-7 116-1537 0 0,46-255 4 0 0,-5 36 94 0 0,12-188-1040 0 0,2 36 1007 0 0,0 5 53 0 0,0 1 0 0 0,-9-62 1 0 0,8 94-11 0 0,0 1 1 0 0,0 0-1 0 0,0-1 0 0 0,0 1 1 0 0,0 0-1 0 0,0-1 1 0 0,0 1-1 0 0,0-1 1 0 0,0 1-1 0 0,0 0 0 0 0,-1-1 1 0 0,1 1-1 0 0,0 0 1 0 0,0-1-1 0 0,0 1 1 0 0,0 0-1 0 0,-1-1 1 0 0,1 1-1 0 0,0 0 0 0 0,0-1 1 0 0,-1 1-1 0 0,1 0 1 0 0,0 0-1 0 0,0-1 1 0 0,-1 1-1 0 0,1 0 0 0 0,0 0 1 0 0,-1 0-1 0 0,0-1 1 0 0,1 1 1 0 0,-1 1 1 0 0,1-1-1 0 0,-1 1 0 0 0,1-1 1 0 0,-1 0-1 0 0,1 1 1 0 0,-1-1-1 0 0,1 1 0 0 0,-1-1 1 0 0,1 1-1 0 0,0-1 0 0 0,-1 1 1 0 0,1 0-1 0 0,0-1 1 0 0,-1 2-1 0 0,-11 31 121 0 0,10-29-124 0 0,-8 28 36 0 0,1 1 0 0 0,-5 41 0 0 0,-2 68-237 0 0,14-115 172 0 0,1-14-30 0 0,-5 33-7 0 0,11-89-183 0 0,-2 19 116 0 0,-3 24 129 0 0,1-15 118 0 0,-1 14-112 0 0,0 1-1 0 0,0-1 1 0 0,0 0 0 0 0,0 1-1 0 0,0-1 1 0 0,0 0-1 0 0,0 1 1 0 0,0-1 0 0 0,-1 0-1 0 0,1 1 1 0 0,0-1-1 0 0,0 1 1 0 0,0-1 0 0 0,-1 0-1 0 0,1 1 1 0 0,0-1-1 0 0,-1 1 1 0 0,1-1-1 0 0,0 1 1 0 0,-1-1 0 0 0,3 22 248 0 0,4-8-220 0 0,1 0 0 0 0,0 0 0 0 0,0 0 0 0 0,2-1 0 0 0,18 23 0 0 0,-26-34-41 0 0,0 1-1 0 0,0-1 1 0 0,1 0 0 0 0,-1 0 0 0 0,0 1 0 0 0,0-1 0 0 0,1 0-1 0 0,-1 0 1 0 0,1 0 0 0 0,-1-1 0 0 0,1 1 0 0 0,-1 0 0 0 0,1 0-1 0 0,2 0 1 0 0,-3-1 3 0 0,-1 0 0 0 0,1 0-1 0 0,0-1 1 0 0,0 1 0 0 0,-1 0 0 0 0,1 0 0 0 0,0-1-1 0 0,-1 1 1 0 0,1 0 0 0 0,0-1 0 0 0,-1 1-1 0 0,1 0 1 0 0,0-1 0 0 0,-1 1 0 0 0,1-1-1 0 0,-1 1 1 0 0,1-1 0 0 0,-1 0 0 0 0,1 1-1 0 0,-1-1 1 0 0,1 1 0 0 0,-1-1 0 0 0,0 0-1 0 0,1 1 1 0 0,-1-1 0 0 0,0 0 0 0 0,1 1-1 0 0,-1-1 1 0 0,0 0 0 0 0,0 0 0 0 0,0 1-1 0 0,0-1 1 0 0,0 0 0 0 0,0-1 0 0 0,3-18-30 0 0,-1-1 0 0 0,-1 0 0 0 0,-1 1 0 0 0,-3-29 0 0 0,0-15 93 0 0,3 36-84 0 0,1-4 61 0 0,-2 0 0 0 0,-6-36 0 0 0,19 171 1007 0 0,-7-75-1070 0 0,2 0-1 0 0,0-1 0 0 0,21 48 1 0 0,-28-75 11 0 0,0 1 0 0 0,0 0 1 0 0,1-1-1 0 0,-1 1 1 0 0,0 0-1 0 0,1-1 1 0 0,-1 1-1 0 0,0 0 1 0 0,1-1-1 0 0,-1 1 0 0 0,1-1 1 0 0,-1 1-1 0 0,1-1 1 0 0,-1 1-1 0 0,1-1 1 0 0,-1 1-1 0 0,1-1 1 0 0,0 0-1 0 0,0 1 0 0 0,0-1-7 0 0,-1 0 0 0 0,0 0-1 0 0,1-1 1 0 0,-1 1-1 0 0,0 0 1 0 0,1-1-1 0 0,-1 1 1 0 0,0 0-1 0 0,0-1 1 0 0,1 1-1 0 0,-1 0 1 0 0,0-1 0 0 0,0 1-1 0 0,0-1 1 0 0,0 1-1 0 0,1 0 1 0 0,-1-1-1 0 0,0 1 1 0 0,0-1-1 0 0,0 1 1 0 0,0 0 0 0 0,0-2-1 0 0,1-30-386 0 0,-6-275 214 0 0,5 283 193 0 0,1 9 13 0 0,-1 1 0 0 0,-1-1 0 0 0,-4-22 1 0 0,3 70 1168 0 0,8 24-862 0 0,19 79-1 0 0,26 53-596 0 0,-50-186 232 0 0,0-1 2 0 0,-1-1-1 0 0,0 1 1 0 0,0-1-1 0 0,1 1 0 0 0,-1-1 1 0 0,1 0-1 0 0,0 1 1 0 0,-1-1-1 0 0,1 0 1 0 0,0 1-1 0 0,0-1 0 0 0,0 0 1 0 0,0 0-1 0 0,0 0 1 0 0,2 2-1 0 0,-3-3 7 0 0,1-1-1 0 0,-1 1 1 0 0,0-1 0 0 0,1 1-1 0 0,-1 0 1 0 0,0-1 0 0 0,0 1-1 0 0,1-1 1 0 0,-1 1 0 0 0,0-1-1 0 0,0 1 1 0 0,1-1 0 0 0,-1 1-1 0 0,0-1 1 0 0,0 1 0 0 0,0-1-1 0 0,0 1 1 0 0,0-1 0 0 0,0 1-1 0 0,0-1 1 0 0,0 1 0 0 0,0-1-1 0 0,0 0 1 0 0,0 0 0 0 0,-1-16-121 0 0,-16-136-21 0 0,2 25 244 0 0,8 48 25 0 0,-7-66-29 0 0,3 49 41 0 0,17 149 1181 0 0,5 42-937 0 0,67 270-205 0 0,-55-266-298 0 0,-20-87-230 0 0,-3-20-51 0 0,-3-18 44 0 0,-21-152 252 0 0,-3-91 209 0 0,23 219-63 0 0,-9-87-40 0 0,13 137 50 0 0,0 1-1 0 0,0-1 0 0 0,0 0 0 0 0,0 1 0 0 0,0-1 0 0 0,0 1 1 0 0,0-1-1 0 0,-1 1 0 0 0,1-1 0 0 0,0 1 0 0 0,0-1 0 0 0,0 1 1 0 0,-1-1-1 0 0,1 1 0 0 0,0-1 0 0 0,-1 1 0 0 0,1-1 0 0 0,0 1 1 0 0,-1-1-1 0 0,0 0 0 0 0,-4 9 391 0 0,-2 18 53 0 0,-11 158-147 0 0,10-81-347 0 0,-3 4-4 0 0,0-20-78 0 0,1 150 1 0 0,10-234 74 0 0,0-1 0 0 0,1 0 1 0 0,-1 0-1 0 0,1 1 1 0 0,-1-1-1 0 0,1 0 0 0 0,-1 0 1 0 0,1 1-1 0 0,2 2 0 0 0,-3-5 31 0 0,0 1-1 0 0,0-1 0 0 0,1 0 0 0 0,-1 0 0 0 0,0 0 0 0 0,0 1 1 0 0,0-1-1 0 0,0 0 0 0 0,1 0 0 0 0,-1 0 0 0 0,0 0 0 0 0,0 0 1 0 0,1 1-1 0 0,-1-1 0 0 0,0 0 0 0 0,0 0 0 0 0,1 0 0 0 0,-1 0 1 0 0,0 0-1 0 0,0 0 0 0 0,1 0 0 0 0,-1 0 0 0 0,0 0 0 0 0,0 0 1 0 0,1 0-1 0 0,-1 0 0 0 0,0 0 0 0 0,0 0 0 0 0,1 0 0 0 0,-1 0 1 0 0,1-1-2 0 0,0 1 1 0 0,0-1 0 0 0,0 0 0 0 0,-1 1 0 0 0,1-1 0 0 0,0 0 0 0 0,0 1 0 0 0,-1-1 0 0 0,1 0 0 0 0,-1 0 0 0 0,1 0 0 0 0,0-1 0 0 0,3-7-21 0 0,0 0 0 0 0,0 0 1 0 0,-1 0-1 0 0,0-1 0 0 0,-1 1 0 0 0,0-1 0 0 0,1-10 1 0 0,-2 1 75 0 0,0 0-1 0 0,-4-31 1 0 0,3 49-22 0 0,0 0 0 0 0,0 0-1 0 0,0 0 1 0 0,0 0 0 0 0,0 0 0 0 0,0 0-1 0 0,-1 0 1 0 0,1 0 0 0 0,0 1-1 0 0,-1-1 1 0 0,1 0 0 0 0,-1 0 0 0 0,0-1-1 0 0,-1 4 269 0 0,1 8-164 0 0,0 8 12 0 0,2-1 0 0 0,1 1 0 0 0,4 25-1 0 0,-4-35-141 0 0,0 1 0 0 0,1-1-1 0 0,0 0 1 0 0,0 0-1 0 0,1 0 1 0 0,0 0 0 0 0,0-1-1 0 0,1 1 1 0 0,5 6-1 0 0,-10-13 0 0 0,1-1 0 0 0,-1 1 0 0 0,0-1 0 0 0,1 1 1 0 0,-1-1-1 0 0,1 1 0 0 0,-1-1 0 0 0,0 0 0 0 0,1 1 0 0 0,-1-1 0 0 0,1 0 0 0 0,-1 1 0 0 0,1-1 0 0 0,-1 0 0 0 0,1 1 0 0 0,0-1 0 0 0,-1 0 0 0 0,1 0 0 0 0,-1 0 0 0 0,1 0 1 0 0,-1 1-1 0 0,1-1 0 0 0,0 0 0 0 0,-1 0 0 0 0,1 0 0 0 0,-1 0 0 0 0,1 0 0 0 0,0 0 0 0 0,0-1 0 0 0,0 1-9 0 0,0-1-1 0 0,-1 0 1 0 0,1 1-1 0 0,0-1 1 0 0,0 0-1 0 0,-1 0 1 0 0,1 0-1 0 0,-1 0 1 0 0,1 0-1 0 0,0 1 1 0 0,-1-1-1 0 0,0 0 1 0 0,1 0-1 0 0,0-2 1 0 0,1-5-104 0 0,0-1-1 0 0,1-15 1 0 0,-3 24 122 0 0,2-181-177 0 0,-4 93 157 0 0,2 38 1 0 0,-1-68 25 0 0,0 95 7 0 0,-2 1 1 0 0,0 0 0 0 0,-8-27 0 0 0,5 38 14 0 0,6 11-21 0 0,0 0 0 0 0,0 0 0 0 0,0 0 0 0 0,-1 0-1 0 0,1 0 1 0 0,0 1 0 0 0,0-1 0 0 0,0 0 0 0 0,-1 0 0 0 0,1 0 0 0 0,0 0 0 0 0,0 1 0 0 0,0-1 0 0 0,0 0 0 0 0,0 0 0 0 0,0 0 0 0 0,-1 1 0 0 0,1-1 0 0 0,0 0 0 0 0,0 0 0 0 0,0 0 0 0 0,0 1 0 0 0,0-1 0 0 0,0 0 0 0 0,0 0 0 0 0,0 1 0 0 0,0-1 0 0 0,0 0 0 0 0,0 0 0 0 0,-2 27 344 0 0,3 3-233 0 0,2 0 0 0 0,1 0-1 0 0,14 56 1 0 0,38 83-291 0 0,-2-41-283 0 0,-54-127 428 0 0,1 0-1 0 0,-1-1 1 0 0,0 1 0 0 0,0-1 0 0 0,1 1 0 0 0,-1 0-1 0 0,0-1 1 0 0,1 1 0 0 0,-1-1 0 0 0,0 1 0 0 0,1-1 0 0 0,-1 1-1 0 0,1-1 1 0 0,-1 1 0 0 0,1-1 0 0 0,-1 1 0 0 0,1-1-1 0 0,-1 0 1 0 0,1 1 0 0 0,0 0 0 0 0,0-2 2 0 0,-1 1 0 0 0,0-1 0 0 0,1 1 0 0 0,-1 0 0 0 0,0-1 0 0 0,0 1-1 0 0,1-1 1 0 0,-1 1 0 0 0,0-1 0 0 0,0 1 0 0 0,0-1 0 0 0,0 1 0 0 0,0-1 0 0 0,0 1 0 0 0,1-1 0 0 0,-1 1 0 0 0,0-1 0 0 0,0 1 0 0 0,-1-1 0 0 0,0-31-348 0 0,-25-137 395 0 0,7 51-5 0 0,-51-305 228 0 0,63 405-108 0 0,7 17-129 0 0,0 1 1 0 0,0 0-1 0 0,0 0 0 0 0,0 0 0 0 0,0 0 0 0 0,0 0 0 0 0,0 0 0 0 0,0 0 0 0 0,0 0 0 0 0,0 0 0 0 0,-1 0 1 0 0,1 0-1 0 0,0 0 0 0 0,0 0 0 0 0,0 0 0 0 0,0 0 0 0 0,0 0 0 0 0,0 0 0 0 0,0-1 0 0 0,0 1 0 0 0,0 0 1 0 0,0 0-1 0 0,0 0 0 0 0,0 0 0 0 0,-1 0 0 0 0,1 0 0 0 0,0 0 0 0 0,0 0 0 0 0,0 0 0 0 0,0 0 1 0 0,0 0-1 0 0,0 0 0 0 0,0 0 0 0 0,0 0 0 0 0,0 0 0 0 0,0 0 0 0 0,0 1 0 0 0,-1-1 0 0 0,1 0 0 0 0,0 0 1 0 0,0 0-1 0 0,0 0 0 0 0,0 0 0 0 0,0 0 0 0 0,0 0 0 0 0,0 0 0 0 0,0 0 0 0 0,0 0 0 0 0,0 0 0 0 0,0 0 1 0 0,0 0-1 0 0,0 0 0 0 0,0 0 0 0 0,0 0 0 0 0,0 1 0 0 0,-2 11 337 0 0,2 29-67 0 0,3 0 0 0 0,2 1 1 0 0,14 61-1 0 0,-8-45-154 0 0,40 220-225 0 0,-17-92 15 0 0,-31-172-150 0 0,-3-18-224 0 0,-3-23 54 0 0,-23-110 279 0 0,-6-42 19 0 0,32 174 101 0 0,-13-78-246 0 0,-24-83 0 0 0,37 166 254 0 0,0 0 1 0 0,0 0-1 0 0,0 0 0 0 0,0-1 1 0 0,0 1-1 0 0,0 0 1 0 0,0 0-1 0 0,0 0 0 0 0,0-1 1 0 0,0 1-1 0 0,0 0 0 0 0,0 0 1 0 0,0 0-1 0 0,-1-1 1 0 0,1 1-1 0 0,0 0 0 0 0,0 0 1 0 0,0 0-1 0 0,0 0 0 0 0,0-1 1 0 0,0 1-1 0 0,-1 0 1 0 0,1 0-1 0 0,0 0 0 0 0,0 0 1 0 0,0 0-1 0 0,0-1 1 0 0,-1 1-1 0 0,1 0 0 0 0,0 0 1 0 0,0 0-1 0 0,0 0 0 0 0,0 0 1 0 0,-1 0-1 0 0,1 0 1 0 0,0 0-1 0 0,0 0 0 0 0,-1 0 1 0 0,-3 8 115 0 0,-1 16 112 0 0,5-23-224 0 0,-5 33 190 0 0,2 1 1 0 0,1-1-1 0 0,5 54 1 0 0,22 102-164 0 0,-21-170-42 0 0,19 100 16 0 0,-18-101-47 0 0,0-1 1 0 0,2 1-1 0 0,0-1 0 0 0,11 20 0 0 0,-17-37 32 0 0,-1 1-1 0 0,1-1 1 0 0,-1 0-1 0 0,1 0 0 0 0,-1 0 1 0 0,1 0-1 0 0,0-1 1 0 0,-1 1-1 0 0,1 0 0 0 0,0 0 1 0 0,0 0-1 0 0,0 0 1 0 0,0-1-1 0 0,0 1 0 0 0,0 0 1 0 0,0-1-1 0 0,0 1 1 0 0,0-1-1 0 0,0 1 0 0 0,0-1 1 0 0,0 0-1 0 0,0 1 1 0 0,0-1-1 0 0,0 0 0 0 0,2 0 1 0 0,-2 0-1 0 0,1-1 0 0 0,-1 1 0 0 0,1-1 1 0 0,-1 0-1 0 0,0 1 0 0 0,0-1 0 0 0,1 0 0 0 0,-1 0 0 0 0,0 0 1 0 0,0 0-1 0 0,0 0 0 0 0,0 0 0 0 0,0-1 0 0 0,0 1 0 0 0,0 0 1 0 0,-1 0-1 0 0,1-1 0 0 0,0 1 0 0 0,0-2 0 0 0,2-5-3 0 0,0 1 0 0 0,-1 0 0 0 0,0-1 1 0 0,0 1-1 0 0,0-1 0 0 0,-1 0 0 0 0,0-14 0 0 0,-5-57 119 0 0,2 59-111 0 0,1 7-3 0 0,-15-125 41 0 0,13 120 1 0 0,-1 1 1 0 0,-1 0 0 0 0,0 0 0 0 0,-2 0 0 0 0,-14-28 0 0 0,19 40-12 0 0,1 3-15 0 0,0 0 1 0 0,-1-1-1 0 0,1 1 1 0 0,0 0 0 0 0,-1 0-1 0 0,1 0 1 0 0,-1 0-1 0 0,0 0 1 0 0,1 0-1 0 0,-1 0 1 0 0,0 1 0 0 0,0-1-1 0 0,-3-1 1 0 0,5 3 0 0 0,-1 0 1 0 0,1 0 0 0 0,-1 1 0 0 0,1-1-1 0 0,-1 0 1 0 0,1 0 0 0 0,-1 1 0 0 0,1-1-1 0 0,-1 0 1 0 0,1 1 0 0 0,0-1 0 0 0,-1 0-1 0 0,1 1 1 0 0,-1-1 0 0 0,1 1 0 0 0,0-1-1 0 0,0 0 1 0 0,-1 1 0 0 0,1-1 0 0 0,0 1-1 0 0,0-1 1 0 0,-1 1 0 0 0,1-1 0 0 0,0 1-1 0 0,0-1 1 0 0,0 1 0 0 0,0-1 0 0 0,0 1-1 0 0,0 0 1 0 0,-4 18 137 0 0,4-18-138 0 0,-1 20 29 0 0,0 0 0 0 0,2 0 1 0 0,0 0-1 0 0,1-1 0 0 0,10 41 0 0 0,-1-20-44 0 0,33 76 0 0 0,-41-110 5 0 0,33 69-24 0 0,-31-66-15 0 0,1 1-1 0 0,1-1 1 0 0,0-1 0 0 0,1 0-1 0 0,8 9 1 0 0,-16-17 29 0 0,0-1 1 0 0,1 0-1 0 0,-1 1 1 0 0,0-1-1 0 0,1 0 0 0 0,-1 0 1 0 0,0 1-1 0 0,1-1 1 0 0,-1 0-1 0 0,0 0 1 0 0,1 1-1 0 0,-1-1 0 0 0,0 0 1 0 0,1 0-1 0 0,-1 0 1 0 0,1 0-1 0 0,-1 1 0 0 0,0-1 1 0 0,1 0-1 0 0,-1 0 1 0 0,1 0-1 0 0,-1 0 0 0 0,1 0 1 0 0,-1 0-1 0 0,0 0 1 0 0,1 0-1 0 0,-1 0 0 0 0,1-1 1 0 0,-1 1-1 0 0,1 0 1 0 0,0-1-6 0 0,-1 1 0 0 0,1-1 1 0 0,-1 1-1 0 0,1-1 0 0 0,-1 0 1 0 0,0 1-1 0 0,1-1 1 0 0,-1 0-1 0 0,1 0 0 0 0,-1 1 1 0 0,0-1-1 0 0,0 0 1 0 0,1 0-1 0 0,-1-1 0 0 0,2-28-255 0 0,-8-22 280 0 0,-12-54 0 0 0,3 28 2 0 0,8 29-39 0 0,-97-513 136 0 0,102 553-113 0 0,2 6 25 0 0,-1-1-1 0 0,1 1 1 0 0,-1 0-1 0 0,0 0 1 0 0,0 0-1 0 0,0 0 0 0 0,0 0 1 0 0,-1 0-1 0 0,1 0 1 0 0,-1 0-1 0 0,-2-3 1 0 0,3 7 52 0 0,0 0 0 0 0,1 0 0 0 0,0 1 0 0 0,-1-1 0 0 0,1 0 0 0 0,0 1 0 0 0,-1-1 0 0 0,1 0 0 0 0,0 1 0 0 0,0-1 0 0 0,0 0 0 0 0,1 3-1 0 0,5 42 160 0 0,2-1 0 0 0,24 81 0 0 0,-16-70-158 0 0,24 97-88 0 0,27 95-35 0 0,-65-240 23 0 0,-1-5-24 0 0,-1 0 1 0 0,1 1 0 0 0,0-1 0 0 0,0 0 0 0 0,1 1 0 0 0,-1-1-1 0 0,1 0 1 0 0,-1 0 0 0 0,1 0 0 0 0,0 0 0 0 0,3 3 0 0 0,-5-6 39 0 0,0 0 0 0 0,0 0 0 0 0,0 0 0 0 0,0 0 0 0 0,1 0 1 0 0,-1 0-1 0 0,0 0 0 0 0,0 0 0 0 0,0 0 0 0 0,0 0 0 0 0,0 0 1 0 0,0 0-1 0 0,0 0 0 0 0,0 0 0 0 0,0 0 0 0 0,0 0 0 0 0,1 0 1 0 0,-1 0-1 0 0,0 0 0 0 0,0 0 0 0 0,0 0 0 0 0,0 0 0 0 0,0 0 1 0 0,0 0-1 0 0,0 0 0 0 0,0 0 0 0 0,0 0 0 0 0,0 0 0 0 0,0 0 1 0 0,1 0-1 0 0,-1 0 0 0 0,0 0 0 0 0,0 0 0 0 0,0 0 0 0 0,0 0 1 0 0,0-1-1 0 0,0 1 0 0 0,0 0 0 0 0,0 0 0 0 0,0 0 0 0 0,0 0 1 0 0,0 0-1 0 0,0 0 0 0 0,0 0 0 0 0,0 0 0 0 0,0 0 1 0 0,0 0-1 0 0,0-1 0 0 0,1-6-238 0 0,-1-8 63 0 0,-25-116 39 0 0,9 54 122 0 0,-16-78 48 0 0,-12-67 32 0 0,36 168-62 0 0,2-1 0 0 0,2-59 0 0 0,4 113 6 0 0,1-23-11 0 0,0 0 0 0 0,6-31-1 0 0,-7 55 28 0 0,0 0-1 0 0,0 0 1 0 0,0 0-1 0 0,0 0 0 0 0,0 0 1 0 0,0 0-1 0 0,0 0 1 0 0,0 0-1 0 0,0 0 1 0 0,0 0-1 0 0,0 0 0 0 0,0 0 1 0 0,0 0-1 0 0,1 0 1 0 0,-1 0-1 0 0,0 0 1 0 0,0 0-1 0 0,0 0 0 0 0,0 0 1 0 0,0 0-1 0 0,0 1 1 0 0,0-1-1 0 0,0 0 1 0 0,0 0-1 0 0,0 0 0 0 0,0 0 1 0 0,0 0-1 0 0,0 0 1 0 0,0 0-1 0 0,0 0 1 0 0,0 0-1 0 0,1 0 0 0 0,-1 0 1 0 0,0 0-1 0 0,0-1 1 0 0,0 1-1 0 0,0 0 1 0 0,0 0-1 0 0,0 0 1 0 0,0 0-1 0 0,0 0 0 0 0,0 0 1 0 0,0 0-1 0 0,0 0 1 0 0,0 0-1 0 0,0 0 1 0 0,0 0-1 0 0,0 0 0 0 0,0 0 1 0 0,0 0-1 0 0,0 0 1 0 0,0 0-1 0 0,0 0 1 0 0,0 0-1 0 0,1 0 0 0 0,-1 0 1 0 0,3 10 475 0 0,3 13-11 0 0,-4-11-365 0 0,60 344-109 0 0,-61-344-106 0 0,2 10-98 0 0,-1 0-1 0 0,-1 0 1 0 0,-1 0 0 0 0,-4 31 0 0 0,-3-92-625 0 0,-23-175 463 0 0,6-109 277 0 0,24 106 157 0 0,28-106-75 0 0,-18 262 34 0 0,-3 22 151 0 0,-1 0-1 0 0,0-49 1 0 0,-9 75 202 0 0,3 13-366 0 0,0 0 1 0 0,-1 0-1 0 0,1 0 0 0 0,0 0 1 0 0,0 0-1 0 0,0 0 0 0 0,-1 0 0 0 0,1 0 1 0 0,0 1-1 0 0,0-1 0 0 0,-1 0 1 0 0,1 0-1 0 0,0 0 0 0 0,0 0 0 0 0,0 0 1 0 0,0 1-1 0 0,-1-1 0 0 0,1 0 1 0 0,0 0-1 0 0,0 0 0 0 0,0 1 0 0 0,0-1 1 0 0,0 0-1 0 0,0 0 0 0 0,-1 1 1 0 0,1-1-1 0 0,0 0 0 0 0,0 0 0 0 0,0 1 1 0 0,-9 25 497 0 0,8-21-473 0 0,0 0-23 0 0,-1 0 0 0 0,1 0 0 0 0,1 1 0 0 0,-1-1 1 0 0,1 8-1 0 0,4-18 62 0 0,0-6-90 0 0,8-50 8 0 0,-3 0-1 0 0,-2-1 0 0 0,-3 0 0 0 0,-6-82 0 0 0,1 122 36 0 0,-3-35-59 0 0,4 51 27 0 0,-1 1 1 0 0,0 0 0 0 0,-1 0 0 0 0,1 0 0 0 0,-1 0 0 0 0,0 0 0 0 0,0 0 0 0 0,-4-5 0 0 0,6 9-2 0 0,-1 0 1 0 0,0 1 0 0 0,1-1-1 0 0,-1 0 1 0 0,0 0 0 0 0,1 1 0 0 0,-1-1-1 0 0,0 0 1 0 0,0 1 0 0 0,1-1-1 0 0,-1 1 1 0 0,0-1 0 0 0,0 1-1 0 0,0-1 1 0 0,0 1 0 0 0,0 0 0 0 0,0 0-1 0 0,0-1 1 0 0,0 1 0 0 0,0 0-1 0 0,0 0 1 0 0,0 0 0 0 0,-1 0-1 0 0,0 0-1 0 0,0 0 0 0 0,0 1-1 0 0,1-1 1 0 0,-1 1 0 0 0,0 0-1 0 0,0 0 1 0 0,0 0 0 0 0,1-1-1 0 0,-1 1 1 0 0,0 1-1 0 0,-1 0 1 0 0,-2 2 21 0 0,1 0 0 0 0,0 1 0 0 0,0-1-1 0 0,0 1 1 0 0,0-1 0 0 0,-5 12 0 0 0,0 4 9 0 0,1 0-1 0 0,2 1 0 0 0,0 0 1 0 0,0 0-1 0 0,-2 31 1 0 0,-3 109 57 0 0,11-160-88 0 0,0 7 13 0 0,-1 23-19 0 0,1-30 0 0 0,0 1 0 0 0,0-1-1 0 0,0 0 1 0 0,0 0-1 0 0,0 0 1 0 0,1 0-1 0 0,-1 1 1 0 0,0-1-1 0 0,1 0 1 0 0,-1 0-1 0 0,1 0 1 0 0,-1 0 0 0 0,1 0-1 0 0,-1 0 1 0 0,1 0-1 0 0,0 0 1 0 0,0 0-1 0 0,-1 0 1 0 0,2 1-1 0 0,-1-2 0 0 0,0 0 1 0 0,-1 0-1 0 0,1 0 0 0 0,-1 0 0 0 0,1 1 0 0 0,0-1 0 0 0,-1 0 0 0 0,1-1 0 0 0,-1 1 0 0 0,1 0 0 0 0,-1 0 0 0 0,1 0 0 0 0,0 0 1 0 0,-1 0-1 0 0,1 0 0 0 0,-1-1 0 0 0,1 1 0 0 0,-1 0 0 0 0,1-1 0 0 0,-1 1 0 0 0,1 0 0 0 0,-1-1 0 0 0,1 1 0 0 0,-1 0 0 0 0,1-1 1 0 0,-1 1-1 0 0,0-1 0 0 0,1 1 0 0 0,-1-1 0 0 0,1 0 0 0 0,10-17-133 0 0,-9 15 141 0 0,51-106-276 0 0,-33 65 269 0 0,23-75 0 0 0,-39 109 14 0 0,7-26-7 0 0,-1-1-1 0 0,-2-1 1 0 0,-1 0-1 0 0,-2 0 0 0 0,0-43 1 0 0,-5 80 6 0 0,0 0 1 0 0,0-1-1 0 0,0 1 0 0 0,0 0 1 0 0,0 0-1 0 0,0 0 0 0 0,-1 0 1 0 0,1 0-1 0 0,0 0 0 0 0,-1 0 1 0 0,1 0-1 0 0,-1 0 0 0 0,0-1 1 0 0,1 2 4 0 0,0 0-1 0 0,0-1 1 0 0,-1 1 0 0 0,1 0 0 0 0,0 0 0 0 0,0 0 0 0 0,-1-1-1 0 0,1 1 1 0 0,0 0 0 0 0,-1 0 0 0 0,1 0 0 0 0,0 0 0 0 0,-1 0-1 0 0,1 0 1 0 0,0 0 0 0 0,-1-1 0 0 0,1 1 0 0 0,0 0 0 0 0,-1 0-1 0 0,1 0 1 0 0,-1 0 0 0 0,1 1 0 0 0,0-1 0 0 0,-1 0 0 0 0,1 0-1 0 0,-1 0 1 0 0,-1 1 36 0 0,-1 0-1 0 0,1 1 1 0 0,0-1 0 0 0,-1 1-1 0 0,1 0 1 0 0,0-1 0 0 0,0 1-1 0 0,-3 3 1 0 0,-10 13-14 0 0,1 1 0 0 0,1 0 0 0 0,0 1 0 0 0,1 0 0 0 0,-9 24 0 0 0,8-18-57 0 0,2-2 1 0 0,0 0-1 0 0,2 1 1 0 0,1 1 0 0 0,1-1-1 0 0,1 1 1 0 0,1 1 0 0 0,-3 49-1 0 0,8-75 23 0 0,0 8-28 0 0,0-1-1 0 0,3 15 1 0 0,-3-22 16 0 0,0 1 1 0 0,0-1 0 0 0,0 1 0 0 0,1-1 0 0 0,-1 0 0 0 0,0 1-1 0 0,1-1 1 0 0,-1 0 0 0 0,1 0 0 0 0,-1 1 0 0 0,1-1 0 0 0,0 0-1 0 0,0 0 1 0 0,-1 0 0 0 0,1 0 0 0 0,0 0 0 0 0,0 0 0 0 0,0 0-1 0 0,0 0 1 0 0,0 0 0 0 0,0 0 0 0 0,1-1 0 0 0,-1 1 0 0 0,0 0 0 0 0,3 0-1 0 0,-3-1-4 0 0,0 0 0 0 0,1 0 0 0 0,-1 0 0 0 0,0-1 0 0 0,1 1 0 0 0,-1 0 0 0 0,0-1 0 0 0,0 1-1 0 0,1-1 1 0 0,-1 1 0 0 0,0-1 0 0 0,0 0 0 0 0,0 1 0 0 0,0-1 0 0 0,0 0 0 0 0,0 0 0 0 0,0 0 0 0 0,0 0 0 0 0,0 0-1 0 0,0 0 1 0 0,1-2 0 0 0,17-26-87 0 0,-17 25 98 0 0,11-21 33 0 0,14-40 0 0 0,-4 9-46 0 0,-15 37-6 0 0,-1-1-1 0 0,-1 1 1 0 0,6-32-1 0 0,-10 37 14 0 0,0 0-1 0 0,-1 0 1 0 0,0 0-1 0 0,-1 0 1 0 0,-1-1-1 0 0,-2-13 1 0 0,3 27 9 0 0,-1-1 0 0 0,1 1 1 0 0,0 0-1 0 0,0-1 1 0 0,-1 1-1 0 0,1 0 0 0 0,-1-1 1 0 0,1 1-1 0 0,-1 0 1 0 0,0 0-1 0 0,1-1 0 0 0,-1 1 1 0 0,0 0-1 0 0,0 0 1 0 0,0 0-1 0 0,0 0 0 0 0,0 0 1 0 0,0 0-1 0 0,0 0 1 0 0,-2-1-1 0 0,2 2 0 0 0,0 0 0 0 0,0 0 0 0 0,0 0 0 0 0,0 0 0 0 0,-1 0 0 0 0,1 0-1 0 0,0 0 1 0 0,0 0 0 0 0,0 1 0 0 0,0-1 0 0 0,0 0 0 0 0,0 1 0 0 0,0-1 0 0 0,0 1 0 0 0,0-1 0 0 0,1 1 0 0 0,-1-1-1 0 0,0 1 1 0 0,0 0 0 0 0,0-1 0 0 0,1 1 0 0 0,-1 0 0 0 0,0 0 0 0 0,0 0 0 0 0,1-1 0 0 0,-1 1 0 0 0,0 2 0 0 0,-16 22 74 0 0,2 0 0 0 0,1 1 0 0 0,1 1 0 0 0,1 0 0 0 0,1 0 0 0 0,-9 40 0 0 0,-27 178-107 0 0,44-221 19 0 0,-10 61 15 0 0,-2 134 1 0 0,15-212-13 0 0,0 0 1 0 0,1 0-1 0 0,0 0 1 0 0,2 10-1 0 0,-2-16 1 0 0,-1 0 0 0 0,1 1 0 0 0,-1-1 0 0 0,1 0 0 0 0,-1 0 0 0 0,1 0 0 0 0,-1 0 0 0 0,1 0 0 0 0,0 0 0 0 0,0 0 0 0 0,-1 0 0 0 0,1 0 0 0 0,0 0 0 0 0,2 1 0 0 0,-2-2-1 0 0,0 0-1 0 0,-1 1 1 0 0,1-1 0 0 0,0 0 0 0 0,0 0 0 0 0,0 0 0 0 0,0 0 0 0 0,0 0 0 0 0,-1 0 0 0 0,1 0-1 0 0,0 0 1 0 0,0 0 0 0 0,0 0 0 0 0,0 0 0 0 0,-1-1 0 0 0,1 1 0 0 0,0 0 0 0 0,0-1 0 0 0,0 1-1 0 0,-1 0 1 0 0,1-1 0 0 0,0 1 0 0 0,0-1 0 0 0,0 0 0 0 0,2-2-11 0 0,0 1 1 0 0,0-1 0 0 0,-1 0-1 0 0,1 1 1 0 0,-1-1 0 0 0,1-1-1 0 0,-1 1 1 0 0,0 0 0 0 0,2-5-1 0 0,14-35 149 0 0,-10 22-136 0 0,22-57 12 0 0,-2-1 0 0 0,-5-1 1 0 0,-2-1-1 0 0,10-94 0 0 0,-28 152 34 0 0,-1 16-44 0 0,-1-1 0 0 0,0 0 0 0 0,0 0 0 0 0,-1 1 0 0 0,0-14-1 0 0,0 21 14 0 0,0 0-1 0 0,0 0 1 0 0,0-1-1 0 0,0 1 1 0 0,0 0-1 0 0,0 0 0 0 0,0 0 1 0 0,0 0-1 0 0,0 0 1 0 0,0 0-1 0 0,0 0 1 0 0,0 0-1 0 0,0 0 0 0 0,0 0 1 0 0,0 0-1 0 0,0 0 1 0 0,0-1-1 0 0,0 1 1 0 0,-1 0-1 0 0,1 0 0 0 0,0 0 1 0 0,0 0-1 0 0,0 0 1 0 0,0 0-1 0 0,0 0 1 0 0,0 0-1 0 0,0 0 0 0 0,0 0 1 0 0,0 0-1 0 0,0 0 1 0 0,0 0-1 0 0,0 0 1 0 0,0 0-1 0 0,0 0 0 0 0,0 0 1 0 0,0 0-1 0 0,-1 0 1 0 0,1 0-1 0 0,0 0 1 0 0,0 0-1 0 0,0 0 0 0 0,0-1 1 0 0,0 1-1 0 0,0 0 1 0 0,0 1-1 0 0,0-1 1 0 0,0 0-1 0 0,0 0 0 0 0,0 0 1 0 0,-1 0-1 0 0,1 0 1 0 0,0 0-1 0 0,0 0 1 0 0,0 0-1 0 0,0 0 0 0 0,0 0 1 0 0,0 0-1 0 0,0 0 1 0 0,0 0-1 0 0,-5 6 201 0 0,-2 8 88 0 0,-7 28-57 0 0,1 1 1 0 0,3 1-1 0 0,-9 65 1 0 0,0 6-250 0 0,6-57-51 0 0,-34 95 1 0 0,45-149 35 0 0,1-2-3 0 0,0 1-1 0 0,0-1 1 0 0,0 0-1 0 0,0 0 0 0 0,0 0 1 0 0,1 1-1 0 0,-1-1 1 0 0,1 0-1 0 0,0 1 1 0 0,-1-1-1 0 0,1 1 1 0 0,0-1-1 0 0,1 3 1 0 0,-1-5 8 0 0,0 0 0 0 0,1 0-1 0 0,-1 0 1 0 0,0 0 0 0 0,1 0 0 0 0,-1 0 0 0 0,0 0 0 0 0,0 0 0 0 0,1 0 0 0 0,-1 0 0 0 0,0 0 0 0 0,0 0 0 0 0,1 0 0 0 0,-1 0-1 0 0,0 0 1 0 0,0-1 0 0 0,1 1 0 0 0,-1 0 0 0 0,0 0 0 0 0,0 0 0 0 0,0 0 0 0 0,1-1 0 0 0,-1 1 0 0 0,0 0 0 0 0,0 0 0 0 0,0 0-1 0 0,0-1 1 0 0,1 1 0 0 0,-1 0 0 0 0,0 0 0 0 0,0-1 0 0 0,0 1 0 0 0,0 0 0 0 0,0 0 0 0 0,0-1 0 0 0,0 1 0 0 0,0 0 0 0 0,0-1-1 0 0,6-11-256 0 0,6-22 208 0 0,-2-1-1 0 0,9-54 0 0 0,-4 14 79 0 0,-7 40 23 0 0,31-142-11 0 0,-30 127-56 0 0,3-80 0 0 0,-14 112 169 0 0,-1 15 79 0 0,-3 11 20 0 0,-11 29 79 0 0,2 1 0 0 0,1 0 0 0 0,-12 61-1 0 0,-13 122-331 0 0,8 75-302 0 0,29-230 254 0 0,2 1 0 0 0,14 96-1 0 0,-13-152 53 0 0,-1-5-10 0 0,1 0 0 0 0,0 0-1 0 0,0 1 1 0 0,1-1-1 0 0,0 0 1 0 0,0 0-1 0 0,0-1 1 0 0,0 1 0 0 0,4 6-1 0 0,-5-12 15 0 0,-1 0 1 0 0,0 1-1 0 0,0-1 0 0 0,1 0 0 0 0,-1 1 0 0 0,0-1 0 0 0,0 0 1 0 0,1 0-1 0 0,-1 1 0 0 0,0-1 0 0 0,1 0 0 0 0,-1 0 0 0 0,1 0 0 0 0,-1 1 1 0 0,0-1-1 0 0,1 0 0 0 0,-1 0 0 0 0,1 0 0 0 0,-1 0 0 0 0,0 0 1 0 0,1 0-1 0 0,-1 0 0 0 0,1 0 0 0 0,-1 0 0 0 0,0 0 0 0 0,1 0 1 0 0,-1 0-1 0 0,1 0 0 0 0,-1 0 0 0 0,0 0 0 0 0,1 0 0 0 0,-1 0 0 0 0,1 0 1 0 0,-1-1-1 0 0,0 1 0 0 0,1 0 0 0 0,-1 0 0 0 0,0 0 0 0 0,1-1 1 0 0,-1 1-1 0 0,0 0 0 0 0,1-1 0 0 0,-1 1 0 0 0,0 0 0 0 0,0-1 1 0 0,1 1-1 0 0,-1 0 0 0 0,0-1 0 0 0,0 1 0 0 0,0 0 0 0 0,1-1 1 0 0,-1 0-1 0 0,9-21-78 0 0,8-47 219 0 0,8-81 1 0 0,-15 83-119 0 0,21-140-43 0 0,34-201-428 0 0,-28 187 308 0 0,-35 212 172 0 0,1 0 0 0 0,0 0 0 0 0,0 0-1 0 0,1 1 1 0 0,0-1 0 0 0,0 1 0 0 0,11-15 0 0 0,-7 12 19 0 0,-1-1 1 0 0,9-20 0 0 0,-14 17 143 0 0,-2 7 55 0 0,0 8-220 0 0,0 0 0 0 0,0 0 0 0 0,0 0 0 0 0,0 0 0 0 0,0 0 0 0 0,0-1 0 0 0,0 1 0 0 0,0 0 0 0 0,0 0 0 0 0,0 0 0 0 0,0 0 0 0 0,0 0 0 0 0,0 0 0 0 0,0 0 0 0 0,0 0 0 0 0,0-1-1 0 0,0 1 1 0 0,-1 0 0 0 0,1 0 0 0 0,0 0 0 0 0,0 0 0 0 0,0 0 0 0 0,0 0 0 0 0,0 0 0 0 0,0 0 0 0 0,0 0 0 0 0,0 0 0 0 0,0 0 0 0 0,0 0 0 0 0,-1 0 0 0 0,1 0 0 0 0,0 0 0 0 0,0 0 0 0 0,0 0 0 0 0,0 0 0 0 0,0 0 0 0 0,0 0 0 0 0,0 0 0 0 0,-1 0-1 0 0,1 0 1 0 0,0 0 0 0 0,0 0 0 0 0,0 0 0 0 0,0 0 0 0 0,-2 2 11 0 0,1-1 0 0 0,-1 1 0 0 0,1 1-1 0 0,0-1 1 0 0,0 0 0 0 0,0 0 0 0 0,0 0-1 0 0,0 0 1 0 0,0 1 0 0 0,0 3 0 0 0,-2 1-24 0 0,-2 13 73 0 0,0-1 0 0 0,1 1 0 0 0,1 0 0 0 0,-1 29 0 0 0,4-48-70 0 0,-2 25 148 0 0,2 44 1 0 0,1-62-132 0 0,-1-1 1 0 0,2 1 0 0 0,-1-1-1 0 0,1 1 1 0 0,0-1 0 0 0,0 0-1 0 0,1 1 1 0 0,0-1 0 0 0,0 0-1 0 0,7 9 1 0 0,-10-16-30 0 0,0 1 0 0 0,1-1 0 0 0,-1 1 0 0 0,1-1 0 0 0,-1 1 0 0 0,1-1 0 0 0,0 1 0 0 0,-1-1 0 0 0,1 1 0 0 0,-1-1 0 0 0,1 1 0 0 0,0-1-1 0 0,-1 0 1 0 0,1 0 0 0 0,0 1 0 0 0,-1-1 0 0 0,1 0 0 0 0,0 0 0 0 0,0 0 0 0 0,-1 0 0 0 0,1 1 0 0 0,0-1 0 0 0,0 0 0 0 0,-1-1 0 0 0,1 1 0 0 0,0 0 0 0 0,-1 0 0 0 0,1 0 0 0 0,0 0 0 0 0,0 0-1 0 0,-1-1 1 0 0,1 1 0 0 0,0 0 0 0 0,-1-1 0 0 0,1 1 0 0 0,0 0 0 0 0,-1-1 0 0 0,1 1 0 0 0,-1-1 0 0 0,2 0 0 0 0,2-4-60 0 0,1 1-1 0 0,-1-1 1 0 0,8-11-1 0 0,-4 5 53 0 0,6-6 2 0 0,-2-2 0 0 0,0 0 0 0 0,-1 0 0 0 0,-1-1 0 0 0,12-33 0 0 0,-13 30 2 0 0,-4 12 7 0 0,-1 0-1 0 0,-1 0 1 0 0,0-1 0 0 0,2-13-1 0 0,-12 31 569 0 0,-2 6-259 0 0,-32 66-11 0 0,-61 164 0 0 0,92-222-274 0 0,8-16-36 0 0,0 0 0 0 0,0 0 0 0 0,0 0 0 0 0,1 0 0 0 0,-1 0 0 0 0,1 1 0 0 0,0-1 0 0 0,0 0 0 0 0,0 1 0 0 0,1-1 1 0 0,-1 6-1 0 0,1-10 4 0 0,0 0 0 0 0,0 1 0 0 0,0-1 0 0 0,0 0-1 0 0,1 1 1 0 0,-1-1 0 0 0,0 0 0 0 0,0 1 0 0 0,0-1 0 0 0,0 0 0 0 0,0 0 0 0 0,0 1 0 0 0,0-1 0 0 0,1 0 0 0 0,-1 1 0 0 0,0-1 0 0 0,0 0 0 0 0,0 0 0 0 0,1 1 0 0 0,-1-1 0 0 0,0 0 0 0 0,0 0 0 0 0,1 0 0 0 0,-1 1 0 0 0,0-1 0 0 0,0 0 0 0 0,1 0 0 0 0,-1 0 0 0 0,0 0 0 0 0,1 0 0 0 0,-1 1 0 0 0,10-7-328 0 0,7-17 70 0 0,-15 21 301 0 0,7-15-53 0 0,0 0 1 0 0,0-1-1 0 0,-2 0 1 0 0,8-27-1 0 0,4-9 50 0 0,-13 37-18 0 0,0 0-1 0 0,-1 0 0 0 0,-1-1 1 0 0,-1 0-1 0 0,0 0 1 0 0,-2 0-1 0 0,0 0 0 0 0,-1 0 1 0 0,0 0-1 0 0,-6-31 0 0 0,6 48-1 0 0,-1 0-1 0 0,1 0 1 0 0,0 0-1 0 0,0 0 1 0 0,-1-1-1 0 0,1 1 1 0 0,-1 0-1 0 0,1 0 1 0 0,-1 0-1 0 0,1 1 1 0 0,-1-1-1 0 0,0 0 1 0 0,1 0-1 0 0,-1 0 1 0 0,0 0-1 0 0,0 0 1 0 0,0 1-1 0 0,0-1 1 0 0,1 0-1 0 0,-1 1 0 0 0,0-1 1 0 0,-2 0-1 0 0,3 1 5 0 0,-1 0 0 0 0,0 0 0 0 0,0 0 0 0 0,1 1 0 0 0,-1-1 0 0 0,0 0 0 0 0,1 0-1 0 0,-1 0 1 0 0,0 1 0 0 0,1-1 0 0 0,-1 0 0 0 0,0 1 0 0 0,1-1 0 0 0,-1 1 0 0 0,0-1-1 0 0,1 0 1 0 0,-1 1 0 0 0,1 0 0 0 0,-1-1 0 0 0,1 1 0 0 0,-1-1 0 0 0,1 1 0 0 0,0-1-1 0 0,-1 1 1 0 0,1 0 0 0 0,0-1 0 0 0,-1 1 0 0 0,1 0 0 0 0,0-1 0 0 0,0 1 0 0 0,0 0-1 0 0,-1 0 1 0 0,1 1 0 0 0,-4 17 51 0 0,1-1-1 0 0,1 1 1 0 0,1 0-1 0 0,0 1 1 0 0,2-1-1 0 0,0 0 1 0 0,6 32-1 0 0,-7-49-64 0 0,0 0-1 0 0,1 0 1 0 0,-1 0 0 0 0,1 0-1 0 0,-1 0 1 0 0,1 0-1 0 0,0 0 1 0 0,0 0-1 0 0,0-1 1 0 0,0 1 0 0 0,0 0-1 0 0,0-1 1 0 0,0 1-1 0 0,1-1 1 0 0,-1 1-1 0 0,0-1 1 0 0,1 1-1 0 0,-1-1 1 0 0,1 0 0 0 0,0 0-1 0 0,-1 0 1 0 0,3 1-1 0 0,-1-1-30 0 0,0 0 0 0 0,0 0-1 0 0,0-1 1 0 0,0 0-1 0 0,0 1 1 0 0,0-1 0 0 0,0 0-1 0 0,0 0 1 0 0,0-1-1 0 0,0 1 1 0 0,0-1 0 0 0,0 1-1 0 0,0-1 1 0 0,3-2-1 0 0,4-1 2 0 0,0 0 0 0 0,0 0 0 0 0,0-2 0 0 0,-1 1-1 0 0,0-1 1 0 0,0 0 0 0 0,-1-1 0 0 0,11-11 0 0 0,-13 13 56 0 0,-1-1 0 0 0,0 1 0 0 0,-1-2 0 0 0,1 1 0 0 0,-1 0 0 0 0,-1-1 0 0 0,1 0 0 0 0,-1 0 0 0 0,0 0 1 0 0,0 0-1 0 0,-1 0 0 0 0,2-14 0 0 0,-3 6 72 0 0,-1 15-84 0 0,0-1 0 0 0,0 1 0 0 0,0-1 0 0 0,0 1 0 0 0,0-1 0 0 0,0 1 0 0 0,0-1 0 0 0,0 1 0 0 0,0-1 0 0 0,0 1 0 0 0,0-1 0 0 0,0 1 1 0 0,0-1-1 0 0,0 1 0 0 0,-1-1 0 0 0,1 1 0 0 0,0-1 0 0 0,0 1 0 0 0,-1-1 0 0 0,1 1 0 0 0,0 0 0 0 0,-1-1 0 0 0,0 0 0 0 0,1 2 3 0 0,0-1-1 0 0,-1 1 1 0 0,1-1 0 0 0,0 0-1 0 0,-1 1 1 0 0,1-1 0 0 0,0 1-1 0 0,-1 0 1 0 0,1-1 0 0 0,0 1-1 0 0,0-1 1 0 0,-1 1 0 0 0,1-1-1 0 0,0 1 1 0 0,0 0 0 0 0,0-1-1 0 0,0 1 1 0 0,0-1 0 0 0,0 2-1 0 0,-1 14 205 0 0,1-14-192 0 0,1 17 13 0 0,1 0 0 0 0,1 0 0 0 0,0 0 0 0 0,2 0 0 0 0,8 25 0 0 0,-10-35-26 0 0,1 0 0 0 0,0 0 0 0 0,1 0 0 0 0,0 0 0 0 0,0-1 0 0 0,1 0 0 0 0,8 10 0 0 0,-13-21-68 0 0,-1 0 0 0 0,1 0 1 0 0,-1-1-1 0 0,0 1 0 0 0,0 0 1 0 0,0-6-1 0 0,-1 2 73 0 0,-3-27-130 0 0,-16-61-1 0 0,19 93 99 0 0,0 0 0 0 0,0 1 0 0 0,0-1-1 0 0,0 0 1 0 0,0 0 0 0 0,-1 0 0 0 0,1 1 0 0 0,-1-1-1 0 0,1 1 1 0 0,-2-2 0 0 0,2 3 17 0 0,1-1 0 0 0,0 1 0 0 0,-1 0-1 0 0,1-1 1 0 0,0 1 0 0 0,-1 0 0 0 0,1 0 0 0 0,0 0 0 0 0,-1-1-1 0 0,1 1 1 0 0,-1 0 0 0 0,1 0 0 0 0,0 0 0 0 0,-1 0 0 0 0,1 0-1 0 0,-1 0 1 0 0,1 0 0 0 0,-1 0 0 0 0,1 0 0 0 0,0 0 0 0 0,-1 0 0 0 0,1 0-1 0 0,-1 0 1 0 0,1 0 0 0 0,-1 0 0 0 0,1 0 0 0 0,0 0 0 0 0,-1 1-1 0 0,1-1 1 0 0,-1 0 0 0 0,1 0 0 0 0,0 0 0 0 0,-1 1 0 0 0,1-1-1 0 0,0 0 1 0 0,-1 1 0 0 0,1-1 0 0 0,0 0 0 0 0,-1 0 0 0 0,1 1-1 0 0,0-1 1 0 0,0 1 0 0 0,0-1 0 0 0,-1 0 0 0 0,1 1 0 0 0,0-1-1 0 0,0 1 1 0 0,0-1 0 0 0,0 0 0 0 0,0 1 0 0 0,0-1 0 0 0,-1 1-1 0 0,1-1 1 0 0,0 1 0 0 0,0 0 0 0 0,0 3 29 0 0,-1 1 0 0 0,1-1 1 0 0,0 0-1 0 0,0 1 0 0 0,1-1 0 0 0,-1 1 1 0 0,1-1-1 0 0,0 1 0 0 0,0-1 0 0 0,2 5 1 0 0,1 2 77 0 0,1 1 0 0 0,9 15 0 0 0,9 10-78 0 0,-14-24-4 0 0,0 1-1 0 0,9 21 1 0 0,-16-31-55 0 0,2 6 50 0 0,0-2 0 0 0,8 14 0 0 0,-11-20-39 0 0,0-1 0 0 0,0 1 0 0 0,0-1-1 0 0,0 1 1 0 0,0-1 0 0 0,0 1-1 0 0,1-1 1 0 0,-1 0 0 0 0,1 0-1 0 0,-1 0 1 0 0,1 0 0 0 0,-1 0-1 0 0,1 0 1 0 0,0 0 0 0 0,-1 0 0 0 0,1-1-1 0 0,0 1 1 0 0,0 0 0 0 0,0-1-1 0 0,2 1 1 0 0,-3-1 9 0 0,-1-1 0 0 0,1 1-1 0 0,0 0 1 0 0,0-1 0 0 0,-1 1 0 0 0,1-1-1 0 0,0 1 1 0 0,0-1 0 0 0,-1 1-1 0 0,1-1 1 0 0,0 1 0 0 0,-1-1 0 0 0,1 0-1 0 0,-1 1 1 0 0,1-1 0 0 0,-1 0 0 0 0,1 1-1 0 0,-1-1 1 0 0,0 0 0 0 0,1 0 0 0 0,-1 1-1 0 0,0-1 1 0 0,1 0 0 0 0,-1 0 0 0 0,0 0-1 0 0,0 0 1 0 0,0 1 0 0 0,0-1 0 0 0,0 0-1 0 0,0-2 1 0 0,0-26-44 0 0,0 22 54 0 0,-1 0 1 0 0,0 0-1 0 0,-1 0 1 0 0,1 0-1 0 0,-1 1 0 0 0,0-1 1 0 0,-1 0-1 0 0,0 1 1 0 0,0 0-1 0 0,-6-10 0 0 0,9 16-3 0 0,0 0-1 0 0,0 0 1 0 0,0 0 0 0 0,0 0-1 0 0,-1 0 1 0 0,1-1-1 0 0,0 1 1 0 0,0 0-1 0 0,0 0 1 0 0,0 0-1 0 0,0 0 1 0 0,0 0-1 0 0,0 0 1 0 0,0 0 0 0 0,0 0-1 0 0,0 0 1 0 0,0 0-1 0 0,-1 0 1 0 0,1 0-1 0 0,0 0 1 0 0,0 0-1 0 0,0 0 1 0 0,0 0 0 0 0,0 0-1 0 0,0 0 1 0 0,0 0-1 0 0,0 0 1 0 0,0 0-1 0 0,-1 0 1 0 0,1 0-1 0 0,0 0 1 0 0,0 0-1 0 0,0 0 1 0 0,0 0 0 0 0,0 0-1 0 0,0 1 1 0 0,0-1-1 0 0,0 0 1 0 0,0 0-1 0 0,0 0 1 0 0,0 0-1 0 0,0 0 1 0 0,0 0-1 0 0,-1 0 1 0 0,1 0 0 0 0,0 0-1 0 0,0 0 1 0 0,0 0-1 0 0,0 0 1 0 0,0 1-1 0 0,0-1 1 0 0,-3 8 72 0 0,0 7 67 0 0,-7 62 119 0 0,2 88-1 0 0,8-150-254 0 0,3 27-1 0 0,-2-38-26 0 0,0 1-1 0 0,0-1 0 0 0,0 1 0 0 0,0-1 0 0 0,1 0 0 0 0,-1 0 1 0 0,1 0-1 0 0,0 0 0 0 0,1 0 0 0 0,3 6 0 0 0,-5-10 12 0 0,-1 1 1 0 0,0-1-1 0 0,0 0 0 0 0,1 1 1 0 0,-1-1-1 0 0,0 0 0 0 0,1 1 1 0 0,-1-1-1 0 0,1 0 0 0 0,-1 1 1 0 0,0-1-1 0 0,1 0 0 0 0,-1 0 0 0 0,1 0 1 0 0,-1 1-1 0 0,0-1 0 0 0,1 0 1 0 0,-1 0-1 0 0,1 0 0 0 0,-1 0 1 0 0,1 0-1 0 0,-1 0 0 0 0,1 0 1 0 0,-1 0-1 0 0,1 0 0 0 0,-1 0 0 0 0,1 0 1 0 0,-1 0-1 0 0,0 0 0 0 0,1 0 1 0 0,0 0-1 0 0,0-1-1 0 0,0 0 0 0 0,0 0 0 0 0,-1 0 0 0 0,1 1 0 0 0,0-1 1 0 0,0 0-1 0 0,-1 0 0 0 0,1 0 0 0 0,0 0 0 0 0,-1 0 0 0 0,1 0 0 0 0,0-2 0 0 0,7-31 21 0 0,-5 12-12 0 0,-1 0 0 0 0,0-27 0 0 0,-2 40 7 0 0,-1 0 1 0 0,0 0-1 0 0,0 0 1 0 0,-1 0 0 0 0,0 0-1 0 0,-1 0 1 0 0,0 1-1 0 0,-4-10 1 0 0,6 17-2 0 0,1 1-1 0 0,0-1 1 0 0,0 1-1 0 0,0-1 1 0 0,-1 1 0 0 0,1-1-1 0 0,0 1 1 0 0,-1-1 0 0 0,1 1-1 0 0,0-1 1 0 0,-1 1 0 0 0,1-1-1 0 0,-1 1 1 0 0,1 0-1 0 0,0-1 1 0 0,-1 1 0 0 0,1 0-1 0 0,-1-1 1 0 0,1 1 0 0 0,-1 0-1 0 0,1 0 1 0 0,-1 0 0 0 0,1-1-1 0 0,-1 1 1 0 0,1 0-1 0 0,-1 0 1 0 0,-1 0 0 0 0,2 0 4 0 0,-1 1 1 0 0,0-1 0 0 0,0 0-1 0 0,1 1 1 0 0,-1-1 0 0 0,0 1-1 0 0,1-1 1 0 0,-1 1 0 0 0,1-1-1 0 0,-1 1 1 0 0,1 0 0 0 0,-1-1-1 0 0,1 1 1 0 0,-1 0 0 0 0,1-1-1 0 0,-1 2 1 0 0,-2 4 35 0 0,1-1-1 0 0,0 1 1 0 0,-3 11-1 0 0,-9 51 79 0 0,-6 102-1 0 0,20-167-120 0 0,-1 0-1 0 0,1-1 1 0 0,1 1-1 0 0,-1 0 0 0 0,0-1 1 0 0,2 6-1 0 0,-2-8-1 0 0,0 0 1 0 0,0 1-1 0 0,0-1 1 0 0,0 0-1 0 0,0 0 1 0 0,0 0-1 0 0,0 1 1 0 0,1-1-1 0 0,-1 0 1 0 0,0 0-1 0 0,0 0 0 0 0,0 1 1 0 0,0-1-1 0 0,1 0 1 0 0,-1 0-1 0 0,0 0 1 0 0,0 0-1 0 0,0 0 1 0 0,1 0-1 0 0,-1 1 1 0 0,0-1-1 0 0,0 0 0 0 0,1 0 1 0 0,-1 0-1 0 0,0 0 1 0 0,0 0-1 0 0,0 0 1 0 0,1 0-1 0 0,-1 0 1 0 0,1 0-7 0 0,0-1 0 0 0,0 1 0 0 0,0 0 0 0 0,0-1 1 0 0,0 1-1 0 0,-1-1 0 0 0,1 1 0 0 0,0-1 1 0 0,0 1-1 0 0,-1-1 0 0 0,1 0 0 0 0,0 0 0 0 0,8-9-13 0 0,-1 0-1 0 0,-1 0 0 0 0,0 0 0 0 0,0-1 0 0 0,6-16 0 0 0,22-61-50 0 0,-31 75 104 0 0,6-27 1 0 0,-9 35-15 0 0,0 1 1 0 0,-1-1-1 0 0,0 0 1 0 0,0 1 0 0 0,0-1-1 0 0,0 0 1 0 0,-1 0-1 0 0,1 1 1 0 0,-3-8 0 0 0,3 11-6 0 0,0 1 0 0 0,-1-1 0 0 0,1 0 0 0 0,0 1 1 0 0,-1-1-1 0 0,1 1 0 0 0,0-1 0 0 0,-1 0 0 0 0,1 1 0 0 0,-1-1 0 0 0,1 1 1 0 0,0-1-1 0 0,-1 1 0 0 0,1 0 0 0 0,-1-1 0 0 0,0 1 0 0 0,1-1 1 0 0,-1 1-1 0 0,1 0 0 0 0,-1-1 0 0 0,0 1 0 0 0,1 0 0 0 0,-1 0 1 0 0,1 0-1 0 0,-1-1 0 0 0,0 1 0 0 0,0 0 0 0 0,-1 0 1 0 0,0 0 0 0 0,1 1 0 0 0,-1-1 0 0 0,1 0 0 0 0,-1 1 0 0 0,1 0 0 0 0,-1-1 0 0 0,1 1 0 0 0,0 0 0 0 0,-1-1 0 0 0,-1 3 0 0 0,-2 0 5 0 0,1 1-1 0 0,-1 0 1 0 0,1 0 0 0 0,0 0-1 0 0,-5 8 1 0 0,-13 25-38 0 0,1 2-1 0 0,3 0 1 0 0,0 1 0 0 0,3 1 0 0 0,2 0 0 0 0,1 1 0 0 0,-7 51-1 0 0,18-87 45 0 0,-3 17-23 0 0,4-22-8 0 0,0 0 0 0 0,0 1 0 0 0,-1-1 0 0 0,2 0 0 0 0,-1 1 0 0 0,0-1 0 0 0,0 0 1 0 0,0 0-1 0 0,0 1 0 0 0,1-1 0 0 0,-1 0 0 0 0,1 0 0 0 0,0 2 0 0 0,-1-3 8 0 0,1 0-1 0 0,-1 0 0 0 0,0 1 1 0 0,1-1-1 0 0,-1 0 0 0 0,0 0 0 0 0,0 0 1 0 0,1 0-1 0 0,-1 0 0 0 0,0 0 1 0 0,1-1-1 0 0,-1 1 0 0 0,0 0 0 0 0,0 0 1 0 0,1 0-1 0 0,-1 0 0 0 0,0 0 1 0 0,1 0-1 0 0,-1 0 0 0 0,0-1 0 0 0,0 1 1 0 0,1 0-1 0 0,-1 0 0 0 0,0 0 1 0 0,0-1-1 0 0,0 1 0 0 0,1 0 0 0 0,-1 0 1 0 0,0 0-1 0 0,0-1 0 0 0,0 1 1 0 0,0 0-1 0 0,0-1 0 0 0,1 1 0 0 0,-1 0 1 0 0,0 0-1 0 0,0-1 0 0 0,0 1 0 0 0,0-1 1 0 0,6-11-17 0 0,2-10 29 0 0,-1-1 0 0 0,-1 0 0 0 0,-1 0-1 0 0,0 0 1 0 0,-2-1 0 0 0,0-46 0 0 0,-3 65-9 0 0,-1 0 1 0 0,1 0 0 0 0,-1 0-1 0 0,0 0 1 0 0,-2-6-1 0 0,2 10-1 0 0,1 1 0 0 0,0-1-1 0 0,0 0 1 0 0,-1 1 0 0 0,1-1 0 0 0,0 1-1 0 0,-1-1 1 0 0,1 1 0 0 0,0-1 0 0 0,-1 1-1 0 0,1-1 1 0 0,-1 1 0 0 0,1 0 0 0 0,-1-1-1 0 0,1 1 1 0 0,-1 0 0 0 0,1-1 0 0 0,-1 1-1 0 0,1 0 1 0 0,-2-1 0 0 0,1 1-3 0 0,0 0 1 0 0,0 0 0 0 0,0 1-1 0 0,1-1 1 0 0,-1 0-1 0 0,0 0 1 0 0,0 1-1 0 0,0-1 1 0 0,0 0 0 0 0,0 1-1 0 0,1-1 1 0 0,-1 1-1 0 0,0-1 1 0 0,0 1-1 0 0,1-1 1 0 0,-1 1-1 0 0,0 0 1 0 0,1-1 0 0 0,-1 2-1 0 0,-11 11-10 0 0,1 1 1 0 0,1 0-1 0 0,-15 27 0 0 0,5-7-23 0 0,-47 83 7 0 0,57-95-14 0 0,0 0-1 0 0,1 1 1 0 0,-8 36 0 0 0,16-57 36 0 0,1 0 1 0 0,0 1 0 0 0,-1-1-1 0 0,1 0 1 0 0,0 0-1 0 0,0 0 1 0 0,0 0 0 0 0,1 0-1 0 0,-1 0 1 0 0,1 4 0 0 0,-1-6 1 0 0,0 0 0 0 0,0 0 0 0 0,0 1 0 0 0,1-1 0 0 0,-1 0 0 0 0,0 0 0 0 0,0 0 1 0 0,0 1-1 0 0,0-1 0 0 0,1 0 0 0 0,-1 0 0 0 0,0 0 0 0 0,0 1 0 0 0,0-1 0 0 0,1 0 1 0 0,-1 0-1 0 0,0 0 0 0 0,0 0 0 0 0,1 0 0 0 0,-1 0 0 0 0,0 1 0 0 0,0-1 0 0 0,1 0 1 0 0,-1 0-1 0 0,0 0 0 0 0,1 0 0 0 0,-1 0 0 0 0,0 0 0 0 0,1 0 0 0 0,0-1 1 0 0,0 1-1 0 0,0 0 1 0 0,0-1-1 0 0,0 1 1 0 0,0-1 0 0 0,0 1-1 0 0,0-1 1 0 0,0 0-1 0 0,0 1 1 0 0,-1-1-1 0 0,3-1 1 0 0,9-12 15 0 0,0 0 0 0 0,18-30 0 0 0,-6 9 1 0 0,7-9 16 0 0,-2-1 0 0 0,29-62 1 0 0,-57 105-8 0 0,0 0 1 0 0,0 0 0 0 0,-1 0 0 0 0,1-1 0 0 0,0 1-1 0 0,-1 0 1 0 0,1-4 0 0 0,-1 6-20 0 0,0 0 0 0 0,0 0 0 0 0,0 0 0 0 0,0 0 0 0 0,0 0 0 0 0,0-1 0 0 0,0 1 0 0 0,0 0 1 0 0,0 0-1 0 0,0 0 0 0 0,0 0 0 0 0,0 0 0 0 0,0 0 0 0 0,-1-1 0 0 0,1 1 0 0 0,0 0 0 0 0,0 0 0 0 0,0 0 0 0 0,0 0 0 0 0,0 0 1 0 0,0 0-1 0 0,0 0 0 0 0,0 0 0 0 0,0-1 0 0 0,0 1 0 0 0,0 0 0 0 0,-1 0 0 0 0,1 0 0 0 0,0 0 0 0 0,0 0 0 0 0,0 0 0 0 0,0 0 1 0 0,0 0-1 0 0,0 0 0 0 0,-1 0 0 0 0,1 0 0 0 0,0 0 0 0 0,0 0 0 0 0,0 0 0 0 0,0 0 0 0 0,0 0 0 0 0,-1 0 0 0 0,-8 7 120 0 0,-3 6-111 0 0,2 0 0 0 0,0 0-1 0 0,-16 28 1 0 0,-18 50-10 0 0,32-66-31 0 0,11-23 27 0 0,-16 40-46 0 0,16-39 33 0 0,0 0 1 0 0,0 1-1 0 0,0-1 0 0 0,1 0 1 0 0,-1 0-1 0 0,1 0 1 0 0,0 1-1 0 0,0-1 1 0 0,0 0-1 0 0,0 1 0 0 0,2 4 1 0 0,-2-8 12 0 0,0 0 1 0 0,0 0 0 0 0,0 0 0 0 0,0 0-1 0 0,0 0 1 0 0,0 0 0 0 0,0 0-1 0 0,0 0 1 0 0,0 1 0 0 0,0-1-1 0 0,0 0 1 0 0,1 0 0 0 0,-1 0-1 0 0,0 0 1 0 0,0 0 0 0 0,0 0-1 0 0,0 0 1 0 0,0 0 0 0 0,0 0-1 0 0,0 0 1 0 0,0 0 0 0 0,0 0 0 0 0,1 0-1 0 0,-1 0 1 0 0,0 0 0 0 0,0 0-1 0 0,0 0 1 0 0,0 0 0 0 0,0 0-1 0 0,0 0 1 0 0,0 0 0 0 0,0 0-1 0 0,0 0 1 0 0,1 0 0 0 0,-1 0-1 0 0,0 0 1 0 0,0 0 0 0 0,0 0-1 0 0,0 0 1 0 0,0 0 0 0 0,0 0-1 0 0,0 0 1 0 0,0 0 0 0 0,0 0 0 0 0,1-1-1 0 0,5-4-17 0 0,7-10-10 0 0,-12 13 27 0 0,120-174-105 0 0,-106 152 103 0 0,18-23 48 0 0,-22 32-26 0 0,0 0 0 0 0,-1 0-1 0 0,-1-1 1 0 0,9-19 0 0 0,-38 64 199 0 0,-40 62-279 0 0,3-3-6 0 0,57-87 70 0 0,0-1-1 0 0,-1 1 0 0 0,1-1 0 0 0,0 1 0 0 0,0-1 0 0 0,0 1 1 0 0,-1-1-1 0 0,1 0 0 0 0,0 1 0 0 0,0-1 0 0 0,-1 1 0 0 0,1-1 0 0 0,0 0 1 0 0,-1 1-1 0 0,1-1 0 0 0,-1 0 0 0 0,1 1 0 0 0,0-1 0 0 0,-1 0 0 0 0,1 0 1 0 0,-1 1-1 0 0,1-1 0 0 0,-1 0 0 0 0,1 0 0 0 0,-1 0 0 0 0,1 0 0 0 0,-1 1 1 0 0,1-1-1 0 0,-1 0 0 0 0,0 0 0 0 0,0-1-2 0 0,1 1 0 0 0,-1-1 0 0 0,1 0-1 0 0,-1 1 1 0 0,0-1 0 0 0,1 0 0 0 0,-1 1 0 0 0,1-1 0 0 0,-1 0-1 0 0,1 0 1 0 0,0 1 0 0 0,-1-1 0 0 0,1 0 0 0 0,0 0 0 0 0,-1-1-1 0 0,-6-37-8 0 0,7 37 17 0 0,-4-55-105 0 0,3-70 0 0 0,13-56-100 0 0,-12 182 200 0 0,0 0 0 0 0,0 0 0 0 0,0 0-1 0 0,0 0 1 0 0,0 0 0 0 0,0 0-1 0 0,0 0 1 0 0,0 0 0 0 0,0 0 0 0 0,0 0-1 0 0,-1 0 1 0 0,1 0 0 0 0,0 0 0 0 0,-1 0-1 0 0,0-2 1 0 0,1 3 1 0 0,-1 0-1 0 0,1 0 1 0 0,0 0 0 0 0,-1-1 0 0 0,1 1-1 0 0,-1 0 1 0 0,1 0 0 0 0,0 0-1 0 0,-1 0 1 0 0,1 0 0 0 0,0-1-1 0 0,-1 1 1 0 0,1 0 0 0 0,-1 0-1 0 0,1 0 1 0 0,0 0 0 0 0,-1 0-1 0 0,1 0 1 0 0,-1 1 0 0 0,1-1 0 0 0,0 0-1 0 0,-1 0 1 0 0,1 0 0 0 0,-1 0-1 0 0,1 0 1 0 0,-1 1 0 0 0,-3 1 31 0 0,-1 1 1 0 0,1 0 0 0 0,-1 1 0 0 0,-5 5 0 0 0,6-5-29 0 0,-7 6-16 0 0,1 1 1 0 0,0 0 0 0 0,1 1-1 0 0,-12 19 1 0 0,-27 57 18 0 0,47-85-16 0 0,-18 34-8 0 0,2 2-1 0 0,1 0 0 0 0,-19 76 1 0 0,34-109 15 0 0,-3 16-27 0 0,3-21 21 0 0,1 0 0 0 0,0 0 1 0 0,0 0-1 0 0,0 0 1 0 0,0 0-1 0 0,0 0 1 0 0,0 1-1 0 0,0-1 1 0 0,1 0-1 0 0,-1 0 1 0 0,0 0-1 0 0,0 0 1 0 0,1 0-1 0 0,-1 0 1 0 0,1 1-1 0 0,0-2 0 0 0,-1 0-1 0 0,0 0 1 0 0,1 0 0 0 0,-1 0-1 0 0,0 0 1 0 0,1 0-1 0 0,-1 0 1 0 0,0 0-1 0 0,1 0 1 0 0,-1 0-1 0 0,1 0 1 0 0,-1 0-1 0 0,0 0 1 0 0,1 0-1 0 0,-1 0 1 0 0,0 0-1 0 0,1-1 1 0 0,-1 1-1 0 0,0 0 1 0 0,0 0-1 0 0,1 0 1 0 0,-1-1 0 0 0,0 1-1 0 0,1 0 1 0 0,-1 0-1 0 0,0-1 1 0 0,0 1-1 0 0,0 0 1 0 0,1-1-1 0 0,-1 1 1 0 0,0 0-1 0 0,0-1 1 0 0,10-12 32 0 0,-9 12-24 0 0,33-56-60 0 0,35-80 1 0 0,-22 40 98 0 0,-33 69-40 0 0,-1-1-1 0 0,10-36 1 0 0,-17 46 6 0 0,-1 0 1 0 0,-1-1-1 0 0,-1 1 0 0 0,0-33 1 0 0,-2 51 0 0 0,-1-1-1 0 0,0 1 1 0 0,0 0 0 0 0,-1 0 0 0 0,1 0-1 0 0,0 0 1 0 0,0-1 0 0 0,-1 1 0 0 0,1 0 0 0 0,0 0-1 0 0,-1 0 1 0 0,1 0 0 0 0,-2-2 0 0 0,2 3-1 0 0,-1 0-1 0 0,1-1 1 0 0,0 1 0 0 0,-1 0 0 0 0,1-1 0 0 0,-1 1-1 0 0,1 0 1 0 0,0 0 0 0 0,-1-1 0 0 0,1 1 0 0 0,-1 0 0 0 0,1 0-1 0 0,-1 0 1 0 0,1 0 0 0 0,-1 0 0 0 0,1 0 0 0 0,-1 0-1 0 0,1 0 1 0 0,-1 0 0 0 0,1 0 0 0 0,-1 0 0 0 0,0 0 0 0 0,-2 1 12 0 0,0 0 0 0 0,1 0 0 0 0,-1 0 0 0 0,0 1 0 0 0,0-1 0 0 0,1 1 0 0 0,-1-1 0 0 0,-4 5 0 0 0,-5 6-19 0 0,0 1 0 0 0,1 0 0 0 0,0 1 0 0 0,-17 30 1 0 0,8-14 5 0 0,0 3-49 0 0,-21 47 0 0 0,17-31 7 0 0,-50 112-105 0 0,71-150-47 0 0,10-18 72 0 0,10-17 45 0 0,20-45-40 0 0,18-29 60 0 0,11-17 73 0 0,-40 66-14 0 0,-17 31 11 0 0,0 0-1 0 0,-1-1 1 0 0,-1 0 0 0 0,5-22 0 0 0,-12 40-9 0 0,0 1 0 0 0,1-1 0 0 0,-1 0 0 0 0,0 0 0 0 0,0 1 0 0 0,0-1-1 0 0,0 0 1 0 0,0 1 0 0 0,0-1 0 0 0,0 0 0 0 0,0 0 0 0 0,0 1 0 0 0,0-1 0 0 0,0 0 0 0 0,0 0 0 0 0,0 1 0 0 0,-1-1 0 0 0,1 0 0 0 0,0 1 0 0 0,0-1 0 0 0,-2-1 0 0 0,2 2 1 0 0,-1 0 0 0 0,1 0 0 0 0,-1-1 0 0 0,1 1 0 0 0,-1 0 0 0 0,1 0 0 0 0,-1 0 0 0 0,1 0 0 0 0,-1 0 0 0 0,1 0 0 0 0,-1 0 0 0 0,1 0 0 0 0,-1 0 0 0 0,0 0 0 0 0,1 0-1 0 0,-1 0 1 0 0,1 1 0 0 0,-1-1 0 0 0,1 0 0 0 0,-1 0 0 0 0,0 1 0 0 0,-4 2 26 0 0,0 0 0 0 0,0 0 0 0 0,1 0 0 0 0,-6 5 1 0 0,0 3-31 0 0,0 0 1 0 0,1 1 0 0 0,0 0-1 0 0,1 1 1 0 0,-11 22 0 0 0,-4 6 48 0 0,-5 8-51 0 0,-43 103-1 0 0,-4 61-89 0 0,57-159 62 0 0,17-53 20 0 0,-82 276-228 0 0,81-264 131 0 0,8-18-183 0 0,8-20 40 0 0,41-97 56 0 0,105-268 107 0 0,-156 377 71 0 0,-2 6-1 0 0,0 0 0 0 0,1 0 0 0 0,0 0 0 0 0,5-10 0 0 0,-15 58 565 0 0,-93 431-242 0 0,92-436-272 0 0,-2-1 0 0 0,-24 59 0 0 0,41-144-414 0 0,39-169 159 0 0,26-157 58 0 0,-69 351 127 0 0,0-34 1 0 0,-3 51 29 0 0,0 0 1 0 0,-1-1-1 0 0,0 1 1 0 0,-1 0-1 0 0,0-1 1 0 0,0 1-1 0 0,-6-14 1 0 0,7 21-1 0 0,1 0 1 0 0,0 0-1 0 0,-1 0 0 0 0,1 0 1 0 0,-1 0-1 0 0,1 0 0 0 0,-1 0 1 0 0,1 0-1 0 0,-1 0 0 0 0,0 1 1 0 0,0-1-1 0 0,1 0 0 0 0,-1 0 1 0 0,0 1-1 0 0,0-1 0 0 0,0 0 1 0 0,1 1-1 0 0,-1-1 0 0 0,0 1 1 0 0,0 0-1 0 0,0-1 0 0 0,0 1 0 0 0,0 0 1 0 0,0-1-1 0 0,0 1 0 0 0,0 0 1 0 0,0 0-1 0 0,0 0 0 0 0,0 0 1 0 0,-1 0-1 0 0,1 0 0 0 0,0 0 1 0 0,0 0-1 0 0,0 0 0 0 0,0 1 1 0 0,0-1-1 0 0,0 0 0 0 0,0 1 1 0 0,0-1-1 0 0,0 0 0 0 0,1 1 1 0 0,-1-1-1 0 0,0 1 0 0 0,-1 1 1 0 0,-2 0-6 0 0,1 1 0 0 0,-1 0 0 0 0,1 1 0 0 0,0-1 0 0 0,0 1 0 0 0,0-1 1 0 0,1 1-1 0 0,-1 0 0 0 0,-1 4 0 0 0,-14 33 34 0 0,2 0-1 0 0,-20 86 1 0 0,-2 91-147 0 0,21-11-115 0 0,17-171 142 0 0,2 0-1 0 0,1 0 0 0 0,13 61 1 0 0,-15-93 54 0 0,0 0 1 0 0,1 0 0 0 0,-1 0 0 0 0,1 0 0 0 0,2 4 0 0 0,-4-7 23 0 0,0-1 0 0 0,1 1 1 0 0,-1-1-1 0 0,0 0 0 0 0,1 1 0 0 0,-1-1 0 0 0,0 0 0 0 0,1 1 0 0 0,-1-1 0 0 0,0 0 0 0 0,1 1 0 0 0,-1-1 0 0 0,0 0 1 0 0,1 0-1 0 0,-1 0 0 0 0,1 1 0 0 0,-1-1 0 0 0,1 0 0 0 0,-1 0 0 0 0,0 0 0 0 0,1 0 0 0 0,0 0 0 0 0,0 0 1 0 0,-1 0-1 0 0,1 0 0 0 0,0-1 0 0 0,0 1 0 0 0,-1-1 0 0 0,1 1 0 0 0,0 0 1 0 0,-1-1-1 0 0,1 1 0 0 0,-1-1 0 0 0,1 1 0 0 0,-1-1 0 0 0,1 0 0 0 0,-1 1 0 0 0,1-1 1 0 0,-1 1-1 0 0,1-1 0 0 0,0-1 0 0 0,3-6 17 0 0,0-1-1 0 0,0-1 1 0 0,-1 1 0 0 0,0 0-1 0 0,-1-1 1 0 0,3-18 0 0 0,0-1 2 0 0,50-295-53 0 0,-41 230-30 0 0,-13 87 66 0 0,0-5-29 0 0,1 0 1 0 0,0 1 0 0 0,1-1-1 0 0,8-18 1 0 0,-11 30 38 0 0,0 0 1 0 0,0 0-1 0 0,0 0 0 0 0,0 0 1 0 0,0 0-1 0 0,0 0 0 0 0,0 0 1 0 0,0 0-1 0 0,0 0 0 0 0,0 0 1 0 0,0 0-1 0 0,0 0 0 0 0,0 0 1 0 0,0 0-1 0 0,0 0 0 0 0,0 0 1 0 0,1 0-1 0 0,-1 0 0 0 0,0 0 0 0 0,0 0 1 0 0,0 0-1 0 0,0 0 0 0 0,0 0 1 0 0,0 0-1 0 0,0 0 0 0 0,0 0 1 0 0,0 0-1 0 0,0 0 0 0 0,0 0 1 0 0,0 0-1 0 0,0 0 0 0 0,1 0 1 0 0,-1 0-1 0 0,0 0 0 0 0,0 0 1 0 0,0 0-1 0 0,0 0 0 0 0,0 0 1 0 0,0 0-1 0 0,0 0 0 0 0,0 0 1 0 0,0 0-1 0 0,0 0 0 0 0,0 0 1 0 0,0 0-1 0 0,0 0 0 0 0,0 0 1 0 0,0 0-1 0 0,0 0 0 0 0,0 0 1 0 0,0-1-1 0 0,1 1 0 0 0,-1 0 1 0 0,0 0-1 0 0,0 0 0 0 0,0 0 0 0 0,0 0 1 0 0,0 0-1 0 0,0 0 0 0 0,0 0 1 0 0,0 0-1 0 0,1 10 197 0 0,-2 13 71 0 0,-13 103 412 0 0,-33 318-143 0 0,30-147-632 0 0,17-289-179 0 0,3-17 86 0 0,2-16 119 0 0,25-177-21 0 0,37-98 3 0 0,-58 268 260 0 0,-9 32-160 0 0,0 0 1 0 0,0 0-1 0 0,0 0 0 0 0,0 0 1 0 0,0 0-1 0 0,0 0 0 0 0,0 0 1 0 0,0 1-1 0 0,1-1 0 0 0,-1 0 1 0 0,0 0-1 0 0,0 0 0 0 0,0 0 1 0 0,0 0-1 0 0,0 0 0 0 0,0 0 1 0 0,0 0-1 0 0,0-1 0 0 0,0 1 1 0 0,0 0-1 0 0,0 0 0 0 0,0 0 1 0 0,0 0-1 0 0,0 0 0 0 0,0 0 1 0 0,0 0-1 0 0,0 0 0 0 0,0 0 0 0 0,0 0 1 0 0,1 0-1 0 0,-4 19 448 0 0,-7 68-156 0 0,4 167-1 0 0,7-174-298 0 0,-2-26-53 0 0,0 2-166 0 0,10 87 0 0 0,-9-142 195 0 0,0-1 0 0 0,0 1-1 0 0,0 0 1 0 0,0-1 0 0 0,0 1 0 0 0,0 0-1 0 0,0-1 1 0 0,1 1 0 0 0,-1 0 0 0 0,0-1-1 0 0,0 1 1 0 0,0-1 0 0 0,1 1 0 0 0,-1 0-1 0 0,0-1 1 0 0,1 1 0 0 0,-1-1 0 0 0,1 2-1 0 0,4-11-364 0 0,1-20 153 0 0,5-75 123 0 0,-5 0 0 0 0,-12-172 0 0 0,5 255 101 0 0,-1 1 0 0 0,-1 0 1 0 0,0 0-1 0 0,-10-28 1 0 0,13 48 13 0 0,0-1 1 0 0,0 1 0 0 0,0-1-1 0 0,0 1 1 0 0,0 0 0 0 0,0-1-1 0 0,0 1 1 0 0,-1-1-1 0 0,1 1 1 0 0,0 0 0 0 0,0-1-1 0 0,0 1 1 0 0,-1-1-1 0 0,1 1 1 0 0,0 0 0 0 0,-1-1-1 0 0,1 1 1 0 0,0 0-1 0 0,-1-1 1 0 0,1 1 0 0 0,0 0-1 0 0,-1 0 1 0 0,1-1-1 0 0,0 1 1 0 0,-1 0 0 0 0,1 0-1 0 0,-1 0 1 0 0,1 0 0 0 0,0 0-1 0 0,-1-1 1 0 0,0 1-1 0 0,0 1 5 0 0,1-1 0 0 0,-1 1 0 0 0,0-1 0 0 0,1 1 0 0 0,-1-1 0 0 0,1 1 0 0 0,-1 0 0 0 0,1-1 0 0 0,-1 1 0 0 0,1-1 1 0 0,-1 1-1 0 0,1 0 0 0 0,0 0 0 0 0,-1-1 0 0 0,1 2 0 0 0,-10 30 181 0 0,5-1-84 0 0,1-1 1 0 0,1 1-1 0 0,2 36 1 0 0,10 94-175 0 0,-5-122 73 0 0,8 153-224 0 0,-7-64-272 0 0,-4-115 434 0 0,0 7-49 0 0,-1-15-69 0 0,-2-7-142 0 0,-52-146 131 0 0,-40-68 303 0 0,51 137-119 0 0,43 78 3 0 0,0 1-1 0 0,0 0 0 0 0,0-1 1 0 0,0 1-1 0 0,-1-1 1 0 0,1 1-1 0 0,0 0 1 0 0,0-1-1 0 0,0 1 0 0 0,-1 0 1 0 0,1 0-1 0 0,0-1 1 0 0,0 1-1 0 0,-1 0 0 0 0,1-1 1 0 0,0 1-1 0 0,-1 0 1 0 0,1 0-1 0 0,0 0 1 0 0,-1-1-1 0 0,1 1 0 0 0,0 0 1 0 0,-1 0-1 0 0,1 0 1 0 0,0 0-1 0 0,-1 0 1 0 0,1 0-1 0 0,0-1 0 0 0,-1 1 1 0 0,1 0-1 0 0,-1 0 1 0 0,1 0-1 0 0,0 0 0 0 0,-1 0 1 0 0,1 1-1 0 0,-1-1 1 0 0,1 0-1 0 0,0 0 1 0 0,-1 0-1 0 0,1 0 0 0 0,0 0 1 0 0,-1 0-1 0 0,1 1 1 0 0,0-1-1 0 0,-1 0 1 0 0,1 0-1 0 0,0 0 0 0 0,-1 1 1 0 0,1-1-1 0 0,0 0 1 0 0,0 1-1 0 0,-1-1 0 0 0,1 0 1 0 0,0 0-1 0 0,0 1 1 0 0,0-1-1 0 0,-1 0 1 0 0,1 1-1 0 0,0-1 0 0 0,0 1 1 0 0,0-1-1 0 0,0 0 1 0 0,0 1-1 0 0,0 0 1 0 0,-9 28 244 0 0,9-26-258 0 0,-5 27 67 0 0,1 0-1 0 0,1 0 1 0 0,2 0 0 0 0,2 31-1 0 0,21 119 204 0 0,-10-115-422 0 0,25 78-1 0 0,-24-104 66 0 0,2-1-1 0 0,1-1 0 0 0,26 44 1 0 0,-41-79 57 0 0,0-1-1 0 0,-1 1 1 0 0,1-1 0 0 0,0 1 0 0 0,1-1-1 0 0,-1 0 1 0 0,0 1 0 0 0,0-1-1 0 0,1 0 1 0 0,-1 0 0 0 0,3 2 0 0 0,-4-3 27 0 0,0 0 1 0 0,0 0-1 0 0,1 0 1 0 0,-1 0-1 0 0,0 0 1 0 0,0 0-1 0 0,0 0 1 0 0,1 0-1 0 0,-1 0 0 0 0,0 0 1 0 0,0 0-1 0 0,1 0 1 0 0,-1 0-1 0 0,0 0 1 0 0,0 0-1 0 0,0-1 1 0 0,1 1-1 0 0,-1 0 1 0 0,0 0-1 0 0,0 0 1 0 0,0 0-1 0 0,1 0 1 0 0,-1 0-1 0 0,0-1 1 0 0,0 1-1 0 0,0 0 1 0 0,0 0-1 0 0,0 0 1 0 0,1 0-1 0 0,-1-1 1 0 0,0 1-1 0 0,4-14-60 0 0,-4-11 77 0 0,0 0-1 0 0,-2 0 1 0 0,-4-27 0 0 0,-1-2-25 0 0,-14-246 49 0 0,3 41 1 0 0,16 242-39 0 0,2 8 37 0 0,-1-1-1 0 0,0 0 0 0 0,0 1 1 0 0,-1-1-1 0 0,0 1 1 0 0,-5-13-1 0 0,6 22-12 0 0,1-1 0 0 0,0 1-1 0 0,0 0 1 0 0,0 0 0 0 0,0-1 0 0 0,0 1 0 0 0,0 0-1 0 0,0 0 1 0 0,-1-1 0 0 0,1 1 0 0 0,0 0 0 0 0,0 0-1 0 0,0-1 1 0 0,-1 1 0 0 0,1 0 0 0 0,0 0 0 0 0,0 0-1 0 0,-1-1 1 0 0,1 1 0 0 0,0 0 0 0 0,0 0 0 0 0,-1 0-1 0 0,1 0 1 0 0,0 0 0 0 0,0 0 0 0 0,-1 0 0 0 0,1-1-1 0 0,0 1 1 0 0,-1 0 0 0 0,1 0 0 0 0,0 0 0 0 0,-1 0-1 0 0,-6 8 364 0 0,-1 15 23 0 0,3 2-234 0 0,0 1 0 0 0,2 0-1 0 0,0 31 1 0 0,6 79-172 0 0,5-33-61 0 0,33 158 1 0 0,18-24-629 0 0,-56-229 641 0 0,-3-5 17 0 0,1-1 1 0 0,-1 1-1 0 0,1 0 1 0 0,0-1-1 0 0,0 1 1 0 0,0-1-1 0 0,0 0 1 0 0,3 5-1 0 0,-4-24-413 0 0,-56-209 428 0 0,27 118 52 0 0,-11-54-21 0 0,39 161 2 0 0,1-1 0 0 0,0 1 0 0 0,-1 0 0 0 0,1 0 0 0 0,0 0 0 0 0,-1 0 0 0 0,1 0 0 0 0,-1 0 0 0 0,1 0 0 0 0,-1 0 0 0 0,0 0 0 0 0,0 0 0 0 0,1 0 1 0 0,-1 1-1 0 0,-1-2 0 0 0,2 2 0 0 0,-1 0 0 0 0,1 0 1 0 0,-1-1-1 0 0,1 1 0 0 0,0 0 1 0 0,-1 0-1 0 0,1 0 0 0 0,0 0 1 0 0,-1 0-1 0 0,1 1 0 0 0,-1-1 1 0 0,1 0-1 0 0,0 0 0 0 0,-1 0 1 0 0,1 0-1 0 0,0 0 0 0 0,-1 0 0 0 0,1 1 1 0 0,0-1-1 0 0,-1 0 0 0 0,1 0 1 0 0,0 0-1 0 0,0 1 0 0 0,-1-1 1 0 0,1 0-1 0 0,0 0 0 0 0,0 1 1 0 0,-1-1-1 0 0,1 1 0 0 0,-3 2 41 0 0,1 1 0 0 0,0 0-1 0 0,0 0 1 0 0,0-1 0 0 0,1 1-1 0 0,-2 6 1 0 0,-7 30-28 0 0,2 0 0 0 0,-5 72 0 0 0,9 84-309 0 0,4-173 207 0 0,0-3 34 0 0,2 51-145 0 0,-1-64 152 0 0,0-1-1 0 0,0 1 1 0 0,0-1-1 0 0,1 0 1 0 0,0 1-1 0 0,0-1 1 0 0,1 0-1 0 0,4 8 1 0 0,21 22-13 0 0,-7-12 121 0 0,-19-21-76 0 0,0 0-1 0 0,1 0 1 0 0,0-1 0 0 0,-1 1-1 0 0,1-1 1 0 0,0 0 0 0 0,0 0-1 0 0,1 0 1 0 0,-1 0 0 0 0,0 0-1 0 0,4 0 1 0 0,-6-1 4 0 0,0-1 0 0 0,0 0-1 0 0,0 1 1 0 0,0-1 0 0 0,0 0-1 0 0,0 0 1 0 0,0 0 0 0 0,0 0-1 0 0,0 0 1 0 0,0 0 0 0 0,0 0 0 0 0,0-1-1 0 0,0 1 1 0 0,0 0 0 0 0,0 0-1 0 0,0-1 1 0 0,-1 1 0 0 0,3-1-1 0 0,-2 0 0 0 0,0 0 0 0 0,0 0-1 0 0,-1 0 1 0 0,1 0-1 0 0,0 0 1 0 0,0 0-1 0 0,-1-1 1 0 0,1 1-1 0 0,0 0 1 0 0,-1 0-1 0 0,1-1 1 0 0,-1 1 0 0 0,0 0-1 0 0,1 0 1 0 0,-1-1-1 0 0,0 1 1 0 0,0-3-1 0 0,1-4 8 0 0,0 0-1 0 0,-1 0 1 0 0,0-1-1 0 0,-1 1 1 0 0,0 0-1 0 0,0 0 1 0 0,-1 0 0 0 0,0 0-1 0 0,0 0 1 0 0,-5-10-1 0 0,7 17-3 0 0,0 1-1 0 0,0 0 1 0 0,-1-1-1 0 0,1 1 1 0 0,0-1-1 0 0,0 1 1 0 0,-1 0-1 0 0,1-1 1 0 0,0 1-1 0 0,-1 0 1 0 0,1-1-1 0 0,0 1 1 0 0,-1 0-1 0 0,1 0 1 0 0,0-1-1 0 0,-1 1 1 0 0,1 0 0 0 0,-1 0-1 0 0,1-1 1 0 0,0 1-1 0 0,-1 0 1 0 0,1 0-1 0 0,-1 0 1 0 0,1 0-1 0 0,-1 0 1 0 0,1 0-1 0 0,-1 0 1 0 0,0 0-1 0 0,0 0 3 0 0,1 0 0 0 0,-1 1 0 0 0,0-1-1 0 0,0 1 1 0 0,0-1 0 0 0,1 1 0 0 0,-1-1 0 0 0,0 1 0 0 0,1-1-1 0 0,-1 1 1 0 0,1 0 0 0 0,-1-1 0 0 0,0 2 0 0 0,-2 2 5 0 0,1 0 1 0 0,0-1-1 0 0,0 1 1 0 0,1 0 0 0 0,-2 5-1 0 0,1 1-24 0 0,1 0-1 0 0,0 1 1 0 0,1-1-1 0 0,0 0 1 0 0,1 1-1 0 0,0-1 1 0 0,0 0 0 0 0,1 0-1 0 0,0 0 1 0 0,1 0-1 0 0,0 0 1 0 0,1-1-1 0 0,0 1 1 0 0,1-1-1 0 0,0 0 1 0 0,0 0-1 0 0,1-1 1 0 0,0 1-1 0 0,9 10 1 0 0,-13-18 5 0 0,0 1 0 0 0,-1-1-1 0 0,1 1 1 0 0,0-1 0 0 0,0 0 0 0 0,0 0 0 0 0,0 1 0 0 0,0-1 0 0 0,0 0-1 0 0,0-1 1 0 0,0 1 0 0 0,3 0 0 0 0,-4-1 8 0 0,-1 0 0 0 0,1 0 0 0 0,0 0 0 0 0,0 0 0 0 0,-1 0 0 0 0,1 0 0 0 0,0 0 1 0 0,-1 0-1 0 0,1 0 0 0 0,0-1 0 0 0,0 1 0 0 0,-1 0 0 0 0,1-1 0 0 0,0 1 0 0 0,-1 0 0 0 0,1-1 0 0 0,-1 1 0 0 0,1-1 0 0 0,-1 1 0 0 0,1-1 0 0 0,-1 1 1 0 0,1-1-1 0 0,-1 0 0 0 0,1 1 0 0 0,-1-1 0 0 0,1 1 0 0 0,-1-1 0 0 0,0 0 0 0 0,1 1 0 0 0,-1-1 0 0 0,0 0 0 0 0,0 0 0 0 0,0 1 0 0 0,0-1 0 0 0,1 0 1 0 0,-1 1-1 0 0,0-1 0 0 0,0 0 0 0 0,0-1 0 0 0,0-16 35 0 0,0-1 1 0 0,-1 0 0 0 0,-1 1-1 0 0,-1 0 1 0 0,-7-27-1 0 0,0-3-49 0 0,8 41 26 0 0,-12-58 24 0 0,13 60-26 0 0,-1-1 0 0 0,0 0 1 0 0,-1 1-1 0 0,1 0 0 0 0,-1-1 0 0 0,0 1 1 0 0,0 0-1 0 0,-7-7 0 0 0,10 11-1 0 0,-1 0 0 0 0,1 1 0 0 0,-1-1 0 0 0,1 1-1 0 0,-1-1 1 0 0,1 1 0 0 0,-1-1 0 0 0,1 1 0 0 0,-1-1-1 0 0,0 1 1 0 0,1 0 0 0 0,-1-1 0 0 0,0 1 0 0 0,1 0 0 0 0,-1 0-1 0 0,0-1 1 0 0,0 1 0 0 0,1 0 0 0 0,-1 0 0 0 0,-1 0 0 0 0,2 0-4 0 0,0 0 0 0 0,-1 1 1 0 0,1-1-1 0 0,0 0 1 0 0,-1 0-1 0 0,1 1 0 0 0,0-1 1 0 0,0 0-1 0 0,-1 1 1 0 0,1-1-1 0 0,0 0 0 0 0,0 1 1 0 0,-1-1-1 0 0,1 1 1 0 0,0-1-1 0 0,0 0 0 0 0,0 1 1 0 0,0-1-1 0 0,0 1 1 0 0,0-1-1 0 0,0 0 0 0 0,0 1 1 0 0,0-1-1 0 0,0 1 1 0 0,-1 4 9 0 0,1-1 0 0 0,1 1 0 0 0,-1 0 0 0 0,3 8 1 0 0,4 9 11 0 0,2-1 0 0 0,1 1 0 0 0,0-1 0 0 0,15 20 0 0 0,-22-35-16 0 0,4 6-19 0 0,0-1 0 0 0,1 0 1 0 0,0-1-1 0 0,0 0 1 0 0,1 0-1 0 0,1-1 1 0 0,0 0-1 0 0,15 11 0 0 0,-24-19 0 0 0,-1-1-1 0 0,1 1 1 0 0,-1-1 0 0 0,1 0-1 0 0,-1 1 1 0 0,1-1-1 0 0,-1 0 1 0 0,1 0-1 0 0,-1 0 1 0 0,1 1 0 0 0,0-1-1 0 0,-1 0 1 0 0,1 0-1 0 0,-1 0 1 0 0,1 0-1 0 0,-1 0 1 0 0,1 0 0 0 0,0 0-1 0 0,-1 0 1 0 0,1 0-1 0 0,-1 0 1 0 0,1 0-1 0 0,0 0 1 0 0,-1-1 0 0 0,1 1-1 0 0,-1 0 1 0 0,1 0-1 0 0,-1-1 1 0 0,1 1-1 0 0,-1 0 1 0 0,1-1 0 0 0,0 0-4 0 0,0 0 1 0 0,-1-1 0 0 0,1 1 0 0 0,0 0-1 0 0,-1 0 1 0 0,1-1 0 0 0,-1 1 0 0 0,0 0-1 0 0,0-1 1 0 0,1 1 0 0 0,-1-1 0 0 0,0-1-1 0 0,0-6 25 0 0,-1 0 0 0 0,1 0 0 0 0,-4-9 0 0 0,-12-57 42 0 0,-32-91 0 0 0,43 154-36 0 0,0 1 1 0 0,-1-1-1 0 0,-1 1 1 0 0,0 0-1 0 0,-9-12 1 0 0,16 23-18 0 0,0 0 1 0 0,0 0-1 0 0,0 0 0 0 0,0 0 1 0 0,0 0-1 0 0,0-1 1 0 0,0 1-1 0 0,-1 0 1 0 0,1 0-1 0 0,0 0 0 0 0,0 0 1 0 0,0 0-1 0 0,0 0 1 0 0,0 0-1 0 0,0-1 1 0 0,0 1-1 0 0,0 0 1 0 0,0 0-1 0 0,0 0 0 0 0,-1 0 1 0 0,1 0-1 0 0,0 0 1 0 0,0 0-1 0 0,0 0 1 0 0,0 0-1 0 0,0 0 1 0 0,0 0-1 0 0,0 0 0 0 0,-1 0 1 0 0,1 0-1 0 0,0 0 1 0 0,0 0-1 0 0,0 0 1 0 0,0 0-1 0 0,0 0 1 0 0,0 0-1 0 0,-1 0 0 0 0,1 0 1 0 0,0 0-1 0 0,0 0 1 0 0,0 0-1 0 0,0 0 1 0 0,0 0-1 0 0,0 0 1 0 0,-1 0-1 0 0,1 0 0 0 0,0 0 1 0 0,0 0-1 0 0,0 0 1 0 0,0 0-1 0 0,0 0 1 0 0,0 1-1 0 0,-1 8 93 0 0,4 12 8 0 0,5 3-32 0 0,1 0 1 0 0,1-1 0 0 0,21 34-1 0 0,-15-33-93 0 0,1-1 0 0 0,36 37 0 0 0,-37-43 43 0 0,-15-15-30 0 0,28 27-120 0 0,-27-28 97 0 0,0 1 1 0 0,0-1-1 0 0,0 1 0 0 0,0-1 1 0 0,0 0-1 0 0,0 0 1 0 0,0 1-1 0 0,1-2 1 0 0,-1 1-1 0 0,0 0 1 0 0,1 0-1 0 0,-1-1 0 0 0,5 1 1 0 0,-7-1 19 0 0,1 0 0 0 0,0-1 0 0 0,-1 1 0 0 0,1 0 0 0 0,0-1 0 0 0,-1 1 0 0 0,1 0 0 0 0,0-1 0 0 0,-1 1 0 0 0,1-1 0 0 0,-1 1 0 0 0,1-1 0 0 0,0 1 0 0 0,-1-1 0 0 0,1 1 0 0 0,-1-1 0 0 0,0 0 0 0 0,1 1 0 0 0,-1-1 0 0 0,0 0 0 0 0,1 1 0 0 0,-1-1 0 0 0,0 0 0 0 0,1 0 1 0 0,-1 1-1 0 0,0-1 0 0 0,0 0 0 0 0,0 0 0 0 0,0 1 0 0 0,0-1 0 0 0,0 0 0 0 0,0 0 0 0 0,0 1 0 0 0,0-2 0 0 0,-4-31 71 0 0,3 30-71 0 0,-16-78 108 0 0,-51-139 0 0 0,51 176 39 0 0,-45-77 0 0 0,54 109-86 0 0,5 12 53 0 0,2 7 32 0 0,2 6-72 0 0,1 0 1 0 0,0-1 0 0 0,1 1 0 0 0,0-1-1 0 0,9 22 1 0 0,33 57-31 0 0,-36-73-11 0 0,14 23-133 0 0,3-1-1 0 0,1-1 1 0 0,1-1 0 0 0,39 38-1 0 0,-67-75 96 0 0,1 0 0 0 0,0 0 0 0 0,-1 0 0 0 0,1-1 0 0 0,0 1 0 0 0,0 0 0 0 0,0 0 0 0 0,-1-1 0 0 0,1 1 0 0 0,0-1 0 0 0,0 1 0 0 0,0-1 0 0 0,0 1 0 0 0,0-1 0 0 0,0 0 0 0 0,0 1 0 0 0,2-1 0 0 0,-2 0 9 0 0,-1 0 0 0 0,0 0 0 0 0,1-1 0 0 0,-1 1 0 0 0,1 0 0 0 0,-1-1 0 0 0,0 1 0 0 0,1 0 0 0 0,-1-1 0 0 0,1 1 0 0 0,-1 0 0 0 0,0-1 0 0 0,0 1 1 0 0,1 0-1 0 0,-1-1 0 0 0,0 1 0 0 0,0-1 0 0 0,1 1 0 0 0,-1-1 0 0 0,0 1 0 0 0,0 0 0 0 0,0-1 0 0 0,0 1 0 0 0,0-1 0 0 0,0 1 0 0 0,0-1 0 0 0,1-5 6 0 0,-1 1 0 0 0,0-1 0 0 0,0 1-1 0 0,-1 0 1 0 0,-1-8 0 0 0,-12-44 68 0 0,-34-84 1 0 0,35 106-20 0 0,-140-305 121 0 0,149 333-214 0 0,-2-5 115 0 0,8 22 227 0 0,24 61-30 0 0,63 121-1 0 0,11-29-1120 0 0,-92-152 740 0 0,-5-6 69 0 0,0-1 1 0 0,0 1-1 0 0,0-1 0 0 0,1 0 1 0 0,0 0-1 0 0,5 4 0 0 0,-9-8 44 0 0,0 0-1 0 0,0 1 0 0 0,0-1 1 0 0,1 0-1 0 0,-1 0 0 0 0,0 0 1 0 0,0 0-1 0 0,1 0 0 0 0,-1 0 0 0 0,0 0 1 0 0,0 0-1 0 0,1 0 0 0 0,-1 0 1 0 0,0 0-1 0 0,0 0 0 0 0,1 0 0 0 0,-1 0 1 0 0,0 0-1 0 0,0 0 0 0 0,1 0 1 0 0,-1 0-1 0 0,0 0 0 0 0,0 0 0 0 0,1 0 1 0 0,-1 0-1 0 0,0 0 0 0 0,0 0 1 0 0,1-1-1 0 0,-1 1 0 0 0,0 0 0 0 0,0 0 1 0 0,0 0-1 0 0,1 0 0 0 0,-1-1 1 0 0,0 1-1 0 0,0 0 0 0 0,0 0 0 0 0,0 0 1 0 0,0-1-1 0 0,1 1 0 0 0,-1 0 1 0 0,0 0-1 0 0,0-1 0 0 0,0 1 1 0 0,0 0-1 0 0,0 0 0 0 0,0-1 0 0 0,0 1 1 0 0,0 0-1 0 0,0 0 0 0 0,0-1 1 0 0,0 1-1 0 0,0 0 0 0 0,0 0 0 0 0,0-1 1 0 0,0 1-1 0 0,0-17 10 0 0,-4-9 12 0 0,-1 1 0 0 0,-1 0 0 0 0,-10-25 0 0 0,2 4-53 0 0,-21-75 33 0 0,-90-326 279 0 0,120 422-298 0 0,5 19 68 0 0,-1-1 0 0 0,-1 0 0 0 0,-2-8 0 0 0,14 63 781 0 0,105 258-649 0 0,-103-278-303 0 0,-6-12 19 0 0,-5-11 75 0 0,1-1-1 0 0,-1 0 1 0 0,1 1 0 0 0,0-1-1 0 0,0 0 1 0 0,3 4-1 0 0,-5-8 23 0 0,1 0-1 0 0,-1 1 0 0 0,0-1 0 0 0,0 0 0 0 0,0 0 1 0 0,0 0-1 0 0,0 0 0 0 0,0 0 0 0 0,0 0 1 0 0,0 0-1 0 0,0 0 0 0 0,0 0 0 0 0,0 1 1 0 0,1-1-1 0 0,-1 0 0 0 0,0 0 0 0 0,0 0 0 0 0,0 0 1 0 0,0 0-1 0 0,0 0 0 0 0,0 0 0 0 0,0 0 1 0 0,1 0-1 0 0,-1 0 0 0 0,0 0 0 0 0,0 0 1 0 0,0 0-1 0 0,0 0 0 0 0,0 0 0 0 0,0 0 0 0 0,1 0 1 0 0,-1 0-1 0 0,0 0 0 0 0,0 0 0 0 0,0 0 1 0 0,0 0-1 0 0,0 0 0 0 0,0 0 0 0 0,0 0 0 0 0,1 0 1 0 0,-1-1-1 0 0,2-5-107 0 0,0-8 135 0 0,-3-8-9 0 0,-1 0 0 0 0,-2 0 0 0 0,0 1 0 0 0,-9-28 0 0 0,7 26-9 0 0,-73-214 107 0 0,39 126-100 0 0,32 86-89 0 0,1 0 0 0 0,-5-42 1 0 0,5-13 50 0 0,12 86 48 0 0,6 13 170 0 0,54 126 474 0 0,13 29-557 0 0,-72-162-157 0 0,-4-6 7 0 0,0-1 0 0 0,1 0 0 0 0,-1 1 1 0 0,1-1-1 0 0,1 0 0 0 0,-1 0 0 0 0,1-1 0 0 0,7 9 0 0 0,-11-13 31 0 0,1 0 0 0 0,-1 0 0 0 0,0 1 0 0 0,0-1 0 0 0,1 0 0 0 0,-1 0 0 0 0,0 0 0 0 0,0 1 0 0 0,1-1 1 0 0,-1 0-1 0 0,0 0 0 0 0,1 0 0 0 0,-1 0 0 0 0,0 0 0 0 0,0 0 0 0 0,1 0 0 0 0,-1 0 0 0 0,0 0 0 0 0,1 0 0 0 0,-1 0 0 0 0,0 0 0 0 0,1 0 0 0 0,-1 0 0 0 0,0 0 0 0 0,1 0 0 0 0,-1 0 0 0 0,0 0 1 0 0,1 0-1 0 0,-1-1 0 0 0,0 1 0 0 0,0 0 0 0 0,1 0 0 0 0,-1 0 0 0 0,0 0 0 0 0,1-1 0 0 0,3-12-127 0 0,-5-16 205 0 0,-4 10-46 0 0,0 1 0 0 0,-1-1 0 0 0,-1 1 0 0 0,0 0 0 0 0,-2 1 0 0 0,0 0 0 0 0,-20-27 0 0 0,-59-76-98 0 0,78 102 24 0 0,7 13 117 0 0,7 17 101 0 0,84 261 746 0 0,-6-19-831 0 0,-32-95-201 0 0,-40-127 99 0 0,20 57-583 0 0,-25-78 493 0 0,1 0-1 0 0,12 20 0 0 0,-22-43-99 0 0,-8-18 154 0 0,-65-106-115 0 0,16 33 45 0 0,99 179 815 0 0,17 34-613 0 0,46 61-268 0 0,-52-92-78 0 0,-42-66 229 0 0,-6-9 30 0 0,1 0 0 0 0,0-1 0 0 0,0 1 0 0 0,1-1 1 0 0,4 6-1 0 0,-7-12-12 0 0,0 0 0 0 0,-1 0 0 0 0,1-1 0 0 0,-1 1 0 0 0,-2-5 0 0 0,-43-98-14 0 0,13 34 14 0 0,-20-42-2 0 0,23 52-16 0 0,-42-124 0 0 0,70 176 13 0 0,-7-16 179 0 0,11 48 286 0 0,6 11-326 0 0,1 0 0 0 0,2 0-1 0 0,26 55 1 0 0,59 88-305 0 0,-81-151 169 0 0,27 46-319 0 0,52 67 1 0 0,-80-124 325 0 0,-9-13-35 0 0,-6-11-43 0 0,-3-4 109 0 0,0 1 1 0 0,-1 0-1 0 0,-12-22 0 0 0,-26-36 58 0 0,30 52-65 0 0,-99-138 75 0 0,110 154-58 0 0,-2-3 4 0 0,-1 1-1 0 0,1 0 0 0 0,-1 0 0 0 0,0 0 0 0 0,-1 1 0 0 0,1-1 1 0 0,-9-4-1 0 0,14 9-16 0 0,-1 0-1 0 0,1-1 1 0 0,0 1 0 0 0,0 0 0 0 0,0 0-1 0 0,-1 0 1 0 0,1 0 0 0 0,0 0 0 0 0,0 0 0 0 0,0 0-1 0 0,-1 0 1 0 0,1 0 0 0 0,0 0 0 0 0,0 0 0 0 0,-1 0-1 0 0,1 0 1 0 0,0 0 0 0 0,0 0 0 0 0,0 0-1 0 0,-1 0 1 0 0,1 0 0 0 0,0 0 0 0 0,0 0 0 0 0,0 1-1 0 0,-1-1 1 0 0,1 0 0 0 0,0 0 0 0 0,0 0-1 0 0,0 0 1 0 0,-1 0 0 0 0,1 0 0 0 0,0 1 0 0 0,0-1-1 0 0,0 0 1 0 0,0 0 0 0 0,0 0 0 0 0,-1 1 0 0 0,-1 10 125 0 0,5 12 15 0 0,10 28-122 0 0,2-1 1 0 0,3-1-1 0 0,23 47 0 0 0,-3-7-69 0 0,-27-62 35 0 0,-4-12-17 0 0,0 0-1 0 0,-2 1 1 0 0,0-1 0 0 0,0 1-1 0 0,-2 1 1 0 0,2 16-1 0 0,-4-32 30 0 0,-2 0-1 0 0,1 0 0 0 0,0 0 0 0 0,0 0 1 0 0,0 0-1 0 0,0 0 0 0 0,0 0 0 0 0,-1 0 0 0 0,1 0 1 0 0,0-1-1 0 0,-1 1 0 0 0,1 0 0 0 0,-1 0 0 0 0,1 0 1 0 0,-1 0-1 0 0,0-1 0 0 0,1 1 0 0 0,-1 0 0 0 0,1-1 1 0 0,-1 1-1 0 0,0 0 0 0 0,0-1 0 0 0,0 1 0 0 0,1-1 1 0 0,-1 1-1 0 0,0-1 0 0 0,0 1 0 0 0,0-1 0 0 0,0 0 1 0 0,0 1-1 0 0,0-1 0 0 0,1 0 0 0 0,-1 0 0 0 0,0 0 1 0 0,0 0-1 0 0,0 0 0 0 0,0 0 0 0 0,-2 0 1 0 0,-4 0-15 0 0,-1 0 0 0 0,0-1 0 0 0,-13-3 0 0 0,12 2-23 0 0,7 2 38 0 0,-113-24-63 0 0,95 18-28 0 0,1 0 0 0 0,1-1 0 0 0,-35-18 0 0 0,47 23-3 0 0,5 3 35 0 0,6 11 23 0 0,17 18 89 0 0,-20-28-53 0 0,-1-1 4 0 0,47 56 90 0 0,-42-50-82 0 0,1 0-1 0 0,0-1 1 0 0,1 1-1 0 0,0-2 1 0 0,13 9-1 0 0,-20-13-11 0 0,0-1 1 0 0,1 1-1 0 0,-1 0 1 0 0,0-1-1 0 0,0 1 0 0 0,1-1 1 0 0,-1 0-1 0 0,0 1 1 0 0,1-1-1 0 0,-1 0 0 0 0,1 0 1 0 0,-1 0-1 0 0,0 0 1 0 0,1 0-1 0 0,-1 0 0 0 0,0 0 1 0 0,1 0-1 0 0,-1 0 1 0 0,0-1-1 0 0,1 1 0 0 0,-1-1 1 0 0,2 0-1 0 0,-1 0 5 0 0,-1-1 0 0 0,1 1-1 0 0,-1 0 1 0 0,0-1 0 0 0,1 1-1 0 0,-1-1 1 0 0,0 1 0 0 0,0-1 0 0 0,0 0-1 0 0,0 1 1 0 0,-1-1 0 0 0,1 0 0 0 0,0 0-1 0 0,0-2 1 0 0,1-4 13 0 0,-1-1-1 0 0,1 1 1 0 0,-2-1-1 0 0,1 1 1 0 0,-1-1 0 0 0,-1-8-1 0 0,0 9-9 0 0,0 1 0 0 0,-1 0 1 0 0,0 0-1 0 0,0 0 0 0 0,-1 0 0 0 0,1 0 0 0 0,-1 0 0 0 0,-1 1 0 0 0,-7-11 0 0 0,9 14-5 0 0,0 0 0 0 0,0 0-1 0 0,0 1 1 0 0,0-1 0 0 0,-1 1-1 0 0,1 0 1 0 0,-1-1 0 0 0,0 1-1 0 0,0 1 1 0 0,0-1 0 0 0,0 0-1 0 0,0 1 1 0 0,0-1-1 0 0,0 1 1 0 0,0 0 0 0 0,0 0-1 0 0,-1 0 1 0 0,1 0 0 0 0,0 1-1 0 0,-1 0 1 0 0,1-1 0 0 0,-1 1-1 0 0,-4 1 1 0 0,8-1-9 0 0,-1 0 1 0 0,0 0-1 0 0,1 0 1 0 0,-1 0-1 0 0,0 0 1 0 0,1 0-1 0 0,-1 1 1 0 0,0-1-1 0 0,1 0 0 0 0,-1 0 1 0 0,1 1-1 0 0,-1-1 1 0 0,0 0-1 0 0,1 1 1 0 0,-1-1-1 0 0,1 1 1 0 0,-1-1-1 0 0,1 1 1 0 0,-1-1-1 0 0,1 1 1 0 0,-1-1-1 0 0,1 1 1 0 0,0-1-1 0 0,-1 1 0 0 0,1-1 1 0 0,0 1-1 0 0,-1 0 1 0 0,1 1-1 0 0,0-1 0 0 0,0 1 0 0 0,0-1-1 0 0,0 0 1 0 0,0 1 0 0 0,0-1 0 0 0,1 1 0 0 0,-1-1 0 0 0,0 0 0 0 0,1 1 0 0 0,-1-1-1 0 0,2 2 1 0 0,2 5-1 0 0,0-1-1 0 0,0 0 0 0 0,8 8 1 0 0,-11-14 6 0 0,9 10-11 0 0,0 0 1 0 0,1-1 0 0 0,0 0-1 0 0,1-1 1 0 0,0 0 0 0 0,1-1-1 0 0,0 0 1 0 0,0-1 0 0 0,0-1-1 0 0,1 0 1 0 0,0 0-1 0 0,27 5 1 0 0,-39-10 5 0 0,1-1 1 0 0,-1 1-1 0 0,1-1 0 0 0,-1 0 0 0 0,1 1 0 0 0,-1-1 1 0 0,1-1-1 0 0,-1 1 0 0 0,1 0 0 0 0,-1 0 1 0 0,0-1-1 0 0,1 0 0 0 0,-1 1 0 0 0,1-1 1 0 0,-1 0-1 0 0,0 0 0 0 0,0 0 0 0 0,5-3 0 0 0,-6 2 10 0 0,0 1-1 0 0,1-1 1 0 0,-1 1-1 0 0,0-1 0 0 0,0 0 1 0 0,0 1-1 0 0,0-1 1 0 0,0 0-1 0 0,0 0 0 0 0,-1 0 1 0 0,1 0-1 0 0,-1 0 0 0 0,1 0 1 0 0,-1 0-1 0 0,0 0 1 0 0,1 0-1 0 0,-1 0 0 0 0,0 0 1 0 0,-1 0-1 0 0,1 0 1 0 0,0 0-1 0 0,0 0 0 0 0,-2-3 1 0 0,-1-6 35 0 0,0 1 0 0 0,-1-1 0 0 0,0 1 0 0 0,-1 0-1 0 0,0 0 1 0 0,-1 1 0 0 0,0-1 0 0 0,0 1 0 0 0,-12-12 0 0 0,3 5 25 0 0,0 1 0 0 0,-1 1-1 0 0,0 1 1 0 0,-20-13 0 0 0,36 26-66 0 0,0 0 0 0 0,0 0 0 0 0,0 0 1 0 0,0 0-1 0 0,-1 0 0 0 0,1 0 0 0 0,0-1 1 0 0,0 1-1 0 0,0 0 0 0 0,0 0 0 0 0,0 0 1 0 0,0 0-1 0 0,0 0 0 0 0,-1 0 0 0 0,1 0 1 0 0,0 0-1 0 0,0-1 0 0 0,0 1 0 0 0,0 0 1 0 0,0 0-1 0 0,-1 0 0 0 0,1 0 0 0 0,0 0 1 0 0,0 0-1 0 0,0 0 0 0 0,0 0 0 0 0,0 0 1 0 0,-1 0-1 0 0,1 0 0 0 0,0 0 0 0 0,0 0 1 0 0,0 0-1 0 0,0 0 0 0 0,0 0 0 0 0,-1 0 1 0 0,1 0-1 0 0,0 0 0 0 0,0 0 0 0 0,0 1 1 0 0,0-1-1 0 0,0 0 0 0 0,-1 0 0 0 0,1 0 1 0 0,0 0-1 0 0,0 0 0 0 0,0 0 1 0 0,0 0-1 0 0,0 0 0 0 0,-1 1 0 0 0,4 9-24 0 0,9 11 14 0 0,2-4 16 0 0,0 0 0 0 0,1-1 0 0 0,1-1 0 0 0,34 25 0 0 0,-3-2-4 0 0,-38-29-30 0 0,-6-6 22 0 0,1 1 0 0 0,0-1 0 0 0,-1 0 0 0 0,1 0 0 0 0,0 0 0 0 0,0 0 0 0 0,1-1 0 0 0,-1 0 0 0 0,8 3 0 0 0,-12-5 7 0 0,0 0 1 0 0,0 0-1 0 0,1 0 0 0 0,-1 0 1 0 0,0 0-1 0 0,0 0 1 0 0,0 0-1 0 0,0 0 0 0 0,0 0 1 0 0,0 0-1 0 0,1 0 0 0 0,-1 0 1 0 0,0 0-1 0 0,0 0 1 0 0,0 0-1 0 0,0 0 0 0 0,0 0 1 0 0,0 0-1 0 0,1 0 1 0 0,-1 0-1 0 0,0 0 0 0 0,0 0 1 0 0,0-1-1 0 0,0 1 0 0 0,0 0 1 0 0,0 0-1 0 0,0 0 1 0 0,0 0-1 0 0,1 0 0 0 0,-1 0 1 0 0,0 0-1 0 0,0-1 1 0 0,0 1-1 0 0,0 0 0 0 0,0 0 1 0 0,0 0-1 0 0,0 0 0 0 0,0 0 1 0 0,0 0-1 0 0,0-1 1 0 0,0 1-1 0 0,0 0 0 0 0,0 0 1 0 0,-2-10-4 0 0,-5-6 17 0 0,-16-27 45 0 0,-44-57-1 0 0,59 90-23 0 0,79 101 95 0 0,-60-79-135 0 0,0 0 0 0 0,0-1 0 0 0,2 0 1 0 0,-1-1-1 0 0,23 13 0 0 0,-35-23 5 0 0,0 1 0 0 0,0-1 0 0 0,1 0 0 0 0,-1 0 1 0 0,0 0-1 0 0,0 0 0 0 0,0 1 0 0 0,1-1 0 0 0,-1 0 0 0 0,0 0 0 0 0,1 0 0 0 0,-1 0 0 0 0,0 0 0 0 0,0 0 0 0 0,1 0 0 0 0,-1 0 0 0 0,0 1 0 0 0,0-1 0 0 0,1 0 0 0 0,-1 0 0 0 0,0 0 1 0 0,1-1-1 0 0,-1 1 0 0 0,0 0 0 0 0,0 0 0 0 0,1 0 0 0 0,-1 0 0 0 0,0 0 0 0 0,1 0 0 0 0,-1 0 0 0 0,0-1 0 0 0,-1-8 9 0 0,-13-16 11 0 0,12 21-19 0 0,-9-15 11 0 0,-5-7 16 0 0,12 18-16 0 0,6 9-8 0 0,-2-1-4 0 0,6 7-14 0 0,0-1 0 0 0,-1 1-1 0 0,0 1 1 0 0,-1-1 0 0 0,1 1 0 0 0,4 11-1 0 0,-9-19-47 0 0,0 0 0 0 0,0 0-1 0 0,0 1 1 0 0,0-1-1 0 0,0 0 1 0 0,0 0 0 0 0,0 0-1 0 0,0 1 1 0 0,0-1-1 0 0,0 0 1 0 0,0 0 0 0 0,0 1-1 0 0,0-1 1 0 0,0 0 0 0 0,0 0-1 0 0,0 0 1 0 0,0 1-1 0 0,0-1 1 0 0,0 0 0 0 0,0 0-1 0 0,0 1 1 0 0,0-1-1 0 0,0 0 1 0 0,-1 0 0 0 0,1 0-1 0 0,0 0 1 0 0,0 1 0 0 0,0-1-1 0 0,0 0 1 0 0,-1 0-1 0 0,1 0 1 0 0,0 1 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3T18:01:30.97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6497.41064"/>
      <inkml:brushProperty name="anchorY" value="-63346.96094"/>
      <inkml:brushProperty name="scaleFactor" value="0.5"/>
    </inkml:brush>
  </inkml:definitions>
  <inkml:trace contextRef="#ctx0" brushRef="#br0">345 48 512 0 0,'-6'-5'17190'0'0,"4"7"-16335"0"0,1-1-492 0 0,0 0-87 0 0,-1 0-112 0 0,1 1 175 0 0,-1-1-336 0 0,1 1 463 0 0,-1-1-272 0 0,0 0-24 0 0,1 0-70 0 0,-1 0 139 0 0,1 0-218 0 0,-1 0 292 0 0,1 0-164 0 0,-1 0-58 0 0,1-1-7 0 0,-1 1 66 0 0,1 0-127 0 0,-1 0 189 0 0,1-1-113 0 0,-1 1-29 0 0,1 0-7 0 0,-1 0 61 0 0,1 0-105 0 0,-1 0 98 0 0,1 0-30 0 0,0 0-38 0 0,-1 0 14 0 0,1 1 21 0 0,0-1-36 0 0,-1 0 3 0 0,1 0 17 0 0,-1 1-26 0 0,1-1-66 0 0,-1 0 131 0 0,1 1-136 0 0,-1-1 107 0 0,1 1 6 0 0,-1-1-85 0 0,1 1 1 0 0,0 0 80 0 0,-1 0-121 0 0,1 0 122 0 0,-1 0-56 0 0,0 0-1 0 0,1-1-44 0 0,-1 1 76 0 0,1 0-81 0 0,-1 0 90 0 0,1 0-7 0 0,-1 1-25 0 0,1-1-36 0 0,-1 0 66 0 0,1 0-79 0 0,-1 0 108 0 0,1 1-32 0 0,-1-1-35 0 0,1 0-70 0 0,-1 0 138 0 0,0 0-158 0 0,1 1 161 0 0,-1-1-39 0 0,0 0-33 0 0,0 0-22 0 0,0 0 31 0 0,1 1-41 0 0,-1-1 49 0 0,0 1-33 0 0,0-1 2 0 0,0 1-66 0 0,0 0 54 0 0,0-1-38 0 0,0 1 142 0 0,0 0-60 0 0,1 0-12 0 0,-1-1-68 0 0,0 1 73 0 0,0 0-74 0 0,0-1 87 0 0,0 1-16 0 0,1-1 7 0 0,-1 0-64 0 0,0 1 65 0 0,0-1-70 0 0,1 0 86 0 0,-1 1-34 0 0,1-1-36 0 0,-1 0 22 0 0,0 0 19 0 0,0 0-25 0 0,1 0 36 0 0,-1 0 0 0 0,0 0-18 0 0,1-1-50 0 0,-1 1 52 0 0,0 0-66 0 0,0 0 93 0 0,1-1-9 0 0,-1 1-23 0 0,0 0 39 0 0,0 0-49 0 0,0 0 24 0 0,0 0-55 0 0,0 0 5 0 0,0 0 15 0 0,0 0 31 0 0,-1 1 1 0 0,1-1 21 0 0,0 1-60 0 0,-1 0 57 0 0,1 0-38 0 0,-1 0-8 0 0,1 0 40 0 0,-1 1-51 0 0,0-1 35 0 0,1 1-29 0 0,-1 0-11 0 0,1 0 21 0 0,0-1-8 0 0,-1 1 22 0 0,1 0 32 0 0,0 0-55 0 0,0-1 9 0 0,0 0 34 0 0,0 1-50 0 0,0-1 35 0 0,1 0-57 0 0,-1 0 43 0 0,0 0 24 0 0,1 0-64 0 0,-1 0 50 0 0,1 0-44 0 0,-1-1 40 0 0,1 1 26 0 0,0-1-36 0 0,-1 1 5 0 0,1-1-2 0 0,0 1-10 0 0,-1-1-35 0 0,1 0 28 0 0,0 1 8 0 0,-1-1-40 0 0,1 0 88 0 0,-1 0-83 0 0,1 1 74 0 0,-1-1-12 0 0,0 0-25 0 0,1 1-8 0 0,-1-1 28 0 0,0 0-28 0 0,1 1 18 0 0,-1-1 13 0 0,0 1-22 0 0,1-1-21 0 0,-1 1 44 0 0,1 0-44 0 0,-1 0 14 0 0,1 0 24 0 0,0 0-26 0 0,-1 0-20 0 0,1 1 53 0 0,0 0-55 0 0,0 0 73 0 0,-1 0-30 0 0,1 0-18 0 0,0 0-2 0 0,0 0 8 0 0,0 1-14 0 0,-1-1 23 0 0,1 1-16 0 0,0-1 5 0 0,0 1 9 0 0,-1-1-4 0 0,1 0 21 0 0,0 0-43 0 0,0 0 13 0 0,0 0-14 0 0,0-1 2 0 0,-1 1 18 0 0,1-1-6 0 0,0 1 41 0 0,0-1-21 0 0,0 0-20 0 0,-1 1 17 0 0,1-1-36 0 0,0 0 38 0 0,0-1-40 0 0,0 1 40 0 0,0 0-12 0 0,0 0-108 0 0,-1-1 172 0 0,1 1-186 0 0,0 0 234 0 0,0 0-116 0 0,0 0-8 0 0,0 0 6 0 0,0 0-6 0 0,-1 0 19 0 0,1 0 32 0 0,0 0-37 0 0,0 1 5 0 0,0-1-86 0 0,1 1 79 0 0,-1 0-74 0 0,0 1 151 0 0,0-1-81 0 0,1 1 11 0 0,-1 0 27 0 0,0 0-47 0 0,0 0 61 0 0,1 0-84 0 0,-1 0 44 0 0,0 0-5 0 0,1 0-19 0 0,-1 0 34 0 0,0-1-56 0 0,1 0 44 0 0,-1 1-14 0 0,0-2 4 0 0,1 1 0 0 0,-1 0 0 0 0,1 0 19 0 0,0-1-15 0 0,-1 1-4 0 0,1-1-55 0 0,-1 1 90 0 0,1-1-48 0 0,0 0 53 0 0,-1 1-51 0 0,1-1 16 0 0,-1 0-14 0 0,1 0-26 0 0,0 1 54 0 0,-1-1-55 0 0,1 0 45 0 0,0 0-3 0 0,0 0-9 0 0,0 1 4 0 0,-1-1 37 0 0,1 1-30 0 0,0 0 20 0 0,0-1-15 0 0,0 1-14 0 0,0 0-62 0 0,0 0 63 0 0,0 0-60 0 0,0 0 129 0 0,0 0-46 0 0,0 0 28 0 0,0 0-107 0 0,0 0 77 0 0,0 0-84 0 0,0-1 107 0 0,0 1-50 0 0,1 0 7 0 0,-1-1 0 0 0,0 0-38 0 0,1 1 48 0 0,-1-1 21 0 0,1 1-43 0 0,-1-1 16 0 0,1 0-51 0 0,-1 1 78 0 0,1-1-54 0 0,0 1 46 0 0,0-1 16 0 0,0 0-41 0 0,0 1-23 0 0,1-1 33 0 0,-1 0-59 0 0,0 0 100 0 0,0 0-39 0 0,0 0 24 0 0,1 1-70 0 0,-1-1 39 0 0,0 0-43 0 0,0 0 77 0 0,0 0-14 0 0,0 0-12 0 0,0 0-22 0 0,0 1 25 0 0,0-1-38 0 0,0 1 30 0 0,0 0-19 0 0,0-1-4 0 0,0 1-8 0 0,0 0 57 0 0,0 0-54 0 0,0 0 46 0 0,0 0 6 0 0,0 0-39 0 0,-1 0 4 0 0,1 0 16 0 0,0 0-25 0 0,0 0 26 0 0,1 0 2 0 0,-1 1 9 0 0,0-1-30 0 0,0 0 10 0 0,0 0-4 0 0,0 0 0 0 0,0 1 0 0 0,0-1-9 0 0,0 0-16 0 0,1 0 50 0 0,-1-1-44 0 0,0 1 34 0 0,1 0 9 0 0,-1-1-3 0 0,1 0-53 0 0,-1 1 35 0 0,1-1-51 0 0,-1-1 88 0 0,1 1-8 0 0,0 0 5 0 0,-1 0-43 0 0,1-1 12 0 0,0 1-24 0 0,-1-1 23 0 0,0 1-8 0 0,1 0-25 0 0,-1-1 36 0 0,1 1 7 0 0,-1 0 8 0 0,1-1-1 0 0,-1 1-7 0 0,1 0 2 0 0,-1-1-47 0 0,1 1 59 0 0,-1 0-38 0 0,1-1 67 0 0,0 1-55 0 0,-1 0-19 0 0,1-1 5 0 0,-1 1-5 0 0,1 0 19 0 0,-1-1 32 0 0,1 1-37 0 0,0 0 5 0 0,-1 0-11 0 0,1 0 11 0 0,-1-1-5 0 0,1 1 58 0 0,-1 0-53 0 0,1 0 28 0 0,0 0-37 0 0,-1-1 10 0 0,1 1-4 0 0,0 0 19 0 0,-1 0 13 0 0,1 0-40 0 0,0-1-24 0 0,-1 1 52 0 0,1 0-65 0 0,0 0 131 0 0,0 0-66 0 0,0 0 15 0 0,0-1-39 0 0,-1 1 9 0 0,1 0-5 0 0,0 0-9 0 0,0 0 12 0 0,0 0-5 0 0,0-1 12 0 0,0 1 15 0 0,0-1-41 0 0,-1 1 13 0 0,1-1-14 0 0,0 0 12 0 0,0 0 33 0 0,0 0-38 0 0,0 0 52 0 0,0 0-25 0 0,0 0-1 0 0,0 0 11 0 0,0 0-61 0 0,-1 0 46 0 0,1 0-53 0 0,0 0 61 0 0,0-1-19 0 0,0 1-21 0 0,0 0 27 0 0,1 0 0 0 0,-1 0-1 0 0,0-1 21 0 0,0 1-15 0 0,0 0 5 0 0,0 0-29 0 0,0 0 18 0 0,0 0-26 0 0,0 0 62 0 0,-1 0-36 0 0,1 0 12 0 0,0 1-20 0 0,0-1-33 0 0,-1 1 46 0 0,1-1 58 0 0,0 1-62 0 0,0-1 33 0 0,-1 1-56 0 0,1-1 14 0 0,0 0-6 0 0,-1 1 19 0 0,1-1-6 0 0,0 0-6 0 0,-1 1 2 0 0,1-1-1 0 0,0 0 0 0 0,-1 0 38 0 0,1 0-49 0 0,0 0 35 0 0,0 1-11 0 0,-1-1-34 0 0,1 0 48 0 0,0 1-26 0 0,0-1-1 0 0,0 1 29 0 0,0-1-46 0 0,0 1 42 0 0,0 0-31 0 0,0 0 46 0 0,0 0-4 0 0,0-1-35 0 0,0 1 3 0 0,0 0-2 0 0,0-1-12 0 0,0 1-15 0 0,0-1 60 0 0,0 1-19 0 0,0-1-77 0 0,0 0 138 0 0,0 0-158 0 0,0 0 115 0 0,0 0 2 0 0,0 0-29 0 0,0-1-6 0 0,0 1 48 0 0,0 0-71 0 0,-1-1 40 0 0,1 1 6 0 0,0-1-12 0 0,0 0 6 0 0,0 1 7 0 0,0-1-21 0 0,0 1-12 0 0,-1-1 21 0 0,1 0-7 0 0,0 0 2 0 0,0 0 37 0 0,0 0-57 0 0,0 1 56 0 0,0-1-55 0 0,0 0-2 0 0,0 0 18 0 0,-1 0-17 0 0,1 0 24 0 0,0 0 3 0 0,0 1 9 0 0,-1-1-11 0 0,1 0-23 0 0,-1 0 15 0 0,1 0-16 0 0,-1 0 33 0 0,1 0 18 0 0,-1 0 5 0 0,0 0-64 0 0,0 0 11 0 0,0 0-25 0 0,1-1 69 0 0,-1 1-31 0 0,0 0 22 0 0,0 0-42 0 0,0 0 31 0 0,0 0-20 0 0,0 0 71 0 0,0-1-67 0 0,1 1-15 0 0,-1 0 14 0 0,0 0 10 0 0,0-1 15 0 0,0 1 7 0 0,0 0 9 0 0,0 0-48 0 0,0-1 15 0 0,0 1 11 0 0,0-1-32 0 0,0 1 10 0 0,0-1 5 0 0,0 1 16 0 0,0-1-31 0 0,0 1 19 0 0,0-1-6 0 0,0 1 29 0 0,0-1-18 0 0,0 1-2 0 0,0-1-8 0 0,0 1-8 0 0,0-1 11 0 0,0 1 33 0 0,0-1-47 0 0,0 1 17 0 0,0-1-16 0 0,-1 1-6 0 0,1 0 20 0 0,0-1 50 0 0,-1 1-52 0 0,1-1 1 0 0,-1 1 28 0 0,1-1-39 0 0,-1 1 49 0 0,1-1-70 0 0,-1 1 39 0 0,0-1-12 0 0,1 1 11 0 0,-1-1-2 0 0,1 1 1 0 0,-1-1 9 0 0,0 1-21 0 0,1-1 16 0 0,-1 1-5 0 0,1-1 1 0 0,-1 1 0 0 0,0-1 9 0 0,1 1-2 0 0,-1-1 1 0 0,1 1-75 0 0,-1-1 96 0 0,0 0-87 0 0,1 0 72 0 0,-1 1 26 0 0,0-1-62 0 0,1 0 22 0 0,-1 0 1 0 0,1 0-12 0 0,-1 0 5 0 0,0 0-2 0 0,0 1 0 0 0,0-1 28 0 0,1 0-27 0 0,-1 0 38 0 0,0 0-67 0 0,0 0 38 0 0,0 0-22 0 0,0 1-13 0 0,0-1 78 0 0,0 0-89 0 0,0 0 67 0 0,0 0-20 0 0,0 1-14 0 0,0-1 6 0 0,0 0-22 0 0,1 0 24 0 0,-1 1 2 0 0,0-1-10 0 0,0 0 42 0 0,1 0-68 0 0,-1 1 39 0 0,0-1-31 0 0,1 0 26 0 0,-1 0 2 0 0,1 1-10 0 0,0-1-5 0 0,-1 0 11 0 0,1 0-23 0 0,0 0 35 0 0,0 1-21 0 0,0-1 8 0 0,0 0-12 0 0,0 0 4 0 0,0 0 7 0 0,0 0 7 0 0,1 1 17 0 0,-1-1-31 0 0,0 0 28 0 0,0 0 10 0 0,0 0-30 0 0,0 0-37 0 0,0 0 47 0 0,0 0-17 0 0,0 0 5 0 0,0 0 0 0 0,0 0-19 0 0,0 0 15 0 0,0 0-5 0 0,0 0 19 0 0,0 0-4 0 0,0 0-8 0 0,0 0 13 0 0,0 1-14 0 0,0-1 14 0 0,0 0 24 0 0,0 0-63 0 0,0 0 76 0 0,-1 0-90 0 0,1 1 56 0 0,0-1-9 0 0,0 0-8 0 0,-1 0-14 0 0,1 0 4 0 0,0 0 6 0 0,-1 1 35 0 0,1-1-9 0 0,-1 0-23 0 0,0 0-30 0 0,1 0 64 0 0,-1 0-78 0 0,0 1 108 0 0,1-1-60 0 0,-1 0 1 0 0,0 0 2 0 0,0 0-3 0 0,1 0 0 0 0,-1 1 28 0 0,0-1 1 0 0,0 0-8 0 0,1 0-70 0 0,-1 0 57 0 0,0 0-59 0 0,0 0 82 0 0,1 0-6 0 0,-1 0-5 0 0,0 0-22 0 0,0 0 6 0 0,1 0-4 0 0,-1-1-10 0 0,0 1 13 0 0,0 0-4 0 0,0 0-18 0 0,0 0 24 0 0,0 0 25 0 0,0 0-44 0 0,1 1 30 0 0,-1-1-32 0 0,0 0 59 0 0,0 0 2 0 0,0 0-55 0 0,0 0 18 0 0,0 0-8 0 0,0 1-10 0 0,0-1 4 0 0,0 0 16 0 0,0 0-4 0 0,0 0-8 0 0,0 1 22 0 0,0-1-25 0 0,0 0 17 0 0,0 0-5 0 0,0 1 29 0 0,0-1-64 0 0,0 0 38 0 0,0 0-31 0 0,0 1 45 0 0,0-1-23 0 0,0 0-1 0 0,0 0 67 0 0,-1 1-76 0 0,1-1 90 0 0,0 0-110 0 0,0 0 14 0 0,-1 1-6 0 0,1-1 15 0 0,-1 0 14 0 0,1 0-2 0 0,-1 1 30 0 0,1-1 10 0 0,-1 0-28 0 0,1 1-28 0 0,-1-1 45 0 0,1 0-63 0 0,-1 0 47 0 0,1 1-15 0 0,-1-1 4 0 0,1 0-19 0 0,-1 1-32 0 0,0-1 37 0 0,1 1 42 0 0,-1-1-50 0 0,0 0 29 0 0,0 1-8 0 0,1-1-9 0 0,-1 1 22 0 0,0-1 31 0 0,0 1-55 0 0,1-1 9 0 0,-1 1 6 0 0,0 0-23 0 0,0-1 35 0 0,0 1-11 0 0,0-1-15 0 0,1 1 6 0 0,-1 0 15 0 0,0 0-14 0 0,0-1 24 0 0,0 1-34 0 0,0 0 19 0 0,1 0-6 0 0,-1 0-8 0 0,0 0-7 0 0,0 0 10 0 0,0 0 25 0 0,0 0-35 0 0,0 0 12 0 0,0 1 15 0 0,0-1-25 0 0,0 0 28 0 0,0 1-9 0 0,0-1-16 0 0,0 0 25 0 0,0 1-28 0 0,0-1 9 0 0,0 1 6 0 0,0-1 35 0 0,0 0-56 0 0,0 1 19 0 0,0-1 30 0 0,0 1-94 0 0,1-1 122 0 0,-1 0-66 0 0,0 1 2 0 0,0-1 39 0 0,0 0-97 0 0,0 0 57 0 0,0 1-57 0 0,0-1 117 0 0,0 0-44 0 0,1 0-2 0 0,-1 1-51 0 0,0-1 60 0 0,0 0-78 0 0,0 1 79 0 0,1-1-15 0 0,-1 0-13 0 0,0 1 35 0 0,1-1-2 0 0,-1 0-7 0 0,0 0-25 0 0,0 1-2 0 0,1-1-11 0 0,-1 1 20 0 0,1-1-44 0 0,-1 0 50 0 0,0 1-24 0 0,1-1 35 0 0,-1 0 10 0 0,0 1-77 0 0,0-1 90 0 0,0 1-104 0 0,1-1 115 0 0,-1 1-26 0 0,0-1-9 0 0,0 1-40 0 0,1-1 20 0 0,-1 1-28 0 0,0-1 54 0 0,0 1-36 0 0,0 0-6 0 0,0 0 22 0 0,1-1-9 0 0,-1 1 22 0 0,0 0-25 0 0,0 0 37 0 0,0 0-20 0 0,0 1-31 0 0,1-1 65 0 0,-1 0-86 0 0,0 1 63 0 0,0-1-10 0 0,0 1-16 0 0,0-1 7 0 0,1 1 16 0 0,-1 0-25 0 0,0 0 28 0 0,1 0-18 0 0,-1 1-4 0 0,0-1-8 0 0,1 1 1 0 0,-1-1-1 0 0,0 1 9 0 0,1 0-2 0 0,-1-1 1 0 0,0 1 0 0 0,1-1-9 0 0,-1 0 11 0 0,1 1 25 0 0,-1-1-54 0 0,1 0-10 0 0,-1 0 85 0 0,1 0-65 0 0,0 0 97 0 0,-1-1-102 0 0,1 1 24 0 0,-1 0-56 0 0,1-1 50 0 0,-1 1-8 0 0,1-1 12 0 0,-1 1 27 0 0,1 0-35 0 0,-1-1 3 0 0,0 1 26 0 0,1-1-28 0 0,-1 1 38 0 0,0-1-30 0 0,0 1 10 0 0,1-1 16 0 0,-1 1-62 0 0,0 0 47 0 0,0-1-44 0 0,0 1 40 0 0,0 0-3 0 0,0 1-17 0 0,0-1 26 0 0,0 0 19 0 0,1 0-24 0 0,-1 1-18 0 0,0-1 14 0 0,0 1-25 0 0,0 0-12 0 0,1 0 50 0 0,-1 1-54 0 0,0-1 64 0 0,1 1-28 0 0,-1-1 9 0 0,0 1-1 0 0,1 0 9 0 0,-1-1-2 0 0,0 1-8 0 0,1-1-17 0 0,-1 1-23 0 0,1-1 52 0 0,-1 0-27 0 0,0 0 28 0 0,1-1-35 0 0,-1 1 30 0 0,0-1-1 0 0,0 1-36 0 0,1-1 48 0 0,-1 0-62 0 0,0 0 47 0 0,1 1-6 0 0,-1-1-7 0 0,0 0-44 0 0,0 1 97 0 0,0-1-87 0 0,0 1 65 0 0,1-1 1 0 0,-1 1-38 0 0,0 0 4 0 0,0-1 25 0 0,0 1-28 0 0,0 0 19 0 0,0 0 4 0 0,0 0-20 0 0,1 0-12 0 0,-1 0 12 0 0,0 1-24 0 0,0-1 16 0 0,1 1 42 0 0,-1 0-4 0 0,1 0-70 0 0,-1 0 79 0 0,1 0-92 0 0,-1 1 110 0 0,1-1-52 0 0,-1-1-1 0 0,1 1-25 0 0,-1-1 33 0 0,1 0-12 0 0,-1 0 32 0 0,1 0-8 0 0,-1 0-24 0 0,1-1-1 0 0,-1 1-2 0 0,1-1-20 0 0,-1 1 43 0 0,1-1-22 0 0,-1 1 7 0 0,1-1-10 0 0,-1 1 2 0 0,0-1 8 0 0,1 1 26 0 0,-1 0-35 0 0,0 0 3 0 0,0 0 26 0 0,1 0-28 0 0,-1 0 38 0 0,0 0-39 0 0,0 1 12 0 0,0 0-13 0 0,1 0-17 0 0,-1 0 33 0 0,0 0-20 0 0,1 1 43 0 0,-1 0-2 0 0,0-1-6 0 0,1 1-25 0 0,-1-1-21 0 0,0 1 13 0 0,1-1 13 0 0,-1 0-24 0 0,0-1 28 0 0,0 1-9 0 0,1-1 3 0 0,-1 0 9 0 0,0 0-21 0 0,0 0 26 0 0,1 0-18 0 0,-1 0 14 0 0,0-1 25 0 0,0 1-44 0 0,0 0-5 0 0,0 0 20 0 0,0 0-9 0 0,0 1-25 0 0,0-1 27 0 0,0 1-29 0 0,0-1 84 0 0,0 1-34 0 0,0 1-15 0 0,0-1-2 0 0,0 1-2 0 0,0 0-10 0 0,1 0 21 0 0,-1 1-35 0 0,0-1 2 0 0,0 0 17 0 0,0 0 2 0 0,0 0 1 0 0,0-1 48 0 0,1 0-33 0 0,-1 0-15 0 0,0 0-32 0 0,0-1 34 0 0,0 0-41 0 0,0 0 77 0 0,0 0-3 0 0,0 0-25 0 0,1 1-8 0 0,-1-1 11 0 0,0 0-14 0 0,0 0 3 0 0,0 0-1 0 0,0 1 0 0 0,0 0-28 0 0,0 0 17 0 0,0 0-6 0 0,1 1 38 0 0,-1 0 9 0 0,0 0-1 0 0,0 0-34 0 0,0 1 19 0 0,0-1-35 0 0,0 1 9 0 0,0-1 5 0 0,0 0-11 0 0,0 0 22 0 0,1 0-7 0 0,-1-1 3 0 0,0 0 0 0 0,0 0-9 0 0,0-1 11 0 0,0 1 16 0 0,0-1-5 0 0,0 0 3 0 0,0 0-19 0 0,0 1 15 0 0,0-1-5 0 0,-1 1-18 0 0,1-1-3 0 0,0 1-10 0 0,0 0 57 0 0,-1 1-17 0 0,1-1 8 0 0,0 2-37 0 0,-1-1 19 0 0,1 1-35 0 0,0 0 28 0 0,-1 0-10 0 0,1-1-6 0 0,0 1 21 0 0,-1 0-7 0 0,1-1 3 0 0,0 1 28 0 0,-1-2-36 0 0,1 1 31 0 0,0-1-19 0 0,-1 0-14 0 0,1 0 33 0 0,-1-1-30 0 0,1 1 1 0 0,-1 0-20 0 0,1-1 33 0 0,-1 1 17 0 0,0 0-23 0 0,1 0 10 0 0,-1 1-12 0 0,0 0 2 0 0,1 0 36 0 0,-1 0-66 0 0,1 1 58 0 0,-1 0-55 0 0,1 1 6 0 0,-1-1-3 0 0,1 1 18 0 0,-1-1-15 0 0,1 0 24 0 0,0 0 21 0 0,-1-1-14 0 0,1 0 6 0 0,0 0-48 0 0,-1-1 42 0 0,1 0-52 0 0,0 0 51 0 0,-1 0 4 0 0,1 0-10 0 0,-1 0 24 0 0,1 0-16 0 0,-1 0 14 0 0,1 0-40 0 0,-1 1 11 0 0,1 0 4 0 0,-1 0-21 0 0,0 0 26 0 0,1 1-37 0 0,-1 0 39 0 0,1 0-12 0 0,-1 1 4 0 0,1-1 19 0 0,0 0-25 0 0,-1 0 28 0 0,1-1-28 0 0,0 1 0 0 0,-1-2 8 0 0,1 1-12 0 0,-1-1-6 0 0,1 0 20 0 0,-1 0 2 0 0,1 0 10 0 0,-1 0-20 0 0,0 0 7 0 0,1 1-31 0 0,-1-1 27 0 0,0 1-10 0 0,0-1 3 0 0,1 2 9 0 0,-1-1 17 0 0,1 1-24 0 0,-1 0 9 0 0,1 0-40 0 0,-1 0 19 0 0,1 0 21 0 0,0 0-7 0 0,-1 0 23 0 0,1-1-25 0 0,0 0 28 0 0,0 0-28 0 0,0-1 9 0 0,0 0-12 0 0,-1 0-17 0 0,1-1 24 0 0,0 0 0 0 0,0 0 1 0 0,0 0-8 0 0,0-1-7 0 0,0 1 20 0 0,-1-1-16 0 0,1 1 14 0 0,0-1 6 0 0,0 0-10 0 0,1 1-34 0 0,-1-1 46 0 0,0 0-43 0 0,0 1 69 0 0,0-1-20 0 0,1 0-11 0 0,-1 1-3 0 0,0-1-1 0 0,1 0-20 0 0,-1 0 6 0 0,1 0 6 0 0,0-1-2 0 0,-1 1-36 0 0,1-1 75 0 0,0 0-60 0 0,0 0 75 0 0,0 0-12 0 0,0 0-41 0 0,0 0-4 0 0,0-1 18 0 0,0 1-28 0 0,0-1 46 0 0,0 0-41 0 0,0 1 13 0 0,0-1 24 0 0,0 0-55 0 0,0 0 74 0 0,1 0-51 0 0,-1 0-3 0 0,0 0 30 0 0,0 0-11 0 0,1 0-15 0 0,-1 0 15 0 0,0 0-42 0 0,0 0 58 0 0,1-1-19 0 0,-1 1-30 0 0,0-1 47 0 0,1 0-71 0 0,-1 1 105 0 0,0-1-41 0 0,1 0 5 0 0,-1 0-27 0 0,1 0 16 0 0,-1 1-15 0 0,1-1 31 0 0,-1 0-18 0 0,1 0-3 0 0,0 0 1 0 0,-1 0-1 0 0,1-1 0 0 0,0 1 37 0 0,0 0-38 0 0,0 0-6 0 0,0 0-7 0 0,0-1 18 0 0,0 1-16 0 0,0 0 61 0 0,0-1-54 0 0,0 1-10 0 0,0 0 78 0 0,1-1-91 0 0,-1 1 94 0 0,0-1-130 0 0,0 0 76 0 0,1 1 3 0 0,-1-1-22 0 0,1 0 29 0 0,-1 1-37 0 0,1-1 20 0 0,0 1-6 0 0,-1-1-18 0 0,1 1 34 0 0,0-1-20 0 0,0 1 25 0 0,0 0-26 0 0,0-1-19 0 0,0 1 33 0 0,0 0-3 0 0,0 0-7 0 0,0-1 22 0 0,0 1 2 0 0,0 0-18 0 0,1 0-2 0 0,-1 0-1 0 0,0-1-29 0 0,1 1 45 0 0,-1 0-14 0 0,1 0 5 0 0,-1-1 0 0 0,1 1-9 0 0,0-1 21 0 0,-1 1-26 0 0,1-1 18 0 0,0 1 14 0 0,0-1-42 0 0,0 0-15 0 0,0 1 40 0 0,0-1-51 0 0,1 0 71 0 0,-1 1-21 0 0,0-1-1 0 0,1 1-17 0 0,-1-1 33 0 0,1 1-39 0 0,-1-1 31 0 0,1 1 9 0 0,0-1-12 0 0,0 1-14 0 0,-1 0-4 0 0,1 0-20 0 0,0-1 33 0 0,0 1-11 0 0,-1 0 4 0 0,1 0-19 0 0,0 0 25 0 0,-1 0-9 0 0,1 0 22 0 0,-1 0-6 0 0,1 0-25 0 0,0 0 17 0 0,-1-1 3 0 0,1 1-1 0 0,0 0 1 0 0,0-1-9 0 0,0 1-17 0 0,0-1 24 0 0,0 1 19 0 0,1-1-14 0 0,-1 1 15 0 0,1-1-22 0 0,-1 1-21 0 0,1-1 89 0 0,-1 0-65 0 0,1 1 59 0 0,0-1-108 0 0,0 1 22 0 0,-1-1-2 0 0,1 1-3 0 0,1-1 38 0 0,-1 1-19 0 0,1-1 44 0 0,-1 1-11 0 0,1 0-32 0 0,-1-1 10 0 0,1 1-24 0 0,-1 0 25 0 0,1 0-18 0 0,-1 0 24 0 0,1 0 12 0 0,-1 0-68 0 0,0 0 77 0 0,0 0-81 0 0,0 0 71 0 0,1 0 6 0 0,-1 0-1 0 0,1 0-61 0 0,-1 0 46 0 0,1 0-64 0 0,-1 0 74 0 0,1 0-14 0 0,0 0 6 0 0,0 0-27 0 0,0 0 17 0 0,0 0-34 0 0,0 0 46 0 0,0-1-14 0 0,1 1-4 0 0,0 0-26 0 0,-1 0 35 0 0,1-1-21 0 0,0 1 43 0 0,-1 0-2 0 0,1 0-16 0 0,-1-1-40 0 0,1 1 39 0 0,-1 0-52 0 0,1 0 89 0 0,-1 0-55 0 0,1 0 10 0 0,0 0-11 0 0,-1 0 1 0 0,1 0 8 0 0,0 0 17 0 0,0 0-5 0 0,0 0-16 0 0,0-1-13 0 0,0 1 22 0 0,1 0-46 0 0,-1 0 50 0 0,1 0 13 0 0,-1 0-3 0 0,1 0-52 0 0,-1 0 53 0 0,0 0-65 0 0,0-1 84 0 0,0 1-16 0 0,0 0-12 0 0,0 0-40 0 0,0 0 58 0 0,0-1-68 0 0,0 1 49 0 0,1 0-15 0 0,-1 0-33 0 0,0-1 47 0 0,0 1-6 0 0,1-1 3 0 0,0 0 38 0 0,0 1-38 0 0,0-1-6 0 0,0 1-7 0 0,0-1 18 0 0,1 1-16 0 0,-1-1 33 0 0,0 1-46 0 0,0-1 5 0 0,-1 1-12 0 0,1-1 1 0 0,0 1 27 0 0,0 0 29 0 0,0-1-15 0 0,0 1-2 0 0,0 0 10 0 0,1 0-31 0 0,-1-1 28 0 0,0 1-66 0 0,0 0 47 0 0,1-1-7 0 0,-1 1 2 0 0,1-1 1 0 0,-1 1 0 0 0,0-1 19 0 0,0 1-25 0 0,0-1 9 0 0,0 1 25 0 0,0-1-36 0 0,-1 1 49 0 0,1 0-61 0 0,0-1 19 0 0,0 1 2 0 0,-1-1 7 0 0,1 1-10 0 0,0 0 3 0 0,0-1 8 0 0,1 1-11 0 0,-1-1 31 0 0,0 1-37 0 0,1 0-25 0 0,-1-1 25 0 0,1 1 8 0 0,-1 0-12 0 0,1 0 14 0 0,-1 0-12 0 0,0 0 22 0 0,0-1 2 0 0,0 1 38 0 0,-1 0-46 0 0,1 0-4 0 0,0 0-36 0 0,-1 0 26 0 0,1 0-30 0 0,0 0 74 0 0,-1-1-12 0 0,1 1-21 0 0,0 0-56 0 0,0 0 70 0 0,0 0-81 0 0,0 0 145 0 0,0 0-51 0 0,-1 0 10 0 0,0 0-55 0 0,0 0-4 0 0,1 0 7 0 0,-1 0 23 0 0,-1 0-16 0 0,1 0 6 0 0,0 0-1 0 0,0 0 9 0 0,-1 0-11 0 0,1 0 3 0 0,-1 0 18 0 0,1 0-15 0 0,-1 0-42 0 0,1 0 69 0 0,-1 1-79 0 0,1-1 108 0 0,0 0-60 0 0,0 0 1 0 0,0 1 21 0 0,-1-1-37 0 0,1 0 30 0 0,0 1-47 0 0,-1-1 41 0 0,1 0-4 0 0,-1 0-7 0 0,0 1 50 0 0,0-1-62 0 0,0 0 12 0 0,0 0-24 0 0,1 0 33 0 0,-1 0-39 0 0,0 0 12 0 0,0 0 15 0 0,1 0 59 0 0,-1 0-62 0 0,0 0 14 0 0,1 0 23 0 0,0 0-37 0 0,0 0 49 0 0,0 0-51 0 0,0 0 15 0 0,0-1-14 0 0,0 1 2 0 0,-1 0 8 0 0,1 0-21 0 0,-1 0 26 0 0,0 0 0 0 0,0-1 10 0 0,0 1-38 0 0,0 0 30 0 0,-1 0-30 0 0,1-1 28 0 0,0 1 0 0 0,-1 0 1 0 0,1 0-8 0 0,-1 0 11 0 0,1 0-12 0 0,-1 0-6 0 0,1-1 20 0 0,-1 1-16 0 0,1 0-14 0 0,-1 0 24 0 0,0 0-46 0 0,1 0 50 0 0,-1 0 13 0 0,1 0 16 0 0,-1 0-58 0 0,0-1 56 0 0,-1 1-65 0 0,1 0 38 0 0,-1 0-4 0 0,1 0 1 0 0,-1 1 10 0 0,0-1-21 0 0,0 0 26 0 0,0 0-37 0 0,0 0 20 0 0,0 0 3 0 0,0 0-20 0 0,0 0 16 0 0,0 0-24 0 0,-1 0 35 0 0,1 0-30 0 0,0 1 10 0 0,0-1 6 0 0,0 0-2 0 0,-1 0 20 0 0,1 0-25 0 0,0 0 0 0 0,-1 0-1 0 0,1 0-1 0 0,-1 0 19 0 0,1 0-15 0 0,-1 0 33 0 0,0 0-18 0 0,0 0-13 0 0,0-1-51 0 0,0 1 69 0 0,0 0-61 0 0,0 0 111 0 0,0 0-59 0 0,0-1-7 0 0,0 1-24 0 0,-1 0 32 0 0,1 0-21 0 0,-1-1 25 0 0,1 1 2 0 0,-1 0-8 0 0,0 0-6 0 0,0 0 1 0 0,0-1-10 0 0,-1 1 30 0 0,1 0-18 0 0,-1 0-3 0 0,0 0 1 0 0,1 0-1 0 0,-1 0 0 0 0,0 0-9 0 0,0 0 2 0 0,0 0 8 0 0,0 0-2 0 0,0 0 1 0 0,0 0 0 0 0,0 0 0 0 0,0 0 0 0 0,-1 0 9 0 0,1 0-39 0 0,0 0 39 0 0,-1 0-50 0 0,1 0 51 0 0,-1-1-6 0 0,1 1-6 0 0,-1 0-34 0 0,1-1 28 0 0,-1 1-30 0 0,0-1 46 0 0,1 1-13 0 0,-1-1 5 0 0,0 0-37 0 0,0 0 29 0 0,0 1-20 0 0,0-1 33 0 0,0 0 0 0 0,-1-1-7 0 0,1 1 12 0 0,-1 0 16 0 0,1 0-14 0 0,-1-1-14 0 0,0 1 52 0 0,0-1-17 0 0,0 1-21 0 0,0-1 27 0 0,0 0-47 0 0,0 1 22 0 0,0-1-7 0 0,0 0 10 0 0,0 0-21 0 0,-1 0 26 0 0,1 0-18 0 0,-1-1 80 0 0,0 0-60 0 0,0 0 12 0 0,0 0-50 0 0,0 0 22 0 0,0-1-28 0 0,0 0 72 0 0,-1-1-12 0 0,1 1-2 0 0,-1-1-53 0 0,1-1 24 0 0,-1 0-38 0 0,0 0 65 0 0,0 0-29 0 0,0 0 10 0 0,0 0 36 0 0,1 0-19 0 0,-1 0 17 0 0,0 1-33 0 0,0 0 29 0 0,0 0-19 0 0,0 0 5 0 0,0 1 37 0 0,0-1-49 0 0,0 1 35 0 0,-1 0-11 0 0,1 0-25 0 0,0 0 46 0 0,-1 0-16 0 0,1 0-3 0 0,-1-1-26 0 0,0 1 17 0 0,1-1 2 0 0,-1 0 17 0 0,0 0-4 0 0,0-1-15 0 0,0-1-14 0 0,0 0 2 0 0,1 0 26 0 0,-1-1 2 0 0,0 0-56 0 0,0 1 56 0 0,0-1-48 0 0,1 1 5 0 0,-1 0 8 0 0,0 1-42 0 0,0-1 40 0 0,1 2-31 0 0,-1-1 83 0 0,0 1-52 0 0,0 0 19 0 0,-1 0-4 0 0,1 0-28 0 0,0 0 36 0 0,-1-1-12 0 0,1 1-24 0 0,0-2 8 0 0,0 1-4 0 0,0-2-9 0 0,-1 0 30 0 0,1 0 10 0 0,0-1-20 0 0,0 0-11 0 0,0 0 2 0 0,0 1 8 0 0,0-1 6 0 0,1 2 36 0 0,-1-1-66 0 0,0 1 4 0 0,0 1-13 0 0,0-1 19 0 0,0 1 3 0 0,0 0 46 0 0,0-1-40 0 0,0 1-13 0 0,0-2 4 0 0,0 0 6 0 0,0-1-13 0 0,-1 0 42 0 0,1-1-31 0 0,0-1-8 0 0,-1 1 21 0 0,1 0-17 0 0,-1 1 15 0 0,1 0 5 0 0,-1 2-29 0 0,0-1 9 0 0,0 1-4 0 0,0 1 9 0 0,0-1 7 0 0,0 0-20 0 0,1 0 16 0 0,-1-1-33 0 0,0-1 18 0 0,1 0 22 0 0,-1-2-26 0 0,1 1 0 0 0,-1-1 10 0 0,1 1-4 0 0,0 0 29 0 0,-1 0-8 0 0,1 2-6 0 0,-1 0-24 0 0,1 0 24 0 0,-1 1-18 0 0,1 1 6 0 0,-1-1 16 0 0,1 0-23 0 0,-1 0 17 0 0,0 0 4 0 0,0-1-20 0 0,0-1-3 0 0,0 0 57 0 0,0 0-65 0 0,0-1 59 0 0,-1 1-27 0 0,1 0-29 0 0,0 0-18 0 0,0 1 39 0 0,0 0-33 0 0,0 1 48 0 0,0 1-23 0 0,0-1-1 0 0,0 1 2 0 0,0 0-2 0 0,1-1 28 0 0,-1 0-18 0 0,0-1-2 0 0,1-1 2 0 0,-1 0-30 0 0,1-1 26 0 0,0-1-36 0 0,0 0 47 0 0,-1 1-24 0 0,1-1 9 0 0,1 2-30 0 0,-1 0 36 0 0,0 0-12 0 0,0 1 50 0 0,0 1-31 0 0,1-1-16 0 0,-1 1 5 0 0,0-1-4 0 0,0 0 9 0 0,0-1 7 0 0,0-1-20 0 0,0 0 35 0 0,0 0-58 0 0,0 0 36 0 0,-1 1-30 0 0,1-1 26 0 0,0 1 21 0 0,0 1-34 0 0,0 0 12 0 0,0 1 5 0 0,0 0-21 0 0,0 0 16 0 0,0 0-15 0 0,1 0 14 0 0,-1 0-14 0 0,0-1-5 0 0,1 0 2 0 0,-1-1 16 0 0,1 0-4 0 0,-1-1 2 0 0,1 0 9 0 0,0 0-12 0 0,0 1 23 0 0,0 0-25 0 0,0 1 8 0 0,0 0-3 0 0,0 1-10 0 0,0 0 4 0 0,0 0 7 0 0,0 1-2 0 0,-1-1 1 0 0,1 1 0 0 0,0-1 18 0 0,0 0-23 0 0,0 0 8 0 0,0-1-3 0 0,0 0-10 0 0,0-1 13 0 0,0 1-14 0 0,0 0 23 0 0,0-1-25 0 0,0 2 26 0 0,0 0-7 0 0,0 0-8 0 0,0 1 4 0 0,1 0-12 0 0,-1 0 4 0 0,0 1 7 0 0,0-1 16 0 0,0 1-3 0 0,0 1-26 0 0,0-1 8 0 0,0 0-14 0 0,1 0 22 0 0,-1 1 12 0 0,0-1 7 0 0,1-1-56 0 0,-1 1 45 0 0,0-1-72 0 0,0 1 76 0 0,1-1-24 0 0,-1 0 17 0 0,0 0 7 0 0,1 1-20 0 0,-1 0 7 0 0,0 0-22 0 0,1 0 24 0 0,-1 1 2 0 0,1 1-10 0 0,0-1 5 0 0,0 1-21 0 0,0 0 24 0 0,-1 1-7 0 0,1 0 11 0 0,0-1-21 0 0,0 1 7 0 0,1 1-13 0 0,-1-1 22 0 0,0 0 3 0 0,1 1-10 0 0,-1-1-33 0 0,1 1 47 0 0,-1 0-54 0 0,1-1 54 0 0,0 1 12 0 0,0 0-31 0 0,0 0-7 0 0,0 1 11 0 0,0-1-33 0 0,0 0 37 0 0,0 1-3 0 0,0-1 2 0 0,0 1-9 0 0,1-1 13 0 0,-1 1-14 0 0,0-1 14 0 0,1 1 14 0 0,0-1-3 0 0,-1 1 2 0 0,1 0-19 0 0,0-1 6 0 0,-1 1-41 0 0,1 0 21 0 0,0-1 20 0 0,0 1-7 0 0,-1 0-6 0 0,1 0 4 0 0,0-1 7 0 0,0 1-12 0 0,0 0 5 0 0,0 0-12 0 0,0 0 13 0 0,0 0-4 0 0,0-1 19 0 0,0 1 5 0 0,0 0 9 0 0,0 0-25 0 0,0 0 14 0 0,0 0-22 0 0,0 0 5 0 0,0 0-23 0 0,0-1 34 0 0,0 1-11 0 0,0 0 13 0 0,0 0-40 0 0,0 0 50 0 0,-1 0-44 0 0,1 0 50 0 0,0 0-14 0 0,0-1-14 0 0,0 1-32 0 0,0 0 46 0 0,-1 0-35 0 0,1-1 76 0 0,-1 1-31 0 0,1 0-15 0 0,0 0 15 0 0,-1-1-25 0 0,1 1 16 0 0,-1 0-15 0 0,1 0 5 0 0,-1 0 7 0 0,0 0-12 0 0,1 0-5 0 0,-1 0-8 0 0,0 0 20 0 0,0 0-25 0 0,1 0 17 0 0,-1 0 4 0 0,1 0 8 0 0,-1 0-1 0 0,1 0-18 0 0,0 0-4 0 0,-1 0-9 0 0,1 0 2 0 0,0 0 26 0 0,0 0 6 0 0,0 1-28 0 0,0-1 24 0 0,1 0 1 0 0,-1 0 0 0 0,0 0-18 0 0,1 0-4 0 0,-1 0 1 0 0,1 0 16 0 0,0 0-23 0 0,0 0 26 0 0,-1 0 2 0 0,1 0 0 0 0,0 0-9 0 0,0 0 4 0 0,0 0-2 0 0,0 0 0 0 0,-1 0 0 0 0,1 0 9 0 0,1 0 7 0 0,-1 0-48 0 0,0 0 24 0 0,0 1-28 0 0,0-1 72 0 0,0 0-12 0 0,1 0 7 0 0,-1 0-65 0 0,0 0 48 0 0,1 0-56 0 0,-1 0 72 0 0,1 1-13 0 0,-1-1-13 0 0,1 0-12 0 0,0 0 12 0 0,-1 0-24 0 0,1 0 25 0 0,0 0-7 0 0,-1 0 2 0 0,1 0 9 0 0,0 0-12 0 0,0 0 5 0 0,-1 0 7 0 0,1 0-2 0 0,0-1 10 0 0,0 1-49 0 0,0 0 33 0 0,0-1-49 0 0,0 1 79 0 0,1-1-43 0 0,-1 1 15 0 0,0 0-22 0 0,0 0 34 0 0,1-1-21 0 0,-1 1 26 0 0,1 0 3 0 0,-1-1-19 0 0,0 1-3 0 0,1 0 1 0 0,-1 0-12 0 0,0 0 22 0 0,1-1-16 0 0,-1 1 34 0 0,0 0-38 0 0,0 0 2 0 0,1-1 9 0 0,-1 1-4 0 0,0 0 1 0 0,1 0 37 0 0,-1 0-48 0 0,1 0 17 0 0,-1-1-16 0 0,1 1 13 0 0,-1 0-4 0 0,1 0-18 0 0,-1-1 6 0 0,0 1-13 0 0,1 0 22 0 0,-1 0 3 0 0,0-1 37 0 0,1 1-9 0 0,-1-1-33 0 0,0 1 21 0 0,1-1-27 0 0,-1 1-12 0 0,0-1 21 0 0,0 1-7 0 0,1-1 11 0 0,-1 0-2 0 0,1 1 1 0 0,-1-1 28 0 0,0 0-8 0 0,1 0-6 0 0,-1 0-34 0 0,1 0 19 0 0,-1 1-27 0 0,1-1 53 0 0,-1 0-15 0 0,0 0-4 0 0,1 0-6 0 0,-1-1 2 0 0,0 1-12 0 0,1 0 13 0 0,-1 0-14 0 0,1-1 14 0 0,-1 1-4 0 0,0 0 1 0 0,1-1 18 0 0,-1 1-23 0 0,0 0 17 0 0,1-1 4 0 0,-1 1-11 0 0,1-1-5 0 0,0 0-8 0 0,-1 0 20 0 0,1 1-16 0 0,-1-1 6 0 0,1 0-12 0 0,0 0 13 0 0,-1 0-4 0 0,1 0 38 0 0,0 0-48 0 0,0-1-30 0 0,-1 1 54 0 0,1 0-19 0 0,0-1 34 0 0,0 1-36 0 0,-1 0 30 0 0,1-1-8 0 0,-1 0-26 0 0,1 1 8 0 0,0-1-23 0 0,-1 0 43 0 0,1 0-23 0 0,0 0 18 0 0,-1 1-14 0 0,1-1 5 0 0,-1 0 7 0 0,0 0-2 0 0,1 1 1 0 0,-1-1-19 0 0,0 1 24 0 0,1-1-17 0 0,-1 0 24 0 0,0 1-25 0 0,1-1 8 0 0,-1 0-3 0 0,0 0-19 0 0,0 0 24 0 0,1 0-26 0 0,-1 1 36 0 0,0-1-2 0 0,0 0 2 0 0,1 0-9 0 0,-1 1 13 0 0,0-1-23 0 0,0 1 7 0 0,0-1-22 0 0,0 0 34 0 0,0 0 17 0 0,0 1-51 0 0,0-1 36 0 0,0 0-58 0 0,-1-1 44 0 0,1 1-6 0 0,0 0 11 0 0,0-1-11 0 0,0 1 14 0 0,0-1-14 0 0,0 0-14 0 0,0 0 4 0 0,0 0 15 0 0,0-1 14 0 0,0 0-2 0 0,0 1-8 0 0,0-1 13 0 0,0 0-14 0 0,0 0-5 0 0,0 1-8 0 0,0-1-8 0 0,1 0 20 0 0,-1 1 3 0 0,0-1 0 0 0,1 1-37 0 0,-1 0 40 0 0,1-1-33 0 0,-1 1 75 0 0,1 0-68 0 0,-1 0 4 0 0,0 0 27 0 0,0 0-30 0 0,0 0 38 0 0,0 0-39 0 0,0 1 40 0 0,0-1-3 0 0,-1 0-26 0 0,1 1 9 0 0,0-1-23 0 0,-1 0 43 0 0,1 0-32 0 0,0 0 11 0 0,-1 0-3 0 0,1 0-10 0 0,-1 0 13 0 0,0-1-4 0 0,1 0 1 0 0,-1 1 0 0 0,0-1-38 0 0,0 0 58 0 0,0 0-37 0 0,-1 0 58 0 0,1 0-25 0 0,0 1-18 0 0,0-1-22 0 0,-1 0 41 0 0,1 1-33 0 0,0-1 29 0 0,0 1-17 0 0,-1 0-4 0 0,1 0 11 0 0,0-1-14 0 0,0 1 14 0 0,-1 0 33 0 0,1 0-28 0 0,-1 0 1 0 0,1 0 1 0 0,-1 0-21 0 0,1 0 6 0 0,-1-1-3 0 0,1 1 9 0 0,-1 0 26 0 0,0-1-35 0 0,1 0 12 0 0,-1 0-14 0 0,0 0 22 0 0,1 0-6 0 0,-1-1-8 0 0,0 0-6 0 0,1 0 30 0 0,-1 0-38 0 0,0 0 30 0 0,0 0-8 0 0,0 0-8 0 0,0 0-52 0 0,0 1 79 0 0,0-1-73 0 0,0 1 88 0 0,0 0-35 0 0,0-1-34 0 0,-1 1 40 0 0,1 0-25 0 0,0 0 17 0 0,0 0 14 0 0,-1 0-13 0 0,1 0 15 0 0,0 1 5 0 0,-1-1-1 0 0,1 0 1 0 0,-1 1-56 0 0,1-1 44 0 0,-1 0-16 0 0,0 0-15 0 0,1 0 24 0 0,-1-1-17 0 0,0 0 6 0 0,1 0 26 0 0,-1 0-8 0 0,0-1-6 0 0,1 0-6 0 0,-1 1-8 0 0,0-1 11 0 0,0 1-23 0 0,0 0 16 0 0,0 0 13 0 0,0 0-13 0 0,0 1 15 0 0,0-1-14 0 0,0 1 5 0 0,-1 0-2 0 0,1 0 9 0 0,-1 0-12 0 0,0 1 23 0 0,0-1-25 0 0,0 1-2 0 0,0 0 1 0 0,0-1 7 0 0,0 1-2 0 0,0 0 19 0 0,0 0-23 0 0,0-1 26 0 0,0 1-26 0 0,0-1-11 0 0,0 1 31 0 0,0-1-39 0 0,-1-1 77 0 0,1 1-69 0 0,-1-1-15 0 0,1 1 23 0 0,-1-1-10 0 0,1 1 20 0 0,0-1 14 0 0,-1 0 7 0 0,1 1-10 0 0,0-1-42 0 0,0 0 40 0 0,0 1-43 0 0,-1-1 105 0 0,1 0-68 0 0,0 1-3 0 0,0-1-8 0 0,-1 2 9 0 0,1-1-14 0 0,-1 0 5 0 0,0 1-2 0 0,0 0 0 0 0,1 0 18 0 0,-1 0-4 0 0,0 1 20 0 0,0-1-23 0 0,0 0-2 0 0,0 0 1 0 0,0 0-40 0 0,-1 0 40 0 0,1 0-33 0 0,0 0 47 0 0,0-1 5 0 0,0 1-37 0 0,0 0 23 0 0,-1-1 20 0 0,1 1-26 0 0,0 0 0 0 0,0-1 1 0 0,0 0-2 0 0,-1 1-28 0 0,1-1 36 0 0,0 0-50 0 0,-1 0 90 0 0,0 0-54 0 0,1 0 8 0 0,-1 0 18 0 0,0 1-25 0 0,1-1 17 0 0,-1 0-15 0 0,-1 1 5 0 0,1 0-2 0 0,0 0 0 0 0,-1 0 0 0 0,1 0 0 0 0,0 1-10 0 0,-1 0-6 0 0,0-1 11 0 0,1 1 14 0 0,-1 0-3 0 0,1-1 20 0 0,-1 1-60 0 0,0 0 27 0 0,0-1-1 0 0,1 1 17 0 0,-1-1-13 0 0,0 0 6 0 0,0 0-12 0 0,0 1 13 0 0,0-1-4 0 0,0 0 1 0 0,0 0 0 0 0,0 0 0 0 0,0 1 0 0 0,0-1 0 0 0,0 0 18 0 0,0 0-14 0 0,0 0-4 0 0,-1 0 2 0 0,1 0-2 0 0,-1 0-10 0 0,1 0-15 0 0,-1 0 22 0 0,0 0 2 0 0,1 0 0 0 0,-1 0 19 0 0,0 0-23 0 0,1 0-2 0 0,-1 1-18 0 0,0-1 32 0 0,0 1-21 0 0,0 0 17 0 0,1 0 5 0 0,-1 0-11 0 0,0 0-42 0 0,0 0 58 0 0,0 0-57 0 0,0 1 92 0 0,0-1-45 0 0,0 0-3 0 0,-1 1-7 0 0,1-1 10 0 0,-1 1-14 0 0,0-1 14 0 0,0 1-4 0 0,0-1-27 0 0,0 0 36 0 0,0 1 6 0 0,0-1-19 0 0,0 0 26 0 0,0 0-7 0 0,0 1-17 0 0,1-1 6 0 0,-1 0-3 0 0,1 0-10 0 0,-1 0-15 0 0,0 0 22 0 0,1 1-26 0 0,-1-1 54 0 0,1 1-34 0 0,-1-1 40 0 0,1 1-39 0 0,-1-1 21 0 0,0 1 3 0 0,0-1-29 0 0,-1 1-1 0 0,1 0-10 0 0,-1 0 20 0 0,1 0 3 0 0,-1 0 18 0 0,1 0-31 0 0,0 1 0 0 0,-1-1-10 0 0,1 1 20 0 0,0 0 3 0 0,0 1-10 0 0,-1-1 5 0 0,1 0-2 0 0,0 1 0 0 0,0-1 0 0 0,0 1 18 0 0,0 0-4 0 0,0 0-26 0 0,-1 0 26 0 0,1 0-36 0 0,-1 0 28 0 0,0 0 1 0 0,0 0-10 0 0,0 0 33 0 0,0 1-20 0 0,0-1 17 0 0,-1 0-42 0 0,1 1 13 0 0,0-1-16 0 0,1 0 32 0 0,-1 1-1 0 0,0-1 2 0 0,1 1-9 0 0,-1-1 4 0 0,1 1-2 0 0,-1-1-19 0 0,0 1 15 0 0,1 0-15 0 0,-2 1 5 0 0,1-1-12 0 0,0 1-6 0 0,0-1 39 0 0,0 1-50 0 0,0 0 54 0 0,0 1-54 0 0,0-1 7 0 0,1 0 16 0 0,-1 1-53 0 0,1 0-31 0 0,-1-1 44 0 0,1 1-74 0 0,0 1-15 0 0,0 0 12 0 0,0 0-186 0 0,0 1-69 0 0,0 0 9 0 0,0 0-708 0 0,0 1-241 0 0,0 0-282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4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9:15.45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2.8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790 373 88 0 0,'-58'-130'1035'0'0,"55"122"-808"0"0,2 0 1 0 0,-1-1-1 0 0,1 1 0 0 0,0-1 0 0 0,1 1 1 0 0,-1-1-1 0 0,2 1 0 0 0,0-1 1 0 0,0 0-1 0 0,0 1 0 0 0,1 0 0 0 0,0-1 1 0 0,1 1-1 0 0,-1 0 0 0 0,20-16 2420 0 0,-22 25-2614 0 0,0-1 0 0 0,0 0 0 0 0,0 0 0 0 0,0 1 0 0 0,0-1 0 0 0,0 1 1 0 0,3 35 982 0 0,-3-23-661 0 0,52 358 3766 0 0,-15 348-1575 0 0,-36-70-1516 0 0,0-15-12 0 0,7 197 69 0 0,-5-527-752 0 0,-1 26-10 0 0,45 751 554 0 0,39 71-102 0 0,-77-897-1259 0 0,-11-247-237 0 0,-2-15 293 0 0,-4-20-70 0 0,-12-70-488 0 0,-11-125-1 0 0,22 142 687 0 0,-37-307-869 0 0,-57-438-697 0 0,-237-1110-33 0 0,170 966 1743 0 0,66 315 422 0 0,88 584-107 0 0,-4 2-1 0 0,-2 0 1 0 0,-35-74 0 0 0,46 120 10 0 0,2-1 0 0 0,0 0 1 0 0,2-1-1 0 0,0 1 0 0 0,-3-27 1 0 0,8 13 408 0 0,2 35-529 0 0,0 0 1 0 0,0 1-1 0 0,1-1 1 0 0,-1 0-1 0 0,0 1 1 0 0,1-1 0 0 0,-1 1-1 0 0,1-1 1 0 0,-1 0-1 0 0,1 1 1 0 0,0-1-1 0 0,0 1 1 0 0,-1 0-1 0 0,1-1 1 0 0,0 1 0 0 0,0 0-1 0 0,1-1 1 0 0,-1 1-1 0 0,2-2 1 0 0,9-2 203 0 0,0 0 0 0 0,0 1 0 0 0,0 0 0 0 0,0 0 0 0 0,1 2 0 0 0,20-3 0 0 0,5-1 68 0 0,192-33 1043 0 0,393-25 260 0 0,-613 63-1601 0 0,454-44 591 0 0,533-49 411 0 0,-68-10-65 0 0,-801 86-843 0 0,466-72 215 0 0,115-18 5 0 0,-591 91-282 0 0,466-50 309 0 0,-512 59-320 0 0,52 4-785 0 0,-118 4 573 0 0,-81 51-6334 0 0,42-37 5179 0 0,-114 47-6060 0 0,87-35 4448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3.0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501 24 264 0 0,'-298'259'1935'0'0,"264"-231"-1388"0"0,-53 55 0 0 0,78-72-348 0 0,0-1 1 0 0,1 1-1 0 0,0 1 0 0 0,0-1 0 0 0,1 1 0 0 0,1 1 0 0 0,0-1 0 0 0,1 1 0 0 0,-6 23 0 0 0,10-32-98 0 0,0 0 0 0 0,0 1 1 0 0,0 0-1 0 0,1-1 0 0 0,0 1 1 0 0,0-1-1 0 0,0 1 1 0 0,1-1-1 0 0,1 8 0 0 0,-1-9-14 0 0,0-1 1 0 0,0 1-1 0 0,0 0 0 0 0,1-1 0 0 0,-1 1 0 0 0,1-1 0 0 0,0 0 1 0 0,0 0-1 0 0,0 1 0 0 0,0-1 0 0 0,0 0 0 0 0,0-1 0 0 0,0 1 1 0 0,1 0-1 0 0,-1-1 0 0 0,5 3 0 0 0,4 1 233 0 0,1 0-1 0 0,-1-1 1 0 0,1 0-1 0 0,0-1 1 0 0,0 0-1 0 0,14 1 1 0 0,77 2 1107 0 0,-91-6-1293 0 0,46 0 990 0 0,96-12-1 0 0,56-24 587 0 0,354-96 805 0 0,-403 90-1985 0 0,770-184 1345 0 0,-298 96-1381 0 0,-202 65-426 0 0,-311 54-146 0 0,189 5-1 0 0,-263 8-100 0 0,-2 2 0 0 0,1 2-1 0 0,0 2 1 0 0,-1 2 0 0 0,47 18-1 0 0,-73-21-15 0 0,0 1-1 0 0,-1 0 0 0 0,0 2 0 0 0,0 0 1 0 0,-1 0-1 0 0,20 18 0 0 0,-27-20-56 0 0,-1 1 0 0 0,1 0 1 0 0,-1 1-1 0 0,-1 0 0 0 0,1 0 0 0 0,-2 0 0 0 0,0 1 1 0 0,0 0-1 0 0,-1 0 0 0 0,8 23 0 0 0,-9-19-215 0 0,-1 1 0 0 0,-1 0 0 0 0,0 0 0 0 0,0 1-1 0 0,-3 26 1 0 0,-1-15-558 0 0,-1 0-1 0 0,-11 39 0 0 0,9-48 162 0 0,-9 22 0 0 0,-14 16-1034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3.32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602 507 464 0 0,'-66'28'1430'0'0,"-108"30"0"0"0,21-8 268 0 0,129-41-1259 0 0,1 1 0 0 0,1 0 0 0 0,-29 19-1 0 0,43-24-221 0 0,1 0-1 0 0,0 0 0 0 0,0 1 0 0 0,1 0 0 0 0,-1 0 0 0 0,1 1 0 0 0,1-1 0 0 0,-1 1 0 0 0,1 1 0 0 0,0-1 0 0 0,1 1 0 0 0,0 0 0 0 0,-4 8 0 0 0,7-14-102 0 0,1 0 0 0 0,-1 1 1 0 0,1-1-1 0 0,-1 0 0 0 0,1 0 0 0 0,-1 0 0 0 0,1 0 1 0 0,0 1-1 0 0,0-1 0 0 0,0 0 0 0 0,1 0 0 0 0,0 5 1 0 0,-1-6-42 0 0,1 0 1 0 0,0 1-1 0 0,0-1 1 0 0,-1 0 0 0 0,1 0-1 0 0,0 0 1 0 0,0 0 0 0 0,0 0-1 0 0,0 0 1 0 0,1 0 0 0 0,-1 0-1 0 0,0 0 1 0 0,0 0 0 0 0,0 0-1 0 0,1-1 1 0 0,-1 1 0 0 0,0-1-1 0 0,1 1 1 0 0,-1-1 0 0 0,3 1-1 0 0,9 2 580 0 0,23 2-1 0 0,-11-3-191 0 0,26 3 365 0 0,0-2 1 0 0,93-8-1 0 0,100-30 700 0 0,202-70 378 0 0,-1-22-575 0 0,-302 85-925 0 0,-135 40-385 0 0,728-198 1326 0 0,385-7-1034 0 0,-1061 198-374 0 0,661-84-1779 0 0,9 57-4972 0 0,-490 33 4899 0 0,-17-4 452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5.94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3609 351 0 0 0,'4'-20'35'0'0,"31"-124"1250"0"0,-31 136-950 0 0,-1 0-1 0 0,1 0 1 0 0,1 0 0 0 0,-1 0-1 0 0,1 0 1 0 0,12-12-1 0 0,9-16 1457 0 0,-25 35-1727 0 0,-1 0-1 0 0,1 0 1 0 0,-1 0-1 0 0,1 0 1 0 0,-1 0-1 0 0,1 0 1 0 0,-1 0-1 0 0,0 0 1 0 0,1 0-1 0 0,-1-1 1 0 0,0 1-1 0 0,0 0 1 0 0,0 0-1 0 0,0 0 1 0 0,0 0-1 0 0,0 0 1 0 0,0 0 0 0 0,0 0-1 0 0,-1 0 1 0 0,1 0-1 0 0,0 0 1 0 0,-1 0-1 0 0,1 0 1 0 0,-1 0-1 0 0,1 0 1 0 0,-1 0-1 0 0,1 0 1 0 0,-1 0-1 0 0,0 0 1 0 0,1 0-1 0 0,-1 0 1 0 0,0 1-1 0 0,0-1 1 0 0,1 0-1 0 0,-1 0 1 0 0,0 1-1 0 0,0-1 1 0 0,-2 0-1 0 0,-2-2 218 0 0,0 0 0 0 0,-1 1 0 0 0,1 0 0 0 0,-1 0 0 0 0,-9-2-1 0 0,-26-5 648 0 0,0 1-1 0 0,-75-4 0 0 0,-11 13 616 0 0,-191 24-1 0 0,-128 47 377 0 0,361-57-1532 0 0,-285 67 630 0 0,303-65-814 0 0,-353 114 788 0 0,340-99-812 0 0,2 3 0 0 0,-85 51 0 0 0,110-53-103 0 0,1 2 0 0 0,2 2-1 0 0,-75 73 1 0 0,85-68-45 0 0,2 2 1 0 0,2 1-1 0 0,2 2 0 0 0,3 1 1 0 0,-33 66-1 0 0,35-53-12 0 0,3 0-1 0 0,3 2 1 0 0,2 0 0 0 0,-16 85 0 0 0,32-115-15 0 0,0 0 0 0 0,2 1 0 0 0,2-1 1 0 0,1 1-1 0 0,2-1 0 0 0,1 1 1 0 0,10 47-1 0 0,-7-56 5 0 0,1-1 1 0 0,1 0-1 0 0,1 0 0 0 0,1-1 1 0 0,1 0-1 0 0,1 0 0 0 0,1-2 1 0 0,1 1-1 0 0,1-2 1 0 0,25 28-1 0 0,-12-21 20 0 0,1-2 1 0 0,0-1 0 0 0,2-1-1 0 0,1-2 1 0 0,1-1-1 0 0,54 24 1 0 0,-23-17 37 0 0,1-3 0 0 0,119 27 0 0 0,377 43 103 0 0,-150-30-81 0 0,57 30-14 0 0,-316-56-32 0 0,155 61 0 0 0,-212-59-26 0 0,-1 4 1 0 0,-2 4-1 0 0,-3 4 0 0 0,138 105 1 0 0,-176-118 19 0 0,-2 3 0 0 0,-2 2-1 0 0,-1 2 1 0 0,-3 2 0 0 0,38 54 0 0 0,-46-50 42 0 0,-2 1 1 0 0,-2 2-1 0 0,-2 1 0 0 0,-3 1 0 0 0,-3 2 1 0 0,29 106-1 0 0,-48-143 22 0 0,-1-1 1 0 0,-1 1 0 0 0,0 0-1 0 0,-2 0 1 0 0,0 0-1 0 0,-2 0 1 0 0,0-1-1 0 0,-1 1 1 0 0,-2-1-1 0 0,0 1 1 0 0,-1-1-1 0 0,-17 38 1 0 0,13-38 76 0 0,-2 0 0 0 0,0 0 0 0 0,-1-1 0 0 0,-1 0 0 0 0,-1-2 0 0 0,-1 1 0 0 0,0-2 0 0 0,-1 0-1 0 0,-1-1 1 0 0,-1-1 0 0 0,-32 20 0 0 0,3-7 180 0 0,-2-2 0 0 0,-71 25 0 0 0,-113 26 967 0 0,216-72-1195 0 0,-957 238 2768 0 0,721-195-2746 0 0,-2-12 0 0 0,-376 5 0 0 0,-212-74-934 0 0,789 27 542 0 0,-174-20-776 0 0,163 15-135 0 0,-90-26-1 0 0,133 31 510 0 0,0-2-1 0 0,1-1 1 0 0,0-1 0 0 0,0 0-1 0 0,-22-17 1 0 0,36 22 145 0 0,1-1 0 0 0,-1 0 0 0 0,1-1-1 0 0,1 1 1 0 0,-1-2 0 0 0,-9-12 0 0 0,13 14 86 0 0,0 0 0 0 0,0 0 0 0 0,0 0 0 0 0,0-1 0 0 0,1 1-1 0 0,0-1 1 0 0,0 1 0 0 0,1-1 0 0 0,0 1 0 0 0,-1-11 0 0 0,3 5-176 0 0,-1-1-1 0 0,2 1 1 0 0,-1 0 0 0 0,2 0-1 0 0,0 0 1 0 0,0 1-1 0 0,1-1 1 0 0,0 1 0 0 0,1 0-1 0 0,11-20 1 0 0,44-66-1112 0 0,-60 97 1699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25.22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64063.125"/>
      <inkml:brushProperty name="anchorY" value="-413569.90625"/>
      <inkml:brushProperty name="scaleFactor" value="0.5"/>
    </inkml:brush>
  </inkml:definitions>
  <inkml:trace contextRef="#ctx0" brushRef="#br0">843 98 88 0 0,'0'0'0'0'0,"1"-2"88"0"0,0-4 103 0 0,1-2-226 0 0,0-4 314 0 0,0 1-42 0 0,1-1 85 0 0,-1 1 82 0 0,-1 2-74 0 0,0 1-44 0 0,-1 1-90 0 0,-1 2 93 0 0,0 2-166 0 0,0 1 160 0 0,1 1-61 0 0,0 1-55 0 0,1 0-64 0 0,1 0 143 0 0,0 0-207 0 0,1 1 251 0 0,-1-1-124 0 0,0 0-34 0 0,0 0-4 0 0,-2 0 79 0 0,1 0-120 0 0,-1 1 206 0 0,-1 1-70 0 0,-1 2-30 0 0,-4 2-31 0 0,-2 2 135 0 0,-3 1-193 0 0,-4 4 257 0 0,-3 3-151 0 0,-4 4-26 0 0,-2 6-92 0 0,-4 3 93 0 0,-3 4-147 0 0,-4 4 126 0 0,-4 2-59 0 0,-1 4-48 0 0,-4 2-11 0 0,0 2 35 0 0,-1-1-80 0 0,-1 1 62 0 0,2-2-20 0 0,3-1-33 0 0,3-1-100 0 0,2-3 100 0 0,3-2-130 0 0,4-2 131 0 0,2-3-40 0 0,3-2-43 0 0,1-2-68 0 0,3-2 62 0 0,2-1-99 0 0,1-2-85 0 0,3-1-15 0 0,2-1-43 0 0,1-1-574 0 0,3 1-184 0 0,1 0 164 0 0,2-1-157 0 0,1-4-1415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6.50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3682 654 0 0 0,'15'-27'481'0'0,"-1"0"1"0"0,17-49-1 0 0,-29 68-213 0 0,1 1-1 0 0,-2 0 0 0 0,1 0 0 0 0,-1-1 0 0 0,-1 1 1 0 0,1-1-1 0 0,-1 1 0 0 0,0-1 0 0 0,-1 1 0 0 0,0-1 1 0 0,0 1-1 0 0,-1 0 0 0 0,0-1 0 0 0,0 1 1 0 0,0 0-1 0 0,-1 0 0 0 0,0 0 0 0 0,-6-10 0 0 0,-6-4 407 0 0,0 0 0 0 0,-1 0 1 0 0,-1 1-1 0 0,-1 1 0 0 0,-1 1 0 0 0,0 1 0 0 0,-1 0 0 0 0,-1 2 0 0 0,-37-22 0 0 0,14 15 167 0 0,0 1 0 0 0,-2 3 0 0 0,0 1 1 0 0,-66-14-1 0 0,28 13 366 0 0,-109-8 1 0 0,-89 11 135 0 0,117 15-366 0 0,-204 26 0 0 0,215-5-404 0 0,-194 52 1 0 0,269-50-381 0 0,1 4 1 0 0,1 4 0 0 0,-103 56-1 0 0,116-49-124 0 0,1 3 1 0 0,1 3-1 0 0,3 3 0 0 0,-57 57 0 0 0,34-18 17 0 0,2 4 0 0 0,-92 138 0 0 0,88-105 75 0 0,5 4-1 0 0,-87 191 1 0 0,131-237-71 0 0,4 2 0 0 0,3 1 0 0 0,4 1 0 0 0,4 1 0 0 0,-14 123 0 0 0,27-99 113 0 0,9 161 1 0 0,37 110 383 0 0,-23-275-433 0 0,4-1 1 0 0,48 149-1 0 0,-51-206-96 0 0,2-1-1 0 0,2-1 0 0 0,2 0 0 0 0,2-2 0 0 0,1-1 1 0 0,3-1-1 0 0,48 54 0 0 0,-46-63-37 0 0,3-2 1 0 0,0-1-1 0 0,2-1 0 0 0,73 44 0 0 0,-56-44 10 0 0,1-3-1 0 0,1-1 1 0 0,71 20-1 0 0,-43-21-15 0 0,145 21-1 0 0,85-19-184 0 0,-133-25-300 0 0,218-27 0 0 0,175-61-2116 0 0,44-64-3151 0 0,-211 16-3654 0 0,-164 46 3927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7.1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38 1255 296 0 0,'-37'-156'5504'0'0,"40"159"-5240"0"0,3 4 50 0 0,0-1-1 0 0,-1 1 1 0 0,0 1 0 0 0,0-1-1 0 0,7 17 1 0 0,14 45 694 0 0,46 218 1873 0 0,-53-204-2281 0 0,72 466 1543 0 0,-50 10-906 0 0,-40 149-334 0 0,-22-132-267 0 0,5-255-173 0 0,7-157-173 0 0,7-23-96 0 0,3-92-347 0 0,-18-320-512 0 0,8 170 588 0 0,-13-147-21 0 0,-16-225-93 0 0,-31-667 31 0 0,63 486 127 0 0,15 545 43 0 0,4 1 0 0 0,6 0 0 0 0,33-107 1 0 0,0 45 18 0 0,81-174 1 0 0,-24 123 92 0 0,-79 169-81 0 0,3 2-1 0 0,44-52 1 0 0,-51 72 4 0 0,2 1-1 0 0,0 2 1 0 0,2 0-1 0 0,37-24 1 0 0,-41 34 26 0 0,1 1-1 0 0,0 1 1 0 0,1 1 0 0 0,1 2 0 0 0,57-17 0 0 0,-45 18 45 0 0,0 3 0 0 0,1 2-1 0 0,-1 1 1 0 0,1 2 0 0 0,0 2 0 0 0,59 6 0 0 0,-66 0 38 0 0,0 1-1 0 0,-1 1 1 0 0,0 2 0 0 0,0 1 0 0 0,-1 2 0 0 0,0 2-1 0 0,-1 0 1 0 0,31 21 0 0 0,-27-12 116 0 0,0 3 0 0 0,-2 1-1 0 0,54 55 1 0 0,-36-26 276 0 0,57 81 0 0 0,-53-54 117 0 0,92 179 1 0 0,13 108 355 0 0,23 146 154 0 0,-165-458-1078 0 0,155 545 1019 0 0,-39 9-506 0 0,-121-541-574 0 0,65 307 297 0 0,17-6-92 0 0,17-34-1058 0 0,-99-299 84 0 0,-2-1 0 0 0,-2 2 0 0 0,-2-1 0 0 0,4 44 0 0 0,-11-79 464 0 0,-1-1 0 0 0,0 1 0 0 0,0 0 1 0 0,-1 0-1 0 0,0 5 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7.37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362 247 560 0 0,'-152'-68'3035'0'0,"132"61"-2423"0"0,0 1-1 0 0,-1 1 1 0 0,0 0-1 0 0,1 2 1 0 0,-41-2-1 0 0,14 0 5033 0 0,58 0-5199 0 0,0 2 1 0 0,1-1-1 0 0,-1 2 0 0 0,17-3 0 0 0,53 0 837 0 0,-51 3-906 0 0,159-6 1349 0 0,100-6-30 0 0,257-24-281 0 0,63-1-915 0 0,-31 22-1451 0 0,14 22-4348 0 0,-412 8 3723 0 0,-21 7 428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7.9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477 366 88 0 0,'-125'-261'3143'0'0,"115"243"-1755"0"0,0 1-1 0 0,-2 0 0 0 0,0 1 0 0 0,-27-21 1706 0 0,37 41-2791 0 0,1 1-1 0 0,0-1 1 0 0,0 1-1 0 0,0-1 1 0 0,0 1-1 0 0,1-1 1 0 0,0 8-1 0 0,-1-6-160 0 0,-1 186 2618 0 0,3-55-1380 0 0,-40 823 2882 0 0,-17-324-2929 0 0,-21 42-249 0 0,16 12-544 0 0,34 4 70 0 0,34-434-392 0 0,-3-196-2 0 0,4-1 1 0 0,17 70-1 0 0,-20-113-117 0 0,1 1 0 0 0,0-1 0 0 0,13 25 0 0 0,-16-39-48 0 0,1 0-1 0 0,-1 0 0 0 0,1 0 0 0 0,0 0 1 0 0,1-1-1 0 0,-1 0 0 0 0,1 0 0 0 0,0 0 1 0 0,0 0-1 0 0,1-1 0 0 0,-1 0 0 0 0,1 0 1 0 0,0 0-1 0 0,7 2 0 0 0,10 2 154 0 0,0-1 1 0 0,0-2-1 0 0,1 0 0 0 0,39 2 0 0 0,-42-5-23 0 0,40 3 460 0 0,82-3 0 0 0,62-18 74 0 0,385-65 335 0 0,-532 71-958 0 0,337-57-28 0 0,11-2-61 0 0,1 16-12 0 0,473-12-626 0 0,-876 65 612 0 0,120-9-4262 0 0,-105 6 2078 0 0,0 0 0 0 0,-1-2 1 0 0,1 0-1 0 0,26-11 0 0 0,-6-4-2267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8.4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 63 88 0 0,'22'-62'12508'0'0,"-23"73"-12999"0"0,-16 187 5679 0 0,4 50-2786 0 0,6-124-1537 0 0,-5 656 2419 0 0,37 61-1535 0 0,-13 298-300 0 0,-13-929-1328 0 0,3 235-1268 0 0,-1-412 430 0 0,1 0-1 0 0,1-1 1 0 0,13 50-1 0 0,-16-78 561 0 0,1-1 0 0 0,0 0 1 0 0,1 0-1 0 0,-1 0 0 0 0,1 0 0 0 0,-1 0 0 0 0,1 0 0 0 0,0 0 0 0 0,0 0 0 0 0,3 3 0 0 0,-4-5 26 0 0,0 0-1 0 0,0 0 1 0 0,1 0 0 0 0,-1-1-1 0 0,0 1 1 0 0,1 0 0 0 0,-1-1-1 0 0,1 1 1 0 0,-1-1 0 0 0,1 1-1 0 0,-1-1 1 0 0,1 1 0 0 0,-1-1-1 0 0,1 0 1 0 0,-1 0 0 0 0,1 0-1 0 0,-1 0 1 0 0,1 0 0 0 0,-1 0-1 0 0,1 0 1 0 0,0-1 0 0 0,-1 1-1 0 0,3-1 1 0 0,3-3-384 0 0,1 0-1 0 0,-1 0 1 0 0,0 0-1 0 0,0-1 1 0 0,-1 0 0 0 0,1 0-1 0 0,-1 0 1 0 0,0-1 0 0 0,6-8-1 0 0,-11 13 474 0 0,46-52-2804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9.09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161 1270 256 0 0,'13'-22'473'0'0,"10"-13"660"0"0,-22 33-925 0 0,5-4 626 0 0,-4 4-625 0 0,0 1-1 0 0,-1-1 1 0 0,1 1-1 0 0,0 0 1 0 0,0 0-1 0 0,0 0 1 0 0,0 0 0 0 0,4-1-1 0 0,-5 2-127 0 0,13 8 1704 0 0,-13-7-1704 0 0,-1-1 0 0 0,1 1 1 0 0,-1 0-1 0 0,0-1 0 0 0,1 3 0 0 0,7 24 1391 0 0,-4-7-747 0 0,-2 0 0 0 0,-1 0 0 0 0,-2 38 0 0 0,0-7 222 0 0,10 654 3801 0 0,4-233-3598 0 0,-9-16-245 0 0,-4-423-842 0 0,10 396 492 0 0,5-230-394 0 0,-8-144-154 0 0,23 88-1 0 0,-26-129-114 0 0,0-1-1 0 0,1 1 0 0 0,1-1 1 0 0,10 18-1 0 0,-14-28 40 0 0,0 0-1 0 0,1 1 1 0 0,-1-1 0 0 0,1 0 0 0 0,0 0-1 0 0,0-1 1 0 0,0 1 0 0 0,6 4 0 0 0,-7-6 15 0 0,0 0 1 0 0,0 0-1 0 0,0 0 1 0 0,0-1-1 0 0,0 1 1 0 0,0-1-1 0 0,0 1 1 0 0,0-1-1 0 0,0 0 1 0 0,0 0-1 0 0,0 0 1 0 0,0 0-1 0 0,0 0 1 0 0,0 0-1 0 0,0 0 1 0 0,0-1-1 0 0,0 1 1 0 0,3-2-1 0 0,-2 1-29 0 0,0-1 0 0 0,0 1 0 0 0,0-1 1 0 0,0 0-1 0 0,0 0 0 0 0,0 0 0 0 0,-1 0 0 0 0,1-1 0 0 0,-1 1 0 0 0,3-3 0 0 0,1-3-100 0 0,-1 0 1 0 0,9-15-1 0 0,-1-4-99 0 0,-2-1 1 0 0,0-1 0 0 0,-2 0-1 0 0,-1-1 1 0 0,5-39 0 0 0,11-154-696 0 0,-18 76 405 0 0,-17-233 0 0 0,-6 251 486 0 0,-4 1 0 0 0,-46-149 0 0 0,-102-240 196 0 0,112 352-109 0 0,-111-424 294 0 0,102 160 331 0 0,43 123 652 0 0,21 262-1016 0 0,0-49 510 0 0,3 81-613 0 0,0 0 1 0 0,0 0 0 0 0,2 0 0 0 0,-1 0 0 0 0,8-18 0 0 0,-6 19-18 0 0,1 1 0 0 0,0 0 0 0 0,1 0 0 0 0,0 0 0 0 0,0 0 0 0 0,15-15 0 0 0,-16 19-74 0 0,1 1 1 0 0,-1 0 0 0 0,1 1-1 0 0,1 0 1 0 0,-1 0 0 0 0,0 0-1 0 0,1 0 1 0 0,0 1 0 0 0,0 0-1 0 0,0 1 1 0 0,10-3 0 0 0,16-2 226 0 0,0 1 1 0 0,0 2 0 0 0,46-1 0 0 0,277 17 1722 0 0,-89-1-966 0 0,147-12 116 0 0,-130-7-581 0 0,62-2-58 0 0,528 1 120 0 0,-666 8-435 0 0,-64-1-79 0 0,-80 2-162 0 0,114-2 90 0 0,-137-1-222 0 0,-1-2 1 0 0,55-12 0 0 0,-77 12-660 0 0,-1 0 0 0 0,33-14 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9.32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306 0 520 0 0,'-16'19'538'0'0,"-2"-1"-1"0"0,0-1 1 0 0,-1-1 0 0 0,-1-1-1 0 0,-26 16 1 0 0,-2-9 385 0 0,36-17-579 0 0,-1 1-1 0 0,0 0 0 0 0,-14 10 1 0 0,22-13-46 0 0,-1 2 0 0 0,1-1 0 0 0,0 0 0 0 0,0 1 0 0 0,0 0 0 0 0,0 0 1 0 0,-6 11-1 0 0,10-14-188 0 0,-1 0 1 0 0,1 1-1 0 0,0-1 1 0 0,0 1-1 0 0,1-1 1 0 0,-1 1 0 0 0,0 0-1 0 0,1-1 1 0 0,-1 1-1 0 0,1-1 1 0 0,0 1-1 0 0,0 0 1 0 0,0-1-1 0 0,0 1 1 0 0,1 0-1 0 0,-1-1 1 0 0,1 1 0 0 0,-1 0-1 0 0,1-1 1 0 0,0 1-1 0 0,0-1 1 0 0,3 5-1 0 0,-1-2 50 0 0,0-1-1 0 0,0 0 1 0 0,1 0-1 0 0,-1 0 1 0 0,1 0-1 0 0,0-1 1 0 0,0 1 0 0 0,0-1-1 0 0,1 0 1 0 0,-1 0-1 0 0,1 0 1 0 0,9 3-1 0 0,4 1 301 0 0,0-1 0 0 0,26 6 0 0 0,-12-6-60 0 0,1-1-1 0 0,37 1 1 0 0,71-5 453 0 0,-69-2-503 0 0,71-4 496 0 0,204-33-1 0 0,156-54-209 0 0,-333 62-770 0 0,325-38-2036 0 0,-476 67 1735 0 0,0 0 0 0 0,1 1 0 0 0,-1 1 0 0 0,0 1 0 0 0,0 1 0 0 0,0 0 0 0 0,33 11 1 0 0,-47-12 71 0 0,0 0 1 0 0,0 0 0 0 0,-1 0 0 0 0,1 1 0 0 0,-1-1 0 0 0,0 1 0 0 0,0 0 0 0 0,8 7 0 0 0,-10-7 88 0 0,0-1 0 0 0,0 1 0 0 0,-1 0 0 0 0,1 0 0 0 0,0-1 0 0 0,-1 1 0 0 0,0 0 0 0 0,0 0 0 0 0,0 1 0 0 0,0-1 0 0 0,0 0 0 0 0,0 0 0 0 0,0 6 0 0 0,-1 19-1128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29.5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471 0 608 0 0,'-19'17'673'0'0,"0"-1"1"0"0,-1-1-1 0 0,-1 0 0 0 0,0-2 0 0 0,-38 18 1 0 0,17-13 66 0 0,-85 39 1590 0 0,111-48-1896 0 0,0 0-1 0 0,0 1 0 0 0,1 1 1 0 0,1 0-1 0 0,-19 19 0 0 0,29-26-252 0 0,1 0 0 0 0,-1 0 0 0 0,1 1 0 0 0,0-1 0 0 0,0 1 0 0 0,0-1 0 0 0,1 1 0 0 0,-3 7 0 0 0,4-10-119 0 0,1-1 0 0 0,0 1 0 0 0,-1-1 0 0 0,1 1 0 0 0,0-1 1 0 0,0 1-1 0 0,0-1 0 0 0,0 0 0 0 0,0 1 0 0 0,0-1 0 0 0,1 1 0 0 0,-1-1 0 0 0,0 1 0 0 0,1-1 0 0 0,-1 0 1 0 0,1 1-1 0 0,0-1 0 0 0,-1 0 0 0 0,1 1 0 0 0,0-1 0 0 0,0 0 0 0 0,0 0 0 0 0,0 0 0 0 0,0 1 0 0 0,0-1 1 0 0,0 0-1 0 0,0-1 0 0 0,0 1 0 0 0,0 0 0 0 0,1 0 0 0 0,-1 0 0 0 0,2 0 0 0 0,5 2 113 0 0,-1 0-1 0 0,1 0 1 0 0,-1-1-1 0 0,1 0 1 0 0,0-1 0 0 0,0 1-1 0 0,0-2 1 0 0,9 1-1 0 0,-9 0-38 0 0,39 0 578 0 0,-1-1-1 0 0,55-7 1 0 0,94-23 832 0 0,-172 26-1314 0 0,319-66 1997 0 0,-196 38-1339 0 0,17 1-148 0 0,211-12 0 0 0,194 12-406 0 0,-85 26-755 0 0,-356 5 174 0 0,449 0-3197 0 0,-221 16-4249 0 0,-189-6 4809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30.42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900 867 88 0 0,'-43'-22'624'0'0,"-82"-28"0"0"0,113 45-362 0 0,-1 2 0 0 0,1 0 0 0 0,-1 0 0 0 0,0 1 0 0 0,0 1 0 0 0,0 0 0 0 0,0 1 0 0 0,0 0 0 0 0,0 1 0 0 0,0 1 0 0 0,-23 5 0 0 0,29-5-113 0 0,1 1 1 0 0,0-1-1 0 0,0 2 1 0 0,0-1-1 0 0,0 1 1 0 0,0 0-1 0 0,0 0 1 0 0,1 0-1 0 0,-9 9 1 0 0,7-4 73 0 0,0 0 1 0 0,0 0 0 0 0,1 1-1 0 0,0 0 1 0 0,-6 13-1 0 0,2 0 138 0 0,2 0 0 0 0,1 1 0 0 0,0-1 0 0 0,-4 42 0 0 0,2 23 991 0 0,3 149 1 0 0,29 94 535 0 0,50 233-89 0 0,54 353-564 0 0,-99-700-1123 0 0,-19-146-81 0 0,64 580 343 0 0,-38-211-514 0 0,-35-414-151 0 0,0-26 278 0 0,0 1-1 0 0,0-1 1 0 0,0 0 0 0 0,0 0-1 0 0,0 1 1 0 0,0-1-1 0 0,0 0 1 0 0,0 1 0 0 0,0-1-1 0 0,0 0 1 0 0,0 0-1 0 0,0 1 1 0 0,0-1-1 0 0,0 0 1 0 0,0 1 0 0 0,0-1-1 0 0,-1 0 1 0 0,1 0-1 0 0,0 1 1 0 0,0-1-1 0 0,0 0 1 0 0,0 0 0 0 0,-1 1-1 0 0,1-1 1 0 0,0 0-1 0 0,0 0 1 0 0,0 0 0 0 0,-1 1-1 0 0,1-1 1 0 0,0 0-1 0 0,0 0 1 0 0,-1 0-1 0 0,1 0 1 0 0,-1 1 0 0 0,0-2-20 0 0,1 1 0 0 0,-1-1 0 0 0,1 1 0 0 0,-1-1-1 0 0,0 1 1 0 0,1-1 0 0 0,-1 0 0 0 0,1 1 0 0 0,-1-1 0 0 0,1 1 0 0 0,-1-1 0 0 0,1 0 0 0 0,-1-1 0 0 0,-5-10-195 0 0,1-1-1 0 0,0 1 1 0 0,-5-24 0 0 0,6 18 41 0 0,-174-763-3305 0 0,148 633 3231 0 0,-229-841-487 0 0,224 878 749 0 0,-85-291 11 0 0,94 295 97 0 0,-23-196 0 0 0,41 198 145 0 0,5 0 0 0 0,4 0 0 0 0,27-189 0 0 0,9 117 338 0 0,-25 136-404 0 0,1 1 1 0 0,24-48-1 0 0,-19 53-37 0 0,2 1 0 0 0,1 1 0 0 0,2 1-1 0 0,0 1 1 0 0,2 1 0 0 0,2 2 0 0 0,49-43-1 0 0,-34 38-15 0 0,1 2 0 0 0,2 2-1 0 0,0 1 1 0 0,2 3 0 0 0,55-21-1 0 0,16 2 251 0 0,2 4 0 0 0,2 6-1 0 0,185-27 1 0 0,-107 37 362 0 0,291 1 0 0 0,-347 27-316 0 0,0 5 0 0 0,0 7 0 0 0,228 56 0 0 0,-315-58-245 0 0,-1 3 0 0 0,0 2 0 0 0,97 49 0 0 0,-127-53-63 0 0,-1 1 1 0 0,-1 1-1 0 0,38 33 0 0 0,-46-35-33 0 0,-1 2-1 0 0,0-1 1 0 0,-2 2 0 0 0,0-1 0 0 0,18 34-1 0 0,-21-31-16 0 0,-2 1 0 0 0,0 0 0 0 0,-1 0 0 0 0,-1 0 0 0 0,-2 1 0 0 0,0 0 0 0 0,-1 0 0 0 0,-1 1 0 0 0,-1 26 0 0 0,-3-2 57 0 0,-2 0-1 0 0,-2-1 1 0 0,-16 62-1 0 0,3-38 15 0 0,-3-1-1 0 0,-3-1 0 0 0,-3-2 0 0 0,-3 0 0 0 0,-68 106 0 0 0,51-102-109 0 0,-2-3 0 0 0,-4-2 0 0 0,-3-2 0 0 0,-107 91 0 0 0,77-83-197 0 0,-97 60 0 0 0,122-93-3 0 0,-1-2-1 0 0,-111 44 0 0 0,129-64 47 0 0,0-3 1 0 0,-1-1-1 0 0,0-3 0 0 0,0-1 1 0 0,-1-3-1 0 0,0-1 0 0 0,-86-6 1 0 0,128 2 103 0 0,-39-5-85 0 0,41 5 85 0 0,-1-1 1 0 0,1 1-1 0 0,0-1 1 0 0,0 0-1 0 0,0 0 0 0 0,0 0 1 0 0,0-1-1 0 0,1 1 1 0 0,-1-1-1 0 0,-5-3 1 0 0,7 4-24 0 0,7 2-38 0 0,5 2 108 0 0,0 1 1 0 0,0 0 0 0 0,0 1 0 0 0,17 10 0 0 0,39 31 114 0 0,-12-7-63 0 0,167 120 269 0 0,-54-36 14 0 0,490 298 1216 0 0,-211-149-718 0 0,-200-121-436 0 0,281 191 565 0 0,-363-233-689 0 0,-37-19-140 0 0,-4 5 0 0 0,178 179 0 0 0,-281-253-379 0 0,48 36-1 0 0,-57-49-125 0 0,1 0-1 0 0,0-1 1 0 0,0 0 0 0 0,1-1-1 0 0,-1 0 1 0 0,16 4-1 0 0,-23-9-31 0 0,-1 0 0 0 0,1 0-1 0 0,0 0 1 0 0,0-1 0 0 0,0 0 0 0 0,0 0-1 0 0,0-1 1 0 0,0 1 0 0 0,0-1-1 0 0,0 0 1 0 0,-1-1 0 0 0,1 0 0 0 0,0 0-1 0 0,-1 0 1 0 0,6-3 0 0 0,7-5-1370 0 0,-1-1 1 0 0,0-1-1 0 0,17-15 1 0 0,-25 20 1299 0 0,53-43-3131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32.58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2870 510 0 0 0,'9'-3'291'0'0,"-1"-1"-1"0"0,1 0 1 0 0,0-1 0 0 0,-1 0-1 0 0,0-1 1 0 0,0 0 0 0 0,-1 0-1 0 0,1 0 1 0 0,-1-1-1 0 0,-1 0 1 0 0,9-12 0 0 0,-4 5 364 0 0,-2-1 1 0 0,1 0 0 0 0,-2-1-1 0 0,0 0 1 0 0,8-26 0 0 0,-14 36-448 0 0,0 0 0 0 0,-1 0 1 0 0,0 0-1 0 0,0 0 1 0 0,-1-1-1 0 0,0 1 1 0 0,0 0-1 0 0,0 0 1 0 0,-1-1-1 0 0,1 1 0 0 0,-2 0 1 0 0,1 0-1 0 0,-1 0 1 0 0,-3-10-1 0 0,1 8 69 0 0,0 0-1 0 0,-1 0 0 0 0,0 0 1 0 0,0 1-1 0 0,-1-1 1 0 0,0 1-1 0 0,0 1 0 0 0,0-1 1 0 0,-12-8-1 0 0,-3 0 156 0 0,0 1 0 0 0,-1 1 0 0 0,-1 1-1 0 0,1 1 1 0 0,-2 1 0 0 0,0 2 0 0 0,0 0 0 0 0,-43-8-1 0 0,7 6 221 0 0,0 3 0 0 0,-91 2-1 0 0,81 7-237 0 0,0 3-1 0 0,-106 22 1 0 0,-127 49 453 0 0,182-40-506 0 0,2 6 0 0 0,2 5 1 0 0,-136 75-1 0 0,215-101-297 0 0,2 2 0 0 0,0 2 0 0 0,2 1-1 0 0,1 1 1 0 0,-51 55 0 0 0,62-57-49 0 0,2 1 0 0 0,0 1 0 0 0,2 0 0 0 0,1 2 0 0 0,1 0 0 0 0,2 1 0 0 0,-21 60 0 0 0,16-19 48 0 0,2 1 1 0 0,4 0-1 0 0,3 1 0 0 0,3 1 1 0 0,4 101-1 0 0,4-144-51 0 0,1-1 0 0 0,2 1 0 0 0,1-1 0 0 0,2 0 0 0 0,13 38 1 0 0,-12-46 5 0 0,1-1 1 0 0,1 0-1 0 0,2 0 1 0 0,-1-1 0 0 0,2-1-1 0 0,1 0 1 0 0,27 29-1 0 0,-10-19 8 0 0,1 0 1 0 0,1-2-1 0 0,2-2 0 0 0,1-1 0 0 0,62 32 0 0 0,-19-19 49 0 0,148 47 0 0 0,9-21 83 0 0,-135-39-118 0 0,9 4 2 0 0,204 57 118 0 0,-213-50-112 0 0,0 5 0 0 0,131 73 0 0 0,33 48 59 0 0,-199-115-17 0 0,109 101 0 0 0,182 239 113 0 0,-297-316-148 0 0,201 260 263 0 0,-211-253-167 0 0,61 122-1 0 0,-95-165-57 0 0,-2 0 0 0 0,-2 1-1 0 0,-1 0 1 0 0,-1 1-1 0 0,-2 0 1 0 0,5 63 0 0 0,-11-56 105 0 0,-1 1 1 0 0,-3-1-1 0 0,-2 1 1 0 0,-1-1-1 0 0,-2 0 1 0 0,-3-1-1 0 0,-1 0 1 0 0,-1 0-1 0 0,-3-1 1 0 0,-2-1-1 0 0,-38 69 0 0 0,15-45 284 0 0,-2-1-1 0 0,-4-3 1 0 0,-1-1-1 0 0,-4-3 1 0 0,-2-2-1 0 0,-61 49 1 0 0,31-39-405 0 0,-3-4 0 0 0,-2-4 1 0 0,-3-4-1 0 0,-2-4 0 0 0,-2-3 1 0 0,-145 45-1 0 0,115-53-77 0 0,-1-6 0 0 0,-146 16 0 0 0,-261-6 0 0 0,122-41 0 0 0,283-9 0 0 0,-151-29 0 0 0,-89-53-3350 0 0,307 71 2030 0 0,1-3 1 0 0,1-3-1 0 0,-104-61 0 0 0,135 69-1262 0 0,2-2-1 0 0,-1 0 0 0 0,-29-31 0 0 0,6-8-1706 0 0,49 58 4221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38.36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47489.5"/>
      <inkml:brushProperty name="anchorY" value="-416258.5"/>
      <inkml:brushProperty name="scaleFactor" value="0.5"/>
    </inkml:brush>
  </inkml:definitions>
  <inkml:trace contextRef="#ctx0" brushRef="#br0">0 787 88 0 0,'0'0'0'0'0,"0"-4"88"0"0,0-5 467 0 0,0-3-451 0 0,1-1 559 0 0,4 0-571 0 0,4 1 128 0 0,7 0-139 0 0,6 1 67 0 0,4 0-73 0 0,3 0-55 0 0,1 1-14 0 0,1 0 26 0 0,0 1-40 0 0,-2 0 40 0 0,-2 2-12 0 0,-2 0-14 0 0,-1 1 14 0 0,-3 2 50 0 0,-1 0-51 0 0,-1 0 187 0 0,-1 1-45 0 0,-1 1 22 0 0,-1 0 57 0 0,1 1 58 0 0,0 1-31 0 0,1-1 137 0 0,1 2-74 0 0,0 0-20 0 0,3 2-75 0 0,1 1 92 0 0,2 1-99 0 0,3 0 76 0 0,1 0-32 0 0,3-1-28 0 0,3 1-75 0 0,4-1 103 0 0,2 0-92 0 0,5 0 150 0 0,2-2-81 0 0,5-1 10 0 0,4 0-19 0 0,4-1 12 0 0,4-1 13 0 0,3 0-12 0 0,3 0-24 0 0,0 0-40 0 0,1 1-74 0 0,0 2 92 0 0,2 0-118 0 0,0 2 91 0 0,0 0-56 0 0,3 3-31 0 0,2 1-46 0 0,4 0 56 0 0,5 0-68 0 0,4 1 57 0 0,4-3 1 0 0,4 0-9 0 0,4-2 33 0 0,4 0-37 0 0,4 0 22 0 0,3-1 2 0 0,3-1-11 0 0,2 0 14 0 0,4-3 5 0 0,4 0-2 0 0,4-3 30 0 0,5 0 76 0 0,3-1-57 0 0,0-1 32 0 0,0-1-139 0 0,0 1 76 0 0,2-2-67 0 0,2 1 147 0 0,2-1-52 0 0,1-1 3 0 0,2 0-99 0 0,4-1 120 0 0,2 0-125 0 0,5 0 177 0 0,2 0-127 0 0,2 2-5 0 0,3 0-34 0 0,3 1 50 0 0,3 1-28 0 0,4 2 37 0 0,1 0-9 0 0,0 2-33 0 0,1 2-65 0 0,1 2 54 0 0,-1 3-77 0 0,2 0 152 0 0,-3 2-83 0 0,0 2 48 0 0,3 0-86 0 0,4 0 16 0 0,5 0 10 0 0,6-2-63 0 0,4-1 38 0 0,2-1-14 0 0,4 0 124 0 0,3-2-34 0 0,1-1 45 0 0,-2 1-54 0 0,-4-1-21 0 0,-7-1 4 0 0,-2 0 23 0 0,0 0-8 0 0,0-1 32 0 0,4 0-54 0 0,2 0 16 0 0,1 0-15 0 0,3 0 77 0 0,3-1-4 0 0,2-1-23 0 0,3 0-26 0 0,-1 0 16 0 0,-5 0 29 0 0,-3 1-93 0 0,-5 1 47 0 0,-3 2-54 0 0,0 2 42 0 0,0 1-14 0 0,2 2 4 0 0,4 0-75 0 0,4 1 78 0 0,4-1-93 0 0,3 0 102 0 0,1 1-21 0 0,-1 1-20 0 0,1 1-47 0 0,-2 0 58 0 0,-3 0-67 0 0,-4 1 66 0 0,-4-1-29 0 0,-4-1 19 0 0,2 0 33 0 0,3-1-19 0 0,5-1 18 0 0,6-1-23 0 0,1-1 63 0 0,2 1-29 0 0,1-1 3 0 0,0 1 0 0 0,-1 0-29 0 0,-3 2-20 0 0,-6-1 60 0 0,-5 0-1 0 0,-3 0-110 0 0,-2 0 147 0 0,2-1-132 0 0,5 1 105 0 0,1-2-30 0 0,4 0-38 0 0,2-2 70 0 0,4 0-23 0 0,3-2 27 0 0,4 0-62 0 0,-3-1 19 0 0,-3 0-27 0 0,-2 0 62 0 0,-4 0-38 0 0,0-1 33 0 0,2-2-102 0 0,3 1 29 0 0,1-1-13 0 0,4 0-18 0 0,3-1 23 0 0,3-1-8 0 0,0 0 3 0 0,-2-1 38 0 0,-6 2-68 0 0,-5-1 41 0 0,-6 1 61 0 0,-7 0-93 0 0,-4 1 125 0 0,-4-1-19 0 0,-3 1-10 0 0,2-1-39 0 0,-1 1 20 0 0,1 0-56 0 0,4 0 108 0 0,-1-1-71 0 0,0 0 43 0 0,3 1-95 0 0,-1-1 55 0 0,0 0-48 0 0,-4-1 78 0 0,-4-1-52 0 0,-5 0 46 0 0,-4-2-77 0 0,0-1 4 0 0,1-2-5 0 0,4 0-20 0 0,2 0 4 0 0,2-2 17 0 0,3 0 60 0 0,0 0-63 0 0,1-1 88 0 0,-1-1-72 0 0,-3 1-15 0 0,-5 0 4 0 0,-4 0 117 0 0,-6 2-26 0 0,-5 0 24 0 0,-5 1-179 0 0,-5 1 25 0 0,-5 2-9 0 0,-1 0 87 0 0,-1 0-63 0 0,-2 1 90 0 0,0 2-34 0 0,-2 0 3 0 0,-4 1 39 0 0,-1 2-78 0 0,-1 0 25 0 0,1 2-10 0 0,2-1-56 0 0,-1 1-12 0 0,-1 1-19 0 0,-2-1 86 0 0,-3 0 1 0 0,-3 0 13 0 0,-4 0 2 0 0,-4 0-9 0 0,-4 0-6 0 0,-2-1 86 0 0,-2 0-148 0 0,-1-1 122 0 0,1-2-150 0 0,-1-1 51 0 0,1-1 75 0 0,3-2-35 0 0,0 0 26 0 0,1-1-4 0 0,0 1-27 0 0,-4 0 8 0 0,-2-1 5 0 0,-4 3 16 0 0,-1 0-50 0 0,-2 1 34 0 0,-2 1 17 0 0,-4-1-53 0 0,-2 0-29 0 0,-3-1 53 0 0,-3 1-19 0 0,-2 0 34 0 0,-5-1-64 0 0,-3 0 29 0 0,-6-1-38 0 0,-1 0-103 0 0,-2-2 121 0 0,-2 0-136 0 0,0-1-72 0 0,-2-1 66 0 0,-1-2-58 0 0,-1-2-41 0 0,0-2-146 0 0,2-3 111 0 0,2-3-511 0 0,4-2-51 0 0,3-3-105 0 0,8-1-999 0 0,6-3 205 0 0,7-2 92 0 0,8 0-1023 0 0,6 0 134 0 0,3 2 333 0 0,-22 7-2113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52:33.80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560 205 88 0 0,'-1'-79'12245'0'0,"0"72"-11735"0"0,-1-4 643 0 0,0 0 1 0 0,-5-12-1 0 0,2 9-516 0 0,5 11-546 0 0,-1-1 0 0 0,0 1 1 0 0,-1 0-1 0 0,1 0 1 0 0,-1 0-1 0 0,1 0 0 0 0,-1 0 1 0 0,0 0-1 0 0,0 1 1 0 0,0-1-1 0 0,0 1 0 0 0,0-1 1 0 0,-1 1-1 0 0,1 0 0 0 0,-1 0 1 0 0,0 0-1 0 0,0 0 1 0 0,1 0-1 0 0,-1 1 0 0 0,0-1 1 0 0,-1 1-1 0 0,1 0 1 0 0,0 0-1 0 0,0 0 0 0 0,0 0 1 0 0,-1 0-1 0 0,1 1 1 0 0,0-1-1 0 0,-1 1 0 0 0,1 0 1 0 0,-7 1-1 0 0,-3 1-77 0 0,-1 0 1 0 0,1 0-1 0 0,0 2 0 0 0,0 0 1 0 0,0 0-1 0 0,-20 11 0 0 0,-4 3-324 0 0,1 2-1 0 0,1 1 0 0 0,-55 44 1 0 0,66-45-1094 0 0,2 1 1 0 0,0 1-1 0 0,-21 28 1 0 0,8 1-431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2:27.63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692028.625"/>
      <inkml:brushProperty name="anchorY" value="-237151.3125"/>
      <inkml:brushProperty name="scaleFactor" value="0.5"/>
    </inkml:brush>
  </inkml:definitions>
  <inkml:trace contextRef="#ctx0" brushRef="#br0">78 3172 88 0 0,'0'0'0'0'0,"0"4"88"0"0,-2 2 542 0 0,-2 0-417 0 0,-4-1 40 0 0,-6-1 294 0 0,-3-1-596 0 0,1 2 6 0 0,5 0-20 0 0,5 0-71 0 0,8 2 124 0 0,10-2-10 0 0,9 1 18 0 0,7-2 47 0 0,7-2-12 0 0,4-5-2 0 0,5-4-54 0 0,3-4 71 0 0,3-4-89 0 0,3-2 82 0 0,1-3-25 0 0,1 0-29 0 0,3-3 20 0 0,2-2 57 0 0,0-1-55 0 0,0-2 132 0 0,-1 0-27 0 0,-2 1 12 0 0,-1 3-7 0 0,-2 1 31 0 0,-1 1-29 0 0,0 1 56 0 0,0 2-34 0 0,1 1-16 0 0,3 2-51 0 0,3 2 96 0 0,4 2-98 0 0,5 1 125 0 0,6 1-55 0 0,3-2-9 0 0,5-2-42 0 0,5-2 29 0 0,3-2-32 0 0,5-2 28 0 0,3-1-37 0 0,4 2 2 0 0,6-2-77 0 0,6 3 68 0 0,4 0-53 0 0,3 2 80 0 0,0 0-31 0 0,1 1 2 0 0,2 0-74 0 0,-1-1 49 0 0,2 1-47 0 0,2 1 59 0 0,2 1-37 0 0,2 1 13 0 0,2 0-12 0 0,4 1 30 0 0,4-2-28 0 0,4-1 38 0 0,1-1-20 0 0,0-2-31 0 0,-1-1 9 0 0,0-1 32 0 0,-1-1-29 0 0,1-3 67 0 0,5-1-38 0 0,3 0-14 0 0,3-2-14 0 0,3 1 21 0 0,0-1-18 0 0,0-1 71 0 0,-2-2-39 0 0,-3 0 5 0 0,-1-1-56 0 0,0-2 43 0 0,0 0-34 0 0,0-1 74 0 0,0 1-50 0 0,-1 1 9 0 0,3-1-30 0 0,2 1 17 0 0,4 1-8 0 0,3 0 21 0 0,1 1-15 0 0,1 1 5 0 0,-2 3-47 0 0,1 1 50 0 0,3 1-46 0 0,2 0 61 0 0,0 0-46 0 0,3 1-13 0 0,0 0-5 0 0,2-2 8 0 0,-3 1-5 0 0,0 1 40 0 0,-5-2-30 0 0,-1 0-8 0 0,-3 0 12 0 0,0-2-24 0 0,2 0 16 0 0,-3-2 4 0 0,0 1-11 0 0,-1-2 14 0 0,-2 1-33 0 0,-2 1 29 0 0,-1 1-28 0 0,0 2 63 0 0,1 1 1 0 0,-1 1-35 0 0,-1 1-5 0 0,-1 0 37 0 0,0 0-42 0 0,-1 0 42 0 0,1 0-12 0 0,-1 0-5 0 0,2 1-35 0 0,-1 0 65 0 0,1 2-67 0 0,-1 1 95 0 0,1 1-18 0 0,0 1-30 0 0,2 1 31 0 0,2 3-11 0 0,3 1 13 0 0,3 3 24 0 0,0 1-43 0 0,1 2 15 0 0,3 1-62 0 0,0 0 62 0 0,1 1-39 0 0,1 1 86 0 0,1 0-42 0 0,-3 0-31 0 0,2 1-55 0 0,0 1 59 0 0,1 2-69 0 0,0 0 122 0 0,0 0-54 0 0,-2-2 1 0 0,-2-3-35 0 0,-1 0 37 0 0,-2-1-33 0 0,-2-1 56 0 0,-2 0-25 0 0,-5-1-9 0 0,1-1 13 0 0,-2 0 41 0 0,0-1-39 0 0,0 1 70 0 0,-1 1-48 0 0,1-1-12 0 0,3-1-43 0 0,4-3 47 0 0,3 1-45 0 0,3-1 69 0 0,3 1-30 0 0,2-1-26 0 0,1 1 0 0 0,4-1 44 0 0,1-2-70 0 0,5 1 68 0 0,3 1-20 0 0,2-1-31 0 0,3 1-18 0 0,0-2 31 0 0,-1-1-40 0 0,-1-2 40 0 0,-2-2 7 0 0,-4 0-11 0 0,0-2-60 0 0,1 0 82 0 0,2-1-83 0 0,4-1 118 0 0,3-2-53 0 0,3 1 0 0 0,4-3 3 0 0,4 0 6 0 0,5-2-11 0 0,3 0 22 0 0,4-2-26 0 0,4-1-10 0 0,6 0 3 0 0,5 0 34 0 0,3 1-29 0 0,4 0 67 0 0,-1 1-38 0 0,0 4-23 0 0,4 3 16 0 0,5 2 30 0 0,8 3-28 0 0,9 3 30 0 0,6 0-28 0 0,4 2-28 0 0,4 0-86 0 0,0 0 86 0 0,1 0-87 0 0,-1 0 156 0 0,-5 2-93 0 0,-5 2-23 0 0,-4 3-94 0 0,-2 1 106 0 0,-2 3-95 0 0,0 4 159 0 0,-3 2-93 0 0,-2 4-32 0 0,1 3-194 0 0,-2 2 30 0 0,-2 3-107 0 0,-2-2-493 0 0,-3-1-14 0 0,-2-4-152 0 0,0-4-668 0 0,1-7-66 0 0,-3-7 551 0 0,-49-3 24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2:58.11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44393.6875"/>
      <inkml:brushProperty name="anchorY" value="-326254.9375"/>
      <inkml:brushProperty name="scaleFactor" value="0.5"/>
    </inkml:brush>
  </inkml:definitions>
  <inkml:trace contextRef="#ctx0" brushRef="#br0">15072 1 0 0 0,'0'0'0'0'0,"-3"4"0"0"0,-8 7 0 0 0,-5 4 0 0 0,-3 2 0 0 0,-1 2 0 0 0,-2-1 56 0 0,1-1-16 0 0,0-3 27 0 0,1-3-15 0 0,0-2 5 0 0,0 0-20 0 0,-1-2-22 0 0,-1-2 24 0 0,-2 0-38 0 0,0-1 20 0 0,-1-1-15 0 0,-1 0-6 0 0,-1-1 1 0 0,-2 0-1 0 0,-1-1 0 0 0,-1 0-9 0 0,0-1 11 0 0,-1-1-3 0 0,-3-2-18 0 0,0 0 43 0 0,-3-1-50 0 0,-1 0 80 0 0,-1 1-32 0 0,-2 1 2 0 0,0 2-8 0 0,-1 2 1 0 0,-1 2-10 0 0,0 3 2 0 0,-2 2-1 0 0,1 3-9 0 0,-3-1 2 0 0,-1 2 18 0 0,-2 0-34 0 0,-1 0 20 0 0,-3 1-6 0 0,0 1-8 0 0,-3 0-17 0 0,-2 0 33 0 0,-1 1-30 0 0,-1 0 47 0 0,0 4-13 0 0,-1 2-23 0 0,-1 2 8 0 0,-1 2 15 0 0,-3 2-25 0 0,1 0 37 0 0,-2 2-30 0 0,1 1 1 0 0,0-1 8 0 0,-1 0-12 0 0,0-1 22 0 0,0 0 12 0 0,3-1-12 0 0,1-3 5 0 0,2 2-1 0 0,-1-1 19 0 0,3 1-15 0 0,0 1 42 0 0,4 1-30 0 0,2-2-8 0 0,3 0 22 0 0,3-1-27 0 0,2-1 26 0 0,3-2-17 0 0,3 0 5 0 0,3-3 9 0 0,6-3-41 0 0,3-2 31 0 0,4-2-29 0 0,3-3 54 0 0,4-1-44 0 0,2-2 6 0 0,6-3-20 0 0,2-2 3 0 0,2-1 8 0 0,3 0 24 0 0,2-1-24 0 0,2-1 18 0 0,2 1-34 0 0,3-2 20 0 0,2-1-8 0 0,1 0 12 0 0,3-1-4 0 0,-1-1-7 0 0,2-1 2 0 0,1-2-1 0 0,1 0 0 0 0,0-1 38 0 0,0 1-12 0 0,-1 0 6 0 0,1 1-18 0 0,-1 1 32 0 0,1 2-19 0 0,-1-1 44 0 0,0 2-3 0 0,0 1-16 0 0,0-1-68 0 0,0 0 84 0 0,1 2-95 0 0,-1-1 112 0 0,0 3-61 0 0,0 0-8 0 0,-1 2-5 0 0,-1 1-2 0 0,1 1-1 0 0,-1 3 0 0 0,-2-1 19 0 0,1 1-15 0 0,-3 2-41 0 0,1 0 77 0 0,-2 3-91 0 0,0 0 84 0 0,-1 3-15 0 0,-1 1-33 0 0,0 2 12 0 0,-1 1 14 0 0,-2 0-24 0 0,0 0 54 0 0,-1 0-16 0 0,1 0 7 0 0,-1 1-28 0 0,1 0 8 0 0,-1 1-3 0 0,-1 2 27 0 0,-1 2-8 0 0,0 1 4 0 0,-2 2-66 0 0,1 3 85 0 0,-2 3-84 0 0,-1 2 99 0 0,0 3-47 0 0,-2 2-22 0 0,-1 4-10 0 0,0 2 37 0 0,-2 3-51 0 0,0 1 63 0 0,0 0-46 0 0,0 1-14 0 0,-1-1 13 0 0,-2 3 12 0 0,-1 2-13 0 0,-1 3 34 0 0,-2 1-29 0 0,0 3 10 0 0,-1 2-41 0 0,-1 4 58 0 0,0 1-46 0 0,-2 2 98 0 0,0 1-56 0 0,0 0-18 0 0,0 0 8 0 0,-1 1 3 0 0,1 1-12 0 0,-1 0 42 0 0,1-2-31 0 0,1-2 1 0 0,0-1-46 0 0,1-1 40 0 0,0-1-43 0 0,0-1 68 0 0,1-2-20 0 0,0-3-11 0 0,-1-2-22 0 0,0-2 14 0 0,-1-1-16 0 0,0-3 33 0 0,2-1-1 0 0,0-4-17 0 0,1-2-12 0 0,0-5 31 0 0,3-5-39 0 0,0-4 40 0 0,3-4-3 0 0,2-4-17 0 0,2-2-59 0 0,2-2 82 0 0,0-1-75 0 0,2-2 107 0 0,-1-1-41 0 0,1-2-12 0 0,0-1-60 0 0,-1 0 90 0 0,0-1-86 0 0,-1 0 119 0 0,2-2-44 0 0,0-1-21 0 0,1-1-18 0 0,1-2 20 0 0,0-1-18 0 0,3-3 34 0 0,1-1-20 0 0,0-2 8 0 0,1 1-21 0 0,1-1 15 0 0,1 0-15 0 0,0-1 42 0 0,1-3-12 0 0,0-2-14 0 0,2-2-32 0 0,-1 1 65 0 0,3-3-78 0 0,0 1 108 0 0,0-1-32 0 0,0-1-26 0 0,2 1 12 0 0,-2-1-6 0 0,1 0 0 0 0,-1 1 0 0 0,-1-1-10 0 0,-1 2 13 0 0,0 0-23 0 0,-2 3 25 0 0,0-1-17 0 0,0 2 43 0 0,0 0-31 0 0,0 1-8 0 0,0 1-7 0 0,0 1 19 0 0,0 0-25 0 0,-1-1 45 0 0,-1-1-4 0 0,1 0-35 0 0,0-1-43 0 0,0 1 66 0 0,1 0-62 0 0,-1 0 122 0 0,1 0-53 0 0,0 1-8 0 0,0-1-61 0 0,1 1 72 0 0,-1-1-64 0 0,-2 0 85 0 0,1-1-34 0 0,-2 0-15 0 0,-1 0-4 0 0,-1 0 18 0 0,1 2-25 0 0,-1 2 64 0 0,-1 1-28 0 0,0 0 10 0 0,0 0-85 0 0,-1 0 71 0 0,0 0-73 0 0,2-1 105 0 0,-1 1-31 0 0,0-1-7 0 0,0 0-50 0 0,2 0 60 0 0,-1 0-50 0 0,1 0 90 0 0,-1 0-45 0 0,2-2-11 0 0,-1 1-32 0 0,0-1 43 0 0,0 1-52 0 0,0 0 80 0 0,0 1-42 0 0,0-1 6 0 0,-1 1-48 0 0,0 0 50 0 0,-1 0-45 0 0,0 0 50 0 0,-1 0 5 0 0,0 0-10 0 0,0 0-23 0 0,0-1 44 0 0,-1 0-51 0 0,1-2 52 0 0,0 0-24 0 0,0 1-2 0 0,-1-1-8 0 0,-2 0 10 0 0,-6-3-12 0 0,-2-2 31 0 0,-1 1-18 0 0,-1 1-3 0 0,-1-1-55 0 0,1 0 80 0 0,0 0-73 0 0,-1 1 107 0 0,-1 2-40 0 0,0 2-33 0 0,0 0 13 0 0,0 1-7 0 0,1 1 0 0 0,-1 0 19 0 0,1-1-6 0 0,0 0-6 0 0,-2 0-45 0 0,1 0 60 0 0,-2 0-68 0 0,0 1 77 0 0,0-1-14 0 0,0 1-22 0 0,-1 0 18 0 0,0 0-6 0 0,-2 0-8 0 0,0 0-7 0 0,-2 0 1 0 0,1 0-1 0 0,-2 0-28 0 0,-2 0 55 0 0,-2 0-46 0 0,-2-1 43 0 0,-1 0-21 0 0,-3 1-3 0 0,0 0-8 0 0,-3 2 20 0 0,-1 0-16 0 0,-1 0 24 0 0,-2 0-7 0 0,-1-1 3 0 0,-1 1-56 0 0,0 0 53 0 0,-2 1-46 0 0,-2 1 106 0 0,1 1-49 0 0,-2 2 0 0 0,-1 1-53 0 0,0 3 50 0 0,-2 2-37 0 0,-3 3 76 0 0,1 1-30 0 0,0 1-26 0 0,0 0-47 0 0,1 2 67 0 0,0 0-61 0 0,1 1 93 0 0,0 2-36 0 0,1-2-24 0 0,-1 2-10 0 0,1-2 20 0 0,1-1-28 0 0,0-1 56 0 0,1-3-36 0 0,3 1 4 0 0,1-3-20 0 0,3-1 24 0 0,1-1-9 0 0,2-2 40 0 0,0-1-29 0 0,3 0-17 0 0,2-2-42 0 0,1 1 85 0 0,2-1-76 0 0,1 0 128 0 0,2-1-65 0 0,0 1-24 0 0,2-1 10 0 0,3-2 12 0 0,3 0-15 0 0,3-1 24 0 0,0 1-7 0 0,3 0-25 0 0,1 1-20 0 0,0 2 41 0 0,3 1-33 0 0,1 0 86 0 0,1-1-62 0 0,1 1-7 0 0,2 0-53 0 0,1 0 68 0 0,1-1-52 0 0,1 1 109 0 0,0-2-58 0 0,0 1-7 0 0,2 0-24 0 0,1 2 23 0 0,1 1-29 0 0,2 0 37 0 0,0-1 8 0 0,1-3-21 0 0,1 0-47 0 0,-1-2 88 0 0,0 1-95 0 0,1 1 113 0 0,-1 0-24 0 0,-1 1-46 0 0,-1 0 17 0 0,2 1 20 0 0,1 0-36 0 0,-1 2 49 0 0,2 2-14 0 0,1 1-14 0 0,-2 0-31 0 0,0 3 35 0 0,-2 2-32 0 0,1 4 94 0 0,-3 2-55 0 0,1 2-8 0 0,-1 3-15 0 0,-1 3 2 0 0,0 1-3 0 0,-1 1 28 0 0,1 3-17 0 0,0 1 6 0 0,-1 4-48 0 0,0 4 61 0 0,-1 3-58 0 0,-2 3 83 0 0,-1 3-15 0 0,0 1-40 0 0,-3 1-4 0 0,0 1 8 0 0,-1 0-24 0 0,-1 1 44 0 0,0 0-32 0 0,0-1 10 0 0,-1-1-30 0 0,1 1 36 0 0,0 0-30 0 0,-2 0 74 0 0,1 0-31 0 0,-2 0-16 0 0,-1 0-21 0 0,-2-1 23 0 0,0 1-28 0 0,1-1 82 0 0,-1-1-42 0 0,2 1-3 0 0,-1 0-26 0 0,0 1 16 0 0,-1 0-8 0 0,2-1 40 0 0,0 1-12 0 0,1-1 6 0 0,2-2-84 0 0,0 1 90 0 0,-1-3-97 0 0,1 0 122 0 0,-1-2-37 0 0,1 0-32 0 0,1-1-53 0 0,-1 1 87 0 0,1-2-87 0 0,0-2 130 0 0,-2-5-47 0 0,1-5-29 0 0,-1-3-7 0 0,0-3 17 0 0,1-1-8 0 0,-1 0 31 0 0,0-3-17 0 0,2-2-12 0 0,1-4-15 0 0,-1-3 21 0 0,3-1-8 0 0,0-2 41 0 0,1-3-30 0 0,-2-1-8 0 0,1-2-7 0 0,-1-1 10 0 0,1 0 5 0 0,0-1 17 0 0,1-2-13 0 0,0-1-13 0 0,0-2-6 0 0,1 0 10 0 0,1-2-5 0 0,0 0 21 0 0,0 0-24 0 0,1 0 7 0 0,0-1-39 0 0,0 1 57 0 0,1 0-47 0 0,-1 0 43 0 0,0 0 16 0 0,0 0-6 0 0,0-2 8 0 0,0 1-32 0 0,0 0-34 0 0,0-1 53 0 0,0 1-66 0 0,0 1 94 0 0,0 0-37 0 0,0-2-15 0 0,0 1-21 0 0,-2-1 32 0 0,1 1-30 0 0,-2 0 83 0 0,1 1-42 0 0,-1 0-3 0 0,0-1-72 0 0,0 1 74 0 0,1 0-72 0 0,-1 1 123 0 0,-3-3-45 0 0,-2 2-1 0 0,-1 0-99 0 0,1 0 110 0 0,0 1-103 0 0,0 1 142 0 0,0 1-50 0 0,-1 0-28 0 0,-1 0-17 0 0,-2-1 49 0 0,-1 0-46 0 0,1 2 62 0 0,-1 1-18 0 0,1 1-11 0 0,-3 0-33 0 0,-1 1 46 0 0,-3 0-45 0 0,0 1 61 0 0,-2 1-8 0 0,0 1-25 0 0,-2 0-46 0 0,0 1 50 0 0,-1 1-48 0 0,-2 0 98 0 0,0 2-46 0 0,-3-1-12 0 0,-2 2-50 0 0,-3-1 59 0 0,-2 0-50 0 0,0 0 109 0 0,1 2-60 0 0,-2-2-6 0 0,1 1-24 0 0,-2-1 23 0 0,1-2-19 0 0,-1 0 71 0 0,1 0-30 0 0,2-3-16 0 0,1 0-21 0 0,-2-1 14 0 0,0 0-8 0 0,2-1 21 0 0,-1-2-6 0 0,2 1-15 0 0,2-2-14 0 0,-1-1 21 0 0,1 0-26 0 0,-1 1 63 0 0,1-1-36 0 0,-1 0-6 0 0,1-2-26 0 0,-1 1 34 0 0,1-2-21 0 0,0-1 34 0 0,1 0 10 0 0,2-1-39 0 0,0-1-5 0 0,3 1 37 0 0,1 0-60 0 0,0 0 84 0 0,1 1-44 0 0,1-1-4 0 0,1 0-26 0 0,1 1 16 0 0,0-2 2 0 0,3 1 36 0 0,0-1-10 0 0,2 0-22 0 0,0-1-38 0 0,1 0 55 0 0,1-2-57 0 0,1 1 92 0 0,1 2-36 0 0,1 0 13 0 0,1 1-47 0 0,0 2 40 0 0,0-1-51 0 0,0 1 61 0 0,1 0-9 0 0,0 1-15 0 0,1 2-59 0 0,0 0 91 0 0,0 0-87 0 0,0 1 102 0 0,0 0-39 0 0,1 3-24 0 0,1 2 9 0 0,0 2 5 0 0,2 2-4 0 0,1 0 21 0 0,1 0-15 0 0,1 0-23 0 0,0 0-11 0 0,0 0 56 0 0,2 1-55 0 0,0 1 56 0 0,1 2-17 0 0,-1 1-22 0 0,2 4-20 0 0,-1 1 51 0 0,1 2-46 0 0,1 4 62 0 0,-1 0 1 0 0,1 2-45 0 0,-1 4-41 0 0,0 3 104 0 0,-1 2-129 0 0,0 4 162 0 0,-1 2-67 0 0,-1 2-15 0 0,-1 4-29 0 0,0 3 52 0 0,0 4-56 0 0,-1 2 73 0 0,-1 2-11 0 0,-1 2-33 0 0,-1 3 3 0 0,0 4-3 0 0,-1 4-10 0 0,0 1 40 0 0,1 1-41 0 0,-1-1 14 0 0,0 1-4 0 0,0-1 0 0 0,0-1 19 0 0,2 1 4 0 0,0-4-19 0 0,1 0 6 0 0,-1-3-58 0 0,1 0 63 0 0,-1 0-59 0 0,1-1 92 0 0,0-1-17 0 0,0-1-30 0 0,1-3 3 0 0,1 0 25 0 0,-1-2-37 0 0,1 2 12 0 0,0-1-4 0 0,1-2 10 0 0,0-1-41 0 0,1-1 31 0 0,1-1-29 0 0,-1-3 63 0 0,1-1-27 0 0,0-2 10 0 0,1-2-57 0 0,-1-3 54 0 0,2-2-38 0 0,-2-3 66 0 0,0-2-27 0 0,-1-3-18 0 0,-1-2-21 0 0,0-2 42 0 0,-1-2-53 0 0,0-1 63 0 0,0-3 0 0 0,0 0-17 0 0,-2-2-58 0 0,1-3 91 0 0,-1-2-96 0 0,-1-1 123 0 0,1-3-55 0 0,0-2-19 0 0,0-2-10 0 0,1-1 37 0 0,1-1-32 0 0,0 0 20 0 0,0-1 13 0 0,0-2-22 0 0,0-1-67 0 0,0 2 102 0 0,-1-2-99 0 0,-1 1 124 0 0,1-1-55 0 0,-2 1-19 0 0,1-1-38 0 0,-2 0 82 0 0,1 1-74 0 0,0 0 126 0 0,-2 1-54 0 0,-2 0-27 0 0,0 2-36 0 0,-3 0 44 0 0,-1-1-46 0 0,-1 0 89 0 0,-3 0-35 0 0,0 0-24 0 0,-1 0 9 0 0,0-1 14 0 0,0 1-24 0 0,-1-2 35 0 0,0 1 0 0 0,0-1-18 0 0,-1 0-22 0 0,0 0 25 0 0,0 0-28 0 0,-1 2 45 0 0,0-1-23 0 0,-2 1-10 0 0,-1-1 3 0 0,-2 0-11 0 0,-1-1 12 0 0,-2 2 23 0 0,-1 0-15 0 0,0 2-12 0 0,-2 2-15 0 0,-2 0 2 0 0,-1 3-2 0 0,-1 0 56 0 0,-2 0-34 0 0,-1 1 3 0 0,0 2-65 0 0,-1-1 83 0 0,0 0-85 0 0,-1 3 110 0 0,-1 0-41 0 0,0 1-23 0 0,0 0 0 0 0,1 0 16 0 0,-1 0-16 0 0,0 0 61 0 0,1-1-17 0 0,0-1-10 0 0,1 0-61 0 0,0 0 63 0 0,-1-2-79 0 0,1 0 98 0 0,0 0-39 0 0,-1-3-5 0 0,1 1-15 0 0,0 0 40 0 0,0-1-32 0 0,0 1 10 0 0,2 0-2 0 0,1-1 0 0 0,2 0-28 0 0,1-2 55 0 0,2 1-55 0 0,2-1 64 0 0,2-1-19 0 0,1 0-30 0 0,1 0 1 0 0,0 3 7 0 0,2-1-14 0 0,0 3 51 0 0,1-1-24 0 0,1-1 9 0 0,2-1-38 0 0,1-1 10 0 0,3-1-14 0 0,1 1 12 0 0,2-2 14 0 0,2 0-4 0 0,2-2 3 0 0,2 0-9 0 0,2-2-7 0 0,2 0 11 0 0,4-2-5 0 0,1 0 12 0 0,0-1-41 0 0,1-3 31 0 0,3 0-11 0 0,-1-3 50 0 0,3-1-23 0 0,1 1-9 0 0,1-1 3 0 0,2-1-2 0 0,-1-2 0 0 0,2 2 10 0 0,-1-1-4 0 0,0 1-16 0 0,1 0-14 0 0,-2 2 30 0 0,0 1-28 0 0,-1 1 64 0 0,1 1-36 0 0,-1 3 3 0 0,1 4-56 0 0,-2 2 81 0 0,-3 2-74 0 0,1 4 116 0 0,-2 1-62 0 0,-1 3-24 0 0,0 3-1 0 0,0 2-4 0 0,-1 3 18 0 0,0 3 13 0 0,0 2-12 0 0,0 1-4 0 0,-1 1-45 0 0,1 1 58 0 0,1 0-29 0 0,-1 1 65 0 0,0 1-26 0 0,-1 0-18 0 0,-1 2-67 0 0,-1 1 82 0 0,-1 0-67 0 0,-1 3 132 0 0,-1-1-55 0 0,-1 3-36 0 0,1 1-23 0 0,-2 0 77 0 0,-1 4-83 0 0,-1-1 121 0 0,1 1-64 0 0,-1 2-6 0 0,0 0-42 0 0,2 2 46 0 0,0-1-46 0 0,0 1 71 0 0,1-1-12 0 0,1 0-13 0 0,0 0-21 0 0,1 1 5 0 0,-1 2-4 0 0,2 1-10 0 0,-1 0 13 0 0,0-2-4 0 0,0-1-27 0 0,0-2 54 0 0,0 0-63 0 0,0-1 66 0 0,0-1-19 0 0,0-2-13 0 0,0-3-4 0 0,0-2 1 0 0,0-3-2 0 0,0-3 28 0 0,0-2-8 0 0,0-5 13 0 0,0-2-40 0 0,0-4 13 0 0,1-3-6 0 0,2-1 37 0 0,0-3-10 0 0,0-1-5 0 0,-1-2-34 0 0,-1 1 28 0 0,2 0-29 0 0,-1 0 26 0 0,1 2-7 0 0,-1 0 2 0 0,0-1-28 0 0,0-2 36 0 0,0-3-22 0 0,0-1 45 0 0,0-3-3 0 0,-1-2-16 0 0,0-2-40 0 0,0 1 39 0 0,0-3-43 0 0,1 1 68 0 0,-1-2-30 0 0,0-1 2 0 0,0 1-64 0 0,-1-1 102 0 0,1-1-4 0 0,-1 1-11 0 0,0 0-27 0 0,0 0-17 0 0,-2 0 19 0 0,1 0-27 0 0,-5 1 36 0 0,0 2-11 0 0,0 0-6 0 0,0 1-43 0 0,0 1 58 0 0,1-1-47 0 0,-1 3 60 0 0,-1-2 2 0 0,0 0-36 0 0,1-1 14 0 0,-1 0 12 0 0,-1 0-23 0 0,0-1 8 0 0,-1 1 6 0 0,-1 0-12 0 0,1 1-14 0 0,-2 0 22 0 0,-2 0-7 0 0,-1-1 30 0 0,-1 0-27 0 0,-1 1 10 0 0,-2-1-22 0 0,0 1 15 0 0,-1 1-5 0 0,1 1 38 0 0,0 2-38 0 0,-1 2-6 0 0,-3 0-8 0 0,-1 0 10 0 0,0 2 5 0 0,-3 0 17 0 0,0 0-3 0 0,1 3-17 0 0,-2-1-13 0 0,1 1 40 0 0,-2 1-51 0 0,1 1 73 0 0,-3 0-32 0 0,1 0-35 0 0,-4 0-26 0 0,-2-1 79 0 0,-3-1-82 0 0,-2 1 119 0 0,-2 1-44 0 0,0 1-11 0 0,-1 0-69 0 0,-1 2 83 0 0,-2-2-67 0 0,-1 1 105 0 0,0 1-21 0 0,1 1-28 0 0,2 1-43 0 0,1 1 47 0 0,3-1-56 0 0,1-1 73 0 0,3-3-32 0 0,2-2-7 0 0,4-3-43 0 0,2 0 57 0 0,4-3-66 0 0,1-2 85 0 0,3-1-16 0 0,3-3-21 0 0,1-2-1 0 0,2-1 9 0 0,2-1-14 0 0,-1 0 33 0 0,2 0-29 0 0,1 0 10 0 0,1 0-3 0 0,1 0 0 0 0,1-1 9 0 0,-1 0-21 0 0,1-1 25 0 0,1-1 2 0 0,0 0-56 0 0,2-1 73 0 0,0 0-80 0 0,1 2 80 0 0,1-1-6 0 0,1 2-34 0 0,0-1-14 0 0,1 1 58 0 0,0 1-48 0 0,0-1 25 0 0,0 0-17 0 0,0-2-40 0 0,0 1 57 0 0,0-2-57 0 0,0 1 92 0 0,0-1-54 0 0,0 2 8 0 0,0-1-19 0 0,0 2 22 0 0,2-2-17 0 0,-1-1 52 0 0,1 0-14 0 0,0 1-22 0 0,1 0-30 0 0,-1 0 36 0 0,-1 2-42 0 0,2-2 68 0 0,-1 0-20 0 0,-1 2-11 0 0,1 1-22 0 0,-2-1 23 0 0,1 4-18 0 0,-1 1 52 0 0,0 2-24 0 0,0 2-18 0 0,0 0-60 0 0,-2 0 90 0 0,1-1-86 0 0,-1 1 128 0 0,1 1-46 0 0,0 0-29 0 0,1 1-16 0 0,-1 0 29 0 0,1 2-40 0 0,-1-1 68 0 0,-1 0-20 0 0,1-1-2 0 0,0 3-43 0 0,0 0 40 0 0,1 2-43 0 0,-1 1 49 0 0,1 2-24 0 0,-1 1-10 0 0,-1 3 22 0 0,0 1-17 0 0,-1 3 15 0 0,-1 3 5 0 0,0 2 8 0 0,-2 2 8 0 0,-1 4-57 0 0,-1 3 45 0 0,-1 5-35 0 0,2 4 66 0 0,0 3-29 0 0,1 2-16 0 0,-2 3-13 0 0,0 2 20 0 0,0 2-7 0 0,0 1 2 0 0,1-1 18 0 0,0 1-14 0 0,2-1-50 0 0,0 1 60 0 0,1 1-58 0 0,0-1 74 0 0,1 1-13 0 0,0-1-13 0 0,-1 2-49 0 0,1 2 59 0 0,0 1-48 0 0,2 0 70 0 0,0-1-20 0 0,0-2-20 0 0,1-2-20 0 0,0-3 32 0 0,0-1-22 0 0,0-3 36 0 0,1-2-1 0 0,-1-2-26 0 0,0-2-47 0 0,0 0 77 0 0,-2-2-64 0 0,1 0 95 0 0,0-4-26 0 0,-2 0-18 0 0,1 0-67 0 0,0 0 74 0 0,0-2-83 0 0,0-2 126 0 0,0-3-46 0 0,0-4-1 0 0,1-3-52 0 0,1-3 41 0 0,3-3-54 0 0,-1-3 90 0 0,2-2-26 0 0,1 0 0 0 0,1-1-24 0 0,1 0-4 0 0,0-2-10 0 0,0 0 30 0 0,0-1-1 0 0,0-1-8 0 0,0-2-79 0 0,1 0 115 0 0,-1-1-94 0 0,-1-1 131 0 0,-1 0-36 0 0,1-3-33 0 0,-2-1-52 0 0,1-1 97 0 0,0-2-128 0 0,-1 0 170 0 0,1-1-69 0 0,0 0-23 0 0,1 0-36 0 0,-2 1 25 0 0,1-2-11 0 0,1 0 86 0 0,0 0-34 0 0,-1 0-12 0 0,0-1-41 0 0,0 0 47 0 0,1 1-55 0 0,0 1 73 0 0,1-1-32 0 0,0 0-7 0 0,0 0-43 0 0,0-1 57 0 0,0 1-66 0 0,2-1 104 0 0,-1-2-50 0 0,1 1-10 0 0,1-1-42 0 0,-1 1 75 0 0,1 2-72 0 0,1 0 125 0 0,-1 0-54 0 0,-1 0 1 0 0,1-2-44 0 0,-3 0 20 0 0,0 0-28 0 0,0 0 63 0 0,-1 0-29 0 0,2 1 2 0 0,0 0-73 0 0,2-1 85 0 0,-1 1-76 0 0,1 2 135 0 0,-2-1-49 0 0,1 1-18 0 0,-1 0-28 0 0,-1 1 24 0 0,0-1-20 0 0,2-1 24 0 0,-1 0-16 0 0,0 0-4 0 0,1-1-45 0 0,-3 0 68 0 0,0 0-42 0 0,-1 0 98 0 0,-2-2-46 0 0,-1 1-20 0 0,0-2-19 0 0,0 0 20 0 0,-1 1-36 0 0,0-1 94 0 0,0 0-56 0 0,-1 0 10 0 0,-1-2-56 0 0,-1 1 51 0 0,0 0-37 0 0,-3-1 76 0 0,0 0-31 0 0,-2 1-6 0 0,-3 0-34 0 0,-1 1 37 0 0,-2 1-42 0 0,-2 1 58 0 0,-1 0-35 0 0,-1 1 2 0 0,-2 0-37 0 0,-2 2 47 0 0,-1-1-35 0 0,-2 1 76 0 0,-1-1-49 0 0,-3 2-2 0 0,-3 0-64 0 0,-1 2 82 0 0,-2 2-66 0 0,-1 1 133 0 0,-2 2-66 0 0,-2-1-23 0 0,-1 2-74 0 0,-3 1 101 0 0,-2 1-111 0 0,-2 2 155 0 0,-1 0-45 0 0,-1 1-11 0 0,-2 1-58 0 0,-1 1 72 0 0,2 1-73 0 0,1 1 115 0 0,1-1-61 0 0,3 0-7 0 0,2-1-43 0 0,-1 1 47 0 0,1 0-45 0 0,0 0 78 0 0,0-1-32 0 0,0-2-6 0 0,1 1 4 0 0,1 1-3 0 0,0 1 0 0 0,1-1 18 0 0,2 0-4 0 0,0-2-17 0 0,1 0-50 0 0,-1-1 78 0 0,3-1-73 0 0,0 0 97 0 0,2 0-18 0 0,0 0-20 0 0,1 0-38 0 0,2 0 47 0 0,2 0-64 0 0,2 1 84 0 0,0-1-44 0 0,1-2 5 0 0,2 1-18 0 0,0-2 4 0 0,3 2 15 0 0,0 1 5 0 0,1 1 0 0 0,1 1 10 0 0,-1-1-58 0 0,1 2 45 0 0,1-1-35 0 0,1-1 75 0 0,1 0-31 0 0,0-1-25 0 0,1 0-37 0 0,-1 0 64 0 0,1-1-61 0 0,0 0 122 0 0,2-2-53 0 0,-1-2 1 0 0,2 0-53 0 0,1-2 41 0 0,1 1-54 0 0,0-1 72 0 0,0-2-22 0 0,0 0-11 0 0,1-1 24 0 0,2 1-26 0 0,0-2 26 0 0,1 1-35 0 0,2-1 10 0 0,0-1 5 0 0,1 0-68 0 0,0-1 95 0 0,1-1-77 0 0,0 0 98 0 0,1 2-27 0 0,0-1-28 0 0,0 0-7 0 0,0 0 9 0 0,0 1-5 0 0,0 2 19 0 0,0 0-23 0 0,0 1-2 0 0,0-1 38 0 0,-1 3-31 0 0,0 1 48 0 0,-1 0-60 0 0,1 0 28 0 0,0-2 0 0 0,0 2-48 0 0,1-1 71 0 0,0 1-70 0 0,0-1 59 0 0,0 2-8 0 0,0 1-16 0 0,0 0-12 0 0,0 2 59 0 0,0 0-66 0 0,0 2 31 0 0,0 1 0 0 0,0 1-11 0 0,0 3-51 0 0,0 0 88 0 0,2 1-84 0 0,-1 1 110 0 0,1 2-42 0 0,0 0-22 0 0,1 3-37 0 0,-1 1 64 0 0,-1 2-79 0 0,1 4 108 0 0,0 2-32 0 0,0 1-26 0 0,-1 2-16 0 0,0 2 30 0 0,0 4-22 0 0,-1 2 64 0 0,0 3-37 0 0,0 3-14 0 0,0 2-42 0 0,0 1 47 0 0,0 3-45 0 0,1 1 97 0 0,0-1-38 0 0,1-1 6 0 0,0 0-54 0 0,1-3 70 0 0,0 1-71 0 0,2-2 59 0 0,0 0-17 0 0,0 1-23 0 0,0 0-48 0 0,-1-2 77 0 0,-1 0-82 0 0,0-3 137 0 0,0-1-59 0 0,-1-2-16 0 0,-1 1-57 0 0,0-1 107 0 0,0-1-102 0 0,-1 0 126 0 0,0-3-46 0 0,0-1-30 0 0,-1 2-7 0 0,1-2 36 0 0,0-2-32 0 0,0-4 39 0 0,-1-3-11 0 0,-1-3-24 0 0,1-1-2 0 0,0-2 9 0 0,-2-2-14 0 0,1-1 23 0 0,1-2 3 0 0,-2-3-10 0 0,-1-1-5 0 0,-1-2 20 0 0,1-1-16 0 0,-1-3 15 0 0,1-2-4 0 0,1-1-9 0 0,1-2-80 0 0,0 0 96 0 0,2-2-88 0 0,0-2 138 0 0,0 0-40 0 0,0-1-31 0 0,0-1-14 0 0,0 0 47 0 0,0 0-54 0 0,1 1 46 0 0,-3 0-5 0 0,-1 0-26 0 0,0 0-57 0 0,1 0 81 0 0,-2 0-84 0 0,0-1 146 0 0,0 0-52 0 0,0 0-7 0 0,0 0-69 0 0,1 0 64 0 0,0 0-51 0 0,0 0 51 0 0,1 0 4 0 0,0 0-37 0 0,-1 0 4 0 0,-1-1 16 0 0,-1-4-6 0 0,0-1 39 0 0,1 1-10 0 0,-1-1-23 0 0,1-2-2 0 0,2 0 0 0 0,-2-2-2 0 0,2 1 28 0 0,0-1-8 0 0,-1 2-15 0 0,1-1-4 0 0,0 1 1 0 0,1 2-2 0 0,0 1 0 0 0,0 1 28 0 0,1 1-18 0 0,0 1-95 0 0,0 1 130 0 0,0 1-50 0 0,0 0 45 0 0,1 0-41 0 0,-1 0-77 0 0,0 0 113 0 0,0 1-3 0 0,1-1-92 0 0,0 0 75 0 0,2 0-61 0 0,1 0 104 0 0,2 2-40 0 0,-2 1-22 0 0,1 0-9 0 0,0 0 18 0 0,-2 0-26 0 0,-1-1 54 0 0,-1 0-15 0 0,0 0-4 0 0,-1-1-80 0 0,0-1 106 0 0,0 0-102 0 0,-1 2 125 0 0,1-1-18 0 0,0 1-57 0 0,0-1-6 0 0,0-1 54 0 0,0 1-76 0 0,0 1 98 0 0,0-1-47 0 0,0 2-12 0 0,0 2 5 0 0,0 2-4 0 0,-1 0 0 0 0,-1 1 18 0 0,-1 2-4 0 0,-1-1-8 0 0,0 0-34 0 0,0 2 47 0 0,-1 0-54 0 0,0 1 82 0 0,0 1-34 0 0,1-1-15 0 0,1-1-32 0 0,1 0 45 0 0,0 0-44 0 0,-2 1 78 0 0,1 1-13 0 0,-1-1-21 0 0,1-1-10 0 0,0 0 2 0 0,0 1-31 0 0,-1 2 36 0 0,-1 0-12 0 0,-1 1 4 0 0,2 0-56 0 0,-2 0 81 0 0,1-2-73 0 0,-1-1 107 0 0,-1-2-41 0 0,0-1-22 0 0,-1-1-28 0 0,-2-1 43 0 0,-1 0-35 0 0,-2 1 85 0 0,0 0-70 0 0,-3 0 5 0 0,-1 2-29 0 0,-2-1 42 0 0,-1 2-14 0 0,-1 1 61 0 0,0 1-35 0 0,0 1-24 0 0,-2 1 18 0 0,-2 2-18 0 0,1 1 14 0 0,-2 1-14 0 0,0 1 5 0 0,0 1-2 0 0,0 1 0 0 0,1 0 9 0 0,-1 3-2 0 0,0 1-18 0 0,1 1 6 0 0,1-2-3 0 0,0-2-19 0 0,0 2 52 0 0,1-2-34 0 0,0 1 21 0 0,0-1-5 0 0,0-2-18 0 0,-1 1-41 0 0,-3 0 67 0 0,-2 0-51 0 0,0 1 100 0 0,0-1-19 0 0,0-2-37 0 0,-2 0-41 0 0,1 0 27 0 0,0 1-31 0 0,2 0 82 0 0,0 0-23 0 0,0 0-9 0 0,1-2-41 0 0,0 1 39 0 0,0-2-43 0 0,1-1 77 0 0,0 0-41 0 0,2 0-4 0 0,1 0-16 0 0,1 0 21 0 0,0-1-17 0 0,1 1 24 0 0,0-1-6 0 0,0 0 11 0 0,0-1-68 0 0,0 0 67 0 0,0 2-78 0 0,-1 0 115 0 0,1 1-34 0 0,0-1-6 0 0,0-1-88 0 0,1-1 118 0 0,2-1-115 0 0,1-1 156 0 0,1-2-45 0 0,1 1-49 0 0,2-1 1 0 0,3 0 14 0 0,2-1-26 0 0,3-2 26 0 0,0-1 2 0 0,0-1 0 0 0,2 0-18 0 0,-2-1 6 0 0,2 0-22 0 0,1-2 43 0 0,0 2-13 0 0,1-2-5 0 0,1-1 4 0 0,0 0-2 0 0,0-1 9 0 0,0-1-12 0 0,0 0 5 0 0,0 0 7 0 0,0 0-58 0 0,2 0 82 0 0,-1 0-92 0 0,1 0 159 0 0,0 1-74 0 0,1 2-30 0 0,-1 0-7 0 0,-1 1 35 0 0,0 1-41 0 0,0-1 78 0 0,-1 1-32 0 0,0 0-15 0 0,1 1-22 0 0,1 1 32 0 0,0 1-31 0 0,2 0 47 0 0,0 2-32 0 0,1 1-27 0 0,-2 0 27 0 0,2 0-10 0 0,0-1 30 0 0,0 1-27 0 0,0-1 19 0 0,0 2-24 0 0,1-1-3 0 0,-2 0 10 0 0,1 0-4 0 0,-1 1 29 0 0,0-2 1 0 0,-1 1-17 0 0,1 1-3 0 0,-1 0 10 0 0,1 1-14 0 0,1 1 5 0 0,-1 0 7 0 0,-1 1-12 0 0,-1 1-42 0 0,-1 1 86 0 0,0 2-93 0 0,1 0 142 0 0,-1 1-61 0 0,1 3-15 0 0,-1 1-58 0 0,-1 2 69 0 0,1 2-62 0 0,-2 3 102 0 0,-1 3-38 0 0,-1 3-42 0 0,-1 3-50 0 0,-3 6 122 0 0,0 3-125 0 0,-4 4 161 0 0,0 3-37 0 0,-2 2-50 0 0,-1 2-9 0 0,-1 1 36 0 0,-1 2-51 0 0,-1 0 15 0 0,2 0 4 0 0,0-2 17 0 0,2-1-33 0 0,2-2 20 0 0,2 0-15 0 0,0-3 3 0 0,2-2 18 0 0,1-4-25 0 0,2-4-47 0 0,0-3 88 0 0,1-4-95 0 0,2-2 122 0 0,-1-5-35 0 0,2-2-34 0 0,0-2-5 0 0,0-3 36 0 0,-2-1-50 0 0,1-2 71 0 0,0 0-40 0 0,-2-1 5 0 0,1 0-48 0 0,-1 1 32 0 0,0-1-32 0 0,-1 0 93 0 0,-1 0-55 0 0,1 1 1 0 0,-1 3-54 0 0,0 0 60 0 0,0-1-59 0 0,-2 0 129 0 0,2-1-46 0 0,-1-3-1 0 0,2 0-60 0 0,1 0 43 0 0,1-2-36 0 0,1 0 57 0 0,1-1-36 0 0,-1-2 4 0 0,2 1-10 0 0,-1-1-18 0 0,0-1 33 0 0,2 0-2 0 0,-1-2 21 0 0,1 1-33 0 0,-1 0-26 0 0,0-1 62 0 0,-1 0-58 0 0,1 0 55 0 0,-1-2-15 0 0,0 0-32 0 0,0-1 10 0 0,0 0 14 0 0,0-1-6 0 0,0 0 31 0 0,0-1-27 0 0,0-2 1 0 0,0 0-38 0 0,0-1 46 0 0,0-1-15 0 0,0 1 52 0 0,0-1-33 0 0,0-1-15 0 0,0 2-42 0 0,0-1 57 0 0,0 0-49 0 0,1-1 99 0 0,0 0-47 0 0,1 0-10 0 0,-1-1-14 0 0,0 0-7 0 0,1 0 8 0 0,0 0 6 0 0,-1 0 8 0 0,2 0-1 0 0,1 1-46 0 0,-1 2 70 0 0,0 1-51 0 0,-1 2 35 0 0,-1 0 9 0 0,0 1-40 0 0,-1 2-34 0 0,1 1 65 0 0,-2 0-51 0 0,1 1 109 0 0,0 2-49 0 0,-1 0 0 0 0,-1 0-62 0 0,1 0 43 0 0,-2-1-45 0 0,-1 0 59 0 0,-1-3-18 0 0,1-2-2 0 0,-1 0-7 0 0,1-2 10 0 0,1 0-22 0 0,1-2 44 0 0,0 0-22 0 0,2 0-2 0 0,0 0-83 0 0,0 2 107 0 0,0-1-120 0 0,0 1 148 0 0,2-1-72 0 0,-1-1-23 0 0,2-1-111 0 0,0-1 27 0 0,1 0-83 0 0,0-1-382 0 0,3 0-221 0 0,1-2-170 0 0,1-2-1005 0 0,1-6 1717 0 0,-2-1-3912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26.265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54868.75"/>
      <inkml:brushProperty name="anchorY" value="-575809.75"/>
      <inkml:brushProperty name="scaleFactor" value="0.5"/>
    </inkml:brush>
  </inkml:definitions>
  <inkml:trace contextRef="#ctx0" brushRef="#br0">13 13 88 0 0,'0'0'0'0'0,"-1"0"88"0"0,-2-1-47 0 0,0-2-98 0 0,0-2-87 0 0,1 1 147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29.31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61886.8125"/>
      <inkml:brushProperty name="anchorY" value="-583362"/>
      <inkml:brushProperty name="scaleFactor" value="0.5"/>
    </inkml:brush>
  </inkml:definitions>
  <inkml:trace contextRef="#ctx0" brushRef="#br0">67 0 88 0 0,'0'0'0'0'0,"-4"2"88"0"0,-2 5 420 0 0,-4 1-344 0 0,-1 2 59 0 0,-1 1 229 0 0,1 2-424 0 0,3-2 68 0 0,4 0-40 0 0,5-1-25 0 0,6-2-15 0 0,5-2 30 0 0,6-1-28 0 0,5-1 74 0 0,4 0-31 0 0,5-2 3 0 0,2-1-45 0 0,3 0 30 0 0,4 1-21 0 0,3 0 52 0 0,1 4-15 0 0,3 2-21 0 0,1 4 55 0 0,3 3 67 0 0,1 6-46 0 0,1 4 188 0 0,0 5-43 0 0,1 5 3 0 0,4 6-21 0 0,4 5 24 0 0,5 5-29 0 0,5 7 56 0 0,5 5-45 0 0,3 3 6 0 0,4 6-105 0 0,5 7 113 0 0,3 5-104 0 0,2 8 124 0 0,5 5-93 0 0,1 5-35 0 0,5 6-27 0 0,3 6 1 0 0,8 3 5 0 0,6 4-41 0 0,7 2-6 0 0,7 1-29 0 0,6 3 16 0 0,6 3 2 0 0,5 1-11 0 0,3 4 33 0 0,4-1-48 0 0,1-4-12 0 0,4-1-36 0 0,4-3 45 0 0,2-2-44 0 0,3-2 41 0 0,0-2-31 0 0,-1-1 0 0 0,2 2-74 0 0,2 3 94 0 0,-1 4-78 0 0,-3 3 108 0 0,-4 0-41 0 0,-7 0-31 0 0,-6-1-54 0 0,-4-2 69 0 0,-5-2-101 0 0,-2-3 76 0 0,-7-7-42 0 0,-6-6-54 0 0,-5-8-161 0 0,-5-8-52 0 0,-5-8-8 0 0,-6-8-552 0 0,-3-8 116 0 0,-8-10-114 0 0,-5-8-514 0 0,-6-9 1178 0 0,-21-11-2236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40.47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98088.1875"/>
      <inkml:brushProperty name="anchorY" value="-157615.90625"/>
      <inkml:brushProperty name="scaleFactor" value="0.5"/>
    </inkml:brush>
  </inkml:definitions>
  <inkml:trace contextRef="#ctx0" brushRef="#br0">0 104 0 0 0,'0'0'0'0'0,"41"-4"0"0"0,54-6 0 0 0,29-3 0 0 0,33-2 0 0 0,18 0 0 0 0,14 3 0 0 0,7 2 0 0 0,3 2 0 0 0,2-1 0 0 0,-40 2 0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1:39.99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587995.9375"/>
      <inkml:brushProperty name="anchorY" value="-157037.28125"/>
      <inkml:brushProperty name="scaleFactor" value="0.5"/>
    </inkml:brush>
  </inkml:definitions>
  <inkml:trace contextRef="#ctx0" brushRef="#br0">1 57 608 0 0,'0'0'0'0'0,"14"0"968"0"0,15-3 2185 0 0,4-4-3640 0 0,7-1 1239 0 0,12-2-738 0 0,16 2 63 0 0,22 3-52 0 0,27 3-26 0 0,31 4 24 0 0,29 1-29 0 0,28 1 9 0 0,24 3-22 0 0,18 3-31 0 0,14 2 16 0 0,16 2-26 0 0,13 3-21 0 0,12 1 42 0 0,9 2-42 0 0,1 1 32 0 0,-1 1-1 0 0,-3 0-8 0 0,-4 0 68 0 0,-3-3-75 0 0,-4 1 128 0 0,-6-2-47 0 0,-8 0-20 0 0,-7-1-10 0 0,-5-2 20 0 0,-5-2-18 0 0,-5-3 80 0 0,-5-5-32 0 0,-9-4-15 0 0,-6-5-68 0 0,-7-4 74 0 0,-8-4-74 0 0,-7-6 78 0 0,-8-3-23 0 0,-7-4-39 0 0,-5-3-107 0 0,-5-3-29 0 0,-5-4-38 0 0,-5-4-493 0 0,-6-2 25 0 0,-8-4-86 0 0,-36 9-1486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2:45.13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57631.125"/>
      <inkml:brushProperty name="anchorY" value="-298791.65625"/>
      <inkml:brushProperty name="scaleFactor" value="0.5"/>
    </inkml:brush>
  </inkml:definitions>
  <inkml:trace contextRef="#ctx0" brushRef="#br0">439 1 0 0 0,'0'0'0'0'0,"1"3"0"0"0,2 7 0 0 0,0 3 0 0 0,1 5 0 0 0,0 1 0 0 0,-3 3 9 0 0,0 2 35 0 0,-1 4-9 0 0,-2 2 14 0 0,0 4-30 0 0,0 3 37 0 0,-1 3-31 0 0,-1 3 29 0 0,-1 4 0 0 0,-3 2-18 0 0,0 5-2 0 0,-1 7-10 0 0,-1 5 10 0 0,-1 5-12 0 0,-1 5 22 0 0,-2 4-16 0 0,-1 2-4 0 0,0 6 38 0 0,-2 1-30 0 0,0 3 39 0 0,1 0-39 0 0,1 3-25 0 0,0 2-22 0 0,2 5 22 0 0,-1 4-10 0 0,0 4 41 0 0,-1 3-12 0 0,0 1-12 0 0,0 0-33 0 0,-1 2 18 0 0,2 1-18 0 0,-2 2 32 0 0,2 0-18 0 0,0 0-3 0 0,-1-1-36 0 0,0-1 18 0 0,1-5-16 0 0,4-5 50 0 0,1-7-34 0 0,1-8 4 0 0,1-6-48 0 0,1-8-6 0 0,1-5 18 0 0,1-5-74 0 0,2-4 12 0 0,2-3 2 0 0,2-4 100 0 0,1-4-57 0 0,0-13 79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2:46.40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56566.0625"/>
      <inkml:brushProperty name="anchorY" value="-302091.90625"/>
      <inkml:brushProperty name="scaleFactor" value="0.5"/>
    </inkml:brush>
  </inkml:definitions>
  <inkml:trace contextRef="#ctx0" brushRef="#br0">116 0 0 0 0,'0'0'0'0'0,"-3"3"0"0"0,-7 3 0 0 0,-1 1 0 0 0,-2 2 0 0 0,2 3 0 0 0,0-1 0 0 0,1 1 0 0 0,2-1 0 0 0,2 1 0 0 0,0 2 0 0 0,0 2 0 0 0,0 0 0 0 0,-2 1 0 0 0,2-2 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3.99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28746.3125"/>
      <inkml:brushProperty name="anchorY" value="-352118.8125"/>
      <inkml:brushProperty name="scaleFactor" value="0.5"/>
    </inkml:brush>
  </inkml:definitions>
  <inkml:trace contextRef="#ctx0" brushRef="#br0">1048 0 0 0 0,'0'0'0'0'0,"3"3"0"0"0,3 3 0 0 0,1 4 0 0 0,1 2 0 0 0,1 4 0 0 0,-3 0 0 0 0,0 3 0 0 0,-1-1 9 0 0,-2 2 7 0 0,-1 1 18 0 0,0 0 32 0 0,-1 2 2 0 0,-3 0 3 0 0,-1 2 48 0 0,0-1-14 0 0,-1 2 7 0 0,0-2-37 0 0,0 1 76 0 0,0 1-81 0 0,0 1 45 0 0,1-1-23 0 0,0 2-32 0 0,0-1-19 0 0,0 1 22 0 0,0 2-28 0 0,-1 2 7 0 0,-1 3-2 0 0,-1 4-28 0 0,-2 4-10 0 0,0 6 10 0 0,-2 3-6 0 0,-2 2 30 0 0,0 2-17 0 0,-1 4-3 0 0,-1 4-17 0 0,-1 3 31 0 0,1 6-28 0 0,0 3 83 0 0,-1 1-42 0 0,1 2-3 0 0,0 2-16 0 0,-1-1 2 0 0,1 1-2 0 0,0 0 10 0 0,1-2-13 0 0,1 0-14 0 0,0-2-25 0 0,1-1 53 0 0,-1 0-46 0 0,1-1 81 0 0,-1 0-33 0 0,0-1-16 0 0,0 1 7 0 0,-3 0-4 0 0,-1 1-9 0 0,-3 0 40 0 0,0-2-13 0 0,-1-1-3 0 0,1 0-7 0 0,-3-3 20 0 0,0 0-25 0 0,-1-1 17 0 0,-2 2-5 0 0,0 0-9 0 0,-1 2-43 0 0,-1 3 58 0 0,0-1-57 0 0,0 1 74 0 0,-1-5-32 0 0,1-3-7 0 0,1-6-43 0 0,1-4 67 0 0,0-4-70 0 0,2-4 68 0 0,-1-6-19 0 0,0-4-22 0 0,1-4-20 0 0,1-3 60 0 0,1-4-58 0 0,2-4 66 0 0,2-1-28 0 0,5-3-28 0 0,0-4-18 0 0,0-4 76 0 0,2-2-71 0 0,0-2 136 0 0,0-3-67 0 0,1-1-23 0 0,1-1 28 0 0,3-1-30 0 0,2 1 26 0 0,1 0-35 0 0,0-1-9 0 0,1-1 2 0 0,0-1-3 0 0,0 1 9 0 0,0-1-12 0 0,3 2-5 0 0,-1 0 11 0 0,2 0-14 0 0,1 0-23 0 0,1 1 34 0 0,3 0-22 0 0,0-2 64 0 0,1 1-28 0 0,-1 0-16 0 0,-1 0-22 0 0,-1 2 22 0 0,0 0-18 0 0,0-1 43 0 0,1 0-3 0 0,-1-1-7 0 0,1-2-14 0 0,1 1 13 0 0,-1 2-24 0 0,0-1 53 0 0,0 1-34 0 0,0-1 21 0 0,1 1-33 0 0,1-1 37 0 0,0 1-31 0 0,1 0 94 0 0,1-2-65 0 0,0 1 5 0 0,2 1-38 0 0,0 0 46 0 0,1 1-44 0 0,0 2 50 0 0,-1 1-14 0 0,0 2-23 0 0,0 2-30 0 0,0 1 26 0 0,0 1-29 0 0,2 0 26 0 0,1 2 11 0 0,-1 0-12 0 0,1 0-88 0 0,0 0 128 0 0,2 0-145 0 0,1-1 193 0 0,0 0-76 0 0,2-1-11 0 0,0-1-38 0 0,0 1 45 0 0,1 0-55 0 0,-1 0 82 0 0,2-1-34 0 0,-1-2-15 0 0,0 0-13 0 0,2-1 39 0 0,2 1-41 0 0,0 0 69 0 0,0 0-20 0 0,0-1-11 0 0,1 0-50 0 0,2-1 50 0 0,2 0-46 0 0,1 1 78 0 0,2 0-41 0 0,0 0-4 0 0,2 2-53 0 0,-1-1 69 0 0,2 1-61 0 0,2 0 111 0 0,0 1-50 0 0,-1 0-28 0 0,1 1-17 0 0,1 1 57 0 0,0 1-48 0 0,2 1 53 0 0,-2 1-23 0 0,0 2-30 0 0,-2-1-19 0 0,-1-1 40 0 0,-1-1-42 0 0,0-3 69 0 0,-1-2-11 0 0,-1 0-22 0 0,1-2-19 0 0,0 1 51 0 0,1-2-55 0 0,-1 0 73 0 0,1 0-21 0 0,0 0-11 0 0,-1 0-41 0 0,1 0 58 0 0,-1 0-49 0 0,-1 0 52 0 0,-1 3 14 0 0,-2 1-40 0 0,0 1-51 0 0,-1 0 78 0 0,0 2-92 0 0,1 2 120 0 0,-2 0-54 0 0,0 2-18 0 0,-3 1-21 0 0,1-1 12 0 0,-2 0-6 0 0,-1-1 57 0 0,-3-1-25 0 0,0 0 10 0 0,-1-1-66 0 0,0 0 55 0 0,-1 0-47 0 0,0-1 78 0 0,-3-1-31 0 0,-2 0-8 0 0,-1-2-51 0 0,-3-1 69 0 0,-2-3-61 0 0,-1-1 121 0 0,0-2-44 0 0,-3-2-20 0 0,1-1-38 0 0,-1 0 37 0 0,0-1-43 0 0,-1 1 68 0 0,1-1-29 0 0,-1 1 1 0 0,1-2-64 0 0,-1 0 73 0 0,-1-1-72 0 0,0 1 115 0 0,-1-1-61 0 0,-1-1-26 0 0,0 1 29 0 0,0 2-22 0 0,0-1 14 0 0,0 2 16 0 0,0-1 4 0 0,0 2-8 0 0,0 1-44 0 0,0-1 41 0 0,0 1-34 0 0,-2 0 47 0 0,0 1-13 0 0,-1 0-14 0 0,0-1-59 0 0,0 1 80 0 0,0-2-74 0 0,0 2 116 0 0,0-1-24 0 0,1 0-36 0 0,-2 1-13 0 0,2 0 29 0 0,-1 2-40 0 0,0 0 59 0 0,1 2-18 0 0,0-2-12 0 0,-1 0-50 0 0,1 0 78 0 0,0-1-73 0 0,0 0 107 0 0,1 0-40 0 0,1 0-23 0 0,0 0-10 0 0,0 0 20 0 0,0 0-28 0 0,0 0 74 0 0,0 0-40 0 0,0 0-4 0 0,0 0-44 0 0,0 1 39 0 0,0 1-24 0 0,0 1 81 0 0,0 0-42 0 0,-1 0-20 0 0,-1 2-21 0 0,1 1 40 0 0,-2 0-51 0 0,1 1 80 0 0,-1 0-32 0 0,0 0-17 0 0,-1-1-12 0 0,-1 0 2 0 0,1-2-3 0 0,0 1 47 0 0,0-3-14 0 0,-1 0 7 0 0,1 0-37 0 0,0-1 19 0 0,-1 0-16 0 0,1 0 22 0 0,0-1 2 0 0,1-1-8 0 0,0-2-44 0 0,0 0 50 0 0,0-1-45 0 0,2-1 60 0 0,-1-1-9 0 0,1 1-23 0 0,1 1-10 0 0,0 0 30 0 0,0 1-39 0 0,0 1 40 0 0,-1 2-12 0 0,-1 1-15 0 0,1 1-22 0 0,-2 1 33 0 0,1 1-21 0 0,-1-1 53 0 0,0 1-34 0 0,0 0 4 0 0,0 0-10 0 0,1 1 1 0 0,-2 1 8 0 0,0 0 7 0 0,0 0 8 0 0,0 0-20 0 0,-2 0-40 0 0,2 0 67 0 0,1 0-79 0 0,0 1 136 0 0,2 0-59 0 0,0 0-25 0 0,1 0-17 0 0,-2 0 38 0 0,1 0-42 0 0,0 1 78 0 0,0 1-69 0 0,0-1 14 0 0,1 0-42 0 0,0 0 46 0 0,1 0-15 0 0,0 1 42 0 0,1 0-10 0 0,-1-2-32 0 0,0 0-9 0 0,0 1 29 0 0,-3 0-20 0 0,0 0 53 0 0,-1 1-43 0 0,-1 0 6 0 0,-3 2-11 0 0,0 0 10 0 0,-2 1 6 0 0,-2 2 36 0 0,-1 0-18 0 0,0 1-2 0 0,-1 1-45 0 0,1 1 58 0 0,-2 2-57 0 0,-1 2 101 0 0,0 1-47 0 0,-1 1-21 0 0,0 3-57 0 0,-1 1 60 0 0,-1 0-60 0 0,0 3 101 0 0,-2 1-19 0 0,-1 2-38 0 0,-2 1-51 0 0,1 1 59 0 0,-2 1-69 0 0,0-2 94 0 0,-1-1-18 0 0,1-3-21 0 0,-1-1-8 0 0,0-3 19 0 0,0-2-17 0 0,0-4 15 0 0,0-2-5 0 0,1-2-7 0 0,-2 0-16 0 0,2-1 31 0 0,-1 0-19 0 0,0 0 81 0 0,2 0-51 0 0,1-1 1 0 0,1 0-37 0 0,1-1 55 0 0,1 0-56 0 0,0 0 64 0 0,2 0-19 0 0,-1 0-39 0 0,0 2-34 0 0,2 0 72 0 0,-1 1-72 0 0,0 1 97 0 0,1-1-46 0 0,-1 2-13 0 0,1 1-50 0 0,0 0 78 0 0,0 0-65 0 0,0-1 95 0 0,0-2-36 0 0,0-2-24 0 0,1-1-37 0 0,0-3 63 0 0,0 1-50 0 0,1-2 91 0 0,1 1-26 0 0,0 1-45 0 0,2 0-40 0 0,0-1 92 0 0,-1-1-88 0 0,1 1 112 0 0,-1-1-22 0 0,0 0-48 0 0,0 1 0 0 0,-1-2 15 0 0,-1 0-26 0 0,0 0 82 0 0,0-1-42 0 0,1 0 15 0 0,2-1-86 0 0,1-1 62 0 0,1-1-52 0 0,2-1 89 0 0,2-2-26 0 0,0 1-35 0 0,3 0-34 0 0,0-1 81 0 0,1 2-84 0 0,1-1 102 0 0,0 0-39 0 0,0-2-15 0 0,1-1-30 0 0,-1 0 34 0 0,0-1-31 0 0,0 0 64 0 0,2 0-18 0 0,-1 0-10 0 0,2 0-52 0 0,0 0 80 0 0,-1-1-84 0 0,0 0 110 0 0,-1-1-41 0 0,0 0-14 0 0,-1-1-58 0 0,0 0 61 0 0,0 1-51 0 0,0 0 99 0 0,0 1-37 0 0,0 0-14 0 0,0 0-49 0 0,0-1 68 0 0,0 0-61 0 0,-1-1 93 0 0,1 0-45 0 0,0 0 15 0 0,0 0-67 0 0,0-1 56 0 0,0 1-49 0 0,0 0 70 0 0,1 0-29 0 0,0-1-27 0 0,2 0 9 0 0,1-1 23 0 0,2 2-26 0 0,1 1 55 0 0,2-1-25 0 0,1 2 0 0 0,0 1-92 0 0,0 1 91 0 0,-1 0-89 0 0,-1 1 129 0 0,1-1-38 0 0,0-1-22 0 0,0 1 1 0 0,-1 2 25 0 0,0 1-27 0 0,-1 0-1 0 0,1 1 19 0 0,-1-1-7 0 0,0-1-15 0 0,0 0 42 0 0,-2 1-51 0 0,1 2 82 0 0,0-1-25 0 0,-1 1-18 0 0,2-1-10 0 0,-1 1 19 0 0,2 0-26 0 0,1 0 26 0 0,-1 2 20 0 0,2 1-23 0 0,-1 2-85 0 0,2 0 99 0 0,1 1-119 0 0,0 0 138 0 0,1 0-41 0 0,1-1-5 0 0,0 0-22 0 0,-1-1 5 0 0,0 0-4 0 0,-2 0 9 0 0,1-1 16 0 0,-2 0 6 0 0,1 1-56 0 0,1-1 54 0 0,-1 2-46 0 0,0-2 69 0 0,0-2-30 0 0,-1-1-26 0 0,0-2-18 0 0,0-1 48 0 0,0 0-44 0 0,2 0 98 0 0,-1 0-56 0 0,0 0-8 0 0,1 0-62 0 0,1 0 62 0 0,0 0-32 0 0,2-1 84 0 0,1 0-50 0 0,1-1-10 0 0,1-1-24 0 0,3-1 22 0 0,2-1-18 0 0,3 1 34 0 0,0-2-10 0 0,4 1 13 0 0,0 1-40 0 0,1 0 22 0 0,1 0-36 0 0,1 1 65 0 0,1 1-48 0 0,1 0 16 0 0,1 2-42 0 0,2 1 49 0 0,1-1-35 0 0,1 1 39 0 0,2-1 17 0 0,0-2-32 0 0,2-1-72 0 0,1-1 113 0 0,1-1-113 0 0,1-1 128 0 0,0 0-28 0 0,0-2-17 0 0,2-1-29 0 0,0 0 26 0 0,3-1-38 0 0,0-1 38 0 0,1 1-12 0 0,0 0 4 0 0,0 0 0 0 0,1 1 0 0 0,3 0 0 0 0,-2 1 28 0 0,1 1-46 0 0,-1 2 6 0 0,-2 2-30 0 0,1 0 34 0 0,-3 2-12 0 0,-1 0 78 0 0,-2 0-39 0 0,-1 1-22 0 0,-3-1 18 0 0,1 2-18 0 0,-2-1 5 0 0,-1 2 7 0 0,-1 0-12 0 0,-2 0 5 0 0,-2 0-49 0 0,-2 0 60 0 0,-3 0-47 0 0,-3 2 107 0 0,-2 0-40 0 0,-2 1-39 0 0,-2 1 14 0 0,-1 1-18 0 0,-4 2 4 0 0,-1 3 7 0 0,-4 3-2 0 0,-2 2 1 0 0,-1 2-28 0 0,-2 1 45 0 0,-1 0-24 0 0,-2 1 74 0 0,-1-2-30 0 0,-2 1-34 0 0,-1-1-35 0 0,0 0 44 0 0,-1 1-36 0 0,-2 0 67 0 0,-1-2-19 0 0,0 0-30 0 0,-1-2-44 0 0,0 0 103 0 0,-1 1-109 0 0,-1 2 137 0 0,-1 2-58 0 0,-1 2-8 0 0,1 2-23 0 0,-3 2 22 0 0,1 2-18 0 0,0 1 34 0 0,-1 2-29 0 0,-1 0 10 0 0,-1 2-50 0 0,-2 2 51 0 0,-1 3-45 0 0,-2 0 97 0 0,2 4-38 0 0,0 0-12 0 0,1 1-41 0 0,3 1 66 0 0,0-1-79 0 0,-1 1 89 0 0,0 0-26 0 0,0-2-29 0 0,0 1-26 0 0,1-2 43 0 0,1 0-54 0 0,0-1 91 0 0,0-3-26 0 0,-1-2 10 0 0,3-2-75 0 0,2 0 87 0 0,2 1-85 0 0,0-2 99 0 0,2-1-19 0 0,0-1-39 0 0,1-3-41 0 0,0-1 65 0 0,-1 1-80 0 0,1-1 89 0 0,0 3-8 0 0,0-1-14 0 0,0 0-67 0 0,1-2 103 0 0,-1 0-101 0 0,-2 1 144 0 0,0 0-80 0 0,1 0-10 0 0,-2 0-13 0 0,1 0 18 0 0,0 0-17 0 0,-2-2 43 0 0,0-1-31 0 0,-1-2 1 0 0,-1 0-46 0 0,0-2 58 0 0,0 0-57 0 0,0-1 102 0 0,1-2-49 0 0,0-1-10 0 0,1-3-33 0 0,-1-3 45 0 0,-1-1-26 0 0,1-2 65 0 0,-2-2-37 0 0,-1-1-5 0 0,1-2-35 0 0,-2-2 27 0 0,1-1-20 0 0,-2 0 71 0 0,0-1-48 0 0,-2-1-2 0 0,0 1-36 0 0,-2 0 46 0 0,-2 0-26 0 0,-3 0 55 0 0,-3 0-14 0 0,0 0-22 0 0,-3 1-20 0 0,0 2 22 0 0,-2 0-18 0 0,2 3 43 0 0,-1 0-22 0 0,0 1-10 0 0,2 2-6 0 0,2 1-9 0 0,1 0 20 0 0,2 0-6 0 0,0 0 2 0 0,2-1 0 0 0,0 0-66 0 0,0-1 85 0 0,0-2-75 0 0,1-1 116 0 0,2 1-33 0 0,1 0-15 0 0,1 0-58 0 0,1 1 62 0 0,0-2-50 0 0,2 0 79 0 0,0 0-22 0 0,0-2-29 0 0,2-1-35 0 0,0-2 54 0 0,3-1-57 0 0,1-2 102 0 0,2 0-58 0 0,1-1-8 0 0,0 0-6 0 0,3-2 18 0 0,1 0-6 0 0,5-1 11 0 0,2 0-2 0 0,2 0-27 0 0,5 0 26 0 0,2 0-8 0 0,3 0 2 0 0,4-2-10 0 0,1 1 13 0 0,2-1-4 0 0,2 1-46 0 0,2 1 60 0 0,1 1-47 0 0,2 0 70 0 0,2 2-20 0 0,2-1-20 0 0,1 0-30 0 0,2 3 54 0 0,1-1-37 0 0,2 1 49 0 0,-1 0-23 0 0,2 1-19 0 0,-1-1 6 0 0,2 1 5 0 0,-1 1-2 0 0,2 0-9 0 0,-3 1-6 0 0,2 0 20 0 0,-1 1-53 0 0,3 0 62 0 0,0 0-47 0 0,2-1 79 0 0,1 0-22 0 0,1 2-29 0 0,0-2-44 0 0,1 2 94 0 0,0 0-107 0 0,3 2 108 0 0,-1 3-41 0 0,2 0-24 0 0,0 4 56 0 0,1 1-56 0 0,2 3 55 0 0,1 3-44 0 0,0 1 13 0 0,-1 2 33 0 0,-1 2-113 0 0,-1 0 100 0 0,-3 1-89 0 0,-1 1 137 0 0,-2 0-50 0 0,0-1-8 0 0,-2-2-88 0 0,0 0 98 0 0,-2-1-90 0 0,-3 0 166 0 0,-3-2-86 0 0,-3 0-15 0 0,-4-1 8 0 0,-2 1-17 0 0,-4 1 13 0 0,-3-1 5 0 0,-2 1-11 0 0,-3 2 14 0 0,0 0-4 0 0,-4-1-9 0 0,-1 2 13 0 0,-1 1 5 0 0,-3 0-1 0 0,-3 1-9 0 0,-1-1-15 0 0,-3-1 13 0 0,-3 1-5 0 0,-1 0 19 0 0,-2 2 5 0 0,-1-2-28 0 0,0 0-10 0 0,-2 0 30 0 0,-1 0-30 0 0,-2 0 38 0 0,-2-1-2 0 0,-3 1-36 0 0,-1 1-6 0 0,-2-1 28 0 0,-2 1-39 0 0,-2 0 86 0 0,-2 1-43 0 0,-1 1 16 0 0,-2 0-41 0 0,-3 0 21 0 0,-1 0-18 0 0,1-1 42 0 0,-2-1-22 0 0,0 0-10 0 0,0-2 13 0 0,-1 1-15 0 0,-2 1 14 0 0,-2 0-4 0 0,-2 0 10 0 0,-2 0-2 0 0,0-1-65 0 0,0 2 94 0 0,1 1-96 0 0,1 0 104 0 0,1 1-40 0 0,1-2-24 0 0,2-1-9 0 0,1-2 18 0 0,0-1-17 0 0,1-1 62 0 0,-1 0-28 0 0,3-1-7 0 0,1 2-52 0 0,1-2 69 0 0,1 0-71 0 0,3-2 106 0 0,1-1-22 0 0,2-1-37 0 0,2 0-4 0 0,0 0 8 0 0,1 1-24 0 0,2-2 35 0 0,0 0-2 0 0,1 0 11 0 0,1 0-57 0 0,2 1 45 0 0,2 2-54 0 0,1 1 81 0 0,2-1-34 0 0,2 0-6 0 0,1 0-24 0 0,3 0 51 0 0,1 0-44 0 0,2 1 32 0 0,1-2 10 0 0,0 2-40 0 0,2 1-52 0 0,1 0 107 0 0,2 1-102 0 0,1 0 135 0 0,1 2-29 0 0,1-2-54 0 0,1-1 11 0 0,1 1 12 0 0,2-1-34 0 0,2 0 47 0 0,1-2-5 0 0,1 0-16 0 0,3-3-49 0 0,0-1 59 0 0,2-2-58 0 0,0-1 102 0 0,0-1-40 0 0,1-1-22 0 0,0 1-9 0 0,-1-1 18 0 0,2-1-17 0 0,0 1 34 0 0,1 0-10 0 0,0 0-15 0 0,0 2-41 0 0,-1-1 57 0 0,-1-1-38 0 0,0 1 58 0 0,0-3-15 0 0,-1 2-22 0 0,-1-2-20 0 0,0 1 32 0 0,1 0-12 0 0,-1 0 13 0 0,1 0-2 0 0,-1-2-9 0 0,-1 1-15 0 0,1 1 22 0 0,-2 0-7 0 0,0 3 39 0 0,0 1-20 0 0,-1 1-19 0 0,-1 2-4 0 0,-1 3 9 0 0,-1 3-4 0 0,-1 2 1 0 0,-1 1 0 0 0,-3 3 9 0 0,0 0-86 0 0,-1 4 137 0 0,-3 2-138 0 0,0 1 174 0 0,-3 2-78 0 0,-1 1-40 0 0,-1-1 53 0 0,-3 0-30 0 0,-2 2 37 0 0,-2 0-29 0 0,-2 1 10 0 0,-1 1-13 0 0,-2 3 22 0 0,-2-1-16 0 0,-1 4 6 0 0,-3 2 7 0 0,-2 0-12 0 0,-1 2 23 0 0,-1 1-81 0 0,-2 3 80 0 0,-1 0-65 0 0,-1 2 141 0 0,0 0-50 0 0,0 0-35 0 0,0 1-61 0 0,-1 0 70 0 0,0 2-65 0 0,1 0 132 0 0,0 0-47 0 0,1-2-19 0 0,-1 0-122 0 0,2-1 145 0 0,0-3-144 0 0,1-2 201 0 0,1-2-68 0 0,0-3-12 0 0,2-1-103 0 0,2-4 92 0 0,2-2-99 0 0,0-3 158 0 0,3-3-75 0 0,0-4 8 0 0,2-2-35 0 0,3-2 16 0 0,1-2-7 0 0,2-2 38 0 0,3-1-29 0 0,2-4 2 0 0,2-2-57 0 0,2-1 71 0 0,3-2-71 0 0,1-2 106 0 0,3-2-40 0 0,2-3-14 0 0,4-2-21 0 0,4-3 32 0 0,2-2-49 0 0,5-3 89 0 0,2-1-36 0 0,3 0-15 0 0,3-2-68 0 0,2 1 102 0 0,4-1-100 0 0,1 1 133 0 0,2 0-30 0 0,1-2-52 0 0,1 0-74 0 0,2 1 129 0 0,1 0-138 0 0,0 0 210 0 0,-1 0-70 0 0,0 1-21 0 0,0 0-24 0 0,0 0 22 0 0,0 0-20 0 0,-1 0 14 0 0,0 0 6 0 0,-1 1-38 0 0,-2 1 20 0 0,0 1 2 0 0,-2 2-1 0 0,0 2 1 0 0,-2 2 19 0 0,-2 2-25 0 0,-3 1 28 0 0,-2 1-9 0 0,-2 1 12 0 0,-2 2-21 0 0,0 0 16 0 0,-5 1-14 0 0,-2 3-53 0 0,-4 1 62 0 0,-2 2-41 0 0,-3 1 106 0 0,-4 1-29 0 0,-4 2-34 0 0,-3 3-23 0 0,-4 2 40 0 0,-3 0-43 0 0,-2 2 69 0 0,-2 0-48 0 0,-4 2 7 0 0,-3 0-58 0 0,-4 2 80 0 0,-3 0-54 0 0,-3 0 73 0 0,-4 1-29 0 0,0 0-37 0 0,-3 0 13 0 0,0 1 12 0 0,1-2-6 0 0,-1-1-6 0 0,0-1 11 0 0,0-1-12 0 0,-1 0-16 0 0,-1 0 14 0 0,2-1-24 0 0,-1-2 44 0 0,1-1-32 0 0,2-1 11 0 0,1-1-12 0 0,2 0 11 0 0,0 1-22 0 0,3-2 44 0 0,0 0-22 0 0,2-3-2 0 0,1-2-64 0 0,2-1 82 0 0,4-3-74 0 0,3 1 126 0 0,2-1-56 0 0,3 0-35 0 0,3 0 32 0 0,3 0-42 0 0,2 0 39 0 0,3 0-40 0 0,2 0 12 0 0,3-2 15 0 0,3 2-43 0 0,4-2 60 0 0,5 0-47 0 0,3 0 108 0 0,1 0-58 0 0,2-1 12 0 0,1 1-86 0 0,2-2 79 0 0,2-1-56 0 0,2 2 72 0 0,2-2-11 0 0,0-1-31 0 0,0 0-64 0 0,1-3 92 0 0,-1 1-89 0 0,0 0 148 0 0,-2 1-51 0 0,-1 1-28 0 0,-2 0-6 0 0,-2 1 18 0 0,0 0-28 0 0,0 0 46 0 0,-1 0-32 0 0,-2 2 2 0 0,-2 1-29 0 0,-3 2 54 0 0,-2 2-46 0 0,-3 1 62 0 0,-1 2 1 0 0,-2 0-8 0 0,-4 2-79 0 0,-1 2 98 0 0,-2 3-90 0 0,-4 4 120 0 0,-3 4-53 0 0,-3 3-18 0 0,-1 4 26 0 0,-2 2-20 0 0,-2 2 14 0 0,-1 0-3 0 0,-3-2-18 0 0,-2 3 6 0 0,-2-1-40 0 0,-1 0 47 0 0,-1 2-34 0 0,-3-1 114 0 0,-1 1-70 0 0,-1-3-22 0 0,-2 2-56 0 0,0-1 58 0 0,-3 1-42 0 0,-1 2 88 0 0,2 0-25 0 0,0-1-26 0 0,-2 1-55 0 0,1 0 88 0 0,-2-1-87 0 0,-1-1 148 0 0,-1-3-61 0 0,0-1-42 0 0,3-1-22 0 0,2 0 57 0 0,2-2-58 0 0,2-3 83 0 0,4-4-42 0 0,1-2-32 0 0,4-3 20 0 0,3-2-18 0 0,2-2 22 0 0,1-2-44 0 0,4-3 32 0 0,-1-1-20 0 0,4-1-23 0 0,1 0 63 0 0,3-1-67 0 0,3-1 78 0 0,3 1-23 0 0,2-2-11 0 0,4-1-87 0 0,3-1 116 0 0,3-1-104 0 0,2-2 180 0 0,0 0-70 0 0,3-1-38 0 0,0 0-32 0 0,3-1 52 0 0,3 3-68 0 0,1 0 124 0 0,1 0-46 0 0,0 1-20 0 0,0 1-47 0 0,0 0 67 0 0,0 2-61 0 0,-1 0 111 0 0,1 1-68 0 0,0 2-5 0 0,0 2-44 0 0,-1 1 47 0 0,-1 4-45 0 0,-2 1 106 0 0,-2 3-49 0 0,-3 1-9 0 0,-1 2-14 0 0,-2 1 11 0 0,-3 1-24 0 0,-3 2 72 0 0,-4 2-2 0 0,-3 3-6 0 0,-5 4-79 0 0,-4 3 60 0 0,-3 2-50 0 0,-5 4 106 0 0,-3 1-49 0 0,-6 2 10 0 0,-5 2-66 0 0,-3 4 83 0 0,-4 1-75 0 0,-3 2 106 0 0,-1 2-39 0 0,-1 1-32 0 0,-2 1-17 0 0,0 1 12 0 0,-1-2-17 0 0,1 0 42 0 0,1-3 6 0 0,1-3-18 0 0,2-2-39 0 0,2-3 29 0 0,1-3-30 0 0,3-5 35 0 0,1-4-10 0 0,2-2 4 0 0,3-3-28 0 0,1-2 18 0 0,4-5-26 0 0,0-1 34 0 0,4-2-10 0 0,1-3-5 0 0,2-1-54 0 0,2-3 53 0 0,2-1-66 0 0,2-3 112 0 0,2 0-62 0 0,3-2 13 0 0,3 0-76 0 0,3 0 85 0 0,2 0-58 0 0,3 0 102 0 0,0 0-18 0 0,3 0-38 0 0,3 1-4 0 0,3 1 17 0 0,3 1-8 0 0,2 2 13 0 0,0 0-4 0 0,2 1-7 0 0,3 3-44 0 0,1-1 58 0 0,3 4-57 0 0,1 1 101 0 0,0 3-47 0 0,1 0-2 0 0,-1 0-26 0 0,-1 3 25 0 0,-1 3-28 0 0,-2 3 35 0 0,-2 3 0 0 0,-1 1-9 0 0,-1 0-33 0 0,-1 1 47 0 0,-1 1-45 0 0,-2 1 80 0 0,-1 0-33 0 0,-1 1 3 0 0,-3 1-101 0 0,0 1 111 0 0,0 3-94 0 0,-2 2 140 0 0,-1-1-49 0 0,-2-1-38 0 0,-2 1-22 0 0,-3-1 49 0 0,-3 2-47 0 0,0 1 81 0 0,-2-1-5 0 0,-1 1-52 0 0,-2 2-9 0 0,-2 0 56 0 0,-1 0-76 0 0,-3 2 52 0 0,-3-1-6 0 0,-2-1-28 0 0,-2 0 20 0 0,-2-1 48 0 0,-2-1-70 0 0,0 0 15 0 0,-1 0 4 0 0,0-1-23 0 0,0 1-12 0 0,2-2 30 0 0,-1-2-47 0 0,1-3 98 0 0,1-1-38 0 0,2-4 5 0 0,0-1-64 0 0,1-1 64 0 0,0-1-88 0 0,2-2 91 0 0,1-2-19 0 0,-2-3-12 0 0,0 0-12 0 0,1-2 21 0 0,0 0-17 0 0,0-2 33 0 0,2-1-9 0 0,1-1 14 0 0,-1-2-22 0 0,2-1-3 0 0,-1-1 0 0 0,0 0-1 0 0,1-3 0 0 0,1-1 10 0 0,-1 0-50 0 0,2-4 80 0 0,0-2-63 0 0,0-2 95 0 0,2-2-17 0 0,-2-1-21 0 0,1 0-102 0 0,-1-1 131 0 0,1 0-120 0 0,1-1 138 0 0,-2 2-49 0 0,-1 0-29 0 0,0 0-7 0 0,-1 1 17 0 0,-1-2-26 0 0,0 1 91 0 0,-2 1-63 0 0,-1 0 4 0 0,-2 1-38 0 0,-2 0 36 0 0,-3 0-22 0 0,1 2 81 0 0,-3-1-41 0 0,0 0-31 0 0,-1-2-36 0 0,0 1 62 0 0,-3 1-50 0 0,-1 0 72 0 0,-1 0-20 0 0,0 1-38 0 0,-1-1 3 0 0,1 1 15 0 0,-1 0-16 0 0,0 0-4 0 0,0 0 11 0 0,0-1-42 0 0,1-3-44 0 0,1-1 133 0 0,1-5-118 0 0,0-1 169 0 0,1-3-94 0 0,-1-1-25 0 0,2 1-83 0 0,1-2 84 0 0,0 0-61 0 0,1-1 102 0 0,0-3-37 0 0,-2-1-23 0 0,2-3-66 0 0,0 0 26 0 0,1-2-32 0 0,0 0 7 0 0,1 0-31 0 0,1-2-20 0 0,0 0-285 0 0,1-1 22 0 0,1 0-53 0 0,1-2-467 0 0,2-4 92 0 0,5-6-84 0 0,3-8-856 0 0,5-11 1576 0 0,-1 3-3564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47.718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77527.0625"/>
      <inkml:brushProperty name="anchorY" value="-423488.15625"/>
      <inkml:brushProperty name="scaleFactor" value="0.5"/>
    </inkml:brush>
  </inkml:definitions>
  <inkml:trace contextRef="#ctx0" brushRef="#br0">76 129 0 0 0,'0'0'0'0'0,"-3"-3"0"0"0,-4-3 149 0 0,-1-1-107 0 0,-3-2 226 0 0,1-2 77 0 0,1 1-143 0 0,1 0 178 0 0,2 0-91 0 0,0 1-65 0 0,3 0 49 0 0,0 1 82 0 0,2 0-137 0 0,1 2 214 0 0,-1 1-74 0 0,3 0-38 0 0,-1 1 27 0 0,1 1 156 0 0,1 0-234 0 0,0 2 377 0 0,0 0-150 0 0,1 1-87 0 0,1 1-2 0 0,0 3 159 0 0,0 2-278 0 0,1 2 377 0 0,-1 3-161 0 0,2 2-85 0 0,-1 4 33 0 0,3 2 27 0 0,0 1-126 0 0,1 4 170 0 0,2 2-100 0 0,0 2-71 0 0,0 4-52 0 0,0 1 119 0 0,0 1-221 0 0,0 4 236 0 0,1 1-130 0 0,1 3-7 0 0,2 2-50 0 0,0 2 37 0 0,1 1-128 0 0,0 2 8 0 0,1 1 76 0 0,0 2-65 0 0,0 1 13 0 0,1 1 44 0 0,1 3-89 0 0,1 0 111 0 0,-2 3-52 0 0,2 2 7 0 0,-2 2-130 0 0,-1 3 166 0 0,1 3-167 0 0,0 2 180 0 0,0 1-52 0 0,1 2-104 0 0,1 0 73 0 0,0 1 9 0 0,1 1-61 0 0,3 0 12 0 0,1-1-6 0 0,3-1-29 0 0,1-1 27 0 0,2 0 46 0 0,0 0-32 0 0,0-2 5 0 0,0 0 36 0 0,-1 0-104 0 0,0-1 12 0 0,-1 1 86 0 0,-1 0-122 0 0,0 1 133 0 0,-1 0-78 0 0,-1 2 6 0 0,-2 2-1 0 0,0 4-39 0 0,1 4 76 0 0,0 3-53 0 0,1 1-10 0 0,1 3 23 0 0,0 1-66 0 0,0 3 10 0 0,0 1 22 0 0,1 2-9 0 0,0 0 23 0 0,1 1-24 0 0,2 0-77 0 0,0 0 190 0 0,-1 0-228 0 0,1 0 259 0 0,-1 0-143 0 0,0 0 8 0 0,-1-1-26 0 0,1 1-26 0 0,1-2 32 0 0,0 0-40 0 0,-1-2 49 0 0,0-1-33 0 0,-2-3-36 0 0,-1-1 57 0 0,-1-2-66 0 0,1-2 38 0 0,0-2 17 0 0,0 1 40 0 0,1 2-36 0 0,0 1 23 0 0,0 4-16 0 0,-1 3 33 0 0,0 3 8 0 0,-1 3 28 0 0,-1 4-146 0 0,0 4 72 0 0,-2 2-84 0 0,1 2 141 0 0,-2 0-117 0 0,1 1 20 0 0,1 1-24 0 0,1 2 3 0 0,1 1-31 0 0,1 0 101 0 0,0 1 7 0 0,1-2 40 0 0,0-2-173 0 0,-1-1 118 0 0,2-3-126 0 0,-1-2 117 0 0,1-3 20 0 0,0-2 14 0 0,1 0-164 0 0,2-1 124 0 0,2 0-156 0 0,1 2 200 0 0,-1 0-88 0 0,0 1 11 0 0,-1 2-17 0 0,-1 2 21 0 0,0 3 11 0 0,-2 2 7 0 0,0 0 18 0 0,-1 0-31 0 0,-1 1 19 0 0,1-1-34 0 0,0 1 27 0 0,0 0 39 0 0,0-2-78 0 0,0-2 27 0 0,2 0-10 0 0,-1-3 28 0 0,1-2-36 0 0,0-3 31 0 0,-2-3 18 0 0,1-4-5 0 0,-1-6-43 0 0,0-2-33 0 0,0-4 7 0 0,1-2 40 0 0,0-1-33 0 0,0-1-15 0 0,1 0 5 0 0,1-2 70 0 0,0 0-48 0 0,0 0 55 0 0,-1 0-5 0 0,1-2-16 0 0,-1-1 44 0 0,-1 1-78 0 0,0-1 70 0 0,-1 1-70 0 0,-1 1 2 0 0,-1-1 64 0 0,-2 1-49 0 0,0 0-20 0 0,-1 2 25 0 0,0 0-39 0 0,-2 0 20 0 0,1-1 13 0 0,-1-1 60 0 0,0-3-80 0 0,-2 1 74 0 0,0-1-70 0 0,-2-1-44 0 0,0-3 30 0 0,0-2 78 0 0,-1-2-70 0 0,0-1 111 0 0,1-3-115 0 0,-1-3 36 0 0,0-3-31 0 0,-1-3 25 0 0,0-1 38 0 0,-1-3-39 0 0,0 0-4 0 0,0 0 30 0 0,0 0-39 0 0,0 2 59 0 0,-2 0-65 0 0,0 2 49 0 0,-1 0-71 0 0,-2-1 48 0 0,2 0 12 0 0,-2-2-60 0 0,1-3 76 0 0,-1-3-80 0 0,1-3 108 0 0,0-3-69 0 0,0-5 31 0 0,0-3-7 0 0,-1-2-55 0 0,0-5 44 0 0,-1-1 12 0 0,-1-4 15 0 0,1-2 35 0 0,-2-3-119 0 0,0-3 93 0 0,-1-3-116 0 0,-2-1 13 0 0,0-3-6 0 0,-1-2-59 0 0,-1 0 35 0 0,1-1 5 0 0,-2-1-50 0 0,0-1-142 0 0,0-1-27 0 0,-2 0-125 0 0,1 0-357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4.91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37279.5625"/>
      <inkml:brushProperty name="anchorY" value="-382423.78125"/>
      <inkml:brushProperty name="scaleFactor" value="0.5"/>
    </inkml:brush>
  </inkml:definitions>
  <inkml:trace contextRef="#ctx0" brushRef="#br0">0 797 544 0 0,'0'0'0'0'0,"3"-9"904"0"0,1-11 1914 0 0,3-7-3132 0 0,4-4 1132 0 0,9-4-851 0 0,-12 27 30 0 0,-1 1 0 0 0,13-13 0 0 0,-6 10-3 0 0,26-16 1 0 0,35-11-22 0 0,27-1-7 0 0,27-1 40 0 0,25 0-39 0 0,22 0 88 0 0,18 1-54 0 0,17 0-9 0 0,15 3-5 0 0,15 2 17 0 0,14 1-16 0 0,12 1 14 0 0,10 1-3 0 0,10 0-8 0 0,12 2-26 0 0,13 2 54 0 0,10 3-46 0 0,10 4 71 0 0,6 1-11 0 0,2 4-13 0 0,1 3-21 0 0,2 6 24 0 0,-2 4-29 0 0,0 5 37 0 0,-5 4-2 0 0,-3 5 11 0 0,-3 1-48 0 0,-3 3 15 0 0,-1 2-26 0 0,-2 0 25 0 0,-3-1-9 0 0,-7 1 3 0 0,-4-2-47 0 0,-7 0 14 0 0,-8 0-7 0 0,-9 3-56 0 0,-13 0-21 0 0,-13 2-35 0 0,-11 1-369 0 0,-15 0 75 0 0,-12 1-93 0 0,-14 4-495 0 0,-19 1 885 0 0,-19 4-342 0 0,-40-5-772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5.24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49691.3125"/>
      <inkml:brushProperty name="anchorY" value="-382694.25"/>
      <inkml:brushProperty name="scaleFactor" value="0.5"/>
    </inkml:brush>
  </inkml:definitions>
  <inkml:trace contextRef="#ctx0" brushRef="#br0">167 493 744 0 0,'0'0'0'0'0,"-11"11"1176"0"0,-17 6 3380 0 0,-8 1-5213 0 0,-5-3 1359 0 0,7-4-500 0 0,18-1-397 0 0,18-10 194 0 0,-2 1 0 0 0,0-1 0 0 0,0 1 0 0 0,0-1 0 0 0,1 0 1 0 0,-1 1-1 0 0,0-1 0 0 0,0 0 0 0 0,1 1 0 0 0,-1-1 0 0 0,0 0 0 0 0,1 1 0 0 0,-1-1 0 0 0,0 0 0 0 0,1 1 0 0 0,-1-1 0 0 0,0 0 1 0 0,1 0-1 0 0,-1 0 0 0 0,1 1 0 0 0,-1-1 0 0 0,0 0 0 0 0,1 0 0 0 0,-1 0 0 0 0,1 0 0 0 0,-1 0 0 0 0,1 0 0 0 0,-1 0 0 0 0,0 0 1 0 0,1 0-1 0 0,0 0 0 0 0,50 5-87 0 0,38-1 34 0 0,41-4 13 0 0,38-3 45 0 0,36-4-48 0 0,30-3 36 0 0,27-3-39 0 0,23-2-35 0 0,23-3-66 0 0,25-3 42 0 0,23-4-36 0 0,18-3 92 0 0,11-3 2 0 0,8-2-24 0 0,5 0 87 0 0,7 1 2 0 0,6 3-6 0 0,6 5 25 0 0,1 2 12 0 0,-1 3-3 0 0,0 1-25 0 0,-3 2 102 0 0,-2 2-97 0 0,-3 3 144 0 0,-8 3-78 0 0,-5 1-30 0 0,-2 2-17 0 0,0 1 0 0 0,-2 1-4 0 0,0 0-46 0 0,-7-2 31 0 0,-12 1-30 0 0,-9-2-49 0 0,-13-2 61 0 0,-11 0-78 0 0,-11-2 5 0 0,-14 0-32 0 0,-15 1-50 0 0,-14 0-371 0 0,-15-1-225 0 0,-16-2 132 0 0,-18-2-1212 0 0,-23 2 1617 0 0,-24 0-500 0 0,-47 3-757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5.55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64546.3125"/>
      <inkml:brushProperty name="anchorY" value="-382837.4375"/>
      <inkml:brushProperty name="scaleFactor" value="0.5"/>
    </inkml:brush>
  </inkml:definitions>
  <inkml:trace contextRef="#ctx0" brushRef="#br0">130 1 896 0 0,'0'0'0'0'0,"-9"12"1537"0"0,-16 10 3985 0 0,-10 2-5955 0 0,1 1 1469 0 0,10 0-1112 0 0,26-23 68 0 0,-3-1 1 0 0,1 0-1 0 0,-1 0 1 0 0,1 0-1 0 0,-1 1 1 0 0,1-1-1 0 0,0 0 1 0 0,-1 0-1 0 0,1 1 1 0 0,0-1-1 0 0,0 0 1 0 0,0 1-1 0 0,0-1 1 0 0,0 0-1 0 0,0 1 1 0 0,0-1-1 0 0,1 0 1 0 0,-1 2-1 0 0,4-1 3 0 0,-2 1 0 0 0,0-1 0 0 0,1 0 0 0 0,-1 0 0 0 0,1 0 0 0 0,-1 0-1 0 0,1 0 1 0 0,-1 0 0 0 0,1 0 0 0 0,5 1 0 0 0,12 4-48 0 0,-2 0-1 0 0,22 3 1 0 0,87 12 82 0 0,47-4-14 0 0,45-5-44 0 0,41-4 2 0 0,34-4 35 0 0,30-5-69 0 0,27-2-7 0 0,24-3-38 0 0,22-2-2 0 0,23-5-114 0 0,24-3 104 0 0,21-4-64 0 0,19-3 195 0 0,9-2-45 0 0,3 0-5 0 0,4 1 37 0 0,6 4-3 0 0,3 4 2 0 0,2 4 29 0 0,-6 4 10 0 0,-8 4-10 0 0,-10 8-69 0 0,-9 3 104 0 0,-11 5-101 0 0,-9 4 116 0 0,-14 4-53 0 0,-14 2-38 0 0,-11 5-15 0 0,-12 1 18 0 0,-15 0-18 0 0,-14-1 34 0 0,-21-2-10 0 0,-23-2-6 0 0,-20-2-155 0 0,-22 1-106 0 0,-24 1-8 0 0,-21 3-806 0 0,-27 2 166 0 0,-25 4-116 0 0,-50-6-2914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5.882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780247.875"/>
      <inkml:brushProperty name="anchorY" value="-383950.25"/>
      <inkml:brushProperty name="scaleFactor" value="0.5"/>
    </inkml:brush>
  </inkml:definitions>
  <inkml:trace contextRef="#ctx0" brushRef="#br0">43 0 880 0 0,'-10'7'6770'0'0,"-2"2"-7787"0"0,-2 2 2222 0 0,7 4-1344 0 0,10-14 144 0 0,-3 0 1 0 0,0 1-1 0 0,1-1 1 0 0,-1 0-1 0 0,1 0 1 0 0,-1 1-1 0 0,1-1 0 0 0,0 0 1 0 0,0 0-1 0 0,-1 0 1 0 0,1 0-1 0 0,0 0 1 0 0,2 2-1 0 0,6 2-43 0 0,-2 0-1 0 0,1-1 1 0 0,11 5 0 0 0,65 19 51 0 0,48 0-45 0 0,50 0 24 0 0,53-3-48 0 0,50-4 61 0 0,48-5-57 0 0,45-5 74 0 0,37-4-32 0 0,33-3-16 0 0,32-4-78 0 0,26-2 104 0 0,26-1-111 0 0,24-4 164 0 0,21-3-47 0 0,18-3-10 0 0,19-2-48 0 0,16 0 96 0 0,9 3-88 0 0,8 2 112 0 0,1 6-32 0 0,-2 3-26 0 0,0 7 40 0 0,0 5-52 0 0,-2 4 44 0 0,-4 4-33 0 0,-7 0 19 0 0,-11 1 41 0 0,-10 1-77 0 0,-12 0 44 0 0,-13 2-42 0 0,-13 0 28 0 0,-18-2-8 0 0,-18-1 2 0 0,-14-2-66 0 0,-17-2 38 0 0,-19-1-70 0 0,-21 0 18 0 0,-27-3-64 0 0,-27 1-22 0 0,-27-2-641 0 0,-27-2-129 0 0,-29-1 89 0 0,-30-3-1480 0 0,-36-1 2106 0 0,-37 1-694 0 0,-60-2-399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6.204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02627.8125"/>
      <inkml:brushProperty name="anchorY" value="-385097.03125"/>
      <inkml:brushProperty name="scaleFactor" value="0.5"/>
    </inkml:brush>
  </inkml:definitions>
  <inkml:trace contextRef="#ctx0" brushRef="#br0">1 2100 896 0 0,'0'0'0'0'0,"32"11"1352"0"0,50 14 4080 0 0,22 6-6599 0 0,30 10 2173 0 0,35 8-1077 0 0,39 7 70 0 0,45 1-46 0 0,52-2 29 0 0,55-9-10 0 0,54-12 22 0 0,50-11 24 0 0,41-14 3 0 0,34-12-8 0 0,34-11-61 0 0,30-10 64 0 0,33-12-88 0 0,30-11 110 0 0,25-10-72 0 0,19-11-4 0 0,20-9-17 0 0,18-8-8 0 0,13-5 29 0 0,9-5 36 0 0,-4 1-8 0 0,-6-1 6 0 0,-6 1-19 0 0,-2 3 43 0 0,-7 4-32 0 0,-10 3 48 0 0,-18 5-23 0 0,-19 2-10 0 0,-15 2-52 0 0,-13 0 69 0 0,-15 0-62 0 0,-17-2 113 0 0,-23-1-70 0 0,-26 1-13 0 0,-20 0-32 0 0,-20-1-4 0 0,-19 3-2 0 0,-21-3-133 0 0,-27 2-19 0 0,-30 1-48 0 0,-31 1-584 0 0,-27 4-53 0 0,-29 4 43 0 0,-29 2 25 0 0,-78 14-2615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06.55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828361.6875"/>
      <inkml:brushProperty name="anchorY" value="-383632.625"/>
      <inkml:brushProperty name="scaleFactor" value="0.5"/>
    </inkml:brush>
  </inkml:definitions>
  <inkml:trace contextRef="#ctx0" brushRef="#br0">23 0 880 0 0,'0'0'0'0'0,"-5"18"1440"0"0,-4 24 4015 0 0,0 9-6487 0 0,10-36 1575 0 0,0 29-1 0 0,3-32-530 0 0,-1 0 0 0 0,1 1-1 0 0,7 16 1 0 0,-1-14-13 0 0,-2-1 0 0 0,1-1 0 0 0,17 19 0 0 0,-3-10-7 0 0,0-1 0 0 0,26 18 0 0 0,94 47-39 0 0,54 4 1 0 0,54-3 54 0 0,52-5-54 0 0,49-4 76 0 0,40-9 6 0 0,34-6-47 0 0,33-8-10 0 0,33-6 57 0 0,36-8-76 0 0,36-6 80 0 0,30-7-24 0 0,25-7-20 0 0,25-8-2 0 0,22-5 9 0 0,23-4-4 0 0,22-3 66 0 0,16-2-46 0 0,10-2 17 0 0,16 2-14 0 0,14 1 32 0 0,14 1-1 0 0,10 1 39 0 0,2-1-9 0 0,-1 0-23 0 0,7-1-20 0 0,5-3 60 0 0,2 1-48 0 0,2-4 109 0 0,-9-2-67 0 0,-8-2 4 0 0,-1-3-83 0 0,-3-2 40 0 0,-3-3-46 0 0,-6-5 30 0 0,-12-5-38 0 0,-15-7 2 0 0,-10-7-114 0 0,-14-9 68 0 0,-15-9-91 0 0,-16-6-24 0 0,-23-9-70 0 0,-25-6-60 0 0,-29-8-904 0 0,-28-8-39 0 0,-30-8 8 0 0,-31-7-39 0 0,-118 20-2115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43.063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17105"/>
      <inkml:brushProperty name="anchorY" value="-590928.6875"/>
      <inkml:brushProperty name="scaleFactor" value="0.5"/>
    </inkml:brush>
  </inkml:definitions>
  <inkml:trace contextRef="#ctx0" brushRef="#br0">1145 3896 88 0 0,'0'0'0'0'0,"-2"-3"88"0"0,-1-7 121 0 0,-1-4-482 0 0,0-7 266 0 0,3-6-89 0 0,6-8 136 0 0,7-8-14 0 0,10-7 11 0 0,7-9 22 0 0,7-5-25 0 0,5-5-10 0 0,5-3-25 0 0,7-3 24 0 0,3 0-29 0 0,5-1 56 0 0,3 0-54 0 0,1 0-2 0 0,3 0 10 0 0,0-2-5 0 0,2 0 1 0 0,1-1 9 0 0,-2 1-11 0 0,-1 2-6 0 0,-2 0-8 0 0,-5 3 20 0 0,-4 1-26 0 0,-4 3 18 0 0,-4 5-5 0 0,-6 4-8 0 0,-5 7 11 0 0,-5 8-3 0 0,-8 7 10 0 0,-8 9-11 0 0,-6 7 12 0 0,-8 7-12 0 0,-3 15 9 0 0,0 0 1 0 0,0 0 0 0 0,-1-1 0 0 0,1 1 0 0 0,0 0-1 0 0,0 0 1 0 0,0-1 0 0 0,0 1 0 0 0,0 0 0 0 0,0 0-1 0 0,0-1 1 0 0,-1 1 0 0 0,1 0 0 0 0,0 0-1 0 0,0 0 1 0 0,0-1 0 0 0,-1 1 0 0 0,1 0 0 0 0,0 0-1 0 0,0 0 1 0 0,-1 0 0 0 0,1-1 0 0 0,0 1 0 0 0,0 0-1 0 0,-1 0 1 0 0,1 0 0 0 0,0 0 0 0 0,0 0-1 0 0,-1 0 1 0 0,1 0 0 0 0,-16 4 11 0 0,-9 11-15 0 0,-9 10 14 0 0,-8 10-3 0 0,-8 11 1 0 0,-9 14 9 0 0,-10 14 7 0 0,-8 11-1 0 0,-10 11 38 0 0,-6 9-10 0 0,-6 10-4 0 0,-6 6 2 0 0,-1 7 18 0 0,-1 5-25 0 0,0 4 0 0 0,1 4-1 0 0,3 4-10 0 0,0 4-17 0 0,1 4 24 0 0,2 3-18 0 0,1 1 15 0 0,3-1-14 0 0,5-4-5 0 0,2-3-8 0 0,6-5 29 0 0,4-5-27 0 0,6-10 27 0 0,8-10-8 0 0,8-14-6 0 0,7-14-26 0 0,9-13 35 0 0,9-15-30 0 0,9-12 64 0 0,10-14-18 0 0,9-11-1 0 0,4-24-44 0 0,0-1-1 0 0,0 0 1 0 0,0 0 0 0 0,0 0-1 0 0,1 0 1 0 0,-1 0 0 0 0,0 0-1 0 0,1 0 1 0 0,-1 0 0 0 0,0 0-1 0 0,1 0 1 0 0,-1 0 0 0 0,1 0-1 0 0,0 1 1 0 0,0-2-1 0 0,0 1 0 0 0,-1-1 0 0 0,1 1-1 0 0,0-1 1 0 0,0 1 0 0 0,-1-1 0 0 0,1 1 0 0 0,0-1 0 0 0,0 0 0 0 0,0 0 0 0 0,-1 1 0 0 0,1-1-1 0 0,0 0 1 0 0,0 0 0 0 0,0 0 0 0 0,1 0 0 0 0,1 0 5 0 0,0 0 1 0 0,-1-1-1 0 0,1 1 1 0 0,0-1-1 0 0,-1 0 1 0 0,5-1-1 0 0,26-15 38 0 0,8-10-25 0 0,7-10 18 0 0,10-12-17 0 0,7-9 32 0 0,9-12-18 0 0,8-11-3 0 0,7-13 11 0 0,9-8-33 0 0,7-12-27 0 0,7-8 34 0 0,5-6-31 0 0,5-4 18 0 0,3-3 4 0 0,2-1-11 0 0,2 0-42 0 0,2 1 58 0 0,1 2-66 0 0,-2 6 103 0 0,-4 8-58 0 0,-6 7 11 0 0,-9 8-30 0 0,-7 9 7 0 0,-8 9 6 0 0,-8 11 15 0 0,-12 13-4 0 0,-10 12-15 0 0,-11 13-5 0 0,-11 12 28 0 0,-40 24-9 0 0,0-1-1 0 0,1 0 1 0 0,0 0-1 0 0,7-1 1 0 0,-10 3 5 0 0,-1 0 0 0 0,0-1 0 0 0,0 1 0 0 0,0 0 0 0 0,1 0 0 0 0,-1 0-1 0 0,0 0 1 0 0,0 0 0 0 0,0 1 0 0 0,1-1 0 0 0,-1 0 0 0 0,0 1 0 0 0,0-1 0 0 0,2 1 0 0 0,-2 0 0 0 0,-1 0 0 0 0,1-1 0 0 0,0 1-1 0 0,-1 0 1 0 0,1 0 0 0 0,0-1-1 0 0,-1 1 1 0 0,1 0 0 0 0,-1 0 0 0 0,1 0-1 0 0,-1 0 1 0 0,0 0 0 0 0,1-1 0 0 0,-1 1-1 0 0,0 0 1 0 0,0 0 0 0 0,1 2 0 0 0,-1 1-2 0 0,0 0 0 0 0,0 0 1 0 0,-1-1-1 0 0,1 1 0 0 0,-2 7 1 0 0,-14 33-54 0 0,-12 16 70 0 0,-13 12-70 0 0,-12 12 95 0 0,-9 13-46 0 0,-9 13-3 0 0,-9 9 12 0 0,-8 13-6 0 0,-7 8 2 0 0,-5 8 10 0 0,-6 5 6 0 0,-1 3-11 0 0,-3 2-42 0 0,-2 0 49 0 0,2-2-46 0 0,3-3 80 0 0,4-8-33 0 0,8-7 12 0 0,4-7-38 0 0,5-7 29 0 0,4-6-29 0 0,5-6 54 0 0,6-10-16 0 0,8-10-11 0 0,10-15 4 0 0,10-13 8 0 0,12-16-13 0 0,10-14 32 0 0,12-15-37 0 0,9-19-7 0 0,0 0-1 0 0,0 0 1 0 0,0 0-1 0 0,0 0 0 0 0,0 0 1 0 0,-1 0-1 0 0,1 0 1 0 0,0 1-1 0 0,0-1 1 0 0,0 0-1 0 0,0 0 0 0 0,0 0 1 0 0,0 0-1 0 0,0 0 1 0 0,0 0-1 0 0,0 0 0 0 0,0 0 1 0 0,0 1-1 0 0,0-1 1 0 0,0 0-1 0 0,0 0 1 0 0,0 0-1 0 0,0 0 0 0 0,0 0 1 0 0,0 0-1 0 0,0 0 1 0 0,0 0-1 0 0,0 1 1 0 0,0-1-1 0 0,0 0 0 0 0,0 0 1 0 0,0 0-1 0 0,0 0 1 0 0,0 0-1 0 0,0 0 0 0 0,1 0 1 0 0,-1 0-1 0 0,0 0 1 0 0,0 1-1 0 0,0-1 1 0 0,0 0-1 0 0,0 0 0 0 0,0 0 1 0 0,0 0-1 0 0,0 0 1 0 0,0 0-1 0 0,0 0 0 0 0,1 0 1 0 0,-1 0-1 0 0,0 0 1 0 0,0 0-1 0 0,0 0 1 0 0,0 0-1 0 0,0 0 0 0 0,0 0 1 0 0,0 0-1 0 0,1 0 1 0 0,-1 0-1 0 0,0 0 1 0 0,0 0-1 0 0,0 0 0 0 0,0 0 1 0 0,0 0-1 0 0,0 0 1 0 0,0 0-1 0 0,0 0 0 0 0,1 0 1 0 0,-1 0-1 0 0,0 0 1 0 0,17-13 12 0 0,15-20-5 0 0,15-19 11 0 0,16-20-14 0 0,13-19 4 0 0,13-14-10 0 0,14-16-16 0 0,11-12 31 0 0,14-13-28 0 0,12-11 36 0 0,9-8-10 0 0,10-9-14 0 0,5-5-42 0 0,6-3 76 0 0,3 0-82 0 0,1 2 101 0 0,-1 6-48 0 0,-5 8-3 0 0,-6 7-16 0 0,-9 12 21 0 0,-10 11-26 0 0,-11 10 45 0 0,-9 13-14 0 0,-11 12-12 0 0,-9 14-24 0 0,-10 11 6 0 0,-10 13-4 0 0,-12 13 66 0 0,-9 12-38 0 0,-12 13 14 0 0,-10 11-30 0 0,-36 13 14 0 0,-1 0 1 0 0,1 1-1 0 0,-1 0 0 0 0,1-1 0 0 0,-1 1 0 0 0,6 1 0 0 0,-7-1-3 0 0,-1 1 0 0 0,1-1 0 0 0,-1 0 0 0 0,1 1 0 0 0,-1 0 0 0 0,1-1 0 0 0,-1 1 0 0 0,0 0 0 0 0,1-1 1 0 0,-1 1-1 0 0,0 0 0 0 0,0 0 0 0 0,2 2 0 0 0,-2-2 3 0 0,1 0 0 0 0,-1 1 1 0 0,0 0-1 0 0,0-1 0 0 0,0 1 0 0 0,0 0 1 0 0,0 0-1 0 0,0 0 0 0 0,1 3 0 0 0,-1-1 0 0 0,-1 1 0 0 0,1-1 0 0 0,-1 0 0 0 0,0 0 0 0 0,0 7 0 0 0,-8 32 5 0 0,-13 13 2 0 0,-10 15 9 0 0,-12 15-13 0 0,-13 13 4 0 0,-10 16 18 0 0,-10 12-24 0 0,-10 12 7 0 0,-9 14 45 0 0,-7 9-42 0 0,-6 10 53 0 0,-6 7-25 0 0,-4 6-10 0 0,-5 6-6 0 0,-2 5-9 0 0,-1 1 20 0 0,0-2 21 0 0,6-5-33 0 0,7-6 22 0 0,8-6-64 0 0,11-9 46 0 0,11-13-44 0 0,12-13 31 0 0,13-17-10 0 0,14-19-25 0 0,13-19-48 0 0,13-20 59 0 0,17-59-8 0 0,0-1 0 0 0,0 0 0 0 0,1 17 0 0 0,0-23 20 0 0,0 1-1 0 0,0 0 0 0 0,0 0 1 0 0,1-1-1 0 0,0 1 1 0 0,0 0-1 0 0,-1-1 0 0 0,1 1 1 0 0,3 4-1 0 0,-3-6-2 0 0,0 1 0 0 0,0-1 0 0 0,0 0-1 0 0,0 0 1 0 0,0 0 0 0 0,0 0 0 0 0,0 0 0 0 0,1 0 0 0 0,-1-1 0 0 0,0 1-1 0 0,0 0 1 0 0,1-1 0 0 0,-1 1 0 0 0,0-1 0 0 0,1 1 0 0 0,1 0-1 0 0,1-1-1 0 0,-1 1-1 0 0,1-1 1 0 0,0 0-1 0 0,-1 0 1 0 0,1 0-1 0 0,0 0 1 0 0,6-2-1 0 0,-1-1-4 0 0,0 0-1 0 0,0-1 0 0 0,12-6 1 0 0,43-30 5 0 0,14-19-28 0 0,15-22 46 0 0,12-20-4 0 0,15-21-16 0 0,13-22 16 0 0,11-21-6 0 0,12-17 12 0 0,10-16-13 0 0,10-12 14 0 0,8-12-14 0 0,11-10-5 0 0,8-9 1 0 0,10-6-1 0 0,5-2 10 0 0,1 1-13 0 0,-1 6-14 0 0,-2 5-25 0 0,0 6 44 0 0,0 5-34 0 0,0 4 38 0 0,-7 9 0 0 0,-11 9-18 0 0,-10 14 16 0 0,-14 13 4 0 0,-14 16-2 0 0,-14 17-7 0 0,-16 18-7 0 0,-18 19 20 0 0,-18 20-53 0 0,-18 21 43 0 0,-18 19-42 0 0,-18 21 87 0 0,-38 25-45 0 0,-1 1 0 0 0,0-1 0 0 0,1 0 0 0 0,-1 1 0 0 0,0-1 0 0 0,1 1 0 0 0,-1-1 0 0 0,1 1 1 0 0,-1 0-1 0 0,1 0 0 0 0,-1 0 0 0 0,1-1 0 0 0,-1 1 0 0 0,3 1 0 0 0,-4-1-1 0 0,1 1 0 0 0,-1-1 0 0 0,1 0 0 0 0,-1 1 0 0 0,0-1 0 0 0,1 1 0 0 0,-1-1 0 0 0,1 1 0 0 0,-1-1 0 0 0,0 1 0 0 0,1-1 0 0 0,-1 1 0 0 0,0-1 0 0 0,0 1 0 0 0,1 0 0 0 0,-1-1 0 0 0,0 1 0 0 0,0-1 0 0 0,0 1 0 0 0,0 0 0 0 0,0-1 0 0 0,0 1 0 0 0,0 0 0 0 0,0-1 0 0 0,0 1 0 0 0,0-1 0 0 0,0 1 0 0 0,-1 1 0 0 0,0 5-2 0 0,-1 0 0 0 0,0 0 0 0 0,-6 12 0 0 0,-26 49 62 0 0,-22 25-67 0 0,-21 28 95 0 0,-20 25-46 0 0,-21 25-22 0 0,-20 26 18 0 0,-22 25 29 0 0,-22 21-28 0 0,-19 19 67 0 0,-15 14-29 0 0,-11 12-7 0 0,-9 14-52 0 0,-4 16 50 0 0,-5 12-56 0 0,-4 8 45 0 0,2 4-33 0 0,6-4-18 0 0,6-4-33 0 0,11-9 45 0 0,10-15-35 0 0,12-15 39 0 0,12-19-30 0 0,13-21-9 0 0,11-16-25 0 0,15-19 33 0 0,15-19-31 0 0,18-21 47 0 0,20-24-4 0 0,20-25-25 0 0,19-28-66 0 0,21-28 55 0 0,18-26-59 0 0,20-48 91 0 0,-1 0-1 0 0,1 0 1 0 0,-1 0-1 0 0,1 0 1 0 0,0 0 0 0 0,0 0-1 0 0,0 0 1 0 0,-1 0-1 0 0,1 0 1 0 0,0 0-1 0 0,0 0 1 0 0,0 0-1 0 0,1 0 1 0 0,-1 0 0 0 0,0 0-1 0 0,0 0 1 0 0,0 0-1 0 0,1 0 1 0 0,-1 0-1 0 0,1 1 1 0 0,0-2-2 0 0,0 0 0 0 0,0 0 0 0 0,0 0 0 0 0,0 1 1 0 0,0-1-1 0 0,0 0 0 0 0,0-1 0 0 0,0 1 0 0 0,0 0 0 0 0,0 0 0 0 0,0 0 1 0 0,0 0-1 0 0,0-1 0 0 0,-1 1 0 0 0,1 0 0 0 0,0-1 0 0 0,0 1 0 0 0,0-1 1 0 0,0 1-1 0 0,-1-1 0 0 0,1 1 0 0 0,1-2 0 0 0,10-6-18 0 0,18-17 0 0 0,35-37-56 0 0,25-30 56 0 0,23-28-47 0 0,22-26 99 0 0,20-24-27 0 0,15-21 1 0 0,17-18-43 0 0,15-19 49 0 0,15-18-46 0 0,17-18 61 0 0,13-14-27 0 0,13-12-9 0 0,10-13-25 0 0,15-9 44 0 0,11-6-44 0 0,10-4 70 0 0,5 3-38 0 0,0 6-16 0 0,-2 9-3 0 0,-4 11 26 0 0,-8 13-27 0 0,-7 12 55 0 0,-11 16-6 0 0,-11 16-34 0 0,-14 16 12 0 0,-15 19-5 0 0,-16 21-9 0 0,-18 23 30 0 0,-21 25-9 0 0,-22 27 14 0 0,-22 27-41 0 0,-23 27 50 0 0,-99 45-37 0 0,-1 1-1 0 0,1 0 1 0 0,22-2 0 0 0,-33 6 15 0 0,1 1 0 0 0,-1 0 1 0 0,0 0-1 0 0,0 0 0 0 0,0 1 1 0 0,0 0-1 0 0,12 3 0 0 0,-15-3-8 0 0,-1 1 1 0 0,0-1-1 0 0,0 1 0 0 0,1 0 0 0 0,-1-1 1 0 0,0 1-1 0 0,-1 1 0 0 0,1-1 0 0 0,0 0 1 0 0,0 1-1 0 0,-1-1 0 0 0,0 1 0 0 0,4 5 1 0 0,-4-3 1 0 0,1 0 1 0 0,-1 0 0 0 0,0 0 0 0 0,0 0 0 0 0,-1 0 0 0 0,0 0 0 0 0,0 1-1 0 0,0-1 1 0 0,0 11 0 0 0,-2 0 1 0 0,0-1 0 0 0,0 0 0 0 0,-2 0-1 0 0,-4 18 1 0 0,-34 92 73 0 0,-28 33-52 0 0,-27 33 44 0 0,-25 28-14 0 0,-23 25-6 0 0,-24 27-34 0 0,-22 26 66 0 0,-22 27-69 0 0,-22 25 115 0 0,-13 20-71 0 0,-12 16-31 0 0,-9 15-28 0 0,-7 10 22 0 0,-4 5-29 0 0,-4-1 54 0 0,-3-5-34 0 0,3-9-7 0 0,4-7-25 0 0,9-7 5 0 0,14-10-14 0 0,14-13-6 0 0,17-20-8 0 0,19-23 11 0 0,17-24-70 0 0,19-27 49 0 0,17-29-46 0 0,19-30 49 0 0,22-33-33 0 0,22-33-17 0 0,20-32-117 0 0,22-33 4 0 0,21-29-1 0 0,27-50 199 0 0,-1 1-1 0 0,1 0 1 0 0,-1 0 0 0 0,1-1-1 0 0,-1 1 1 0 0,1 0 0 0 0,-1 0 0 0 0,1 0-1 0 0,0 0 1 0 0,0-1 0 0 0,-1 1 0 0 0,1 0-1 0 0,0 0 1 0 0,0 0 0 0 0,0 0-1 0 0,0 0 1 0 0,0 0 0 0 0,0 0 0 0 0,1 1-1 0 0,0-3 2 0 0,1 1-1 0 0,0-1 0 0 0,-1 0 1 0 0,1 0-1 0 0,-1 0 0 0 0,1 1 1 0 0,-1-1-1 0 0,0-1 0 0 0,1 1 0 0 0,-1 0 1 0 0,0 0-1 0 0,1-2 0 0 0,42-42-121 0 0,27-35 54 0 0,25-36 29 0 0,27-36-22 0 0,25-35 76 0 0,22-31-12 0 0,20-30 6 0 0,23-29-16 0 0,22-27 23 0 0,25-24-26 0 0,23-22 82 0 0,17-13-52 0 0,15-8 19 0 0,11-6-41 0 0,10-6 29 0 0,10-7-20 0 0,7-6 24 0 0,5-4-16 0 0,3 3-13 0 0,5 0-6 0 0,4 6 10 0 0,1 9 5 0 0,-5 11 8 0 0,-11 18-2 0 0,-14 19 2 0 0,-16 18-28 0 0,-16 20 46 0 0,-19 21-44 0 0,-22 26 61 0 0,-23 30-27 0 0,-27 30 0 0 0,-26 30 1 0 0,-30 33 18 0 0,-30 32-15 0 0,-31 31 99 0 0,-87 56-95 0 0,0 0 0 0 0,29-10 0 0 0,-41 17-19 0 0,0-1 0 0 0,0 0 1 0 0,0 1-1 0 0,0-1 0 0 0,1 1 1 0 0,-1 0-1 0 0,0 0 0 0 0,0 0 1 0 0,1 0-1 0 0,-1 0 0 0 0,0 0 1 0 0,0 0-1 0 0,0 1 0 0 0,1-1 1 0 0,-1 1-1 0 0,3 1 0 0 0,-4 0-2 0 0,0-1-1 0 0,0 0 0 0 0,0 1 0 0 0,0-1 0 0 0,0 0 1 0 0,-1 1-1 0 0,1-1 0 0 0,0 1 0 0 0,-1-1 0 0 0,1 1 1 0 0,-1-1-1 0 0,1 1 0 0 0,-1-1 0 0 0,0 1 0 0 0,0-1 1 0 0,0 1-1 0 0,0 0 0 0 0,0-1 0 0 0,0 1 0 0 0,0-1 1 0 0,0 1-1 0 0,-1 2 0 0 0,-2 8 23 0 0,0 0 1 0 0,0 0-1 0 0,-1-1 0 0 0,-6 13 1 0 0,-45 82 20 0 0,-33 35 101 0 0,-29 34-57 0 0,-27 34-10 0 0,-30 33-71 0 0,-28 31 64 0 0,-28 29-70 0 0,-25 27 76 0 0,-21 26-42 0 0,-19 24-5 0 0,-21 26-44 0 0,-19 23 57 0 0,-14 18-57 0 0,-11 12 92 0 0,0 3-45 0 0,3-3-31 0 0,4-2-27 0 0,5-1 23 0 0,9-5-29 0 0,11-6 26 0 0,15-13 2 0 0,17-19-28 0 0,16-22-47 0 0,18-28 40 0 0,17-28-54 0 0,21-31 34 0 0,25-32-10 0 0,29-31-27 0 0,28-34-56 0 0,29-32 14 0 0,27-35-18 0 0,27-36-35 0 0,23-36 47 0 0,35-64 123 0 0,-1 0 1 0 0,1 0-1 0 0,0 0 1 0 0,0 0-1 0 0,0 0 1 0 0,0 0-1 0 0,1 0 1 0 0,-1 4-1 0 0,1-7 18 0 0,0 0-1 0 0,0 1 0 0 0,0-1 0 0 0,0 0 0 0 0,0 0 1 0 0,0 0-1 0 0,0 0 0 0 0,0 0 0 0 0,0 0 0 0 0,0 0 1 0 0,0 0-1 0 0,0 0 0 0 0,0 1 0 0 0,1-1 0 0 0,-1 0 1 0 0,0 0-1 0 0,0 0 0 0 0,0 0 0 0 0,0 0 1 0 0,0 0-1 0 0,0 0 0 0 0,0 0 0 0 0,0 0 0 0 0,1 0 1 0 0,-1 0-1 0 0,0 0 0 0 0,0 0 0 0 0,0 0 0 0 0,0 0 1 0 0,0 0-1 0 0,0 0 0 0 0,0 0 0 0 0,1 0 1 0 0,-1 0-1 0 0,0 0 0 0 0,0 0 0 0 0,0 0 0 0 0,0 0 1 0 0,0 0-1 0 0,0 0 0 0 0,0 0 0 0 0,1 0 0 0 0,-1 0 1 0 0,0 0-1 0 0,0 0 0 0 0,0 0 0 0 0,11-9-30 0 0,30-37-14 0 0,26-39-20 0 0,31-36 114 0 0,26-35-32 0 0,31-29 6 0 0,28-30 12 0 0,25-28 14 0 0,24-27-13 0 0,21-27 43 0 0,18-23-22 0 0,17-20 8 0 0,19-20-47 0 0,19-18 40 0 0,17-11-23 0 0,14-8 53 0 0,9 2-33 0 0,8 2-7 0 0,5 2-54 0 0,5 4 61 0 0,2 2-68 0 0,0 7 66 0 0,-3 11-29 0 0,-6 15-19 0 0,-10 14-11 0 0,-14 20 28 0 0,-12 21-38 0 0,-18 22 50 0 0,-21 29-16 0 0,-22 28-22 0 0,-25 33-1 0 0,-29 29 26 0 0,-29 30-37 0 0,-31 30 115 0 0,-32 32-52 0 0,-109 53-14 0 0,51-13 0 0 0,-70 23-25 0 0,1 0-1 0 0,-1 0 0 0 0,1 0 0 0 0,0 0 0 0 0,-1 1 0 0 0,1 0 0 0 0,0 1 0 0 0,8 1 1 0 0,-13-1-4 0 0,0 0 1 0 0,1 0 0 0 0,-1-1 0 0 0,0 1 0 0 0,0 0-1 0 0,0 1 1 0 0,-1-1 0 0 0,1 0 0 0 0,0 0 0 0 0,0 1 0 0 0,-1-1-1 0 0,1 1 1 0 0,-1 0 0 0 0,1-1 0 0 0,-1 1 0 0 0,1 0 0 0 0,-1 0-1 0 0,0 0 1 0 0,0 0 0 0 0,1 2 0 0 0,-1 2 4 0 0,1-1 0 0 0,-1 1 0 0 0,-1-1 0 0 0,1 1 0 0 0,-1 0 0 0 0,0-1 0 0 0,0 1 0 0 0,0 0 0 0 0,-3 10 1 0 0,-2 7 37 0 0,0 0 1 0 0,-15 34-1 0 0,-43 80 64 0 0,-34 33-16 0 0,-35 38-42 0 0,-36 37 66 0 0,-36 40-70 0 0,-34 39 78 0 0,-27 31-23 0 0,-24 29-48 0 0,-23 27-40 0 0,-20 26 64 0 0,-18 21-80 0 0,-14 17 89 0 0,-9 13-45 0 0,-4 9-41 0 0,-6 8 3 0 0,-1 4 14 0 0,2-2-25 0 0,8-6 26 0 0,16-14-17 0 0,19-18-22 0 0,18-16-41 0 0,20-21 28 0 0,19-21-39 0 0,23-24-9 0 0,25-28 11 0 0,23-32-24 0 0,24-33-68 0 0,22-36 75 0 0,25-37-83 0 0,23-39 61 0 0,26-40-28 0 0,25-39-38 0 0,26-38-17 0 0,26-39 58 0 0,17-27 35 0 0,7-10 5 0 0,30-41 108 0 0,27-39-68 0 0,26-37 48 0 0,28-40-25 0 0,26-39 45 0 0,26-37-32 0 0,26-34 76 0 0,23-31-22 0 0,23-26-8 0 0,25-26-5 0 0,24-25 19 0 0,22-23-35 0 0,24-22 39 0 0,18-16-30 0 0,17-14 8 0 0,17-17-30 0 0,16-12 36 0 0,14-10-21 0 0,12-4 44 0 0,3 5-31 0 0,2 6 1 0 0,3 7-56 0 0,-4 8 71 0 0,-1 14-70 0 0,-11 17 58 0 0,-17 24-8 0 0,-21 32-16 0 0,-23 31-22 0 0,-27 34 34 0 0,-26 36-30 0 0,-30 37 74 0 0,-35 39-49 0 0,-36 39 7 0 0,-38 39-28 0 0,-38 39 52 0 0,-38 38-35 0 0,-90 55 9 0 0,-1 1 1 0 0,1 0-1 0 0,-1 1 0 0 0,1 0 1 0 0,0 0-1 0 0,0 0 0 0 0,8-1 1 0 0,-13 3-16 0 0,-1 0 1 0 0,0 0 0 0 0,0 0 0 0 0,0 0 0 0 0,0 0 0 0 0,0 0-1 0 0,0 0 1 0 0,0 1 0 0 0,0-1 0 0 0,0 0 0 0 0,0 1 0 0 0,0-1-1 0 0,0 0 1 0 0,0 1 0 0 0,0-1 0 0 0,0 1 0 0 0,0 0 0 0 0,0-1-1 0 0,0 1 1 0 0,-1 0 0 0 0,1-1 0 0 0,0 1 0 0 0,0 0 0 0 0,-1 0-1 0 0,1 0 1 0 0,-1 0 0 0 0,1 0 0 0 0,0 0 0 0 0,-1-1 0 0 0,0 1-1 0 0,1 2 1 0 0,0 2 3 0 0,-1-1 1 0 0,1 1-1 0 0,-1-1 0 0 0,0 1 0 0 0,-1-1 1 0 0,1 1-1 0 0,-1-1 0 0 0,0 1 0 0 0,0-1 0 0 0,-3 7 1 0 0,-6 16 0 0 0,-22 43 1 0 0,-50 66 34 0 0,-38 41-30 0 0,-39 39 8 0 0,-36 38-22 0 0,-33 39-13 0 0,-36 40-16 0 0,-32 40 59 0 0,-31 36-47 0 0,-28 32 90 0 0,-25 24-34 0 0,-18 21-14 0 0,-19 20-22 0 0,-14 20 22 0 0,-10 15-27 0 0,-7 14 8 0 0,1 4 15 0 0,9-4-23 0 0,6-5-11 0 0,10-9 40 0 0,11-11-51 0 0,14-13 26 0 0,22-22-18 0 0,26-24-33 0 0,28-24-56 0 0,28-30 42 0 0,25-28-56 0 0,27-34 16 0 0,30-36-44 0 0,29-39-7 0 0,30-38-131 0 0,30-43 62 0 0,32-41-26 0 0,30-47 51 0 0,53-97 145 0 0,0 2 0 0 0,-6 18 0 0 0,13-33 50 0 0,0 1 0 0 0,-1-1 1 0 0,1 0-1 0 0,0 0 0 0 0,0 0 0 0 0,0 0 1 0 0,0 0-1 0 0,0 0 0 0 0,0 1 0 0 0,0-1 1 0 0,1 1-1 0 0,-1-2 4 0 0,0 0 0 0 0,0 1 1 0 0,0-1-1 0 0,0 0 0 0 0,0 0 1 0 0,1 0-1 0 0,-1 1 0 0 0,0-1 1 0 0,0 0-1 0 0,0 0 0 0 0,1 0 1 0 0,-1 0-1 0 0,0 1 0 0 0,0-1 1 0 0,0 0-1 0 0,1 0 0 0 0,-1 0 1 0 0,0 0-1 0 0,0 0 0 0 0,1 0 0 0 0,-1 0 1 0 0,0 0-1 0 0,0 0 0 0 0,1 0 1 0 0,-1 0-1 0 0,0 0 0 0 0,0 0 1 0 0,1 0-1 0 0,-1 0 0 0 0,0 0 1 0 0,0 0-1 0 0,1 0 0 0 0,-1 0 1 0 0,1 0-1 0 0,4-4-5 0 0,1 1-1 0 0,-1 0 1 0 0,0-1 0 0 0,0 0 0 0 0,0 0-1 0 0,6-7 1 0 0,67-72-33 0 0,33-48 13 0 0,33-45 67 0 0,32-42-7 0 0,27-38 5 0 0,29-41 12 0 0,30-41 62 0 0,30-38-46 0 0,30-37 140 0 0,26-30-58 0 0,23-23 22 0 0,25-26-67 0 0,22-23 56 0 0,23-21-77 0 0,21-20 69 0 0,16-13-59 0 0,10-5-20 0 0,12-3-51 0 0,9 0 30 0 0,4 4-32 0 0,2 5 17 0 0,-6 13-24 0 0,-10 17-21 0 0,-8 17 5 0 0,-11 23 14 0 0,-17 25-14 0 0,-19 26 15 0 0,-30 31-14 0 0,-33 31-5 0 0,-35 34-8 0 0,-36 34 20 0 0,-35 39-25 0 0,-34 41 45 0 0,-39 43 5 0 0,-39 43 1 0 0,-43 45 2 0 0,-40 41 37 0 0,-77 63-65 0 0,0 0-1 0 0,0-1 1 0 0,0 1-1 0 0,0 1 1 0 0,0-1 0 0 0,1 0-1 0 0,-1 1 1 0 0,1-1 0 0 0,-1 1-1 0 0,5-1 1 0 0,-8 2-3 0 0,0 0 1 0 0,0 0-1 0 0,1 0 0 0 0,-1 0 1 0 0,0 0-1 0 0,0 1 0 0 0,0-1 1 0 0,1 0-1 0 0,-1 0 0 0 0,0 0 1 0 0,0 0-1 0 0,0 0 0 0 0,0 0 1 0 0,1 0-1 0 0,-1 1 0 0 0,0-1 1 0 0,0 0-1 0 0,0 0 1 0 0,0 0-1 0 0,1 0 0 0 0,-1 1 1 0 0,0-1-1 0 0,0 0 0 0 0,0 0 1 0 0,0 0-1 0 0,0 1 0 0 0,0-1 1 0 0,0 0-1 0 0,0 0 0 0 0,0 0 1 0 0,0 1-1 0 0,0-1 0 0 0,0 0 1 0 0,0 0-1 0 0,0 1 1 0 0,0-1-1 0 0,0 0 0 0 0,0 0 1 0 0,-5 18 52 0 0,-6 1-24 0 0,-19 28 0 0 0,-52 62 18 0 0,-43 47-43 0 0,-40 50 56 0 0,-40 49-38 0 0,-40 49 77 0 0,-37 46-40 0 0,-39 43-4 0 0,-43 49-63 0 0,-41 51 63 0 0,-39 47-69 0 0,-30 44 66 0 0,-22 33-10 0 0,-18 29-15 0 0,-21 29-40 0 0,-17 26 67 0 0,-11 23-70 0 0,-7 14 124 0 0,5 3-63 0 0,12-7-16 0 0,13-5-86 0 0,15-10 87 0 0,18-16-88 0 0,19-18 127 0 0,26-30-83 0 0,32-32 0 0 0,30-33-37 0 0,33-37 26 0 0,35-42-29 0 0,35-43 17 0 0,41-53 4 0 0,40-57-20 0 0,38-58 7 0 0,39-57-3 0 0,34-55-10 0 0,36-52-24 0 0,56-109 44 0 0,-9 30 0 0 0,17-35-7 0 0,5-22 44 0 0,0 1-1 0 0,0-1 0 0 0,0 0 1 0 0,0 1-1 0 0,0-1 1 0 0,0 0-1 0 0,0 1 0 0 0,0-1 1 0 0,0 0-1 0 0,0 1 1 0 0,0-1-1 0 0,1 1 0 0 0,-1-1 1 0 0,0 0-1 0 0,0 1 1 0 0,0-1-1 0 0,0 0 0 0 0,0 0 1 0 0,1 1-1 0 0,-1-1 1 0 0,0 0-1 0 0,0 1 0 0 0,1-1 1 0 0,-1 0-1 0 0,0 0 0 0 0,0 1 1 0 0,1-1-1 0 0,0 0 1 0 0,0 0-1 0 0,0 0 1 0 0,0 0-1 0 0,-1 0 0 0 0,1 0 1 0 0,0-1-1 0 0,0 1 1 0 0,-1 0-1 0 0,1 0 0 0 0,0 0 1 0 0,0-1-1 0 0,-1 1 1 0 0,1-1-1 0 0,0 1 1 0 0,0-1-1 0 0,21-17-22 0 0,48-56-9 0 0,33-53-3 0 0,35-54 69 0 0,33-51-18 0 0,34-50 18 0 0,36-52-21 0 0,35-50 44 0 0,37-46-32 0 0,35-43 76 0 0,29-34-40 0 0,29-31-13 0 0,29-31 33 0 0,28-34-31 0 0,30-28 38 0 0,26-22-58 0 0,19-15-1 0 0,16-6-20 0 0,18-10-16 0 0,17-8 21 0 0,12-1-26 0 0,9 5-2 0 0,0 13-18 0 0,-4 22-24 0 0,-5 17-14 0 0,-11 21 11 0 0,-14 24-15 0 0,-20 27 23 0 0,-27 39 3 0 0,-32 41 9 0 0,-32 40-1 0 0,-36 41 47 0 0,-41 41-50 0 0,-41 47 92 0 0,-49 49-26 0 0,-52 52-9 0 0,-52 50-4 0 0,-51 51 57 0 0,-48 47-56 0 0,-91 64 1 0 0,0 0 0 0 0,-1 0 0 0 0,1 0 0 0 0,-1 0 0 0 0,1 1 0 0 0,0-1 0 0 0,0 1 0 0 0,0 0 0 0 0,0 0 0 0 0,0 0 0 0 0,6 0 0 0 0,-9 1-9 0 0,-1 1-1 0 0,1-1 1 0 0,-1 0-1 0 0,1 0 0 0 0,-1 0 1 0 0,0 0-1 0 0,1 1 1 0 0,-1-1-1 0 0,1 0 1 0 0,-1 0-1 0 0,1 1 0 0 0,-1-1 1 0 0,0 0-1 0 0,1 1 1 0 0,-1-1-1 0 0,0 1 1 0 0,1-1-1 0 0,-1 0 0 0 0,0 1 1 0 0,0-1-1 0 0,1 1 1 0 0,-1-1-1 0 0,0 1 0 0 0,0-1 1 0 0,1 1-1 0 0,-1 1 4 0 0,0 0 1 0 0,0 0-1 0 0,0 0 0 0 0,0-1 0 0 0,0 1 0 0 0,0 0 0 0 0,0 0 0 0 0,-1 0 0 0 0,0 2 0 0 0,-3 11 12 0 0,-1-1 0 0 0,-1 1 0 0 0,-11 17 0 0 0,-58 96 42 0 0,-46 51 28 0 0,-45 53-30 0 0,-46 54 10 0 0,-44 48-13 0 0,-41 48-24 0 0,-43 54-22 0 0,-41 53 32 0 0,-36 50-50 0 0,-34 49 62 0 0,-27 36-18 0 0,-23 31-13 0 0,-28 35-50 0 0,-22 31 78 0 0,-18 26-73 0 0,-10 20 88 0 0,0 7-35 0 0,1 1-25 0 0,2 4-37 0 0,3 1 45 0 0,6-3-55 0 0,12-7 63 0 0,19-19-37 0 0,21-23 2 0 0,25-25-93 0 0,22-30 72 0 0,22-33-64 0 0,26-34 120 0 0,31-44-53 0 0,36-45 1 0 0,36-48-25 0 0,40-52 14 0 0,38-52-16 0 0,38-57 51 0 0,42-60-33 0 0,42-61-7 0 0,40-60-100 0 0,39-57 73 0 0,34-57 8 0 0,4-13 65 0 0,1 0 1 0 0,-1 0 0 0 0,0 0-1 0 0,0 0 1 0 0,0 1 0 0 0,0-1 0 0 0,0 0-1 0 0,0 0 1 0 0,0 0 0 0 0,1 0-1 0 0,-1 0 1 0 0,0 0 0 0 0,0 0 0 0 0,0 0-1 0 0,0 0 1 0 0,0 0 0 0 0,1 0-1 0 0,-1 0 1 0 0,0 0 0 0 0,0 0 0 0 0,0 0-1 0 0,0 0 1 0 0,0 0 0 0 0,1 0-1 0 0,-1 0 1 0 0,0 0 0 0 0,0 0 0 0 0,0 0-1 0 0,0 0 1 0 0,0 0 0 0 0,1 0-1 0 0,-1 0 1 0 0,0 0 0 0 0,0 0 0 0 0,0 0-1 0 0,0-1 1 0 0,0 1 0 0 0,0 0-1 0 0,1 0 1 0 0,-1 0 0 0 0,0 0 0 0 0,0 0-1 0 0,0 0 1 0 0,0 0 0 0 0,0-1-1 0 0,0 1 1 0 0,0 0 0 0 0,0 0 0 0 0,12-12-11 0 0,18-23 1 0 0,51-70-33 0 0,38-59 11 0 0,39-59 29 0 0,39-58 10 0 0,39-57 0 0 0,41-53 48 0 0,37-44-22 0 0,35-43 10 0 0,37-45-12 0 0,35-43 41 0 0,39-47-40 0 0,34-39 41 0 0,32-29-31 0 0,25-25-9 0 0,29-24-44 0 0,29-24 39 0 0,27-16-53 0 0,22-15 53 0 0,15-2-26 0 0,9 1-29 0 0,9-2-18 0 0,6 6 30 0 0,1 6-31 0 0,2 14 10 0 0,-9 20-3 0 0,-13 25-19 0 0,-17 27-4 0 0,-19 34 38 0 0,-28 34-31 0 0,-32 36 85 0 0,-38 43-33 0 0,-43 45 4 0 0,-40 46-17 0 0,-44 49 41 0 0,-44 49-41 0 0,-47 52 69 0 0,-51 53-2 0 0,-55 56-6 0 0,-53 53 6 0 0,-53 56 16 0 0,-108 79-59 0 0,1 1 0 0 0,-1 1 0 0 0,0-1 0 0 0,1 1-1 0 0,-1 0 1 0 0,1 1 0 0 0,0-1 0 0 0,7 0 0 0 0,-13 3-5 0 0,0 0 0 0 0,-1 0 1 0 0,1 0-1 0 0,0 0 0 0 0,0 0 1 0 0,-1 0-1 0 0,1 0 0 0 0,0 0 1 0 0,-1 1-1 0 0,1-1 0 0 0,0 0 1 0 0,-1 0-1 0 0,1 1 0 0 0,0-1 1 0 0,-1 0-1 0 0,1 1 0 0 0,-1-1 1 0 0,1 1-1 0 0,-1-1 0 0 0,1 0 1 0 0,-1 1-1 0 0,1 0 0 0 0,0 0 2 0 0,0 1 0 0 0,-1-1 1 0 0,1 0-1 0 0,-1 0 0 0 0,0 1 0 0 0,1-1 0 0 0,-1 0 0 0 0,0 1 0 0 0,0-1 0 0 0,0 0 0 0 0,0 1 0 0 0,0-1 0 0 0,0 3 0 0 0,-3 9 10 0 0,-1 1 0 0 0,0-1 0 0 0,0-1 0 0 0,-11 23 0 0 0,-66 112 70 0 0,-55 67-79 0 0,-59 67 78 0 0,-56 68-74 0 0,-56 65 96 0 0,-52 61-74 0 0,-47 57 5 0 0,-46 60-20 0 0,-44 59 3 0 0,-44 55 6 0 0,-37 52-2 0 0,-32 41 1 0 0,-26 35 0 0 0,-20 36-84 0 0,-21 33 80 0 0,-15 32-94 0 0,-15 27 112 0 0,-8 15-25 0 0,-2 13-18 0 0,0 11-10 0 0,0 6 2 0 0,3 4-13 0 0,5-2 13 0 0,15-13 5 0 0,20-18 8 0 0,21-20-67 0 0,22-22 77 0 0,24-32-82 0 0,28-31 126 0 0,34-46-64 0 0,40-52 3 0 0,40-54-17 0 0,41-56 12 0 0,41-58 4 0 0,44-62 8 0 0,46-68-1 0 0,48-72-18 0 0,47-72-22 0 0,46-73 14 0 0,47-73-25 0 0,44-70-49 0 0,57-112 94 0 0,1-1 1 0 0,0 1 0 0 0,0 0-1 0 0,0 0 1 0 0,0 0 0 0 0,1 0-1 0 0,-2 9 1 0 0,4-15 5 0 0,-1 2 0 0 0,0-1-1 0 0,0 0 1 0 0,1 0 0 0 0,-1 0 0 0 0,0 0 0 0 0,0 0-1 0 0,1 0 1 0 0,-1 0 0 0 0,0 0 0 0 0,0 0-1 0 0,1 0 1 0 0,-1 0 0 0 0,0 0 0 0 0,0 0 0 0 0,1 0-1 0 0,-1 0 1 0 0,0 0 0 0 0,0 0 0 0 0,0 0 0 0 0,1 0-1 0 0,-1 0 1 0 0,0-1 0 0 0,0 1 0 0 0,1 0 0 0 0,-1 0-1 0 0,0 0 1 0 0,0 0 0 0 0,0 0 0 0 0,0-1-1 0 0,1 1 1 0 0,-1 0 0 0 0,0 0 0 0 0,0 0 0 0 0,0-1-1 0 0,0 1 1 0 0,1 0 0 0 0,18-21-41 0 0,53-75 21 0 0,45-74 9 0 0,48-73-19 0 0,47-75 84 0 0,44-68-33 0 0,44-63 32 0 0,47-65-72 0 0,46-66 78 0 0,48-61-64 0 0,45-58 122 0 0,39-44-53 0 0,34-40-27 0 0,39-42-73 0 0,34-37 82 0 0,37-35-96 0 0,30-29 113 0 0,24-17-72 0 0,20-8-14 0 0,19-10-32 0 0,19-5 15 0 0,14-2-8 0 0,9 3 10 0 0,-1 13-12 0 0,-6 18-23 0 0,-4 19-22 0 0,-8 18 13 0 0,-11 26-6 0 0,-18 29 38 0 0,-28 38-20 0 0,-31 42 18 0 0,-32 40-23 0 0,-37 46 63 0 0,-40 47-47 0 0,-44 50 109 0 0,-49 55-30 0 0,-52 58-25 0 0,-52 59 2 0 0,-54 62 54 0 0,-55 64-65 0 0,-52 60 152 0 0,-56 63-62 0 0,-53 58-14 0 0,-114 95-55 0 0,1-1 0 0 0,-1 1 0 0 0,1 0 0 0 0,1 1 0 0 0,-1 0 0 0 0,12-4 0 0 0,-19 8-5 0 0,-1-1 0 0 0,1 1 1 0 0,-1 0-1 0 0,1 0 0 0 0,-1 0 1 0 0,1 0-1 0 0,-1 0 0 0 0,1 0 1 0 0,-1 0-1 0 0,1 0 0 0 0,-1 0 0 0 0,1 0 1 0 0,-1 0-1 0 0,1 1 0 0 0,-1-1 1 0 0,1 0-1 0 0,-1 0 0 0 0,1 0 1 0 0,-1 1-1 0 0,1-1 0 0 0,-1 0 1 0 0,1 0-1 0 0,-1 1 0 0 0,0-1 1 0 0,1 0-1 0 0,-1 1 0 0 0,1 0 1 0 0,-1 0 0 0 0,1 0 0 0 0,-1 1 1 0 0,0-1-1 0 0,1 0 0 0 0,-1 0 1 0 0,0 0-1 0 0,0 1 0 0 0,0-1 1 0 0,0 0-1 0 0,0 0 0 0 0,-1 1 1 0 0,1-1-1 0 0,0 0 0 0 0,-1 2 1 0 0,-4 13 7 0 0,-1 0 0 0 0,-1 0 1 0 0,-14 23-1 0 0,-72 115 115 0 0,-55 65-42 0 0,-52 67-22 0 0,-55 71-29 0 0,-55 71 34 0 0,-53 70-52 0 0,-50 73 6 0 0,-45 62-2 0 0,-40 57-12 0 0,-46 61-43 0 0,-40 54 77 0 0,-33 51-72 0 0,-28 46 88 0 0,-20 32-35 0 0,-13 25-34 0 0,-16 29-16 0 0,-11 26 38 0 0,-6 21-52 0 0,-2 11 54 0 0,5 0 2 0 0,6-7-27 0 0,7-4-37 0 0,10-7 66 0 0,12-11-89 0 0,16-17 93 0 0,26-31-28 0 0,31-41-10 0 0,32-43-41 0 0,35-51 76 0 0,38-51-72 0 0,37-57 79 0 0,43-64-14 0 0,45-68-13 0 0,48-72-21 0 0,49-74 33 0 0,48-77-40 0 0,47-77 40 0 0,49-78-31 0 0,44-74-18 0 0,44-71-42 0 0,36-62 76 0 0,11-18-3 0 0,38-64-68 0 0,43-73 94 0 0,44-74-8 0 0,45-74-13 0 0,50-79-2 0 0,50-75 47 0 0,50-71-42 0 0,46-67 70 0 0,43-59-30 0 0,40-54-26 0 0,47-58-9 0 0,43-53 18 0 0,41-51-17 0 0,40-43 15 0 0,32-29-4 0 0,27-24-18 0 0,31-21-50 0 0,24-15 41 0 0,22-12-44 0 0,20-3 49 0 0,6 9-52 0 0,0 17 7 0 0,1 14-12 0 0,-6 20-8 0 0,-6 21 20 0 0,-9 22 3 0 0,-21 36 18 0 0,-27 39-13 0 0,-29 40 15 0 0,-29 42 24 0 0,-30 42-26 0 0,-33 46 66 0 0,-42 56-29 0 0,-48 60 12 0 0,-49 58 7 0 0,-52 59 16 0 0,-53 58-13 0 0,-51 56 62 0 0,-53 59-9 0 0,-54 61-4 0 0,-51 61-14 0 0,-118 108 12 0 0,39-25 1 0 0,-62 46-69 0 0,0 1-1 0 0,-1-1 1 0 0,1 1 0 0 0,5-2 0 0 0,-9 4-5 0 0,0 0 0 0 0,-1-1 0 0 0,1 1 0 0 0,0 0 0 0 0,0 0 0 0 0,-1 0 0 0 0,1 0 0 0 0,0 0 0 0 0,0 0 0 0 0,-1 0 1 0 0,1 0-1 0 0,0 0 0 0 0,-1 0 0 0 0,1 0 0 0 0,0 1 0 0 0,0-1 0 0 0,-1 0 0 0 0,1 0 0 0 0,0 1 0 0 0,1 0 0 0 0,-2 0 4 0 0,1-1-1 0 0,-1 1 1 0 0,1 0-1 0 0,-1 0 1 0 0,0 0 0 0 0,1 0-1 0 0,-1-1 1 0 0,0 1 0 0 0,0 0-1 0 0,1 0 1 0 0,-1 0-1 0 0,0 0 1 0 0,0 0 0 0 0,0 0-1 0 0,0-1 1 0 0,0 1-1 0 0,0 0 1 0 0,0 1 0 0 0,-1 4 21 0 0,-1 0 0 0 0,1 0 0 0 0,-4 9 0 0 0,-10 19 47 0 0,-25 45 0 0 0,-66 95 51 0 0,-53 66-84 0 0,-54 69 86 0 0,-54 70-88 0 0,-53 69 90 0 0,-49 66-45 0 0,-49 60-32 0 0,-50 66-45 0 0,-49 64 65 0 0,-42 62-89 0 0,-39 58 110 0 0,-31 46-42 0 0,-24 39-33 0 0,-30 42-15 0 0,-21 38-8 0 0,-17 35-11 0 0,-15 27 1 0 0,-5 13-10 0 0,-3 6-7 0 0,-1 7-18 0 0,2 3 33 0 0,4 0-20 0 0,6-6 43 0 0,15-18-30 0 0,23-29-8 0 0,25-26-25 0 0,28-32 52 0 0,30-36-37 0 0,31-42 116 0 0,39-55-42 0 0,44-62-20 0 0,45-62-66 0 0,47-66 73 0 0,46-65-83 0 0,46-68 136 0 0,50-75-49 0 0,48-78-29 0 0,48-79-34 0 0,47-78-2 0 0,48-76-14 0 0,44-75-27 0 0,29-50 72 0 0,3-5-5 0 0,12-18-14 0 0,47-75-28 0 0,49-80 19 0 0,48-78 34 0 0,48-80-27 0 0,46-75 85 0 0,44-68-23 0 0,41-66-9 0 0,49-71-13 0 0,46-66 31 0 0,45-62-30 0 0,44-58 57 0 0,40-45-26 0 0,37-39-10 0 0,40-43-51 0 0,38-36 22 0 0,34-32-29 0 0,30-24 54 0 0,20-9-36 0 0,16-7 4 0 0,17-4-85 0 0,14-6 60 0 0,11 0-50 0 0,9 8 69 0 0,-4 18-30 0 0,-9 27-26 0 0,-9 23-37 0 0,-13 27 73 0 0,-17 28-53 0 0,-18 35 101 0 0,-33 44-28 0 0,-38 50 2 0 0,-36 43-6 0 0,-41 47 48 0 0,-39 50-42 0 0,-41 50 107 0 0,-44 58-40 0 0,-49 57-11 0 0,-51 55 43 0 0,-47 55 4 0 0,-50 55 1 0 0,-47 59 49 0 0,-48 62-33 0 0,-46 61-15 0 0,-125 115-65 0 0,1 0 0 0 0,31-18 1 0 0,-49 33-21 0 0,-1 1-1 0 0,0-1 1 0 0,1 1 0 0 0,6-1 0 0 0,-10 2-6 0 0,-1 1-1 0 0,1 0 0 0 0,-1-1 0 0 0,1 1 1 0 0,-1 0-1 0 0,0 0 0 0 0,1 0 0 0 0,-1 1 1 0 0,1-1-1 0 0,-1 0 0 0 0,1 0 0 0 0,-1 1 1 0 0,0-1-1 0 0,2 1 0 0 0,-2 0 0 0 0,0 0-1 0 0,-1-1 0 0 0,1 1 0 0 0,0 0 0 0 0,0-1 1 0 0,-1 1-1 0 0,1 0 0 0 0,0 0 0 0 0,-1 0 1 0 0,1 0-1 0 0,-1-1 0 0 0,1 1 0 0 0,-1 0 0 0 0,0 0 1 0 0,1 0-1 0 0,-1 0 0 0 0,0 0 0 0 0,1 2 1 0 0,-1 1 3 0 0,1 0 0 0 0,-1 0 0 0 0,0 0 0 0 0,-1 0 0 0 0,1 0 1 0 0,-1 4-1 0 0,-5 16 17 0 0,-1 0 1 0 0,-18 42-1 0 0,-62 114 33 0 0,-51 67-25 0 0,-56 73-32 0 0,-63 74-3 0 0,-64 75-12 0 0,-64 77 10 0 0,-58 69-12 0 0,-52 63 3 0 0,-51 70-38 0 0,-50 63 66 0 0,-45 61-68 0 0,-42 53 69 0 0,-32 38-2 0 0,-20 29-18 0 0,-22 35-66 0 0,-18 31 112 0 0,-14 25-112 0 0,-12 21 119 0 0,5 6-35 0 0,5-2-44 0 0,7 2-31 0 0,7-3 71 0 0,7-5-72 0 0,22-13 88 0 0,27-28-44 0 0,31-36-32 0 0,31-35 11 0 0,29-39-7 0 0,33-45 9 0 0,37-48 7 0 0,46-62-10 0 0,44-67 22 0 0,46-65-16 0 0,45-69 33 0 0,47-73-28 0 0,49-73 47 0 0,48-80-22 0 0,51-78-21 0 0,49-80-96 0 0,48-76 44 0 0,48-76-66 0 0,36-55 136 0 0,4-6-13 0 0,9-15-11 0 0,45-71-28 0 0,45-73 29 0 0,48-73-32 0 0,48-73 49 0 0,48-71-33 0 0,47-64 95 0 0,41-60-37 0 0,40-54-12 0 0,45-60-32 0 0,47-59 45 0 0,44-51-26 0 0,42-46 55 0 0,33-36-24 0 0,26-28-18 0 0,33-26-4 0 0,29-23 0 0 0,25-15-2 0 0,23-9-10 0 0,5 6 13 0 0,1 15-32 0 0,2 13 18 0 0,-2 16 3 0 0,-6 18-1 0 0,-9 23-9 0 0,-21 33 13 0 0,-23 37-4 0 0,-21 35-37 0 0,-26 37 58 0 0,-29 40-56 0 0,-36 47 102 0 0,-44 52-30 0 0,-49 58-26 0 0,-51 57-35 0 0,-51 55 73 0 0,-52 58-72 0 0,-57 58 144 0 0,-56 60-41 0 0,-58 61-2 0 0,-57 62-32 0 0,-60 58 23 0 0,-19 10-51 0 0,0 0 0 0 0,0 0 0 0 0,0 0 0 0 0,1 0 0 0 0,-1 0 0 0 0,0 0 0 0 0,0 0 0 0 0,0 0 0 0 0,0 0 0 0 0,1 0-1 0 0,-1 0 1 0 0,0 0 0 0 0,0 0 0 0 0,0 0 0 0 0,0 0 0 0 0,1 0 0 0 0,-1 0 0 0 0,0 0 0 0 0,0 1 0 0 0,0-1 0 0 0,0 0 0 0 0,1 0 0 0 0,-1 0 0 0 0,0 0 0 0 0,0 0 0 0 0,0 0 0 0 0,0 0 0 0 0,0 1-1 0 0,0-1 1 0 0,0 0 0 0 0,1 0 0 0 0,-1 0 0 0 0,0 0 0 0 0,0 0 0 0 0,0 1 0 0 0,0-1 0 0 0,0 0 0 0 0,0 0 0 0 0,0 0 0 0 0,0 1 0 0 0,0-1 0 0 0,0 0 0 0 0,0 0 0 0 0,0 0 0 0 0,0 0 0 0 0,0 1-1 0 0,0-1 1 0 0,0 0 0 0 0,0 0 0 0 0,0 0 0 0 0,0 0 0 0 0,0 1 0 0 0,0-1 0 0 0,-4 10 4 0 0,0-1-1 0 0,-1 0 1 0 0,0 0-1 0 0,-11 15 1 0 0,-73 105 145 0 0,-57 66-55 0 0,-56 66-27 0 0,-60 73-64 0 0,-59 71 80 0 0,-57 74-85 0 0,-57 72 109 0 0,-52 65-60 0 0,-47 60-36 0 0,-47 63-25 0 0,-39 63 21 0 0,-40 57-30 0 0,-36 55 65 0 0,-28 41-19 0 0,-22 32-1 0 0,-16 34-54 0 0,-16 30 62 0 0,-5 20-59 0 0,-4 14 54 0 0,9-3-6 0 0,21-13-34 0 0,18-14-8 0 0,20-15 10 0 0,21-20-33 0 0,19-20-10 0 0,27-32 2 0 0,34-38-3 0 0,31-35-9 0 0,33-39 2 0 0,31-41 8 0 0,34-47 35 0 0,42-59-19 0 0,44-67 27 0 0,48-68-6 0 0,46-73 20 0 0,48-74-4 0 0,48-74 30 0 0,50-81-18 0 0,50-78-11 0 0,48-77-71 0 0,51-87 72 0 0,11-20-7 0 0,8-14-5 0 0,-1-1-1 0 0,1 1 0 0 0,-1-1 0 0 0,0 0 0 0 0,5-9 0 0 0,67-97 86 0 0,47-71-34 0 0,43-69 16 0 0,45-70-37 0 0,48-71 96 0 0,44-69-77 0 0,49-71 185 0 0,42-59-81 0 0,40-51 12 0 0,41-54-26 0 0,42-47 24 0 0,43-45-29 0 0,39-34-10 0 0,30-23-34 0 0,23-14-40 0 0,24-13-38 0 0,26-9 26 0 0,22-6-32 0 0,17 0 0 0 0,5 12-1 0 0,-3 16-38 0 0,-2 20 19 0 0,-5 20-7 0 0,-10 25 1 0 0,-15 23 0 0 0,-28 36 19 0 0,-32 43-15 0 0,-36 45-42 0 0,-36 47 69 0 0,-41 52-79 0 0,-46 52 127 0 0,-54 60-57 0 0,-57 62 2 0 0,-60 64-16 0 0,-62 64 50 0 0,-62 62-36 0 0,-57 62 125 0 0,-57 59-44 0 0,-61 53-35 0 0,-22 10-35 0 0,0 0 0 0 0,1 0 0 0 0,-1 0 0 0 0,0 0-1 0 0,0 0 1 0 0,1 0 0 0 0,-1 0 0 0 0,0 0 0 0 0,0 0-1 0 0,1 0 1 0 0,-1 0 0 0 0,0 0 0 0 0,0 0 0 0 0,1 0 0 0 0,-1 0-1 0 0,0 0 1 0 0,0 0 0 0 0,1 0 0 0 0,-1 0 0 0 0,0 0-1 0 0,0 1 1 0 0,0-1 0 0 0,1 0 0 0 0,-1 0 0 0 0,0 0-1 0 0,0 0 1 0 0,0 0 0 0 0,1 1 0 0 0,-1-1 0 0 0,0 0-1 0 0,0 0 1 0 0,0 0 0 0 0,0 1 0 0 0,0-1 0 0 0,1 0 0 0 0,-1 0-1 0 0,0 1 1 0 0,0-1 0 0 0,0 0 0 0 0,0 0 0 0 0,0 1-1 0 0,-1 5 6 0 0,-1-1-1 0 0,0 0 0 0 0,0 1 0 0 0,0-1 0 0 0,0 0 1 0 0,-1 0-1 0 0,0 0 0 0 0,-5 7 0 0 0,-71 105 131 0 0,-54 65-93 0 0,-54 67 95 0 0,-55 64-45 0 0,-52 63-43 0 0,-59 70 5 0 0,-56 72 4 0 0,-50 71-23 0 0,-49 69 16 0 0,-37 57-34 0 0,-34 53-18 0 0,-36 51-24 0 0,-30 44 79 0 0,-19 38-72 0 0,-9 25 135 0 0,0 10-84 0 0,10-3-37 0 0,8 0-34 0 0,12-7 50 0 0,19-11-57 0 0,24-16 73 0 0,32-28-39 0 0,36-36-62 0 0,30-34-38 0 0,29-38-12 0 0,32-42-13 0 0,36-47 0 0 0,42-58 8 0 0,44-64-2 0 0,46-67 1 0 0,45-65 19 0 0,45-68-34 0 0,44-68-45 0 0,44-69-35 0 0,45-70-22 0 0,42-100 173 0 0,7-42 64 0 0,1 0 0 0 0,0-1 0 0 0,0 1 1 0 0,0 0-1 0 0,1-1 0 0 0,-1 1 1 0 0,1 0-1 0 0,1 4 0 0 0,-2-7 5 0 0,0 1 0 0 0,0-1 0 0 0,1 1 0 0 0,-1 0 0 0 0,0-1 0 0 0,1 1 0 0 0,-1-1 0 0 0,1 1 0 0 0,-1-1 0 0 0,1 1-1 0 0,-1-1 1 0 0,1 1 0 0 0,-1-1 0 0 0,1 1 0 0 0,-1-1 0 0 0,1 0 0 0 0,0 1 0 0 0,-1-1 0 0 0,1 0 0 0 0,0 0 0 0 0,-1 1-1 0 0,1-1 1 0 0,0 0 0 0 0,0 0 0 0 0,1 0-2 0 0,0 0-1 0 0,1 0 1 0 0,-1-1-1 0 0,0 1 1 0 0,0-1-1 0 0,0 1 1 0 0,0-1-1 0 0,0 0 1 0 0,-1 0 0 0 0,4-1-1 0 0,10-7-18 0 0,0-2 0 0 0,-1 0 0 0 0,25-24 0 0 0,85-101 81 0 0,40-63-11 0 0,37-60 4 0 0,41-62 54 0 0,41-61 33 0 0,43-58-27 0 0,39-59 106 0 0,34-43-10 0 0,31-40-12 0 0,32-36-122 0 0,32-33 119 0 0,35-32-127 0 0,32-23 101 0 0,23-9-77 0 0,15-1-42 0 0,16-2-36 0 0,9 1 33 0 0,8 5-43 0 0,5 11 21 0 0,-6 24-25 0 0,-12 27-12 0 0,-15 27-34 0 0,-16 27 54 0 0,-21 32-56 0 0,-22 36 82 0 0,-33 46-14 0 0,-41 52-40 0 0,-41 52-4 0 0,-49 53 27 0 0,-50 56-39 0 0,-55 54 77 0 0,-58 55-22 0 0,-55 54-19 0 0,-139 92-1 0 0,1 1 0 0 0,36-13 0 0 0,-55 24 10 0 0,0 0 0 0 0,-1 1 0 0 0,1 0 0 0 0,8-1 0 0 0,-13 2-2 0 0,1 0-1 0 0,0 0 0 0 0,-1 0 0 0 0,1 0 0 0 0,0 1 0 0 0,-1-1 0 0 0,1 0 0 0 0,-1 1 0 0 0,1-1 0 0 0,0 1 0 0 0,-1 0 0 0 0,3 1 0 0 0,-3-1-2 0 0,0 0 0 0 0,0-1-1 0 0,0 1 1 0 0,0 0-1 0 0,0 0 1 0 0,-1 0 0 0 0,1 0-1 0 0,0 0 1 0 0,-1 1-1 0 0,1-1 1 0 0,-1 0-1 0 0,1 0 1 0 0,-1 0 0 0 0,1 0-1 0 0,-1 3 1 0 0,1 0 0 0 0,-1 0 0 0 0,0-1 0 0 0,0 1 0 0 0,0 0 0 0 0,0 0 0 0 0,-2 5 0 0 0,-3 10 40 0 0,0 0 1 0 0,-2-1 0 0 0,-14 30 0 0 0,-66 109 45 0 0,-49 52 2 0 0,-51 59-61 0 0,-55 58 80 0 0,-49 59-75 0 0,-49 57 69 0 0,-40 47-48 0 0,-34 42-41 0 0,-29 40 31 0 0,-27 36 24 0 0,-21 35-37 0 0,-20 28 89 0 0,-12 19-44 0 0,-4 9-13 0 0,-3 9-115 0 0,5 5 105 0 0,13-3-104 0 0,19-9 141 0 0,25-26-69 0 0,26-31-13 0 0,26-31-96 0 0,29-33 61 0 0,32-36-72 0 0,35-39 28 0 0,41-47-28 0 0,38-50-50 0 0,40-52-79 0 0,37-53 56 0 0,35-52-62 0 0,35-50-96 0 0,33-52 36 0 0,54-127 172 0 0,0 0 0 0 0,-5 35 0 0 0,11-52 102 0 0,0 1 1 0 0,1 0-1 0 0,0 0 1 0 0,1 6-1 0 0,-1-10 14 0 0,0 0 0 0 0,0 0 0 0 0,1 1 0 0 0,-1-1 0 0 0,0 0-1 0 0,1 0 1 0 0,-1 0 0 0 0,1 0 0 0 0,-1 0 0 0 0,1 1 0 0 0,0-1-1 0 0,-1 0 1 0 0,2 1 0 0 0,-1-1 1 0 0,0-1-1 0 0,0 1 1 0 0,0-1 0 0 0,0 1-1 0 0,-1-1 1 0 0,1 0-1 0 0,0 1 1 0 0,0-1-1 0 0,0 0 1 0 0,0 1 0 0 0,0-1-1 0 0,0 0 1 0 0,0 0-1 0 0,-1 0 1 0 0,1 0-1 0 0,0 0 1 0 0,1 0 0 0 0,1-1-7 0 0,1 1 0 0 0,-1-1 0 0 0,0 0 0 0 0,0 0 0 0 0,0 0-1 0 0,4-2 1 0 0,7-5-27 0 0,1-1 0 0 0,-1 0-1 0 0,19-17 1 0 0,77-76 71 0 0,34-52-33 0 0,31-51 33 0 0,37-55 28 0 0,37-53 40 0 0,36-50-38 0 0,35-47 118 0 0,27-33-53 0 0,23-29 2 0 0,26-28-34 0 0,24-25 91 0 0,25-24-94 0 0,23-19 86 0 0,17-8-44 0 0,11 1-51 0 0,11 0-60 0 0,2 3 78 0 0,2 9-94 0 0,-3 10 55 0 0,-9 23-26 0 0,-12 28-41 0 0,-17 30 22 0 0,-20 37 0 0 0,-29 37-10 0 0,-32 41 3 0 0,-42 45-1 0 0,-43 46-9 0 0,-44 45 2 0 0,-44 49 37 0 0,-43 46-40 0 0,-43 45 145 0 0,-116 72-122 0 0,1 2-1 0 0,0 0 1 0 0,28-8 0 0 0,-40 14-17 0 0,-1 1 0 0 0,0-1 1 0 0,0 1-1 0 0,0-1 1 0 0,0 1-1 0 0,0 0 1 0 0,0 0-1 0 0,0 0 0 0 0,0 0 1 0 0,0 0-1 0 0,0 0 1 0 0,0 0-1 0 0,0 1 1 0 0,0-1-1 0 0,0 1 0 0 0,0 0 1 0 0,0-1-1 0 0,0 1 1 0 0,0 0-1 0 0,0 0 0 0 0,3 3 1 0 0,-4-2-5 0 0,0 1-1 0 0,1-1 1 0 0,-1 0 0 0 0,0 1 0 0 0,-1-1-1 0 0,1 1 1 0 0,0 0 0 0 0,-1-1-1 0 0,1 1 1 0 0,-1 0 0 0 0,0-1 0 0 0,0 1-1 0 0,0 0 1 0 0,0-1 0 0 0,0 1-1 0 0,-1 0 1 0 0,1-1 0 0 0,-2 4 0 0 0,-3 14 22 0 0,-1-1 0 0 0,0 0 0 0 0,-12 22 0 0 0,-59 106-33 0 0,-41 46 150 0 0,-40 45-73 0 0,-40 44-11 0 0,-44 50-87 0 0,-41 49 49 0 0,-40 45-49 0 0,-35 40 106 0 0,-26 31-41 0 0,-20 23-2 0 0,-17 20-15 0 0,-9 18-16 0 0,-5 11 21 0 0,2 7-26 0 0,8-6 7 0 0,9-13-11 0 0,16-20-54 0 0,17-23 81 0 0,23-27-74 0 0,30-28 97 0 0,31-38-56 0 0,34-40-18 0 0,36-46-106 0 0,35-44 27 0 0,38-45-25 0 0,36-45-7 0 0,35-47-46 0 0,33-48-34 0 0,48-97 157 0 0,0 0-1 0 0,1 0 0 0 0,0 1 0 0 0,-2 14 1 0 0,5-24 60 0 0,0 1 1 0 0,0 0 0 0 0,0-1 0 0 0,0 1 0 0 0,0 0-1 0 0,0-1 1 0 0,0 1 0 0 0,0 0 0 0 0,0-1-1 0 0,1 1 1 0 0,-1 0 0 0 0,0-1 0 0 0,0 1 0 0 0,1 0-1 0 0,-1-1 1 0 0,0 1 0 0 0,1 0 0 0 0,-1-1 1 0 0,1 1-1 0 0,-1-1 1 0 0,1 0 0 0 0,-1 0 0 0 0,0 0 0 0 0,1 1 0 0 0,-1-1-1 0 0,1 0 1 0 0,-1 0 0 0 0,1 0 0 0 0,-1 0 0 0 0,1 0 0 0 0,-1 0-1 0 0,0 0 1 0 0,1 0 0 0 0,-1 0 0 0 0,1 0 0 0 0,-1 0-1 0 0,1 0 1 0 0,-1 0 0 0 0,1 0 0 0 0,-1-1 0 0 0,1 1 0 0 0,6-3-47 0 0,-1-1 0 0 0,0 1 0 0 0,0-1 0 0 0,0-1 0 0 0,10-9 0 0 0,65-65-43 0 0,34-46-33 0 0,29-43 48 0 0,33-45 61 0 0,29-41-5 0 0,27-41 7 0 0,28-34 48 0 0,21-26-5 0 0,20-22-4 0 0,20-23 12 0 0,16-20-3 0 0,14-18 10 0 0,10-12 26 0 0,6-2-35 0 0,3 1-7 0 0,2 7-54 0 0,1 10 41 0 0,-4 17-35 0 0,-10 20 94 0 0,-15 25-46 0 0,-21 27-10 0 0,-26 31-14 0 0,-28 31 11 0 0,-31 35-5 0 0,-31 40 20 0 0,-36 41 31 0 0,-38 43-16 0 0,-36 43-2 0 0,-88 74-2 0 0,0 0 0 0 0,1 0 1 0 0,19-9-1 0 0,-29 15-37 0 0,0 1 1 0 0,0 0-1 0 0,0-1 1 0 0,1 1-1 0 0,-1 0 1 0 0,0-1-1 0 0,0 1 1 0 0,0 0-1 0 0,1 0 0 0 0,-1 0 1 0 0,2 1-1 0 0,-3-1 0 0 0,1 0 0 0 0,-1 0 0 0 0,0 0 0 0 0,1 0 1 0 0,-1 1-1 0 0,1-1 0 0 0,-1 0 0 0 0,0 0 0 0 0,1 0 0 0 0,-1 1 0 0 0,0-1 0 0 0,0 0 0 0 0,1 1 0 0 0,-1-1 0 0 0,0 0 0 0 0,0 1 0 0 0,1-1 0 0 0,-1 0 0 0 0,0 1 0 0 0,0-1 0 0 0,0 1 0 0 0,0-1 0 0 0,1 0 0 0 0,-1 1 0 0 0,0-1 0 0 0,0 1 0 0 0,-1 4 23 0 0,1 0 0 0 0,-1 0-1 0 0,0 0 1 0 0,0 0 0 0 0,-1-1 0 0 0,1 1-1 0 0,-1 0 1 0 0,-5 8 0 0 0,-46 83 113 0 0,-37 46-29 0 0,-38 49-25 0 0,-38 46 30 0 0,-36 43-41 0 0,-36 40 31 0 0,-32 34-38 0 0,-27 30-17 0 0,-27 33-33 0 0,-22 29 34 0 0,-15 24-22 0 0,-9 17 53 0 0,3 2-33 0 0,9-6 2 0 0,11-13-56 0 0,14-17 53 0 0,14-19-57 0 0,16-21 44 0 0,22-28-31 0 0,26-30-20 0 0,28-36-12 0 0,33-39 0 0 0,33-40-2 0 0,33-42-18 0 0,33-41-42 0 0,30-41-8 0 0,31-42-104 0 0,33-73 194 0 0,0 1 1 0 0,0 0-1 0 0,0 0 1 0 0,1 0 0 0 0,-1 0-1 0 0,1 0 1 0 0,-1 0 0 0 0,1 1-1 0 0,0-1 1 0 0,0 0 0 0 0,-1 0-1 0 0,2 0 1 0 0,-1 4 0 0 0,0-6 6 0 0,1 0 0 0 0,-1 0 0 0 0,0 0-1 0 0,0 0 1 0 0,0 0 0 0 0,1 1 0 0 0,-1-1 0 0 0,0 0 0 0 0,0 0 0 0 0,1 0 0 0 0,-1 0 0 0 0,0 0 0 0 0,0 0 0 0 0,1 0 0 0 0,-1 0-1 0 0,0 0 1 0 0,0 0 0 0 0,1 0 0 0 0,-1 0 0 0 0,0 0 0 0 0,0 0 0 0 0,1 0 0 0 0,-1 0 0 0 0,0 0 0 0 0,0-1 0 0 0,1 1-1 0 0,-1 0 1 0 0,0 0 0 0 0,0 0 0 0 0,1 0 0 0 0,13-11-88 0 0,37-43 31 0 0,27-42-36 0 0,30-42-3 0 0,30-42 53 0 0,33-39 11 0 0,29-39-1 0 0,25-32 51 0 0,21-25-5 0 0,13-19-14 0 0,13-15-21 0 0,11-13 52 0 0,10-9-46 0 0,9-9 90 0 0,3-1-45 0 0,0 4-2 0 0,3 5-53 0 0,-3 10 78 0 0,-4 17-73 0 0,-10 19 126 0 0,-17 29-56 0 0,-22 33-16 0 0,-25 35 7 0 0,-27 38 42 0 0,-28 40-42 0 0,-29 38 127 0 0,-32 39-17 0 0,-96 65-108 0 0,0 1 1 0 0,0 0-1 0 0,20-5 0 0 0,-32 12-27 0 0,0 0-1 0 0,0 0 0 0 0,1 0 0 0 0,-1 0 1 0 0,0 1-1 0 0,0 0 0 0 0,0 0 1 0 0,0-1-1 0 0,0 2 0 0 0,1-1 0 0 0,-1 0 1 0 0,0 1-1 0 0,0-1 0 0 0,4 3 1 0 0,-5-2-1 0 0,0 0 0 0 0,-1 0 1 0 0,1 0-1 0 0,-1 0 1 0 0,0 1-1 0 0,1-1 0 0 0,-1 0 1 0 0,0 1-1 0 0,0-1 1 0 0,0 1-1 0 0,0 0 0 0 0,0-1 1 0 0,0 1-1 0 0,0 0 1 0 0,-1 0-1 0 0,1-1 0 0 0,0 1 1 0 0,-1 0-1 0 0,0 0 1 0 0,1 0-1 0 0,-1 3 0 0 0,1 4 15 0 0,-1 1-1 0 0,0 0 1 0 0,-1 0 0 0 0,0 0-1 0 0,-4 15 1 0 0,-28 90 244 0 0,-30 37-62 0 0,-25 37-17 0 0,-29 36-96 0 0,-28 37 80 0 0,-26 34-97 0 0,-25 29 93 0 0,-22 24-56 0 0,-14 16-30 0 0,-13 12-9 0 0,-8 5 8 0 0,-3 1-15 0 0,0-2 33 0 0,5-10-38 0 0,10-9 12 0 0,13-13-116 0 0,13-18 88 0 0,18-20-88 0 0,20-26 89 0 0,25-29-54 0 0,24-34-11 0 0,24-32-15 0 0,20-34 2 0 0,21-34-3 0 0,19-33-75 0 0,18-32 3 0 0,25-53 88 0 0,0-1 0 0 0,0 0 0 0 0,0 0 0 0 0,0 0 0 0 0,0 0 0 0 0,1 0 0 0 0,-1 4 0 0 0,1-7 14 0 0,0 0 0 0 0,0 0 1 0 0,0 0-1 0 0,0 0 0 0 0,0 0 0 0 0,0 0 0 0 0,0 1 0 0 0,0-1 1 0 0,0 0-1 0 0,0 0 0 0 0,1 0 0 0 0,-1 0 0 0 0,0 0 1 0 0,0 0-1 0 0,0 0 0 0 0,0 1 0 0 0,0-1 0 0 0,0 0 1 0 0,0 0-1 0 0,0 0 0 0 0,0 0 0 0 0,0 0 0 0 0,1 0 0 0 0,-1 0 1 0 0,0 0-1 0 0,0 0 0 0 0,0 0 0 0 0,0 0 0 0 0,0 0 1 0 0,0 0-1 0 0,0 0 0 0 0,1 0 0 0 0,-1 0 0 0 0,0 0 1 0 0,0 0-1 0 0,0 0 0 0 0,0 0 0 0 0,0 0 0 0 0,0 0 0 0 0,1 0 1 0 0,7-4-78 0 0,23-29-13 0 0,20-32-30 0 0,18-34 49 0 0,19-34 16 0 0,15-32-31 0 0,20-30-26 0 0,18-29 82 0 0,18-24-92 0 0,13-23 141 0 0,14-13-59 0 0,9-8-8 0 0,8-3 16 0 0,6 1 39 0 0,4 5-30 0 0,1 4 30 0 0,-2 9 11 0 0,-2 12-40 0 0,-4 12-5 0 0,-6 15 65 0 0,-9 18-68 0 0,-11 20 78 0 0,-11 22-12 0 0,-13 25-14 0 0,-13 24-31 0 0,-14 24 64 0 0,-14 26-67 0 0,-15 23 132 0 0,-76 44-82 0 0,38-12-1 0 0,-50 19-20 0 0,0 1 1 0 0,1 1-1 0 0,22-2 1 0 0,-28 3-11 0 0,0 1 1 0 0,0 1 0 0 0,-1-1-1 0 0,1 1 1 0 0,0 1 0 0 0,10 2 0 0 0,-13-2 4 0 0,1 0 0 0 0,0 0 0 0 0,-1 0 0 0 0,0 0 0 0 0,0 1 0 0 0,0 0 0 0 0,0 0 0 0 0,6 6 0 0 0,-6-5-5 0 0,0 1-1 0 0,0 0 1 0 0,0 0-1 0 0,-1 1 1 0 0,0-1-1 0 0,0 1 1 0 0,2 6-1 0 0,0-1 24 0 0,-2 1-1 0 0,0-1 0 0 0,3 23 1 0 0,-3-12 11 0 0,-2 41 0 0 0,-12 37 51 0 0,-15 13-114 0 0,-15 12 97 0 0,-15 9-90 0 0,-13 12 137 0 0,-13 9-68 0 0,-10 8-23 0 0,-11 7 0 0 0,-12 5 15 0 0,-10 4-16 0 0,-8-1 34 0 0,-5-4-10 0 0,-4-6-15 0 0,-1-6-69 0 0,-1-7 84 0 0,4-5-95 0 0,2-7 103 0 0,10-11-40 0 0,9-9-33 0 0,14-14-54 0 0,17-15 50 0 0,16-15-58 0 0,17-18-11 0 0,19-17-45 0 0,15-18-65 0 0,18-21 11 0 0,3-5-26 0 0,17-16-377 0 0,19-20 85 0 0,21-21-1467 0 0,21-22 1803 0 0,20-21-749 0 0,-11 11-2371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20:53:46.266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945230.8125"/>
      <inkml:brushProperty name="anchorY" value="-621090.9375"/>
      <inkml:brushProperty name="scaleFactor" value="0.5"/>
    </inkml:brush>
  </inkml:definitions>
  <inkml:trace contextRef="#ctx0" brushRef="#br0">48 79 88 0 0,'0'0'0'0'0,"5"3"88"0"0,1 3 364 0 0,-3 3-347 0 0,-7 0 421 0 0,-5 2-401 0 0,-4 2 95 0 0,-3 3-106 0 0,3 4-77 0 0,7 2 7 0 0,6-19-45 0 0,0 0 1 0 0,0 1-1 0 0,0-1 1 0 0,0 0-1 0 0,1 0 1 0 0,0 4-1 0 0,1-3-6 0 0,-1 0 0 0 0,1 0 0 0 0,0-1 0 0 0,0 1 1 0 0,3 4-1 0 0,0-2 11 0 0,0 0 1 0 0,11 10-1 0 0,19 13-48 0 0,11 0 92 0 0,5 0-45 0 0,7 0-3 0 0,3-1-7 0 0,3 1 19 0 0,4-2-25 0 0,3-3 35 0 0,2-4-10 0 0,4-3-14 0 0,4-5 32 0 0,4-4 9 0 0,7-3-2 0 0,9-3 59 0 0,6-2-16 0 0,9-1 8 0 0,10-3 47 0 0,10-3-13 0 0,8-2 43 0 0,9-2 18 0 0,6-3-31 0 0,8-3 2 0 0,7-4-66 0 0,7-4 46 0 0,9 0-56 0 0,7 0 62 0 0,6 0-46 0 0,4 4-33 0 0,4 1-56 0 0,3 2 41 0 0,5 2-46 0 0,3-1 21 0 0,0 1-25 0 0,3 1-12 0 0,1 0-16 0 0,6 0 31 0 0,6 1-30 0 0,4-2 19 0 0,3 0 4 0 0,4-1-20 0 0,6-1-3 0 0,5-2 1 0 0,6-2-12 0 0,5 0-24 0 0,0 2-50 0 0,0 2-7 0 0,-1 4-618 0 0,-1 3-210 0 0,-2 4 245 0 0,-54 3-99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2:32.4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2:32.45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293 111 88 0 0,'0'-13'24'0'0,"1"5"207"0"0,-1 0-1 0 0,-36-74 9846 0 0,36 85-9944 0 0,1 12 455 0 0,1 1-1 0 0,1-1 1 0 0,0 1 0 0 0,5 14-1 0 0,5 22 80 0 0,2 40 541 0 0,4 162-1 0 0,-28 87-546 0 0,-77 262-1 0 0,79-561-631 0 0,-61 317 186 0 0,2-6-21 0 0,-20 413 253 0 0,95-129-184 0 0,32-343-99 0 0,-40-288-161 0 0,47 202 220 0 0,15 3 12 0 0,-40-137-170 0 0,36 105 161 0 0,-23-75 16 0 0,-20-58-30 0 0,38 79 0 0 0,-52-121-176 0 0,1 1 0 0 0,-1-1-1 0 0,1 0 1 0 0,0-1-1 0 0,0 1 1 0 0,0 0-1 0 0,0-1 1 0 0,1 1-1 0 0,-1-1 1 0 0,1 0-1 0 0,0 0 1 0 0,0-1 0 0 0,0 1-1 0 0,0-1 1 0 0,1 0-1 0 0,-1 0 1 0 0,1 0-1 0 0,-1-1 1 0 0,1 0-1 0 0,-1 1 1 0 0,1-2-1 0 0,0 1 1 0 0,0 0 0 0 0,-1-1-1 0 0,1 0 1 0 0,0 0-1 0 0,0 0 1 0 0,0-1-1 0 0,-1 0 1 0 0,10-2-1 0 0,22-8 494 0 0,-1-2 0 0 0,52-27-1 0 0,-71 33-303 0 0,0 0 0 0 0,1 2-1 0 0,-1 0 1 0 0,1 0-1 0 0,26-2 1 0 0,91-2 623 0 0,-64 6-652 0 0,204 0 465 0 0,38-4-280 0 0,288-36 236 0 0,-396 29-563 0 0,39-3 34 0 0,599-25 158 0 0,-747 42-233 0 0,519 9-582 0 0,-420 2-987 0 0,223 43 0 0 0,-123 10-1438 0 0,-103-5-1984 0 0,-79-17-1356 0 0,11 1 1730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51.462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44554.21875"/>
      <inkml:brushProperty name="anchorY" value="-262643.90625"/>
      <inkml:brushProperty name="scaleFactor" value="0.5"/>
    </inkml:brush>
  </inkml:definitions>
  <inkml:trace contextRef="#ctx0" brushRef="#br0">75 3969 88 0 0,'0'0'0'0'0,"-1"1"88"0"0,0 1 103 0 0,0 0-394 0 0,-1 2 306 0 0,0 1 25 0 0,-1 0 73 0 0,-1 2-98 0 0,0 0 197 0 0,0 0-77 0 0,-2 1-38 0 0,0-1 16 0 0,0 1 38 0 0,0 0-88 0 0,0 0 139 0 0,0 0-60 0 0,1-2-26 0 0,2 1 11 0 0,0-2 105 0 0,1-1-163 0 0,0 0 250 0 0,1-1-103 0 0,0-2-57 0 0,1 0 371 0 0,1-1-435 0 0,2 0 259 0 0,0 0-126 0 0,0 0-32 0 0,3-4-32 0 0,2 0 105 0 0,-1-2-185 0 0,2 0 198 0 0,1 0-72 0 0,-1 0-51 0 0,0 0-36 0 0,-1 1 126 0 0,1-1-219 0 0,0 1 244 0 0,-1-1-131 0 0,1 1-34 0 0,-1 0 23 0 0,0-1-22 0 0,-2 1-44 0 0,1 0 69 0 0,0 0-69 0 0,0-2 20 0 0,0 0-62 0 0,0-1 44 0 0,1 0-34 0 0,-1-1 74 0 0,1-1-22 0 0,0 0-18 0 0,1 0-20 0 0,2-2 14 0 0,1-1-35 0 0,2-1 55 0 0,1-2-44 0 0,0-1 51 0 0,2-2-117 0 0,-1-3 109 0 0,1 0-91 0 0,-1-1 91 0 0,1-2 11 0 0,1 1-67 0 0,-1-1-69 0 0,0 1 149 0 0,0-1-164 0 0,1 1 256 0 0,-1 2-111 0 0,-1 0 39 0 0,-1 1-70 0 0,0 1 27 0 0,0 1-11 0 0,-1 1-64 0 0,0 2 27 0 0,0 1-48 0 0,0 1 21 0 0,-1 1 47 0 0,0-1-32 0 0,0 0 96 0 0,-1 0-138 0 0,1-2-2 0 0,1 0 34 0 0,1-2 1 0 0,1-1 38 0 0,0-1 19 0 0,2-1-20 0 0,1-2-20 0 0,1 0-134 0 0,2-2 130 0 0,0-2-141 0 0,1 0 227 0 0,1-1-132 0 0,0 1-1 0 0,0-1 4 0 0,-1 0-35 0 0,0 1 54 0 0,-1 0 2 0 0,0 2 11 0 0,-2 1-10 0 0,0 1-107 0 0,0 1 123 0 0,-2 0-126 0 0,-1 2 186 0 0,-1 1-64 0 0,1 1-87 0 0,-2 1 86 0 0,1 1-23 0 0,0 0 6 0 0,0 0-18 0 0,1 1 43 0 0,0-1 6 0 0,1 1-141 0 0,0 1 155 0 0,3-1-164 0 0,1 0 132 0 0,1 0-31 0 0,1-1 1 0 0,3-1-34 0 0,1 0 46 0 0,1-1-62 0 0,1-1 0 0 0,1-1 46 0 0,-2 0-64 0 0,2-1 21 0 0,-2 0 77 0 0,1 0-127 0 0,-1 1 173 0 0,-1 0-109 0 0,0 0 16 0 0,-1 0 73 0 0,1 0-156 0 0,0-1 180 0 0,0-1-150 0 0,-2 2 26 0 0,-1-1 12 0 0,-1 0 103 0 0,-1 1-104 0 0,0-2 113 0 0,0 0-182 0 0,1-1 53 0 0,-2 0 54 0 0,1-1-22 0 0,-2-1 30 0 0,0-1-43 0 0,-1 2-43 0 0,0-2 30 0 0,1 2-14 0 0,-1 0 115 0 0,1 2-88 0 0,0 0 79 0 0,0 0-106 0 0,0 2 13 0 0,0 0 2 0 0,2 0-15 0 0,0-1 51 0 0,1 1-43 0 0,-1-1-22 0 0,-1 0 44 0 0,-1 0-54 0 0,1-1 100 0 0,1 0-29 0 0,0-2 12 0 0,2 0-102 0 0,0-2 66 0 0,0-2-44 0 0,0-3 94 0 0,-1-1-91 0 0,1 0 96 0 0,1 0-113 0 0,0 0 16 0 0,0 2 11 0 0,-1 0 95 0 0,1 2-111 0 0,-1 2 105 0 0,-1 1-116 0 0,-2 2 34 0 0,0 0 72 0 0,0 2-89 0 0,-1 0 49 0 0,0 1-52 0 0,0 1 13 0 0,-2 1 23 0 0,1 2 2 0 0,0 0 66 0 0,0 0-101 0 0,0-1 98 0 0,0-1-170 0 0,1-1 77 0 0,1-1-56 0 0,0-3 86 0 0,2 0-24 0 0,0-2 56 0 0,1 0-78 0 0,-1-1 26 0 0,0-1-10 0 0,1 1 37 0 0,0-1-48 0 0,-2-1 82 0 0,0 2-90 0 0,0-1-9 0 0,-2 1 11 0 0,1 2 104 0 0,-1 2-134 0 0,-1 1 167 0 0,-1 2-171 0 0,-1 1 6 0 0,-2 2 42 0 0,0 0-1 0 0,0 1 20 0 0,-1 1 26 0 0,-1 2 3 0 0,-1 1-8 0 0,-2 1-42 0 0,1 0 30 0 0,-2 0-11 0 0,1 0 30 0 0,-1 0-55 0 0,2 0 18 0 0,-1-1-35 0 0,2-2 64 0 0,0 1-48 0 0,1-1 16 0 0,0-1 42 0 0,0 1-59 0 0,0 0 20 0 0,2-1 11 0 0,-2-1-4 0 0,1 0 30 0 0,-1 0-139 0 0,1 1 126 0 0,-2 2-71 0 0,0 0 94 0 0,-1 1-71 0 0,-1 0 42 0 0,-1 1-30 0 0,-1 2-58 0 0,-2 1 110 0 0,-1-1-139 0 0,0 3 80 0 0,-1 0-7 0 0,0 2 122 0 0,-1 0-70 0 0,0 1-9 0 0,1 1-4 0 0,0 0 7 0 0,-2 1-14 0 0,1 0-61 0 0,0 1 18 0 0,2-1-1 0 0,0 0 54 0 0,1 0 13 0 0,1-1 0 0 0,0 0 22 0 0,-1-1-42 0 0,1 0-14 0 0,0-1-92 0 0,1 0 117 0 0,0-1-68 0 0,0-1 123 0 0,-1-1-60 0 0,1-1-25 0 0,1 0 10 0 0,0-1-7 0 0,0 1 0 0 0,0 2 0 0 0,-1-1 0 0 0,-1 3-47 0 0,-1-2 60 0 0,-1 1-66 0 0,0 0 85 0 0,0 1 31 0 0,-1 0-63 0 0,-1 0 52 0 0,0 1-82 0 0,-1 0 42 0 0,-1 0-42 0 0,-1 1 38 0 0,0 0 34 0 0,-1 0-8 0 0,0 1-60 0 0,0 0 38 0 0,0 0-61 0 0,1 1 16 0 0,0 1 58 0 0,0 1-56 0 0,1-1 86 0 0,-1-2-52 0 0,2 0 45 0 0,0-1-124 0 0,0-2 26 0 0,1 0-3 0 0,0-1-210 0 0,0-1-33 0 0,1-1-12 0 0,1-1-328 0 0,0 0 80 0 0,2-1-71 0 0,1-1-77 0 0,1-2-139 0 0,1-1 62 0 0,2 0-2235 0 0,-1-2-112 0 0,-1 0-18 0 0,-2 2-4816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20.6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 1292 512 0 0,'-1'7'579'0'0,"0"0"-1"0"0,0-1 1 0 0,0 1-1 0 0,-1-1 1 0 0,0 1-1 0 0,0-1 1 0 0,-1 0-1 0 0,0 0 1 0 0,0 0-1 0 0,-6 9 1 0 0,3-3 785 0 0,4-10-1131 0 0,1 0-1 0 0,0 0 0 0 0,0 0 0 0 0,0 1 0 0 0,1-1 0 0 0,-1 0 0 0 0,1 1 1 0 0,-1-1-1 0 0,1 0 0 0 0,-1 3 0 0 0,1-4-202 0 0,1 0-1 0 0,-1 0 0 0 0,0 0 1 0 0,0 0-1 0 0,0 0 1 0 0,1-1-1 0 0,-1 1 1 0 0,0 0-1 0 0,1 0 1 0 0,-1 0-1 0 0,0-1 1 0 0,1 1-1 0 0,-1 0 1 0 0,1 0-1 0 0,0-1 1 0 0,-1 1-1 0 0,1-1 1 0 0,-1 1-1 0 0,1 0 1 0 0,0-1-1 0 0,0 1 1 0 0,-1-1-1 0 0,1 0 0 0 0,0 1 1 0 0,0-1-1 0 0,0 1 1 0 0,-1-1-1 0 0,1 0 1 0 0,0 0-1 0 0,1 1 1 0 0,2-1 74 0 0,-1 1 0 0 0,1-1 1 0 0,0 0-1 0 0,0 0 0 0 0,0 0 0 0 0,0 0 1 0 0,-1-1-1 0 0,1 1 0 0 0,0-1 0 0 0,0 0 1 0 0,5-2-1 0 0,5-3 260 0 0,22-13 0 0 0,-19 10-160 0 0,61-37 868 0 0,126-98 0 0 0,-161 111-901 0 0,230-190 158 0 0,76-56-474 0 0,-120 122-512 0 0,22-19-454 0 0,-82 60-306 0 0,35-27-2977 0 0,-100 70 1656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2.6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85 68 512 0 0,'-19'-55'9000'0'0,"11"52"-8125"0"0,5 1-412 0 0,-1 0 1 0 0,0 1-1 0 0,0-1 0 0 0,0 1 0 0 0,0 0 0 0 0,0 0 0 0 0,-8 2 667 0 0,11 4-1074 0 0,0 0 0 0 0,0 0 1 0 0,0 0-1 0 0,0 0 0 0 0,1 0 0 0 0,0 0 0 0 0,0 1 0 0 0,1 4 1 0 0,0 7 21 0 0,-8 186 357 0 0,1 2 34 0 0,4 6-142 0 0,4 214 419 0 0,-2-416-731 0 0,56 1109 1959 0 0,-56-1111-1967 0 0,35 400 380 0 0,17-1-72 0 0,27 77-144 0 0,58 375-42 0 0,-74-482 12 0 0,29-12-240 0 0,-78-316-7 0 0,-6-21-101 0 0,0-1 1 0 0,2 0 0 0 0,15 29-1 0 0,-18-45-597 0 0,-4-87-8466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3.26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157 1313 3841 0 0,'-62'-47'12868'0'0,"21"17"-10786"0"0,36 27-2038 0 0,1 1-1 0 0,1-1 1 0 0,-1-1 0 0 0,0 1 0 0 0,1 0 0 0 0,0-1 0 0 0,0 0 0 0 0,0 0-1 0 0,0 0 1 0 0,0 0 0 0 0,1 0 0 0 0,0 0 0 0 0,0-1 0 0 0,0 1 0 0 0,0-1-1 0 0,1 0 1 0 0,0 1 0 0 0,0-1 0 0 0,0 0 0 0 0,0 0 0 0 0,1 0 0 0 0,0 1-1 0 0,0-1 1 0 0,0 0 0 0 0,1-5 0 0 0,1-3-41 0 0,1 1-1 0 0,0 0 1 0 0,0 0 0 0 0,1 0 0 0 0,1 0-1 0 0,7-13 1 0 0,4-3-39 0 0,24-33 0 0 0,-13 26 8 0 0,1 1 0 0 0,3 1 0 0 0,59-51 0 0 0,117-72-115 0 0,53-2 196 0 0,14 26-61 0 0,-118 65 72 0 0,237-69 0 0 0,-285 107-20 0 0,1 5 0 0 0,2 5 0 0 0,138-6 0 0 0,-45 21 146 0 0,-157 6-83 0 0,-1 2 0 0 0,65 13 0 0 0,-72-8-16 0 0,0 1 1 0 0,0 3-1 0 0,66 31 1 0 0,-80-31-55 0 0,0 1 1 0 0,-2 2 0 0 0,1 0 0 0 0,-2 1 0 0 0,0 2 0 0 0,25 27 0 0 0,-26-21-24 0 0,-1 1 1 0 0,-2 0-1 0 0,0 2 0 0 0,-2 0 1 0 0,0 1-1 0 0,-3 0 0 0 0,0 1 1 0 0,-2 1-1 0 0,10 42 1 0 0,-10-21-47 0 0,-1 0 0 0 0,-4 1 0 0 0,-1 0 0 0 0,-6 105 0 0 0,-4-100 28 0 0,-3 0 1 0 0,-3 0-1 0 0,-3 0 1 0 0,-1-2-1 0 0,-4 0 1 0 0,-37 81-1 0 0,14-52-38 0 0,-4-2-1 0 0,-4-2 1 0 0,-76 96-1 0 0,83-127-16 0 0,-2-2 1 0 0,-79 66-1 0 0,42-48-72 0 0,-95 57 0 0 0,-96 43 12 0 0,187-116 139 0 0,-404 249 312 0 0,367-216-185 0 0,-24 16-89 0 0,136-92-205 0 0,20-11-47 0 0,19-11 43 0 0,188-89 11 0 0,-175 89 181 0 0,0 2 1 0 0,0 1-1 0 0,66-9 0 0 0,-27 11 63 0 0,89 0-1 0 0,-137 10-55 0 0,1 2 1 0 0,0 1-1 0 0,-1 2 1 0 0,0 1-1 0 0,51 16 1 0 0,-26-1 64 0 0,-1 3 0 0 0,-1 2 0 0 0,-2 3 0 0 0,77 54 0 0 0,111 118 219 0 0,-74-56-81 0 0,3-2-44 0 0,81 63-2 0 0,-225-186-164 0 0,381 289 355 0 0,-13 18-101 0 0,-104-60-217 0 0,-194-176-23 0 0,155 114 0 0 0,-202-170-79 0 0,83 56-4 0 0,-91-66-3 0 0,60 28-1 0 0,-77-43-9 0 0,-1 0 1 0 0,2-2-1 0 0,-1-1 1 0 0,31 5-1 0 0,-37-10-23 0 0,0 0 0 0 0,0-1 0 0 0,0-1 0 0 0,0-1 1 0 0,0 0-1 0 0,33-8 0 0 0,-32 4-84 0 0,1-2 1 0 0,-1 0-1 0 0,0-1 1 0 0,-1-1 0 0 0,1-1-1 0 0,-2 0 1 0 0,0-2-1 0 0,0 0 1 0 0,-1 0-1 0 0,0-2 1 0 0,20-22-1 0 0,-8 3-1396 0 0,-1-1 0 0 0,-1-1 0 0 0,-2-1 0 0 0,28-56 0 0 0,-13 15-2165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3.83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74 607 2873 0 0,'-21'48'7172'0'0,"7"-26"-5378"0"0,9-13-1388 0 0,-1 0-1 0 0,1 0 1 0 0,1 0 0 0 0,0 1 0 0 0,0-1 0 0 0,1 1 0 0 0,-4 16 0 0 0,6-10-367 0 0,1-1 0 0 0,1 1 0 0 0,0-1 0 0 0,1 1 0 0 0,7 29 0 0 0,4 23 84 0 0,9 244 95 0 0,-24-93 498 0 0,8 329 1904 0 0,19-263-2035 0 0,120 425 258 0 0,-106-578-812 0 0,6-2-1 0 0,5-2 1 0 0,84 152-1 0 0,76 75 44 0 0,30-23-33 0 0,-69-133 43 0 0,-117-140-19 0 0,85 69 0 0 0,-105-101-12 0 0,1-2-1 0 0,1-1 0 0 0,0-2 1 0 0,45 19-1 0 0,-54-29 17 0 0,0-2-1 0 0,1-1 1 0 0,0-1-1 0 0,1-1 1 0 0,0-2-1 0 0,57 4 1 0 0,-49-8 25 0 0,0-2 0 0 0,0-1 0 0 0,0-2 1 0 0,-1-1-1 0 0,1-2 0 0 0,-1-2 0 0 0,-1-1 0 0 0,1-2 0 0 0,60-29 0 0 0,-55 17-3 0 0,-2 0-1 0 0,-1-3 0 0 0,0-1 0 0 0,-3-2 0 0 0,0-1 0 0 0,55-66 0 0 0,-44 38-47 0 0,-3-1 0 0 0,-2-3 0 0 0,49-102 0 0 0,-29 34-21 0 0,-6-3-1 0 0,-6-2 0 0 0,57-252 1 0 0,-18-136 39 0 0,-23-4-9 0 0,-6-191-83 0 0,-48 146-36 0 0,-55 3-406 0 0,-8 310-274 0 0,39 214-497 0 0,-2 1 0 0 0,-2 1 0 0 0,-34-64 1 0 0,31 72-916 0 0,6 1-195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4.303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293 781 1528 0 0,'-66'-34'6322'0'0,"2"-4"-3448"0"0,51 29-2598 0 0,1 0 1 0 0,1 0-1 0 0,-1-1 1 0 0,2-1-1 0 0,-1 0 1 0 0,2 0 0 0 0,-17-24-1 0 0,12 13-10 0 0,6 10-125 0 0,0 0 0 0 0,2 0-1 0 0,-11-23 1 0 0,16 32-129 0 0,0 0 0 0 0,0 0 0 0 0,0 0 0 0 0,1 0 0 0 0,-1 0 1 0 0,1 0-1 0 0,0 0 0 0 0,0 0 0 0 0,0-1 0 0 0,0 1 0 0 0,0 0 0 0 0,1 0 0 0 0,-1 0 0 0 0,1 0 0 0 0,0 0 0 0 0,0 0 0 0 0,0 0 1 0 0,0 1-1 0 0,0-1 0 0 0,1 0 0 0 0,-1 0 0 0 0,4-3 0 0 0,2-2 65 0 0,1 1-1 0 0,-1 0 1 0 0,1 0 0 0 0,0 0-1 0 0,1 1 1 0 0,0 1-1 0 0,0 0 1 0 0,0 0 0 0 0,19-7-1 0 0,5 1 424 0 0,56-10-1 0 0,-57 14-194 0 0,208-31 825 0 0,4 16-326 0 0,-79 8-444 0 0,437-39 483 0 0,-406 37-649 0 0,38 3 9 0 0,-60 5-110 0 0,93-6 11 0 0,315-29-121 0 0,-576 42 10 0 0,146-23-158 0 0,-113 16-189 0 0,71-24 1 0 0,-90 25-1 0 0,-14 5 34 0 0,0 1-1 0 0,0-2 0 0 0,0 1 0 0 0,0-1 0 0 0,0 1 1 0 0,0-2-1 0 0,-1 1 0 0 0,1-1 0 0 0,-1 0 1 0 0,7-6-1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4.6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191 1 3105 0 0,'-43'34'8313'0'0,"-12"18"-3620"0"0,49-44-4459 0 0,-1 0 0 0 0,1 0 0 0 0,0 0 0 0 0,0 1 0 0 0,1-1 0 0 0,1 2 0 0 0,-1-1 0 0 0,-4 16 0 0 0,2 8-108 0 0,1 2 0 0 0,2-1-1 0 0,1 42 1 0 0,2-59-97 0 0,9 323 85 0 0,27 2-15 0 0,-1-7 252 0 0,-21-174-219 0 0,83 933 1090 0 0,-39-503-1095 0 0,-46-466-143 0 0,-6 196-363 0 0,-7-282 172 0 0,-12 68-1 0 0,11-91-115 0 0,-1 0 0 0 0,-1 0 0 0 0,-1 0 1 0 0,0-1-1 0 0,-1 0 0 0 0,-15 26 0 0 0,16-33-262 0 0,0 0 0 0 0,-1-1 0 0 0,0 1 0 0 0,0-1 0 0 0,-1 0 0 0 0,0-1 0 0 0,0 0-1 0 0,-10 5 1 0 0,2-2-1153 0 0,0-1 0 0 0,0 0-1 0 0,-31 8 1 0 0,9-7-94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4.8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282 1027 1080 0 0,'-14'1'1266'0'0,"0"0"0"0"0,0 1 0 0 0,0 0 0 0 0,-20 6 0 0 0,-50 22 3130 0 0,64-22-3777 0 0,-19 4 882 0 0,36-11-1276 0 0,0 0-1 0 0,-1-1 0 0 0,1 1 0 0 0,0-1 1 0 0,0 0-1 0 0,-1 0 0 0 0,1 0 0 0 0,0 0 0 0 0,-1-1 1 0 0,-2 0-1 0 0,5 1-186 0 0,1-1 0 0 0,-1 1 0 0 0,1 0 0 0 0,-1 0 0 0 0,1 0 0 0 0,-1-1 0 0 0,1 1 0 0 0,0 0 0 0 0,-1 0 0 0 0,1-1 0 0 0,-1 1 0 0 0,1-1 0 0 0,-1 1 0 0 0,1 0 0 0 0,0-1 0 0 0,-1 1 0 0 0,1-1 0 0 0,0 1 0 0 0,0-1 0 0 0,-1 1 0 0 0,1-1 0 0 0,0 1 0 0 0,0-1 0 0 0,0 1 0 0 0,0-1 0 0 0,-1 1 0 0 0,1-1 0 0 0,0 1 0 0 0,0-1 0 0 0,0 1 0 0 0,0-1 0 0 0,0 1 0 0 0,0-1 0 0 0,0 0 0 0 0,1 1 0 0 0,-1-1 0 0 0,0 1-1 0 0,0-1 1 0 0,0 1 0 0 0,0-1 0 0 0,1 1 0 0 0,-1-1 0 0 0,0 1 0 0 0,0 0 0 0 0,1-1 0 0 0,-1 1 0 0 0,1-1 0 0 0,-1 1 0 0 0,0-1 0 0 0,1 1 0 0 0,2-4 1 0 0,0 1-1 0 0,0-1 1 0 0,1 1-1 0 0,5-5 1 0 0,37-20 242 0 0,0 1 1 0 0,79-31-1 0 0,-69 33-96 0 0,257-113 835 0 0,11 25-191 0 0,-241 89-689 0 0,119-29 201 0 0,444-47 356 0 0,-260 64-472 0 0,-135 15-205 0 0,282-9-11 0 0,-1 25-113 0 0,-462 5 67 0 0,299-8-189 0 0,-315 5-119 0 0,0-3 1 0 0,-1-1-1 0 0,1-3 0 0 0,-1-3 0 0 0,-1-1 1 0 0,-1-3-1 0 0,77-36 0 0 0,-106 41-427 0 0,0-2-1 0 0,-1 0 0 0 0,0-1 1 0 0,26-25-1 0 0,66-80-6762 0 0,-77 76 3714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5.6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300 1591 4041 0 0,'-27'1'13312'0'0,"-6"1"-9503"0"0,-49 3-3537 0 0,80-5-272 0 0,1 0 0 0 0,-1 1 0 0 0,1-1 0 0 0,-1 0 1 0 0,1 0-1 0 0,0 1 0 0 0,-1-1 0 0 0,1 1 0 0 0,0-1 0 0 0,-1 1 0 0 0,1 0 0 0 0,0-1 0 0 0,0 1 1 0 0,-1 0-1 0 0,1 0 0 0 0,0 0 0 0 0,0 0 0 0 0,0 0 0 0 0,0 0 0 0 0,0 0 0 0 0,0 0 0 0 0,1 1 1 0 0,-1-1-1 0 0,0 0 0 0 0,0 0 0 0 0,1 1 0 0 0,-1-1 0 0 0,1 0 0 0 0,-1 1 0 0 0,1 1 1 0 0,-2 5-63 0 0,0 1 0 0 0,1-1 1 0 0,1 1-1 0 0,-1 9 1 0 0,1-2-11 0 0,0 17-158 0 0,1 0-1 0 0,9 54 1 0 0,-1-22 75 0 0,8 103 32 0 0,36 291 382 0 0,-28-275-105 0 0,24 163 280 0 0,-10-121-102 0 0,107 347-1 0 0,-75-379-355 0 0,-28-81 28 0 0,-19-48 13 0 0,48 122-155 0 0,-67-175 137 0 0,1 0 0 0 0,1 0 0 0 0,0-1 0 0 0,0 0 0 0 0,1 0 0 0 0,11 11 0 0 0,-18-21-6 0 0,0-1 1 0 0,0 1-1 0 0,0 0 0 0 0,0 0 0 0 0,0 0 0 0 0,0-1 0 0 0,0 1 0 0 0,0 0 1 0 0,0-1-1 0 0,0 1 0 0 0,1-1 0 0 0,-1 0 0 0 0,0 1 0 0 0,0-1 0 0 0,0 0 1 0 0,1 0-1 0 0,-1 0 0 0 0,0 0 0 0 0,1 0 0 0 0,1 0 0 0 0,-3 0 3 0 0,1-1-1 0 0,-1 1 1 0 0,1 0 0 0 0,-1-1-1 0 0,1 1 1 0 0,-1-1 0 0 0,0 1-1 0 0,1-1 1 0 0,-1 1-1 0 0,0 0 1 0 0,1-1 0 0 0,-1 0-1 0 0,0 1 1 0 0,0-1-1 0 0,1 1 1 0 0,-1-1 0 0 0,0 1-1 0 0,0-1 1 0 0,0 1-1 0 0,0-1 1 0 0,0 0 0 0 0,0 0-1 0 0,2-20-46 0 0,-1 18 45 0 0,-1-38 18 0 0,0 0 0 0 0,-13-74 0 0 0,5 48-15 0 0,-117-721 39 0 0,101 665-25 0 0,-23-105 1 0 0,-217-676 150 0 0,181 638 131 0 0,-51-297 0 0 0,74 152 177 0 0,57 371-366 0 0,-7-142 530 0 0,10 181-629 0 0,0-3 43 0 0,0-1 0 0 0,0 1 0 0 0,0-1 0 0 0,1 1 0 0 0,0 0 1 0 0,1-7-1 0 0,-1 10-33 0 0,-1 0 0 0 0,1 0 1 0 0,-1 0-1 0 0,1 0 1 0 0,-1 0-1 0 0,1 1 0 0 0,0-1 1 0 0,0 0-1 0 0,-1 0 0 0 0,1 1 1 0 0,0-1-1 0 0,0 0 0 0 0,0 1 1 0 0,-1-1-1 0 0,1 1 1 0 0,0-1-1 0 0,0 1 0 0 0,0-1 1 0 0,0 1-1 0 0,0 0 0 0 0,0 0 1 0 0,0-1-1 0 0,0 1 0 0 0,0 0 1 0 0,0 0-1 0 0,0 0 1 0 0,0 0-1 0 0,1 0 0 0 0,-1 0 1 0 0,0 0-1 0 0,0 0 0 0 0,0 1 1 0 0,1 0-1 0 0,3 0 4 0 0,-1 1-1 0 0,1 0 1 0 0,-1 0-1 0 0,0 0 1 0 0,0 1-1 0 0,0-1 1 0 0,0 1-1 0 0,6 5 1 0 0,7 6 41 0 0,35 22 26 0 0,48 45 0 0 0,25 28 10 0 0,27 24 31 0 0,-112-96-107 0 0,111 108-36 0 0,-151-145 16 0 0,203 226 77 0 0,60 80-35 0 0,38 46-115 0 0,-114-118 91 0 0,163 186 11 0 0,-79-142-56 0 0,-128-133 41 0 0,198 187-9 0 0,-235-239 12 0 0,160 108-1 0 0,-166-135 6 0 0,2-5 0 0 0,172 76 0 0 0,-81-69 43 0 0,-150-56-30 0 0,0-3-1 0 0,73 6 1 0 0,-111-14-34 0 0,37 2 37 0 0,49-3 0 0 0,-79-1-21 0 0,0 0 0 0 0,-1 0 0 0 0,1-2 0 0 0,0 1 0 0 0,-1-1 0 0 0,0-1 1 0 0,0 0-1 0 0,21-12 0 0 0,-13 4 13 0 0,-1 0 1 0 0,-1-2-1 0 0,0 0 1 0 0,-1-1-1 0 0,0 0 1 0 0,-1-2-1 0 0,23-33 1 0 0,-23 26 24 0 0,-1-1 0 0 0,-1 0 0 0 0,-1 0 0 0 0,-1-1 0 0 0,12-47 1 0 0,-9 12 48 0 0,-3 0 0 0 0,5-83 0 0 0,-9-128 74 0 0,-51-453-8 0 0,-25 264-135 0 0,43 305-21 0 0,-138-641-446 0 0,-6 230-2165 0 0,138 471 1457 0 0,-39-122-2956 0 0,57 166 1251 0 0,2 0 0 0 0,-5-68 0 0 0,12 72 972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6.31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22 758 624 0 0,'92'76'5977'0'0,"-79"-63"-4356"0"0,0 0 0 0 0,-1 0 0 0 0,-1 2 0 0 0,16 25 0 0 0,-1 6 330 0 0,-13-21-1421 0 0,1 0 0 0 0,22 29 1 0 0,-17-32-304 0 0,59 83 764 0 0,-67-89-916 0 0,0 2 0 0 0,-2-1 0 0 0,0 1 0 0 0,9 29 1 0 0,-14-33-76 0 0,12 35 76 0 0,-2 0 0 0 0,12 79 0 0 0,1 318 517 0 0,-7-74 283 0 0,-10-224-498 0 0,20 261 178 0 0,-12-209-412 0 0,-14-149-162 0 0,0 41-24 0 0,-4-91 39 0 0,0 0-1 0 0,0 0 1 0 0,0 0 0 0 0,0 0-1 0 0,0 0 1 0 0,0 0 0 0 0,0 0 0 0 0,0 0-1 0 0,-1 0 1 0 0,1-1 0 0 0,0 1 0 0 0,-1 0-1 0 0,0 1 1 0 0,1-2 1 0 0,0 0 0 0 0,0 0 0 0 0,0 0 0 0 0,-1 1 0 0 0,1-1-1 0 0,0 0 1 0 0,0 0 0 0 0,0 0 0 0 0,-1 0 0 0 0,1 0 0 0 0,0 0 0 0 0,0 0 0 0 0,-1 0 0 0 0,1 0 0 0 0,0 0-1 0 0,0 0 1 0 0,-1 0 0 0 0,1 0 0 0 0,0 0 0 0 0,0 0 0 0 0,0 0 0 0 0,-1 0 0 0 0,1 0 0 0 0,0 0 0 0 0,0 0-1 0 0,-1 0 1 0 0,1 0 0 0 0,0 0 0 0 0,0 0 0 0 0,0-1 0 0 0,-1 1 0 0 0,-1-1-3 0 0,0-1 0 0 0,0 0 0 0 0,0 0 0 0 0,1 0 0 0 0,-1 0 0 0 0,0 0 0 0 0,-2-4-1 0 0,-9-16-11 0 0,1-2-1 0 0,-16-44 1 0 0,-11-56 64 0 0,18 55-40 0 0,-174-624 42 0 0,135 468 24 0 0,-68-368 62 0 0,70 95 69 0 0,55 431-174 0 0,-6-65 10 0 0,-5-236 318 0 0,14 367-358 0 0,0-12 49 0 0,1-1-1 0 0,0 0 0 0 0,1 1 0 0 0,0-1 1 0 0,1 1-1 0 0,1 0 0 0 0,7-19 0 0 0,-8 25-18 0 0,0 1 0 0 0,0 0 0 0 0,1 0 0 0 0,0 0 0 0 0,0 1 0 0 0,0-1 0 0 0,1 1 0 0 0,0 0 0 0 0,0 0 0 0 0,0 1 0 0 0,0-1 0 0 0,1 1 0 0 0,0 0 0 0 0,0 1 0 0 0,0-1 0 0 0,10-3 0 0 0,10-3 21 0 0,1 1-1 0 0,0 1 1 0 0,1 1-1 0 0,0 1 0 0 0,0 2 1 0 0,0 0-1 0 0,44 2 0 0 0,309 30 231 0 0,-276-19-222 0 0,88 1-6 0 0,-70-6-24 0 0,135 5 35 0 0,107 7 44 0 0,161-11-23 0 0,-407-10 6 0 0,155-11-31 0 0,-62-14-62 0 0,-140 19-2 0 0,24-4-70 0 0,-9-1-36 0 0,-48 11-93 0 0,1-3 0 0 0,72-24 0 0 0,-107 30 124 0 0,0-1 0 0 0,0 1 1 0 0,0-1-1 0 0,7-5 0 0 0,-11 7-18 0 0,1 0 1 0 0,-1 0-1 0 0,0-1 0 0 0,0 1 0 0 0,1 0 1 0 0,-1 0-1 0 0,0-1 0 0 0,0 1 0 0 0,-1-1 0 0 0,1 1 1 0 0,0-1-1 0 0,0 1 0 0 0,-1-1 0 0 0,1 1 1 0 0,-1-1-1 0 0,1 0 0 0 0,-1 1 0 0 0,1-4 0 0 0,-2 4-12 0 0,1 0-1 0 0,0 0 0 0 0,-1 0 0 0 0,-50-16-4696 0 0,-23 18-1231 0 0,23 6 2394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6.60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15 192 2897 0 0,'-14'30'18038'0'0,"69"-57"-17355"0"0,29-9-515 0 0,2 4 0 0 0,1 4 0 0 0,92-18 0 0 0,-123 33-126 0 0,0 0-18 0 0,0 3 0 0 0,75-5-1 0 0,155 13 76 0 0,-133 4 43 0 0,88 6 48 0 0,-98-1-148 0 0,90 12-339 0 0,-220-17 110 0 0,0 1-1 0 0,20 8 0 0 0,-1 0-613 0 0,-29-10 562 0 0,-1-1 0 0 0,0 1 0 0 0,0 0 0 0 0,0 0-1 0 0,0 0 1 0 0,0 1 0 0 0,0-1 0 0 0,5 4-239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3:52.19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349341.125"/>
      <inkml:brushProperty name="anchorY" value="-259309.92188"/>
      <inkml:brushProperty name="scaleFactor" value="0.5"/>
    </inkml:brush>
  </inkml:definitions>
  <inkml:trace contextRef="#ctx0" brushRef="#br0">47 74 0 0 0,'0'0'0'0'0,"-3"0"16"0"0,-3 0 168 0 0,-1 1-141 0 0,0 0 246 0 0,0 1 90 0 0,2 1-195 0 0,0 0 279 0 0,1-1-113 0 0,1 1-46 0 0,4 2 11 0 0,1-2 168 0 0,2 2-286 0 0,4 1 410 0 0,0 0-199 0 0,3 0-64 0 0,2 0 8 0 0,1 0 174 0 0,2-2-318 0 0,1 1 391 0 0,2-2-205 0 0,0 1-64 0 0,2-1 34 0 0,0 1 137 0 0,0 1-277 0 0,1-1 342 0 0,-1 1-162 0 0,0 0-88 0 0,0-1 69 0 0,2-1 64 0 0,-1 0-209 0 0,2 0 188 0 0,0-1-118 0 0,1-1-78 0 0,0 0 15 0 0,2-1 127 0 0,1-1-285 0 0,2-2 360 0 0,1-2-149 0 0,1 0-62 0 0,2-2 54 0 0,-2 0-15 0 0,-1 0-63 0 0,-3 1 66 0 0,-1-1-4 0 0,-1 1 1 0 0,-2 1-53 0 0,-2 0 16 0 0,-1 1-26 0 0,0 0-14 0 0,-2 1-16 0 0,-1-1-16 0 0,1 1-16 0 0,-2 0 21 0 0,1 0-17 0 0,-1 0 34 0 0,1 1-57 0 0,-1-1 36 0 0,1 0 7 0 0,1-1-58 0 0,-1 0 64 0 0,1 0-132 0 0,1 1 38 0 0,1 0-16 0 0,2 1-84 0 0,2 0 108 0 0,3 0-120 0 0,1 0 269 0 0,1 1-190 0 0,0 0 84 0 0,0 0-97 0 0,0 0-22 0 0,1 0 87 0 0,-1 1 72 0 0,0 0-37 0 0,-1 1-7 0 0,0 2-79 0 0,0 0 188 0 0,-1 0-209 0 0,-1 1 309 0 0,0 1-203 0 0,-2 1 11 0 0,0 0 0 0 0,0-1 11 0 0,-1 0 50 0 0,0 0-3 0 0,1-1 4 0 0,0 0-63 0 0,2-1 37 0 0,0-1-33 0 0,2-1 8 0 0,0 0-171 0 0,1-1 150 0 0,0 0-62 0 0,1 0-48 0 0,1 0 176 0 0,1-1-232 0 0,1 0 64 0 0,1-1-22 0 0,-1 0-21 0 0,2 0 6 0 0,-2-2-69 0 0,1 0 66 0 0,0-1 127 0 0,-2-2-120 0 0,0 0 26 0 0,-2-1-333 0 0,0 0-31 0 0,1-2-40 0 0,1-1-615 0 0,0-1 84 0 0,2 2-184 0 0,0 1-817 0 0,2 2 279 0 0,-1 1-454 0 0,2 3-200 0 0,-9 0-9051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6.9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0 317 3913 0 0,'44'27'17268'0'0,"-41"-27"-16987"0"0,23-5-571 0 0,-10 2 591 0 0,151-25-82 0 0,47-6-205 0 0,-83 16-34 0 0,110-12 70 0 0,1 17 64 0 0,451 9 1216 0 0,-220-14-295 0 0,225-12-397 0 0,-542 26-590 0 0,440-1-232 0 0,-494 9 105 0 0,19-1-150 0 0,-97-4 90 0 0,0-1 1 0 0,0-1-1 0 0,25-6 0 0 0,-32 4-230 0 0,-1 1 0 0 0,1-2 0 0 0,23-11 0 0 0,-33 13-123 0 0,-1 0 0 0 0,1 0 0 0 0,-1-1-1 0 0,0 1 1 0 0,0-1 0 0 0,-1 0 0 0 0,1-1-1 0 0,-1 0 1 0 0,0 0 0 0 0,6-10 0 0 0,2-8-1985 0 0,0 2-255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57.7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3611 755 1424 0 0,'28'-8'1255'0'0,"19"-4"4312"0"0,64-25-1 0 0,-91 27-4722 0 0,24-15 1 0 0,-41 23-791 0 0,-1 0 1 0 0,0 0-1 0 0,0 0 1 0 0,0 0-1 0 0,0-1 1 0 0,0 1 0 0 0,0 0-1 0 0,-1-1 1 0 0,1 0-1 0 0,-1 1 1 0 0,1-1-1 0 0,-1 0 1 0 0,0 0-1 0 0,0 0 1 0 0,0 0 0 0 0,-1 0-1 0 0,1 0 1 0 0,-1 0-1 0 0,0 0 1 0 0,1 0-1 0 0,-2 0 1 0 0,1 0-1 0 0,0 0 1 0 0,0 0 0 0 0,-1 0-1 0 0,0 0 1 0 0,1 0-1 0 0,-1 0 1 0 0,0 1-1 0 0,0-1 1 0 0,-1 0-1 0 0,-2-4 1 0 0,-12-15 100 0 0,-1 1 1 0 0,-30-27-1 0 0,41 42-120 0 0,-12-11 82 0 0,-1 0-1 0 0,-1 0 1 0 0,-31-18-1 0 0,-5-1 125 0 0,-38-23 377 0 0,53 36-372 0 0,-97-49 495 0 0,51 36-352 0 0,-1 4 0 0 0,-2 4 0 0 0,-114-19 0 0 0,95 27-225 0 0,-1 5 1 0 0,-147-2-1 0 0,176 17-74 0 0,-149 19-1 0 0,104 5-66 0 0,0 7 0 0 0,2 4 0 0 0,-215 94 0 0 0,188-60 144 0 0,-190 118 0 0 0,100-11 69 0 0,21 21-28 0 0,173-153-136 0 0,2 3 1 0 0,2 1 0 0 0,-52 77-1 0 0,73-92-51 0 0,-11 16 77 0 0,2 2-1 0 0,-30 66 1 0 0,51-95-70 0 0,1 1 0 0 0,1 1 0 0 0,1-1 0 0 0,1 1 0 0 0,1 0 0 0 0,-2 32 0 0 0,6-37 17 0 0,1 0 1 0 0,1 0 0 0 0,6 35-1 0 0,-4-42-22 0 0,0-1 0 0 0,1 1 0 0 0,0-1 0 0 0,1 0 0 0 0,0-1-1 0 0,0 1 1 0 0,10 12 0 0 0,4 3 22 0 0,1-1-1 0 0,1 0 0 0 0,1-2 1 0 0,1-1-1 0 0,1 0 1 0 0,1-2-1 0 0,1-1 0 0 0,0-1 1 0 0,33 17-1 0 0,33 8 34 0 0,2-3-1 0 0,170 47 0 0 0,208 21-4 0 0,-311-74-46 0 0,-142-30-22 0 0,436 106 6 0 0,36 37 45 0 0,50 39-11 0 0,-15 35 50 0 0,-387-156 9 0 0,-3 6-1 0 0,169 118 0 0 0,-113-39 92 0 0,-175-136-163 0 0,38 35 76 0 0,-1 3 0 0 0,-3 2 0 0 0,-2 2 1 0 0,67 101-1 0 0,-104-139-64 0 0,-1 1 1 0 0,-1 0-1 0 0,-1 1 0 0 0,0 0 1 0 0,6 24-1 0 0,-11-29 35 0 0,-1 0 0 0 0,0 0 0 0 0,-1 1 0 0 0,0-1 0 0 0,-2 1 0 0 0,0-1-1 0 0,0 1 1 0 0,-4 16 0 0 0,2-23-26 0 0,0-1 0 0 0,-1 1 0 0 0,0-1 0 0 0,-1 0-1 0 0,0 0 1 0 0,0 0 0 0 0,0 0 0 0 0,-1-1 0 0 0,0 1 0 0 0,-7 6 0 0 0,-10 10 167 0 0,-34 29 0 0 0,54-51-211 0 0,-28 23 125 0 0,-1-1 1 0 0,-1-1-1 0 0,0-2 0 0 0,-45 21 0 0 0,26-19 3 0 0,-1-2-1 0 0,-73 19 0 0 0,-116 11 83 0 0,1-18-119 0 0,-431 15-129 0 0,333-53-235 0 0,207-7-448 0 0,0-6 0 0 0,2-5 0 0 0,-143-45 0 0 0,-149-78-6452 0 0,280 95 575 0 0,27 14 3268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06.92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123 1180 512 0 0,'-10'-7'992'0'0,"-1"0"1"0"0,0 1-1 0 0,-22-10 0 0 0,28 15-563 0 0,-24-12 1431 0 0,27 12-1673 0 0,0 0 0 0 0,1 0 0 0 0,-1 0 0 0 0,0 0 0 0 0,0-1 0 0 0,0 1 1 0 0,1-1-1 0 0,-1 0 0 0 0,1 1 0 0 0,-1-1 0 0 0,-1-4 130 0 0,2 6-291 0 0,1 0 0 0 0,0 0-1 0 0,0-1 1 0 0,0 1 0 0 0,0 0 0 0 0,0 0 0 0 0,0 0 0 0 0,0-1 0 0 0,0 1 0 0 0,0 0 0 0 0,0 0 0 0 0,0-1-1 0 0,0 1 1 0 0,0 0 0 0 0,0 0 0 0 0,0-1 0 0 0,0 1 0 0 0,1-2 259 0 0,0 1-259 0 0,8 0 491 0 0,11 6-263 0 0,-13-3-205 0 0,12 5 20 0 0,0 0 1 0 0,0-2 0 0 0,1-1-1 0 0,0 0 1 0 0,38 2 0 0 0,-51-6-45 0 0,24 0 76 0 0,0-1 1 0 0,-1-1-1 0 0,43-8 0 0 0,-56 6-71 0 0,400-106 1467 0 0,-346 89-1255 0 0,500-156 1464 0 0,-126 42-929 0 0,-171 55-231 0 0,450-70-1 0 0,-24 56 8 0 0,-690 93-544 0 0,1511-163 1299 0 0,-1160 124-1095 0 0,99-11-180 0 0,-410 45-34 0 0,374-61-756 0 0,-285 40-2164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07.46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34 18 1400 0 0,'7'-12'7082'0'0,"-9"12"-6897"0"0,0-1-49 0 0,1 0 0 0 0,-1 0 0 0 0,0 1 0 0 0,0-1 0 0 0,0 1 0 0 0,1-1 0 0 0,-1 1 1 0 0,0 0-1 0 0,0-1 0 0 0,0 1 0 0 0,0 0 0 0 0,0 0 0 0 0,0 1 0 0 0,0-1 0 0 0,1 0 1 0 0,-1 1-1 0 0,0-1 0 0 0,0 1 0 0 0,-2 0 0 0 0,13 5 155 0 0,6 4-269 0 0,0 1 1 0 0,0 0 0 0 0,-1 1-1 0 0,-1 1 1 0 0,0 0 0 0 0,-1 0-1 0 0,0 2 1 0 0,-1-1-1 0 0,0 1 1 0 0,-2 1 0 0 0,15 31-1 0 0,-8-10 116 0 0,-3 1 0 0 0,-1 1 0 0 0,-2 0-1 0 0,8 56 1 0 0,-2 9 572 0 0,51 377 2209 0 0,5 21-1423 0 0,-55-408-1288 0 0,50 242 192 0 0,44 80-91 0 0,20-6-230 0 0,55 84-22 0 0,39-17-399 0 0,-202-436 243 0 0,84 147-577 0 0,-97-171 431 0 0,0 1 1 0 0,10 27-1 0 0,-18-40-21 0 0,0 0 0 0 0,-1 0 0 0 0,1 0 0 0 0,-1 0 0 0 0,0 0 0 0 0,-1 0 0 0 0,1 0 0 0 0,-1 0 0 0 0,0 0 0 0 0,0 0 0 0 0,-1 1 0 0 0,0-1 0 0 0,0 0 0 0 0,-2 9 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09.35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210 1704 760 0 0,'-20'-10'2445'0'0,"-23"-8"0"0"0,34 16-2016 0 0,1-1 0 0 0,-1 1-1 0 0,1 1 1 0 0,-1-1 0 0 0,-14 1 0 0 0,20 1-408 0 0,0 0 0 0 0,0 0 0 0 0,0 0 0 0 0,0 0-1 0 0,1-1 1 0 0,-1 1 0 0 0,0-1 0 0 0,0 0 0 0 0,0 0 0 0 0,1 0 0 0 0,-1 0 0 0 0,-3-2-1 0 0,5 2-8 0 0,0 0-1 0 0,0-1 1 0 0,0 1-1 0 0,-1 0 0 0 0,1-1 1 0 0,0 1-1 0 0,1 0 1 0 0,-1-1-1 0 0,0 1 0 0 0,0-1 1 0 0,1 0-1 0 0,-1 1 1 0 0,1-1-1 0 0,-1 0 0 0 0,1 1 1 0 0,0-1-1 0 0,-1 0 1 0 0,1 1-1 0 0,0-1 0 0 0,1-2 1 0 0,-1 3-13 0 0,0 1 0 0 0,0 0 1 0 0,0 0-1 0 0,0 0 0 0 0,0-1 0 0 0,0 1 0 0 0,0 0 1 0 0,0 0-1 0 0,0 0 0 0 0,0-1 0 0 0,1 1 0 0 0,-1 0 1 0 0,0 0-1 0 0,0 0 0 0 0,0 0 0 0 0,0-1 1 0 0,1 1-1 0 0,-1 0 0 0 0,0 0 0 0 0,0 0 0 0 0,0 0 1 0 0,1 0-1 0 0,-1 0 0 0 0,0 0 0 0 0,0 0 1 0 0,0-1-1 0 0,1 1 0 0 0,-1 0 0 0 0,0 0 0 0 0,0 0 1 0 0,0 0-1 0 0,1 0 0 0 0,-1 0 0 0 0,0 0 0 0 0,0 0 1 0 0,1 0-1 0 0,-1 0 0 0 0,0 1 0 0 0,0-1 1 0 0,0 0-1 0 0,1 0 0 0 0,-1 0 0 0 0,0 0 0 0 0,0 0 1 0 0,0 0-1 0 0,1 0 0 0 0,-1 0 0 0 0,0 1 1 0 0,1-1 7 0 0,-1 0 1 0 0,1 1 0 0 0,-1-1 0 0 0,1 0-1 0 0,-1 1 1 0 0,1-1 0 0 0,-1 0 0 0 0,1 1-1 0 0,-1-1 1 0 0,1 1 0 0 0,-1-1 0 0 0,0 0-1 0 0,1 1 1 0 0,-1-1 0 0 0,0 1 0 0 0,1 0 0 0 0,-1-1-1 0 0,0 1 1 0 0,0-1 0 0 0,0 1 0 0 0,1-1-1 0 0,-1 1 1 0 0,0 0 0 0 0,-2 19 684 0 0,0 0 0 0 0,-7 28 0 0 0,-3 22-90 0 0,4 1 0 0 0,0 82-1 0 0,6-114-459 0 0,1 98 203 0 0,5 0 0 0 0,27 170 0 0 0,69 262 3 0 0,-82-487-319 0 0,64 310 13 0 0,-4-10 29 0 0,-71-348-27 0 0,17 44 1 0 0,-20-66-39 0 0,1-1 1 0 0,0 0-1 0 0,1 0 1 0 0,0 0-1 0 0,0-1 1 0 0,1 0 0 0 0,14 15-1 0 0,-20-24-2 0 0,1 1-1 0 0,-1-1 1 0 0,1 1-1 0 0,-1-1 1 0 0,1 0-1 0 0,0 0 0 0 0,0 0 1 0 0,0 0-1 0 0,0 0 1 0 0,0 0-1 0 0,0 0 1 0 0,0-1-1 0 0,0 1 1 0 0,0-1-1 0 0,0 1 1 0 0,3-1-1 0 0,-4 0-4 0 0,1 0 0 0 0,-1-1 0 0 0,1 1 0 0 0,0 0 0 0 0,-1-1 0 0 0,1 1 0 0 0,-1-1 0 0 0,1 0 0 0 0,-1 1 0 0 0,0-1 0 0 0,1 0 0 0 0,-1 0 0 0 0,0 0 0 0 0,0 0 0 0 0,1 0 0 0 0,-1 0 0 0 0,0 0 0 0 0,0-1 0 0 0,0 1 0 0 0,0 0 0 0 0,0-1 0 0 0,1-1 0 0 0,2-7 28 0 0,1 0 0 0 0,-1 0 0 0 0,-1 0 0 0 0,0 0 0 0 0,0 0 0 0 0,-1-1 0 0 0,1-14 0 0 0,0-79 22 0 0,-3 75 13 0 0,-23-275 15 0 0,11 187 62 0 0,-22-192-9 0 0,-15-171-37 0 0,19 38 61 0 0,0 87-11 0 0,-40-238 117 0 0,23 316 180 0 0,-4-18 16 0 0,29 145-352 0 0,5 27-38 0 0,13 100-49 0 0,1-1 0 0 0,1 1 1 0 0,1-1-1 0 0,4-42 0 0 0,-2 57-13 0 0,1-1 1 0 0,-1 1-1 0 0,2 0 0 0 0,-1 0 0 0 0,1 0 0 0 0,1 0 1 0 0,-1 0-1 0 0,1 1 0 0 0,1 0 0 0 0,0 0 0 0 0,0 0 0 0 0,1 0 1 0 0,-1 1-1 0 0,13-12 0 0 0,-13 15-1 0 0,0 0 0 0 0,0 1 1 0 0,0 0-1 0 0,1 0 0 0 0,-1 0 0 0 0,1 1 1 0 0,0 0-1 0 0,0 0 0 0 0,0 0 0 0 0,0 1 1 0 0,0 0-1 0 0,0 0 0 0 0,0 0 0 0 0,0 1 1 0 0,0 0-1 0 0,0 0 0 0 0,1 0 0 0 0,9 3 1 0 0,-2 0 8 0 0,0 0 0 0 0,0 2 0 0 0,-1-1-1 0 0,1 2 1 0 0,-1 0 0 0 0,23 14 0 0 0,-4 3 53 0 0,-1 2-1 0 0,-1 1 0 0 0,34 37 0 0 0,-34-32-38 0 0,248 267 32 0 0,-231-246 1 0 0,110 128-63 0 0,89 96 48 0 0,-29-44-93 0 0,-45-45 94 0 0,-65-71 9 0 0,33 33-22 0 0,92 100 30 0 0,-50-51-24 0 0,-125-138-46 0 0,212 232 105 0 0,-229-245-44 0 0,70 79 26 0 0,20 14-58 0 0,228 221 116 0 0,-267-283-90 0 0,196 127 0 0 0,-273-197-28 0 0,-1-1-1 0 0,2 0 0 0 0,-1-1 1 0 0,1 0-1 0 0,0-1 0 0 0,27 5 1 0 0,-34-8-1 0 0,-1-2 0 0 0,0 1 0 0 0,1-1 0 0 0,-1 0-1 0 0,1 0 1 0 0,-1-1 0 0 0,1 0 0 0 0,-1-1 0 0 0,0 1 0 0 0,0-1 0 0 0,0-1 0 0 0,0 1 0 0 0,0-1 0 0 0,0 0 0 0 0,-1-1 0 0 0,11-7 0 0 0,-7 3 39 0 0,0-1 0 0 0,-1 0 0 0 0,0-1 0 0 0,-1 0 0 0 0,0 0 0 0 0,-1-1 1 0 0,0 0-1 0 0,0 0 0 0 0,-1-1 0 0 0,-1 0 0 0 0,0 0 0 0 0,4-16 0 0 0,3-18 164 0 0,-1 0 0 0 0,3-48 0 0 0,-12 79-185 0 0,12-189 286 0 0,-17-3-93 0 0,1 145-196 0 0,-25-425-18 0 0,5 255-89 0 0,6 50 7 0 0,-23-489-527 0 0,36-255-4958 0 0,23 695 1380 0 0,-11 149 2222 0 0,4-22-603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09.91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1 620 32 0 0,'30'-31'5561'0'0,"-27"23"-5163"0"0,-1 5-98 0 0,-1 1-134 0 0,0 1 1 0 0,0-1-1 0 0,1 0 168 0 0,0 0-168 0 0,-1 1 1 0 0,1 0-1 0 0,-1 0 1 0 0,1 0 0 0 0,-1 0-1 0 0,1 0 1 0 0,2-1-1 0 0,23-7 436 0 0,-25 8-511 0 0,52-12 738 0 0,0 3 1 0 0,84-6 0 0 0,13-2-439 0 0,279-56 563 0 0,-150 19-350 0 0,68-12 235 0 0,-9 5-366 0 0,218-35-318 0 0,-181 45-589 0 0,-168 13-575 0 0,-81 13-1524 0 0,-81 16 432 0 0,-9-2-435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0.21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189 0 3273 0 0,'-5'18'1715'0'0,"0"-1"-1"0"0,-1 0 1 0 0,0 0 0 0 0,-2-1 0 0 0,-11 20 0 0 0,-7 4-65 0 0,10-18-1129 0 0,1 2-1 0 0,1 0 1 0 0,-21 50-1 0 0,27-48-485 0 0,1 0 0 0 0,1 0 0 0 0,1 1 0 0 0,1 0 0 0 0,0 49 0 0 0,6-31-58 0 0,1 0 0 0 0,17 77-1 0 0,151 656-216 0 0,-32-100-24 0 0,-39 4-121 0 0,-95-642 333 0 0,31 194-864 0 0,-29-200 121 0 0,2 0 1 0 0,1-1 0 0 0,24 53 0 0 0,-33-83 668 0 0,2 1-233 0 0,-1 1 0 0 0,0-1 0 0 0,1 1-1 0 0,0-1 1 0 0,0 0 0 0 0,0 0 0 0 0,0-1 0 0 0,5 5 0 0 0,8 5-1353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0.53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 1232 0 0,'43'52'7742'0'0,"-43"-47"-7446"0"0,1 25 293 0 0,1 0 0 0 0,1 0 0 0 0,14 57 0 0 0,38 96-594 0 0,18 77 33 0 0,28 411 144 0 0,-82-495-114 0 0,35 363 320 0 0,-29 73 441 0 0,-24-589-802 0 0,-3 176 165 0 0,1 25-414 0 0,9-127-275 0 0,-7-96 442 0 0,-1 1 0 0 0,0-1 1 0 0,0 1-1 0 0,1-1 0 0 0,-1 1 0 0 0,0-1 0 0 0,1 0 1 0 0,0 1-1 0 0,1 2 0 0 0,35-93-8902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0.82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228 1201 488 0 0,'-8'-50'1401'0'0,"-3"1"0"0"0,-3 1 1 0 0,-1 0-1 0 0,-2 1 0 0 0,-25-48 0 0 0,21 54-868 0 0,3-1 0 0 0,1 0 0 0 0,2-1 0 0 0,2-1 0 0 0,2-1-1 0 0,-8-69 1 0 0,19 107-523 0 0,-4-22 39 0 0,2 0 1 0 0,1 0-1 0 0,4-35 0 0 0,-1 44 23 0 0,2 1 1 0 0,0 0-1 0 0,1 1 0 0 0,1-1 1 0 0,15-32-1 0 0,-16 41-7 0 0,0 1-1 0 0,0 1 1 0 0,2-1-1 0 0,-1 1 1 0 0,1 0-1 0 0,0 0 1 0 0,0 1-1 0 0,1 0 0 0 0,0 0 1 0 0,0 1-1 0 0,1 0 1 0 0,16-8-1 0 0,3 1 60 0 0,0 2-1 0 0,1 0 0 0 0,1 3 1 0 0,0 0-1 0 0,46-6 0 0 0,158-1 304 0 0,-204 14-373 0 0,584 20 864 0 0,-505-13-890 0 0,309 25 15 0 0,17-14-382 0 0,-399-17-498 0 0,58 9-1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1.09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25 807 3673 0 0,'-11'-1'14641'0'0,"10"1"-14606"0"0,0-1 0 0 0,0 0-1 0 0,0 0 1 0 0,0 0 0 0 0,0 0 0 0 0,0 0 0 0 0,0-1 0 0 0,1 1-1 0 0,-1 0 1 0 0,0 0 0 0 0,1 0 0 0 0,-1-1 0 0 0,1 1 0 0 0,-1 0-1 0 0,1-1 1 0 0,-1 1 0 0 0,1-1 0 0 0,0 1 0 0 0,0 0 0 0 0,0-2-1 0 0,0 1-21 0 0,1 0 0 0 0,0 0 0 0 0,-1 0 0 0 0,1 0 0 0 0,0 1 0 0 0,0-1 0 0 0,0 0-1 0 0,1 1 1 0 0,-1-1 0 0 0,0 1 0 0 0,0-1 0 0 0,1 1 0 0 0,-1-1 0 0 0,1 1 0 0 0,0 0 0 0 0,1-1-1 0 0,34-19-13 0 0,-22 13 13 0 0,50-25-31 0 0,2 3 0 0 0,113-35-1 0 0,148-22-111 0 0,-258 70 54 0 0,433-88-237 0 0,-288 70 145 0 0,153-26-125 0 0,40-32-54 0 0,-343 77 300 0 0,57-20-263 0 0,-44 12 39 0 0,41-14-468 0 0,72-19-3201 0 0,-138 44 2085 0 0,-5 0 54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47.753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83308.75"/>
      <inkml:brushProperty name="anchorY" value="-210388.95313"/>
      <inkml:brushProperty name="scaleFactor" value="0.5"/>
    </inkml:brush>
  </inkml:definitions>
  <inkml:trace contextRef="#ctx0" brushRef="#br0">0 1 88 0 0,'0'0'0'0'0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1.3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47 911 3537 0 0,'-23'-12'14035'0'0,"21"11"-13919"0"0,0-1 0 0 0,0 1 0 0 0,0 0 0 0 0,0-1 0 0 0,0 1 0 0 0,0-1 0 0 0,0 1 0 0 0,1-1 0 0 0,-1 0 0 0 0,1 0 0 0 0,-3-3 0 0 0,4 4-115 0 0,0 0 1 0 0,1 0-1 0 0,-1 0 1 0 0,0 1-1 0 0,0-1 1 0 0,0 0-1 0 0,1 0 0 0 0,-1 0 1 0 0,0 0-1 0 0,1 0 1 0 0,-1 1-1 0 0,1-1 0 0 0,-1 0 1 0 0,1 0-1 0 0,0 1 1 0 0,-1-1-1 0 0,1 0 1 0 0,-1 1-1 0 0,1-1 0 0 0,0 0 1 0 0,0 1-1 0 0,-1-1 1 0 0,1 1-1 0 0,0 0 0 0 0,0-1 1 0 0,0 1-1 0 0,0 0 1 0 0,-1-1-1 0 0,1 1 0 0 0,2 0 1 0 0,2-3-9 0 0,71-33-53 0 0,2 4-1 0 0,1 2 0 0 0,145-32 1 0 0,158-9-191 0 0,-274 52 244 0 0,444-48-104 0 0,-341 46 148 0 0,251-40-83 0 0,-5-42-263 0 0,-408 88 269 0 0,314-88-670 0 0,176-64-4949 0 0,-444 136 3082 0 0,7-4 837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2.18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481 958 3089 0 0,'-14'13'9989'0'0,"-12"-9"-7542"0"0,18-4-2246 0 0,-3 2 99 0 0,-1 0-1 0 0,0 0 1 0 0,1 2-1 0 0,0-1 1 0 0,-1 1-1 0 0,1 1 1 0 0,-13 7-1 0 0,19-9-293 0 0,1-1 1 0 0,0 1-1 0 0,0 0 0 0 0,0 0 0 0 0,1 0 1 0 0,-1 1-1 0 0,1-1 0 0 0,0 1 0 0 0,0 0 1 0 0,0 0-1 0 0,0 0 0 0 0,1 0 0 0 0,-1 0 1 0 0,1 1-1 0 0,0-1 0 0 0,0 1 0 0 0,1 0 0 0 0,0-1 1 0 0,-1 1-1 0 0,0 9 0 0 0,1 46-125 0 0,6 78 1 0 0,17 60-98 0 0,-22-193 209 0 0,5 34-43 0 0,55 374-92 0 0,-20-157 109 0 0,3 12 231 0 0,37 167-51 0 0,-14-22-11 0 0,-32-132-185 0 0,-27-236-385 0 0,0 66 1 0 0,-10-96-155 0 0,3-14 550 0 0,0-1 0 0 0,-7 4-831 0 0,6-4 803 0 0,-1-1 0 0 0,1 1 0 0 0,0-1 0 0 0,0 1-1 0 0,0-1 1 0 0,0 1 0 0 0,0-1 0 0 0,0 0 0 0 0,0 0 0 0 0,0 0-1 0 0,0 1 1 0 0,0-1 0 0 0,0 0 0 0 0,0 0 0 0 0,0 0 0 0 0,1 0-1 0 0,-1-1 1 0 0,-1 0 0 0 0,-26-50-998 0 0,1-1 0 0 0,-32-93 1 0 0,-111-384 1884 0 0,69 204 113 0 0,-3-51-242 0 0,63 145-357 0 0,35 190-213 0 0,-25-202 408 0 0,-5-132 461 0 0,33 308-812 0 0,3 0 1 0 0,2 0 0 0 0,4 0 0 0 0,14-69-1 0 0,-11 96-39 0 0,2 0 0 0 0,1 0 0 0 0,3 1 0 0 0,0 0 0 0 0,3 1 0 0 0,1 1 0 0 0,41-58-1 0 0,-27 52-76 0 0,1 2 0 0 0,3 1 0 0 0,1 2 0 0 0,2 2 0 0 0,1 1 1 0 0,2 2-1 0 0,81-48 0 0 0,-45 38-36 0 0,2 4 0 0 0,1 3 1 0 0,2 4-1 0 0,109-28 1 0 0,-148 51 4 0 0,1 1 1 0 0,-1 3-1 0 0,1 2 1 0 0,0 2-1 0 0,50 3 1 0 0,-36 5 37 0 0,0 1 0 0 0,-1 3 0 0 0,83 27 0 0 0,154 68 203 0 0,-245-82-198 0 0,0 2 0 0 0,-2 2 0 0 0,71 53 0 0 0,-93-58-61 0 0,-2 1 0 0 0,-1 2 0 0 0,-1 0 0 0 0,-1 1 0 0 0,-1 2 0 0 0,-1 0 0 0 0,-2 1 0 0 0,28 59-1 0 0,-39-71-24 0 0,0 1-1 0 0,-1 0 0 0 0,-1 0 0 0 0,-1 0 1 0 0,0 1-1 0 0,-1-1 0 0 0,-1 1 0 0 0,-1 0 1 0 0,-1 0-1 0 0,-1 0 0 0 0,0 0 0 0 0,-1-1 1 0 0,-1 1-1 0 0,-1 0 0 0 0,-1-1 0 0 0,-9 25 0 0 0,3-16-25 0 0,-2 0 0 0 0,-1 0-1 0 0,-1-1 1 0 0,-1-1 0 0 0,-2 0-1 0 0,0-1 1 0 0,-1-2 0 0 0,-2 1-1 0 0,0-2 1 0 0,-1-1 0 0 0,-29 20-1 0 0,-155 95-200 0 0,144-96 174 0 0,-122 62-11 0 0,174-95 67 0 0,-129 51-77 0 0,39-18 143 0 0,76-27-62 0 0,12-6-11 0 0,1-1 1 0 0,-1 0-1 0 0,0 0 0 0 0,0-2 1 0 0,0 1-1 0 0,0-1 1 0 0,-24 2-1 0 0,36-5 14 0 0,-1 0 0 0 0,0 0 1 0 0,0 0-1 0 0,1 0 0 0 0,-1 0 1 0 0,0 0-1 0 0,0 0 0 0 0,1 0 1 0 0,-1-1-1 0 0,0 1 0 0 0,0 0 0 0 0,1 0 1 0 0,-1-1-1 0 0,0 1 0 0 0,1-1 1 0 0,-1 1-1 0 0,1 0 0 0 0,-1-1 0 0 0,0 1 1 0 0,1-1-1 0 0,-1 1 0 0 0,1-1 1 0 0,-1 0-1 0 0,1 1 0 0 0,-1-2 1 0 0,1 1-4 0 0,-1 0 1 0 0,1 0-1 0 0,0-1 1 0 0,0 1 0 0 0,-1 0-1 0 0,1-1 1 0 0,0 1 0 0 0,0 0-1 0 0,0 0 1 0 0,1-1 0 0 0,-1 1-1 0 0,0 0 1 0 0,0-1 0 0 0,1 1-1 0 0,0-1 1 0 0,0-2 13 0 0,1 0 0 0 0,0 0 0 0 0,1 0 0 0 0,-1 0 0 0 0,1 0 0 0 0,-1 1 0 0 0,1-1 0 0 0,0 1 0 0 0,1 0 0 0 0,-1 0 0 0 0,6-4 0 0 0,5-3 59 0 0,25-13 0 0 0,-35 21-67 0 0,10-4 49 0 0,-1 0 1 0 0,21-5-1 0 0,1-1 103 0 0,-15 5-58 0 0,1 1 1 0 0,-1 1-1 0 0,1 2 1 0 0,26-3-1 0 0,87 2 309 0 0,-112 4-321 0 0,-2 1-27 0 0,0 1-1 0 0,0 0 1 0 0,-1 2 0 0 0,21 6-1 0 0,75 28 268 0 0,-75-23-226 0 0,-1 2 0 0 0,0 2 0 0 0,-2 1 0 0 0,0 2 0 0 0,62 50 0 0 0,134 132 83 0 0,-204-177-157 0 0,141 150 82 0 0,4 45-27 0 0,182 308 0 0 0,-281-409-76 0 0,7-3 0 0 0,95 107 1 0 0,-140-185-17 0 0,1-1 0 0 0,2-3 0 0 0,73 53 0 0 0,-84-70-13 0 0,0-1 1 0 0,2-1-1 0 0,0-2 1 0 0,0-1-1 0 0,1-1 0 0 0,64 15 1 0 0,-77-25-108 0 0,0-1 1 0 0,0-1-1 0 0,0 0 0 0 0,0-1 1 0 0,0-2-1 0 0,0 0 1 0 0,-1 0-1 0 0,1-2 0 0 0,-1 0 1 0 0,1-2-1 0 0,-1 0 1 0 0,0 0-1 0 0,-1-2 0 0 0,0 0 1 0 0,0-1-1 0 0,-1-1 1 0 0,0-1-1 0 0,-1 0 0 0 0,0-1 1 0 0,22-22-1 0 0,-22 16-446 0 0,-1-1-1 0 0,0-1 1 0 0,-2 0-1 0 0,0-1 1 0 0,16-41 0 0 0,8-42-1319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3.17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29 435 8 0 0,'-13'-94'1057'0'0,"7"65"6"0"0,2 1 0 0 0,1-2 1 0 0,1 1-1 0 0,4-55 0 0 0,0 70-595 0 0,0 0 0 0 0,1 0 0 0 0,0 0 0 0 0,1 1 0 0 0,1 0 0 0 0,0 0 0 0 0,11-18 0 0 0,-16 30-435 0 0,0 0 1 0 0,1 0 0 0 0,-1 0-1 0 0,1 0 1 0 0,0 1 0 0 0,-1-1-1 0 0,1 0 1 0 0,-1 0 0 0 0,1 1 0 0 0,0-1-1 0 0,0 0 1 0 0,-1 1 0 0 0,1-1-1 0 0,0 1 1 0 0,0-1 0 0 0,0 1-1 0 0,0-1 1 0 0,0 1 0 0 0,0 0-1 0 0,0-1 1 0 0,0 1 0 0 0,0 0-1 0 0,0 0 1 0 0,-1 0 0 0 0,1 0-1 0 0,0 0 1 0 0,0 0 0 0 0,0 0-1 0 0,0 0 1 0 0,0 0 0 0 0,0 0-1 0 0,0 0 1 0 0,0 1 0 0 0,0-1-1 0 0,2 1 1 0 0,-1 0 20 0 0,0 0 0 0 0,0 1 0 0 0,0-1 0 0 0,0 1 0 0 0,-1 0 0 0 0,1-1 0 0 0,0 1 0 0 0,-1 0 0 0 0,1 0 1 0 0,-1 0-1 0 0,0 0 0 0 0,1 0 0 0 0,-1 0 0 0 0,1 4 0 0 0,31 110 895 0 0,-10-25-284 0 0,2-4 187 0 0,23 169 0 0 0,-13-47 27 0 0,104 344 0 0 0,-114-475-835 0 0,45 91 1 0 0,199 464-261 0 0,-173-344 34 0 0,24 62-426 0 0,-106-313 254 0 0,6 14-2295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3.55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186 1105 1648 0 0,'-36'18'6081'0'0,"-2"-4"-3041"0"0,22-9-2549 0 0,0 1 1 0 0,1 0-1 0 0,0 1 1 0 0,0 1-1 0 0,-14 10 1 0 0,28-18-494 0 0,1 0 0 0 0,0 1 0 0 0,-1-1 0 0 0,1 0 0 0 0,0 0 0 0 0,-1 1 0 0 0,1-1 0 0 0,0 0 0 0 0,0 1-1 0 0,-1-1 1 0 0,1 0 0 0 0,0 0 0 0 0,0 1 0 0 0,0-1 0 0 0,0 1 0 0 0,-1-1 0 0 0,1 0 0 0 0,0 1 0 0 0,0-1 0 0 0,0 0 0 0 0,0 1 0 0 0,0-1 0 0 0,0 1 0 0 0,0-1 0 0 0,0 0 0 0 0,0 1 0 0 0,0-1 0 0 0,0 1 0 0 0,9 9-6 0 0,16 1 125 0 0,-18-9-95 0 0,1 0 1 0 0,0 0-1 0 0,1-1 0 0 0,-1 0 0 0 0,0-1 0 0 0,0 1 0 0 0,0-2 1 0 0,0 1-1 0 0,12-3 0 0 0,7-3 168 0 0,38-14 0 0 0,-6 1 152 0 0,138-40 763 0 0,-9 1-26 0 0,24-13-305 0 0,-5-15-467 0 0,-45 18-95 0 0,-1-2-28 0 0,72-27-128 0 0,206-55 74 0 0,-301 107-125 0 0,198-37 0 0 0,-134 38 70 0 0,56-11-132 0 0,271-54-549 0 0,-452 92 367 0 0,29-7-1129 0 0,119-43 0 0 0,-196 56 686 0 0,67-26-3132 0 0,-43 11 1034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4.11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 1132 456 0 0,'-10'14'4170'0'0,"7"-13"-3909"0"0,-9 10 849 0 0,12-11-1108 0 0,0 1 0 0 0,0-1-1 0 0,0 1 1 0 0,-1-1-1 0 0,1 0 1 0 0,0 1-1 0 0,0-1 1 0 0,0 1 0 0 0,0-1-1 0 0,0 0 1 0 0,0 1-1 0 0,0-1 1 0 0,0 1-1 0 0,0-1 1 0 0,0 1 0 0 0,0-1-1 0 0,0 0 1 0 0,0 1-1 0 0,0-1 1 0 0,1 1-1 0 0,-1-1 1 0 0,0 0 0 0 0,0 1-1 0 0,0-1 1 0 0,1 1-1 0 0,-1-1 1 0 0,0 0-1 0 0,0 1 1 0 0,1-1 0 0 0,-1 0-1 0 0,0 0 1 0 0,1 1-1 0 0,4 5 85 0 0,10 7 48 0 0,-14-13-128 0 0,0 1-1 0 0,-1-1 1 0 0,1 0-1 0 0,0 0 1 0 0,0 1-1 0 0,-1-1 1 0 0,1 0-1 0 0,0 0 1 0 0,-1 0 0 0 0,1 0-1 0 0,0 0 1 0 0,-1 0-1 0 0,1 0 1 0 0,0 0-1 0 0,0 0 1 0 0,-1-1-1 0 0,1 1 1 0 0,0 0-1 0 0,-1 0 1 0 0,1-1 0 0 0,0 1-1 0 0,-1 0 1 0 0,1-1-1 0 0,-1 1 1 0 0,2-1-1 0 0,6-6 125 0 0,0 0-1 0 0,0-1 1 0 0,-1 0-1 0 0,12-15 0 0 0,21-40 579 0 0,-26 40-490 0 0,37-76 842 0 0,-22 46-152 0 0,43-71 815 0 0,-59 105-1426 0 0,0 1 0 0 0,1 0 0 0 0,1 1 0 0 0,21-19-1 0 0,13-4 17 0 0,2 2-1 0 0,2 1 0 0 0,1 4 0 0 0,2 1 0 0 0,102-40 0 0 0,16 7-159 0 0,-70 30-317 0 0,132-28 0 0 0,-187 52 60 0 0,217-64-1139 0 0,-212 59 810 0 0,261-92-6973 0 0,-274 90 6051 0 0,-2-3 174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4.71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516 626 320 0 0,'-48'32'11050'0'0,"32"-26"-9471"0"0,-25 14 1322 0 0,30-13-2626 0 0,0 0-1 0 0,1 1 1 0 0,0 0 0 0 0,0 1-1 0 0,1 0 1 0 0,-12 15 0 0 0,15-17-288 0 0,0 1 0 0 0,1 0 0 0 0,1 0 0 0 0,-1 0 0 0 0,1 1 0 0 0,0-1 0 0 0,1 1 0 0 0,0 0 0 0 0,1 0 0 0 0,-2 10 0 0 0,-2 36-113 0 0,1 60 1 0 0,8 57 16 0 0,0-73 3 0 0,18 245-515 0 0,15 1 327 0 0,-28-277 258 0 0,25 245 16 0 0,33 279 285 0 0,-19-176 561 0 0,-47-402-761 0 0,0-12-61 0 0,0-1 0 0 0,0 1 0 0 0,0 0 1 0 0,0-1-1 0 0,0 1 0 0 0,0-1 0 0 0,0 1 0 0 0,0-1 1 0 0,1 1-1 0 0,-1-1 0 0 0,1 1 0 0 0,-1-1 0 0 0,1 1 1 0 0,1 2-1 0 0,-2-11-18 0 0,-7-23-142 0 0,-11-32 0 0 0,0 2-162 0 0,-116-501-1766 0 0,86 313 1662 0 0,-107-637 800 0 0,80 91 1743 0 0,61 651-1809 0 0,-2-62 413 0 0,11 100-552 0 0,2 59-7 0 0,3-65 0 0 0,0 106-167 0 0,7-49 207 0 0,-6 50-170 0 0,0-1-1 0 0,0 0 0 0 0,0 1 1 0 0,1-1-1 0 0,0 1 0 0 0,0-1 1 0 0,0 1-1 0 0,4-6 1 0 0,-3 7-1 0 0,0 0 0 0 0,-1 1 1 0 0,1-1-1 0 0,0 1 0 0 0,0 0 1 0 0,1 0-1 0 0,-1 0 0 0 0,7-2 0 0 0,30-10 201 0 0,-31 11-216 0 0,11-2 4 0 0,1 2-1 0 0,-1 0 1 0 0,1 1-1 0 0,-1 1 1 0 0,1 1-1 0 0,26 3 1 0 0,23-1 74 0 0,52 2 25 0 0,0 5-1 0 0,165 34 1 0 0,82 15 94 0 0,-312-50-223 0 0,196 16 107 0 0,-121-14 2 0 0,334 25 2 0 0,-259-27-120 0 0,298-25-1 0 0,-333 4-158 0 0,-128 10-467 0 0,-1-2 0 0 0,70-17 0 0 0,-111 22 400 0 0,0-1 0 0 0,0 0 0 0 0,0 0 0 0 0,0 1 0 0 0,0-1-1 0 0,0-1 1 0 0,4-1 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4.98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60 598 3241 0 0,'-52'74'16117'0'0,"44"-71"-15592"0"0,84-28-244 0 0,253-75-106 0 0,-46 39-314 0 0,-43 13 37 0 0,41-8-148 0 0,312-47-286 0 0,-189 25 292 0 0,-44-9-1003 0 0,-261 60-2644 0 0,104-42-1 0 0,-155 48 2504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5.274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0 750 4193 0 0,'7'8'17397'0'0,"-3"-11"-17312"0"0,93-27-154 0 0,-48 16 58 0 0,23-3-8 0 0,135-15-1 0 0,-105 19-3 0 0,713-81-121 0 0,-582 79 125 0 0,29-2 32 0 0,-3-20-35 0 0,-87 0-340 0 0,280-99 1 0 0,-450 135 358 0 0,309-121-2021 0 0,-10-20-4155 0 0,-213 95 4053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5.79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76 567 3281 0 0,'-22'-20'14842'0'0,"18"20"-14497"0"0,0-1-283 0 0,0 1 1 0 0,1 0-1 0 0,-1 0 1 0 0,0 0 0 0 0,0 1-1 0 0,0-1 1 0 0,1 1-1 0 0,-5 1 1 0 0,8-2-68 0 0,-1 0 0 0 0,0 0 1 0 0,1 1-1 0 0,-1-1 0 0 0,0 0 0 0 0,1 1 1 0 0,-1-1-1 0 0,1 0 0 0 0,-1 1 1 0 0,1-1-1 0 0,-1 0 0 0 0,1 1 0 0 0,-1-1 1 0 0,1 1-1 0 0,0-1 0 0 0,-1 1 1 0 0,1-1-1 0 0,-1 1 0 0 0,1 0 1 0 0,0-1-1 0 0,0 1 0 0 0,-1-1 0 0 0,1 1 1 0 0,0 0-1 0 0,0-1 0 0 0,0 1 1 0 0,0 0-1 0 0,-1-1 0 0 0,1 1 0 0 0,0-1 1 0 0,0 1-1 0 0,0 0 0 0 0,1 1 1 0 0,0 1-28 0 0,0 0 1 0 0,0 0 0 0 0,1 0-1 0 0,-1 1 1 0 0,4 4 0 0 0,4 8-33 0 0,12 35-186 0 0,-3 1 1 0 0,-1 1-1 0 0,12 77 1 0 0,-17-62 144 0 0,2 84 1 0 0,-17 934 1084 0 0,7-664-844 0 0,1-341-89 0 0,4 0 0 0 0,4 0 0 0 0,37 127 0 0 0,-15-99-28 0 0,5-2-1 0 0,57 107 1 0 0,-51-130-6 0 0,4-1 1 0 0,3-3-1 0 0,4-2 0 0 0,108 115 1 0 0,-107-137-6 0 0,2-1 1 0 0,3-4 0 0 0,1-2-1 0 0,3-3 1 0 0,2-3 0 0 0,1-3-1 0 0,107 44 1 0 0,-87-50 39 0 0,2-3-1 0 0,1-5 1 0 0,161 25 0 0 0,-174-42-4 0 0,148-4 1 0 0,-171-8 0 0 0,0-2 0 0 0,-1-3 0 0 0,77-21-1 0 0,-52 6 57 0 0,128-57-1 0 0,-154 54-30 0 0,-1-4-1 0 0,-1-1 1 0 0,-2-3-1 0 0,-1-2 1 0 0,-2-2-1 0 0,45-46 1 0 0,-26 15 148 0 0,-3-3-1 0 0,-3-3 1 0 0,58-93 0 0 0,-67 83-23 0 0,-3-3 0 0 0,-5-1 0 0 0,37-107 0 0 0,-36 62 42 0 0,47-227 1 0 0,-33-33-56 0 0,-26-4-239 0 0,-18-99-198 0 0,-13 340 98 0 0,-12-134-48 0 0,-19 2 47 0 0,20 215-21 0 0,-28-104 0 0 0,23 129-149 0 0,-2 1 0 0 0,-3 1 0 0 0,-24-47 1 0 0,-46-60-2347 0 0,74 131 1555 0 0,-2 1 0 0 0,0 0-1 0 0,-2 2 1 0 0,-27-25 0 0 0,42 41 739 0 0,0 1 0 0 0,-1-1 0 0 0,1 1 0 0 0,-1 0 0 0 0,0 1 0 0 0,1-1 0 0 0,-1 1 0 0 0,0 0 1 0 0,-1 0-1 0 0,1 1 0 0 0,0-1 0 0 0,0 1 0 0 0,-1 0 0 0 0,1 0 0 0 0,-11 1 0 0 0,-17 3-1012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3:16.63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252 2170 4113 0 0,'38'14'14104'0'0,"-36"-8"-14053"0"0,0 0 0 0 0,-1-1 0 0 0,2 1-1 0 0,-1-1 1 0 0,1 0 0 0 0,0 0 0 0 0,0 0-1 0 0,0 0 1 0 0,1 0 0 0 0,-1-1 0 0 0,1 1 0 0 0,9 6-1 0 0,5 5-128 0 0,-1 1 0 0 0,-1 1 0 0 0,0 0 0 0 0,-1 1-1 0 0,-1 0 1 0 0,-1 1 0 0 0,-1 1 0 0 0,-1 0 0 0 0,0 0-1 0 0,13 42 1 0 0,1 34-551 0 0,22 191-1 0 0,-32 101 540 0 0,-40 235 726 0 0,3-172 108 0 0,23-219-534 0 0,2-82-137 0 0,5-21-95 0 0,-8-128 11 0 0,0 0-1 0 0,0 0 1 0 0,0 0-1 0 0,0 0 1 0 0,-1 1-1 0 0,1-1 1 0 0,-1 0-1 0 0,1 0 1 0 0,-2 3-1 0 0,2-5 8 0 0,-1 0 0 0 0,1 1-1 0 0,0-1 1 0 0,0 0 0 0 0,0 0-1 0 0,0 0 1 0 0,0 0-1 0 0,-1 1 1 0 0,1-1 0 0 0,0 0-1 0 0,0 0 1 0 0,0 0 0 0 0,-1 0-1 0 0,1 0 1 0 0,0 0 0 0 0,0 1-1 0 0,-1-1 1 0 0,1 0 0 0 0,0 0-1 0 0,0 0 1 0 0,0 0-1 0 0,-1 0 1 0 0,1 0 0 0 0,0 0-1 0 0,0 0 1 0 0,-1 0 0 0 0,1 0-1 0 0,0 0 1 0 0,0 0 0 0 0,-1 0-1 0 0,1 0 1 0 0,-1-1-13 0 0,0 0 0 0 0,0 1 0 0 0,0-1 1 0 0,0 0-1 0 0,1 1 0 0 0,-1-1 0 0 0,0 0 0 0 0,0 0 1 0 0,1 0-1 0 0,-1 1 0 0 0,0-3 0 0 0,-4-5-74 0 0,0-1-1 0 0,0 0 0 0 0,-3-12 1 0 0,-5-10-95 0 0,-31-64-305 0 0,-40-125-1 0 0,-144-702 1286 0 0,104-19 487 0 0,124 934-1271 0 0,-17-376 495 0 0,17 350-460 0 0,9-316 193 0 0,34-27-135 0 0,-24 272-70 0 0,49-161 0 0 0,26 10 82 0 0,-60 178 6 0 0,54-90 1 0 0,-79 153-117 0 0,22-39 53 0 0,2 1 0 0 0,59-70-1 0 0,-53 81 20 0 0,0 2 0 0 0,47-35 0 0 0,-55 51-37 0 0,2 1 0 0 0,0 1 0 0 0,63-28 0 0 0,-45 28-15 0 0,0 2 0 0 0,0 2 1 0 0,2 3-1 0 0,0 2 0 0 0,1 2 0 0 0,0 3 0 0 0,76-1 0 0 0,-41 9 13 0 0,144 21-1 0 0,-185-14-3 0 0,-1 2-1 0 0,-1 2 1 0 0,0 2 0 0 0,77 35-1 0 0,-82-28 10 0 0,-1 0 0 0 0,-1 3 0 0 0,-1 1 0 0 0,55 48 0 0 0,-60-41-15 0 0,-1 2 0 0 0,-1 1 0 0 0,-2 1 0 0 0,-2 1 0 0 0,-1 2 1 0 0,-2 0-1 0 0,-2 2 0 0 0,30 75 0 0 0,-34-65-25 0 0,-2 1-1 0 0,-3 0 1 0 0,-2 1 0 0 0,-2 0-1 0 0,-2 1 1 0 0,-3 0 0 0 0,-3 66 0 0 0,-8-31-39 0 0,-4 0 0 0 0,-3 0 1 0 0,-4-1-1 0 0,-42 119 0 0 0,-158 328-110 0 0,88-289 24 0 0,93-187 70 0 0,-3-2 1 0 0,-47 52-1 0 0,67-86 17 0 0,0-1 0 0 0,-1-1 0 0 0,-1-1 0 0 0,-1-1-1 0 0,-45 28 1 0 0,64-44 20 0 0,2-2-2 0 0,0 0 0 0 0,0 1-1 0 0,0-1 1 0 0,-1 0 0 0 0,1 0-1 0 0,0-1 1 0 0,0 1 0 0 0,-1 0 0 0 0,1-1-1 0 0,0 1 1 0 0,-5-1 0 0 0,6 0-2 0 0,1-1 1 0 0,-1 1 0 0 0,1-1 0 0 0,-1 1-1 0 0,1 0 1 0 0,-1-1 0 0 0,1 1 0 0 0,0-1-1 0 0,-1 0 1 0 0,1 1 0 0 0,-1-1 0 0 0,1 1-1 0 0,0-1 1 0 0,0 0 0 0 0,-1 1 0 0 0,1-1-1 0 0,0 0 1 0 0,0 1 0 0 0,0-1 0 0 0,0 0-1 0 0,0 1 1 0 0,0-1 0 0 0,0-1 0 0 0,-1-16-200 0 0,2 11 175 0 0,1 0 1 0 0,0 1-1 0 0,1-1 1 0 0,-1 1-1 0 0,1 0 1 0 0,0-1-1 0 0,1 1 1 0 0,0 1-1 0 0,4-7 1 0 0,7-6 1 0 0,22-21 0 0 0,-26 29 13 0 0,-4 3 49 0 0,1 1-1 0 0,0 0 1 0 0,0 0 0 0 0,1 1 0 0 0,-1 0 0 0 0,13-5-1 0 0,0 1 98 0 0,37-9-1 0 0,-41 14-70 0 0,0 1 0 0 0,1 1 0 0 0,-1 0 0 0 0,1 1 0 0 0,-1 1 1 0 0,1 1-1 0 0,-1 0 0 0 0,1 1 0 0 0,-1 1 0 0 0,34 11 0 0 0,-20-3 52 0 0,-1 1-1 0 0,0 2 1 0 0,0 1-1 0 0,53 37 1 0 0,151 137 257 0 0,-14 21-170 0 0,-129-120-122 0 0,59 64 190 0 0,44 43 19 0 0,51 18 63 0 0,-173-157-170 0 0,121 74-1 0 0,-69-61-23 0 0,146 59 1 0 0,-189-97-134 0 0,3-3 1 0 0,171 36-1 0 0,-179-53-40 0 0,0-4 0 0 0,103 0 0 0 0,-126-10-118 0 0,1-3 1 0 0,-1-2-1 0 0,-1-2 1 0 0,62-18-1 0 0,-87 18-404 0 0,-1-1-1 0 0,-1-2 1 0 0,1 0-1 0 0,-2-2 1 0 0,0-1 0 0 0,0-1-1 0 0,-2-1 1 0 0,0 0-1 0 0,0-2 1 0 0,-2-1-1 0 0,27-31 1 0 0,2-13-1498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47.769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83943.75"/>
      <inkml:brushProperty name="anchorY" value="-211023.95313"/>
      <inkml:brushProperty name="scaleFactor" value="0.5"/>
    </inkml:brush>
  </inkml:definitions>
  <inkml:trace contextRef="#ctx0" brushRef="#br0">0 1 0 0 0,'0'0'0'0'0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5.9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291 1031 512 0 0,'-290'164'14399'0'0,"338"-184"-12422"0"0,234-50 1876 0 0,-143 39-2771 0 0,269-59 1092 0 0,-48 11-1099 0 0,355-92 37 0 0,172-45-848 0 0,-232 53-195 0 0,-420 104 2 0 0,-61 15-23 0 0,198-47-6 0 0,-85 33-60 0 0,142-12-50 0 0,-8 38-305 0 0,-366 31-15 0 0,104 14-1 0 0,-130-8 43 0 0,0 1 0 0 0,0 1-1 0 0,-1 2 1 0 0,-1 1-1 0 0,31 15 1 0 0,-47-19-102 0 0,0 0 1 0 0,0 1 0 0 0,0 1-1 0 0,-1-1 1 0 0,0 2 0 0 0,0-1-1 0 0,-1 1 1 0 0,12 16-1 0 0,8 19-2197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6.8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61 8 0 0,'45'-61'13539'0'0,"-43"63"-13387"0"0,2 5 369 0 0,0-1 0 0 0,0 1-1 0 0,-1 0 1 0 0,0 1 0 0 0,5 14 0 0 0,7 44 806 0 0,-8-31-870 0 0,43 228 1818 0 0,-30-142-1832 0 0,83 505 238 0 0,-79-487-671 0 0,34 218-178 0 0,-52-313-124 0 0,-3 0 0 0 0,-1 0-1 0 0,-2 0 1 0 0,-6 47 0 0 0,5-86 23 0 0,1 0 0 0 0,-1 0-1 0 0,-1 0 1 0 0,1-1 0 0 0,-3 6-1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7.27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113 444 576 0 0,'-66'-57'8783'0'0,"40"33"-6638"0"0,24 21-1864 0 0,0 0-1 0 0,0 0 1 0 0,0 1 0 0 0,0-1 0 0 0,0 0-1 0 0,1-1 1 0 0,-1 1 0 0 0,1 0 0 0 0,0 0 0 0 0,0-1-1 0 0,0 1 1 0 0,1-1 0 0 0,-1 1 0 0 0,0-6-1 0 0,1 2-38 0 0,1 0 0 0 0,-1 0-1 0 0,1 1 1 0 0,0-1-1 0 0,1 0 1 0 0,-1 0-1 0 0,1 1 1 0 0,1 0 0 0 0,-1-1-1 0 0,1 1 1 0 0,0 0-1 0 0,1 0 1 0 0,5-8-1 0 0,0 2-32 0 0,1 1 0 0 0,0 1 0 0 0,1-1 0 0 0,0 2-1 0 0,0-1 1 0 0,1 2 0 0 0,0-1 0 0 0,24-11 0 0 0,0 4 106 0 0,1 1 1 0 0,40-11-1 0 0,-32 12-16 0 0,1 3 0 0 0,0 1 0 0 0,88-7-1 0 0,22 16 235 0 0,-118 3-385 0 0,-1 2 0 0 0,43 9 1 0 0,-33-1-27 0 0,-1 2 0 0 0,-1 2 0 0 0,0 2 0 0 0,-1 1 0 0 0,-1 3 1 0 0,75 51-1 0 0,-63-33 6 0 0,-3 1 1 0 0,-1 3-1 0 0,57 64 1 0 0,-78-72-52 0 0,-1 0 1 0 0,-2 2-1 0 0,-2 0 1 0 0,-1 2-1 0 0,31 72 1 0 0,-39-71-10 0 0,-2 1 0 0 0,-1 1 1 0 0,-3 0-1 0 0,-1 0 0 0 0,-2 1 1 0 0,-2 0-1 0 0,-2 1 0 0 0,-2-1 1 0 0,-2 1-1 0 0,-1-1 1 0 0,-3 0-1 0 0,-2 0 0 0 0,-1 0 1 0 0,-22 64-1 0 0,18-78 1 0 0,-1-1 1 0 0,-2 0-1 0 0,-1 0 1 0 0,-33 44-1 0 0,21-36 12 0 0,-2-2 0 0 0,-59 53 0 0 0,42-49-69 0 0,-2-1 0 0 0,-2-3 1 0 0,-1-2-1 0 0,-2-2 0 0 0,-1-3 1 0 0,-1-2-1 0 0,-116 36 0 0 0,145-54-35 0 0,-270 73-329 0 0,226-66 44 0 0,0-2 1 0 0,-90 3 0 0 0,139-15 63 0 0,-30-3 0 0 0,44 1 130 0 0,0 0 1 0 0,0-1-1 0 0,0 1 0 0 0,0-2 0 0 0,1 1 1 0 0,-1-1-1 0 0,-7-4 0 0 0,13 6 68 0 0,1 0 0 0 0,-1 0 1 0 0,1 0-1 0 0,0 0 0 0 0,-1 0 0 0 0,1-1 1 0 0,0 1-1 0 0,-1 0 0 0 0,1-1 0 0 0,0 1 1 0 0,0 0-1 0 0,0-1 0 0 0,0 0 0 0 0,1 1 1 0 0,-1-1-1 0 0,0 1 0 0 0,0-3 0 0 0,0 1-41 0 0,1 0 0 0 0,0 0-1 0 0,0 0 1 0 0,0 0 0 0 0,0 0 0 0 0,0 0-1 0 0,0 0 1 0 0,1 0 0 0 0,1-5-1 0 0,1-1-171 0 0,0 0 1 0 0,1 1-1 0 0,0-1 0 0 0,1 0 0 0 0,9-11 0 0 0,80-97-4874 0 0,-63 82 1109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7.86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260 387 8 0 0,'47'-78'17031'0'0,"-50"104"-14992"0"0,3 32-1500 0 0,0-45 62 0 0,17 385 2275 0 0,19-98-2229 0 0,-23-235-586 0 0,2 0 0 0 0,38 97 0 0 0,-31-107-45 0 0,-20-53-93 0 0,-2-6 19 0 0,-3-7-35 0 0,-5-12-159 0 0,-6-23 0 0 0,1 0-90 0 0,-10-22-80 0 0,-70-203-909 0 0,-20 7 473 0 0,45 142 717 0 0,32 50 129 0 0,16 40-3 0 0,-23-56 1 0 0,38 74 75 0 0,0 0 0 0 0,0-1 0 0 0,1 0 0 0 0,1 0 0 0 0,1 0 0 0 0,-2-28 0 0 0,4 39-8 0 0,0 0 0 0 0,1 0 0 0 0,-1 0 0 0 0,1 0 0 0 0,-1 0 0 0 0,1 1 0 0 0,0-1 0 0 0,1 0 0 0 0,-1 0 0 0 0,1 1 0 0 0,-1-1-1 0 0,1 1 1 0 0,0 0 0 0 0,0-1 0 0 0,1 1 0 0 0,-1 0 0 0 0,1 0 0 0 0,-1 0 0 0 0,1 0 0 0 0,0 1 0 0 0,5-4 0 0 0,4-3 85 0 0,1 1 0 0 0,0 0 1 0 0,0 1-1 0 0,1 1 1 0 0,0 0-1 0 0,16-5 0 0 0,-5 2 62 0 0,21-7-3 0 0,1 3 1 0 0,0 2 0 0 0,0 1-1 0 0,1 3 1 0 0,58-1-1 0 0,15-3 145 0 0,33-1-38 0 0,105 17 9 0 0,-42 3-85 0 0,-201-9-218 0 0,0-1-1 0 0,0 0 1 0 0,0-1-1 0 0,-1-1 1 0 0,1-1-1 0 0,-1 0 1 0 0,0-1-1 0 0,16-9 1 0 0,-23 11 13 0 0,-6 2-92 0 0,1 1 1 0 0,-1-1 0 0 0,1 1-1 0 0,0 0 1 0 0,5-2-1 0 0,-8 3 35 0 0,0 0-1 0 0,1 0 1 0 0,-1 0-1 0 0,1 0 1 0 0,-1 0-1 0 0,1 0 1 0 0,-1 0-1 0 0,0 1 1 0 0,1-1-1 0 0,-1 0 1 0 0,1 0 0 0 0,-1 0-1 0 0,0 0 1 0 0,1 1-1 0 0,-1-1 1 0 0,0 0-1 0 0,1 0 1 0 0,-1 1-1 0 0,0-1 1 0 0,1 0-1 0 0,-1 0 1 0 0,0 1-1 0 0,1-1 1 0 0,-1 0-1 0 0,0 1 1 0 0,0-1-1 0 0,0 1 1 0 0,1-1-1 0 0,-1 0 1 0 0,0 1-1 0 0,0-1 1 0 0,0 1-1 0 0,0-1 1 0 0,0 0-1 0 0,0 1 1 0 0,0-1-1 0 0,0 1 1 0 0,0-1 0 0 0,0 0-1 0 0,0 1 1 0 0,0-1-1 0 0,0 1 1 0 0,0-1-1 0 0,0 1 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8.13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 1 8 0 0,'-42'76'12694'0'0,"46"-75"-12463"0"0,2 1 213 0 0,0-1 0 0 0,0 0 0 0 0,0-1 0 0 0,1 1 0 0 0,5-2 0 0 0,62-10 1754 0 0,25-2-650 0 0,278-26-223 0 0,-322 33-1824 0 0,105 2 0 0 0,-107 5-3297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8.40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0 343 272 0 0,'10'26'13125'0'0,"-7"-26"-12817"0"0,7 2 634 0 0,1-1 0 0 0,16 0 1 0 0,14-2 4 0 0,0-2 0 0 0,0-2 0 0 0,0-1 0 0 0,-1-3 0 0 0,61-20 0 0 0,-45 10-374 0 0,132-40 760 0 0,-148 49-1019 0 0,0 1 1 0 0,78-5 0 0 0,43 12-49 0 0,79-5-163 0 0,-205 4-456 0 0,0-2 0 0 0,0-2 0 0 0,-1-1 0 0 0,0-1 0 0 0,-1-2 0 0 0,52-24 0 0 0,101-60-6986 0 0,-134 69 4015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4:49.04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1176 118 8 0 0,'-19'-71'15998'0'0,"-25"49"-12527"0"0,34 17-3016 0 0,-1 1 0 0 0,1 1 1 0 0,-1 0-1 0 0,0 0 0 0 0,0 1 1 0 0,0 0-1 0 0,-16 0 1 0 0,8 2-164 0 0,1 0 1 0 0,0 2-1 0 0,-1 0 1 0 0,-34 8 0 0 0,0 6-6 0 0,1 2 0 0 0,0 2 0 0 0,1 2 0 0 0,-65 40 0 0 0,91-46-230 0 0,-1 0 24 0 0,0 1 0 0 0,-24 22 0 0 0,26-17-35 0 0,2 0 0 0 0,0 2 1 0 0,1 1-1 0 0,-26 40 1 0 0,31-38-40 0 0,1 1-1 0 0,1 1 1 0 0,2 0 0 0 0,0 1 0 0 0,-6 32 0 0 0,15-47 15 0 0,-2 27 0 0 0,4-26-23 0 0,1-11 6 0 0,-1 0 0 0 0,1 0 0 0 0,1 0 0 0 0,-1 1 0 0 0,1-1 1 0 0,-1 0-1 0 0,1 0 0 0 0,1 0 0 0 0,-1 0 0 0 0,1 0 0 0 0,0-1 0 0 0,0 1 0 0 0,0 0 1 0 0,1-1-1 0 0,0 1 0 0 0,0-1 0 0 0,0 0 0 0 0,0 0 0 0 0,0 0 0 0 0,1 0 1 0 0,0-1-1 0 0,0 1 0 0 0,0-1 0 0 0,0 0 0 0 0,0 0 0 0 0,10 4 0 0 0,8 3 12 0 0,1-1-1 0 0,0-1 0 0 0,0-1 0 0 0,1-1 0 0 0,27 4 1 0 0,124 5-31 0 0,-169-15 13 0 0,50 4 28 0 0,0 2 0 0 0,57 13 0 0 0,-88-13-29 0 0,1 1 0 0 0,-1 1 1 0 0,-1 2-1 0 0,0 0 1 0 0,0 2-1 0 0,37 24 0 0 0,-52-30 19 0 0,20 14 7 0 0,0 1 1 0 0,-2 1 0 0 0,32 32 0 0 0,-52-46-8 0 0,1 1 0 0 0,-1 1 0 0 0,-1-1 0 0 0,0 1 0 0 0,9 19 0 0 0,-12-21 10 0 0,-1-1-1 0 0,1 1 1 0 0,-1-1 0 0 0,-1 1-1 0 0,0 0 1 0 0,0 0 0 0 0,0 0-1 0 0,-1 0 1 0 0,-1 12 0 0 0,0-13 6 0 0,-1 0 0 0 0,1 0 1 0 0,-2 0-1 0 0,1 0 1 0 0,0-1-1 0 0,-1 1 0 0 0,-1-1 1 0 0,1 0-1 0 0,-1 0 1 0 0,0 0-1 0 0,0 0 1 0 0,-6 6-1 0 0,-1-1 72 0 0,0-1-1 0 0,-1 0 1 0 0,0 0-1 0 0,-20 12 1 0 0,1-6 168 0 0,0-2-1 0 0,-1 0 1 0 0,-62 15 0 0 0,14-3-72 0 0,-195 63 83 0 0,3 0-290 0 0,204-64-30 0 0,33-11-83 0 0,-1-1 0 0 0,-63 13-1 0 0,92-25 77 0 0,-11 3-373 0 0,-30 0 0 0 0,48-4 380 0 0,-1 0 0 0 0,0 0 0 0 0,1 0 0 0 0,-1 0 0 0 0,0 0 0 0 0,1 0 0 0 0,-1-1 0 0 0,1 1 0 0 0,-1 0 0 0 0,0 0 0 0 0,1-1 0 0 0,-1 1 0 0 0,1 0 0 0 0,-1 0 0 0 0,1-1 0 0 0,-1 1 0 0 0,1-1-1 0 0,-1 1 1 0 0,1 0 0 0 0,-1-1 0 0 0,1 1 0 0 0,0-1 0 0 0,-1 1 0 0 0,1-1 0 0 0,0 0 0 0 0,-1 0 0 0 0,-3-17-2083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20.01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24787 1 8 0 0,'-147'6'-9'0'0,"116"-3"156"0"0,1 2 2 0 0,-53 15-1 0 0,51-10 39 0 0,0 2 0 0 0,1 2 0 0 0,0 0 0 0 0,-34 23 0 0 0,-192 130 955 0 0,11 17-361 0 0,-326 318 1235 0 0,408-348-1427 0 0,-156 153 105 0 0,243-228-606 0 0,-159 158 52 0 0,-305 335 20 0 0,-43 53 135 0 0,45-49-270 0 0,-185 194 126 0 0,288-310-158 0 0,122-126-9 0 0,174-188 36 0 0,-195 201 164 0 0,-1195 1188 1301 0 0,852-859-912 0 0,481-479-408 0 0,-435 404 185 0 0,100-98-33 0 0,-649 624 226 0 0,814-796-525 0 0,88-82 20 0 0,-288 270 219 0 0,-520 467-38 0 0,422-406-205 0 0,19-17 92 0 0,313-265-117 0 0,-374 322 29 0 0,295-277 18 0 0,-301 256-49 0 0,244-188 84 0 0,-118 101-161 0 0,-71 24 171 0 0,-419 330-46 0 0,1039-833-26 0 0,-532 443-48 0 0,-11-22 42 0 0,443-353 37 0 0,-547 424-72 0 0,386-274-5 0 0,-497 411-162 0 0,-23-28-125 0 0,281-217-98 0 0,13 23-791 0 0,185-167-1582 0 0,167-138 1017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25.96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11681 8118 512 0 0,'-23'3'1064'0'0,"0"0"-1"0"0,0-2 1 0 0,0 0 0 0 0,0-1-1 0 0,-23-4 1 0 0,-6-4 907 0 0,-54-14 0 0 0,69 11-1935 0 0,1-1 0 0 0,0-1 1 0 0,1-3-1 0 0,1 0 0 0 0,0-2 0 0 0,1-2 1 0 0,1-1-1 0 0,-31-27 0 0 0,15 5 16 0 0,2-3 0 0 0,-44-56 0 0 0,53 59-32 0 0,-37-44 60 0 0,-81-89 441 0 0,-75-37 408 0 0,-113-55 237 0 0,261 209-939 0 0,-282-187 322 0 0,107 77-374 0 0,59 37-74 0 0,-82-43-26 0 0,-84-53 57 0 0,-71-51 120 0 0,78 68 515 0 0,-10 17 224 0 0,306 163-832 0 0,-758-430 1088 0 0,481 264-1013 0 0,150 90-89 0 0,-361-239 50 0 0,221 110-137 0 0,11-13 167 0 0,-315-336 44 0 0,203 178-172 0 0,-21 52-73 0 0,276 225 3 0 0,-205-151 7 0 0,85 63-16 0 0,-1-14-26 0 0,-69-52-24 0 0,175 146 44 0 0,-294-202-493 0 0,261 201-139 0 0,-305-202-3946 0 0,400 255 2217 0 0,-2 3-352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29.91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1 0 512 0 0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47.816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84578.75"/>
      <inkml:brushProperty name="anchorY" value="-211658.95313"/>
      <inkml:brushProperty name="scaleFactor" value="0.5"/>
    </inkml:brush>
  </inkml:definitions>
  <inkml:trace contextRef="#ctx0" brushRef="#br0">25 0 0 0 0,'0'0'0'0'0,"-2"2"0"0"0,-3 3 0 0 0,-4 1 0 0 0,1 0 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7.84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65 0 512 0 0,'-19'10'1116'0'0,"14"-9"79"0"0,1 0 0 0 0,-1-1 0 0 0,0 1 0 0 0,-7-1 0 0 0,11 0-1115 0 0,1 0 0 0 0,0 0 0 0 0,-1 0 0 0 0,1 0 0 0 0,-1-1 0 0 0,1 1 0 0 0,-1 0 0 0 0,1 0 0 0 0,-1 0 0 0 0,1 0 1 0 0,-1 1-1 0 0,1-1 0 0 0,-1 0 0 0 0,1 0 0 0 0,-1 0 0 0 0,1 0 0 0 0,0 0 0 0 0,-1 1 0 0 0,1-1 0 0 0,-1 0 0 0 0,1 0 0 0 0,0 1 0 0 0,-1-1 0 0 0,1 0 0 0 0,-1 1 0 0 0,1-1 0 0 0,0 0 0 0 0,-1 1 0 0 0,1-1 1 0 0,0 0-1 0 0,0 1 0 0 0,-1-1 0 0 0,1 1 0 0 0,0-1 0 0 0,0 1 0 0 0,0-1 0 0 0,-1 1 0 0 0,16 4 1075 0 0,-2-2-891 0 0,0 0 0 0 0,1-1 0 0 0,-1-1 0 0 0,1 0 0 0 0,25-2 1 0 0,-6 1-48 0 0,151-13 509 0 0,-26 0-311 0 0,-16 12 134 0 0,185 20 0 0 0,530 97 992 0 0,-389-52-1042 0 0,907 114-96 0 0,-810-128-421 0 0,-426-39 11 0 0,1099 57-374 0 0,-898-53 87 0 0,-325-14 274 0 0,539 18-1454 0 0,-265-18 251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9.4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135 515 2128 0 0,'-18'-1'2437'0'0,"0"-1"-1"0"0,1 0 0 0 0,-24-7 0 0 0,6 1-1553 0 0,30 5 984 0 0,16 2-1164 0 0,17 2-294 0 0,4 1 110 0 0,64-3 1 0 0,-29-1-148 0 0,149-7 853 0 0,147 1 336 0 0,444 12 653 0 0,-626-4-1864 0 0,536-3 670 0 0,-297 0-549 0 0,152-4 57 0 0,-314 0-397 0 0,329-17 259 0 0,-576 23-381 0 0,560-48 363 0 0,-3-26-10 0 0,-340 37-220 0 0,335-59 47 0 0,537-45 167 0 0,-1082 141-355 0 0,521-28 226 0 0,-29 29-6 0 0,-359 6-21 0 0,271 47 0 0 0,-286-32-113 0 0,-12-2-40 0 0,79 8-78 0 0,-178-24-82 0 0,29 6 1 0 0,17 3-357 0 0,-62-11 186 0 0,1 0 1 0 0,-1-1 0 0 0,0-1-1 0 0,0 0 1 0 0,17-3-1 0 0,-10-1-1860 0 0,0 0-1 0 0,0-1 1 0 0,23-13 0 0 0,0-2-3247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18.5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48 8 0 0,'1'3'0'0'0,"1"-6"0"0"0,0-5 0 0 0,-2-28 0 0 0,0 36 0 0 0,0 0 0 0 0,0 0 0 0 0,0 0 0 0 0,0 0 0 0 0,0-1 0 0 0,0 1 0 0 0,0 0 0 0 0,0 0 0 0 0,0 0 0 0 0,0 0 0 0 0,0-1 0 0 0,0 1 0 0 0,0 0 0 0 0,0 0 0 0 0,0 0 0 0 0,0 0 0 0 0,1 0 0 0 0,-1-1 0 0 0,0 1 0 0 0,0 0 0 0 0,0 0 0 0 0,0 0 0 0 0,0 0 0 0 0,0 0 0 0 0,1 0 0 0 0,-1 0 0 0 0,0 0 0 0 0,0-1 0 0 0,0 1 0 0 0,0 0 0 0 0,0 0 0 0 0,1 0 0 0 0,-1 0 0 0 0,0 0 0 0 0,0 0 0 0 0,0 0 0 0 0,0 0 0 0 0,1 0 0 0 0,-1 0 0 0 0,0 0 0 0 0,0 0 0 0 0,0 0 0 0 0,0 0 0 0 0,1 0 0 0 0,-1 0 0 0 0,0 0 0 0 0,0 0 0 0 0,0 0 0 0 0,0 1 0 0 0,1-1 0 0 0,6 3 0 0 0,-5 0 0 0 0,1 0 0 0 0,-1 0 0 0 0,1-1 0 0 0,-1 1 0 0 0,2 5 0 0 0,-3-7 0 0 0,-1 0 0 0 0,0-1 0 0 0,1 1 0 0 0,-1 0 0 0 0,0 0 0 0 0,0 0 0 0 0,0-1 0 0 0,0 1 0 0 0,0 0 0 0 0,0 0 0 0 0,0 0 0 0 0,0 0 0 0 0,0-1 0 0 0,0 1 0 0 0,0 0 0 0 0,-1 1 0 0 0,1 3 0 0 0,9-3 0 0 0,-5-2 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25.53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62 186 8 0 0,'-1'1'140'0'0,"0"-1"0"0"0,0 0-1 0 0,1 0 1 0 0,-1 0 0 0 0,0-1 0 0 0,0 1 0 0 0,1 0 0 0 0,-1 0-1 0 0,0 0 1 0 0,0 0 0 0 0,1-1 0 0 0,-1 1 0 0 0,0 0 0 0 0,1-1-1 0 0,-1 1 1 0 0,0 0 0 0 0,1-1 0 0 0,-1 1 0 0 0,1-1 0 0 0,-1 1-1 0 0,0-2 1 0 0,-4-15 3296 0 0,3 9-3647 0 0,-15-112 3591 0 0,16 117-3235 0 0,1 0-1 0 0,-1 0 1 0 0,0 0 0 0 0,-1 0 0 0 0,1-1 0 0 0,-1 1 0 0 0,1 1-1 0 0,-1-1 1 0 0,-3-4 0 0 0,4 6 87 0 0,1 1-205 0 0,0 0 0 0 0,0 0 1 0 0,0 0-1 0 0,0 0 0 0 0,-1 0 0 0 0,1 0 0 0 0,0 0 1 0 0,0 0-1 0 0,0 0 0 0 0,-1 0 0 0 0,1 0 0 0 0,0 1 1 0 0,0-1-1 0 0,0 0 0 0 0,0 0 0 0 0,0 0 0 0 0,-1 0 1 0 0,1 0-1 0 0,0 0 0 0 0,0 0 0 0 0,0 0 0 0 0,0 1 1 0 0,0-1-1 0 0,0 0 0 0 0,0 0 0 0 0,-1 0 0 0 0,1 0 1 0 0,0 1-1 0 0,0-1 0 0 0,0 0 0 0 0,0 0 0 0 0,0 0 1 0 0,0 0-1 0 0,0 1 0 0 0,0-1 0 0 0,0 0 0 0 0,0 0 1 0 0,0 0-1 0 0,0 0 0 0 0,0 1 0 0 0,0-1 0 0 0,0 0 1 0 0,0 13 256 0 0,0 0 1 0 0,1 0-1 0 0,1-1 0 0 0,0 1 1 0 0,1 0-1 0 0,6 17 1 0 0,-3-14-61 0 0,5 8 176 0 0,16 28 447 0 0,-10-7-406 0 0,-13-30-351 0 0,-1-4 46 0 0,0 0 1 0 0,0 12-1 0 0,1 2-3 0 0,11 68 444 0 0,-8-40-316 0 0,27 135 544 0 0,6 2-354 0 0,4-42-332 0 0,-14-54-67 0 0,-8-23 25 0 0,17 63 5 0 0,64 455 739 0 0,-99-551-746 0 0,14 188 374 0 0,-14-74-246 0 0,2-14-26 0 0,-2-77-129 0 0,7 39 42 0 0,-2-35-21 0 0,-1 16-23 0 0,14 93 111 0 0,26 100-11 0 0,-20-94-55 0 0,-9-54-63 0 0,-4 27-69 0 0,-6-31 147 0 0,33 220-71 0 0,-22-243 2 0 0,-1-3-119 0 0,-11-45 154 0 0,2 23-58 0 0,-7-53-25 0 0,6 28-1 0 0,0-6 67 0 0,0 15-59 0 0,4 109-1 0 0,-9-22 5 0 0,1-65 15 0 0,-5-78-19 0 0,0 0 1 0 0,0 0 0 0 0,0 0-1 0 0,1 0 1 0 0,-1 0 0 0 0,1-1-1 0 0,-1 1 1 0 0,2 2 0 0 0,2 13 91 0 0,-4-16-89 0 0,0-1 0 0 0,1 1 0 0 0,-1 0 0 0 0,0 0-1 0 0,0-1 1 0 0,1 1 0 0 0,-1 0 0 0 0,0 0 0 0 0,1-1-1 0 0,-1 1 1 0 0,1 0 0 0 0,-1-1 0 0 0,1 1-1 0 0,-1-1 1 0 0,1 1 0 0 0,0-1 0 0 0,0 1 0 0 0,0 0 4 0 0,0 0 1 0 0,0 0 0 0 0,0 0 0 0 0,0 0 0 0 0,0 0 0 0 0,-1 0-1 0 0,1 0 1 0 0,0 1 0 0 0,-1-1 0 0 0,1 0 0 0 0,0 2-1 0 0,10 15-46 0 0,-1-2 37 0 0,1 7 49 0 0,-2-5-5 0 0,15 24 0 0 0,-22-39-42 0 0,-1 1 1 0 0,1-1-1 0 0,-1 1 0 0 0,3 7 1 0 0,4 11-35 0 0,-8-22 35 0 0,5 8 12 0 0,-5-7-4 0 0,1-1-1 0 0,-1 0 1 0 0,0 0-1 0 0,0 0 1 0 0,0 0-1 0 0,1 0 1 0 0,-1 1-1 0 0,0-1 1 0 0,0 0-1 0 0,0 0 1 0 0,1 0-1 0 0,-1 0 1 0 0,0 0-1 0 0,0 0 1 0 0,1 0-1 0 0,-1 0 1 0 0,0 0-1 0 0,0 0 1 0 0,0 0 0 0 0,1 0-1 0 0,-1 0 1 0 0,0 0-1 0 0,0 0 1 0 0,1 0-1 0 0,-1 0 1 0 0,0 0-1 0 0,0 0 1 0 0,0 0-1 0 0,1-1 1 0 0,-1 1-1 0 0,0 0 1 0 0,0 0-1 0 0,0 0 1 0 0,1 0-1 0 0,-1 0 1 0 0,0-1-1 0 0,0 1 1 0 0,0 0-1 0 0,0 0 1 0 0,1 0 0 0 0,-1 0-1 0 0,0-1 1 0 0,0 1-1 0 0,2-2-1 0 0,0-1 0 0 0,0 1 1 0 0,0 0-1 0 0,1 0 0 0 0,-1 1 0 0 0,1-1 0 0 0,-1 0 0 0 0,1 1 0 0 0,-1 0 1 0 0,1-1-1 0 0,0 1 0 0 0,0 0 0 0 0,0 1 0 0 0,0-1 0 0 0,-1 0 0 0 0,7 0 0 0 0,40-3-12 0 0,46 0 149 0 0,-92 3-128 0 0,1 1-1 0 0,-1-1 0 0 0,1 1 1 0 0,-1-1-1 0 0,0 0 0 0 0,1 0 1 0 0,-1-1-1 0 0,0 1 1 0 0,0-1-1 0 0,6-3 0 0 0,-1-1 35 0 0,0 0 0 0 0,11-12 0 0 0,7-19 14 0 0,-6 16-17 0 0,-2-1-1 0 0,23-36 1 0 0,-10 20-7 0 0,-23 28-27 0 0,1 0-1 0 0,12-11 1 0 0,10-11 12 0 0,3-4 51 0 0,-12 17-21 0 0,-15 13-32 0 0,0-1 0 0 0,-1 1 0 0 0,1-1 0 0 0,5-9 0 0 0,-5 8-12 0 0,0 0-1 0 0,0 0 0 0 0,1 0 0 0 0,16-13 0 0 0,10-8 6 0 0,-14 9 73 0 0,38-28-1 0 0,-15 17-93 0 0,0 1 29 0 0,-13 8 32 0 0,-20 16-56 0 0,-1-1 1 0 0,12-11-1 0 0,-6 3 11 0 0,1 0 0 0 0,0 0 0 0 0,1 2 0 0 0,1 0 0 0 0,21-11 0 0 0,39-24 84 0 0,0 0-60 0 0,-42 29-60 0 0,-21 10 61 0 0,1 1 0 0 0,0 1 0 0 0,18-7 0 0 0,31-7-83 0 0,-54 17 77 0 0,0-1 0 0 0,14-8-1 0 0,10-4-2 0 0,-21 11-10 0 0,-1-1 0 0 0,17-11-1 0 0,13-8 44 0 0,-35 22-55 0 0,-1-1 0 0 0,12-9 0 0 0,8-5-12 0 0,50-30 76 0 0,-28 18-37 0 0,-31 18 8 0 0,24-11 0 0 0,41-15 39 0 0,-29 15-26 0 0,-36 17-19 0 0,0-1 1 0 0,30-18 0 0 0,-37 19-22 0 0,-1 2 0 0 0,19-8 0 0 0,-18 9 2 0 0,-1-1-1 0 0,1 0 1 0 0,12-9 0 0 0,37-24 17 0 0,-42 27-28 0 0,1 0 0 0 0,31-12 0 0 0,-27 13 2 0 0,27-17 0 0 0,59-29-17 0 0,-106 54 25 0 0,18-11 19 0 0,0-1 0 0 0,0-1 1 0 0,25-24-1 0 0,-33 28-9 0 0,-1 0 0 0 0,26-15 0 0 0,-24 17-20 0 0,0 0 0 0 0,21-21 0 0 0,-28 25 8 0 0,0 0 0 0 0,0 0 0 0 0,1 0 1 0 0,0 1-1 0 0,13-5 0 0 0,-1 0-45 0 0,-12 5-11 0 0,-6 4 55 0 0,0-1 0 0 0,-1 1 0 0 0,1-1 0 0 0,-1 0 0 0 0,0 0 0 0 0,1 1 0 0 0,-1-1 1 0 0,1 0-1 0 0,-1 0 0 0 0,0 0 0 0 0,0 0 0 0 0,0-1 0 0 0,1 1 0 0 0,0-1 0 0 0,2-3-5 0 0,-4 5-4 0 0,1-1 1 0 0,-1 1-1 0 0,0 0 1 0 0,1-1 0 0 0,-1 1-1 0 0,0-1 1 0 0,1 1-1 0 0,-1 0 1 0 0,0-1-1 0 0,1 1 1 0 0,-1-1-1 0 0,0 1 1 0 0,0 0-1 0 0,0-1 1 0 0,1 1-1 0 0,-1-1 1 0 0,0 1 0 0 0,0-1-1 0 0,0 1 1 0 0,0-1-1 0 0,0 1 1 0 0,0-2-1 0 0,0-10 20 0 0,1 7-41 0 0,-1 0-1 0 0,0 0 0 0 0,0 0 0 0 0,0 0 1 0 0,-1 0-1 0 0,0 0 0 0 0,-2-9 0 0 0,-10-17-78 0 0,12 29 98 0 0,-1 1 1 0 0,1-1-1 0 0,0 0 1 0 0,1 0-1 0 0,-1 1 1 0 0,0-1-1 0 0,0 0 1 0 0,1 0-1 0 0,-1-3 1 0 0,1 4 11 0 0,1-15-29 0 0,1 6 24 0 0,4-20 7 0 0,-2-18 21 0 0,-4 14-7 0 0,-9-58 0 0 0,5 69-34 0 0,-13-63 0 0 0,14 74 14 0 0,1 1 0 0 0,1-1 1 0 0,-1-13-1 0 0,1 11 33 0 0,-3-23 1 0 0,-21-150-2 0 0,23 166-66 0 0,-14-76 2 0 0,7 45 42 0 0,-17-69 22 0 0,-35-182-159 0 0,55 274 146 0 0,-18-49 0 0 0,-2-10 16 0 0,-6-105-75 0 0,29 169 59 0 0,-14-63-46 0 0,8 45 58 0 0,-12-46-58 0 0,18 67 21 0 0,1 1-1 0 0,1-21 1 0 0,-3-28-4 0 0,1 37 19 0 0,3 23-7 0 0,-1 0 1 0 0,0 0 0 0 0,-2-10 0 0 0,-2-10 9 0 0,5 25-14 0 0,0-1 1 0 0,-1 1 0 0 0,1 0 0 0 0,-1 0 0 0 0,0 0-1 0 0,0-1 1 0 0,-1 1 0 0 0,1 0 0 0 0,-1 0 0 0 0,-2-3 0 0 0,-18-20 6 0 0,14 24 16 0 0,8 3-24 0 0,-1 0 0 0 0,1 0 0 0 0,-1 0 0 0 0,1 0 1 0 0,-1-1-1 0 0,1 1 0 0 0,-1 0 0 0 0,1 0 0 0 0,-1 0 0 0 0,1-1 1 0 0,-1 1-1 0 0,1 0 0 0 0,-1 0 0 0 0,1-1 0 0 0,0 1 0 0 0,-1 0 0 0 0,1-1 1 0 0,0 1-1 0 0,-1-1 0 0 0,-19-28 30 0 0,18 26-32 0 0,1-1 1 0 0,-1 1 0 0 0,1 0-1 0 0,-1 0 1 0 0,0 0 0 0 0,0 0-1 0 0,-1 0 1 0 0,1 0 0 0 0,-1 0 0 0 0,1 1-1 0 0,-1 0 1 0 0,-3-3 0 0 0,4 3-1 0 0,0 1 1 0 0,0 0-1 0 0,0-1 0 0 0,0 0 1 0 0,0 1-1 0 0,1-1 1 0 0,-1 0-1 0 0,-1-3 1 0 0,2 3 7 0 0,-1 1 1 0 0,1-1-1 0 0,0 1 1 0 0,0-1-1 0 0,-1 1 0 0 0,1 0 1 0 0,-1-1-1 0 0,1 1 1 0 0,-1 0-1 0 0,1 0 1 0 0,-1 0-1 0 0,-2-1 1 0 0,3 2-9 0 0,0-1-1 0 0,0 0 1 0 0,0 1 0 0 0,0-1 0 0 0,0 0 0 0 0,1 0 0 0 0,-1 1 0 0 0,0-1 0 0 0,0 0-1 0 0,0-1 1 0 0,-6-5-14 0 0,1 2 32 0 0,-1 1 0 0 0,0 1 0 0 0,0 0 0 0 0,0 0 0 0 0,0 0 0 0 0,-13-3 1 0 0,8 2 3 0 0,-21-9 0 0 0,-10-4-17 0 0,28 11 15 0 0,-13-2 56 0 0,17 6-57 0 0,1-1 0 0 0,-1 0 1 0 0,1-1-1 0 0,-12-6 0 0 0,10 5-19 0 0,-1 0 0 0 0,-20-5 0 0 0,15 4 38 0 0,-1 0 0 0 0,-24-12 0 0 0,26 10-25 0 0,-1 1 0 0 0,-35-9-1 0 0,24 10 46 0 0,0 1-1 0 0,-42-1 1 0 0,-26-1 2 0 0,67 4-48 0 0,-43-4 70 0 0,0-3 0 0 0,-88-24 0 0 0,18-14-10 0 0,117 39-48 0 0,-43-23 0 0 0,48 21 16 0 0,-1 1 0 0 0,-44-14 1 0 0,-55-9-2 0 0,-27-7 45 0 0,70 22-33 0 0,-195-53 30 0 0,204 52-51 0 0,-80-13 0 0 0,20 6-26 0 0,34 2 0 0 0,-70-15-30 0 0,150 36 35 0 0,-1 1-1 0 0,-30 0 1 0 0,41 2-17 0 0,1 0 0 0 0,-1 1 0 0 0,1-1 0 0 0,0 1-1 0 0,-1 0 1 0 0,1 1 0 0 0,0-1 0 0 0,-1 1 0 0 0,1-1 0 0 0,0 1 0 0 0,0 1 0 0 0,0-1 0 0 0,1 0-1 0 0,-1 1 1 0 0,-3 3 0 0 0,5-4-85 0 0,-1 1 0 0 0,1 0 0 0 0,-1 0 0 0 0,1 0 0 0 0,0 0 0 0 0,1 0 0 0 0,-1 0 0 0 0,-2 6 0 0 0,4-8-42 0 0,-1 1 0 0 0,1-1 0 0 0,0 1 0 0 0,-1-1-1 0 0,1 1 1 0 0,0-1 0 0 0,0 1 0 0 0,0-1 0 0 0,0 1 0 0 0,0-1-1 0 0,1 1 1 0 0,-1-1 0 0 0,0 0 0 0 0,1 1 0 0 0,-1-1 0 0 0,1 1-1 0 0,-1-1 1 0 0,1 0 0 0 0,0 1 0 0 0,-1-1 0 0 0,1 0 0 0 0,0 0-1 0 0,0 1 1 0 0,2 0 0 0 0,-3-1-13 0 0,1-1 0 0 0,0 1 0 0 0,-1-1 0 0 0,1 1 0 0 0,0-1 0 0 0,-1 1 0 0 0,1-1 0 0 0,0 0 1 0 0,0 0-1 0 0,-1 1 0 0 0,1-1 0 0 0,0 0 0 0 0,0 0 0 0 0,0 0 0 0 0,-1 0 0 0 0,1 0 0 0 0,0 0 0 0 0,0 0 0 0 0,0 0 0 0 0,-1 0 0 0 0,2 0 0 0 0,10-4-2453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4.49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0 512 0 0,'7'7'-24'0'0,"0"-1"0"0"0,1 0 0 0 0,0 0 0 0 0,0-1 0 0 0,0 0-1 0 0,17 6 1 0 0,57 17-464 0 0,-48-18 641 0 0,23 9-153 0 0,76 21 45 0 0,239 55 643 0 0,-253-69-334 0 0,14 5 95 0 0,-86-19-282 0 0,-21-6 171 0 0,31 11 0 0 0,-26-4-158 0 0,48 17 656 0 0,88 48 1 0 0,99 86 56 0 0,-257-158-894 0 0,280 188 338 0 0,-128-79-363 0 0,-58-38 127 0 0,23 23-77 0 0,-48-36-7 0 0,-47-38-7 0 0,93 69 4 0 0,20 16 48 0 0,69 47 24 0 0,341 165 615 0 0,-549-321-687 0 0,288 163 509 0 0,-194-108-422 0 0,97 50 81 0 0,198 83 135 0 0,-286-144-189 0 0,119 35 0 0 0,-124-47-115 0 0,7 4 26 0 0,327 102 213 0 0,425 115-103 0 0,-733-214-125 0 0,184 62-114 0 0,328 138 147 0 0,-207-76-104 0 0,-140-64 181 0 0,46 19-133 0 0,97 37-82 0 0,256 143 126 0 0,-619-267-34 0 0,278 115 46 0 0,-149-66-109 0 0,129 44 91 0 0,-11-4-75 0 0,126 64 97 0 0,38 33-8 0 0,-463-209-46 0 0,218 112 77 0 0,61 32-132 0 0,64 30 108 0 0,-125-74 0 0 0,200 88-13 0 0,-2-2-79 0 0,-116-49 60 0 0,-61-23 16 0 0,-33-15-92 0 0,25 17 98 0 0,-20-9-13 0 0,-155-81-65 0 0,99 45-4 0 0,35 16-3 0 0,-8-4-21 0 0,205 93 137 0 0,-407-185-83 0 0,394 184 118 0 0,68 17-116 0 0,-62-25 89 0 0,-25-4-109 0 0,-9 17 20 0 0,-192-103 19 0 0,37 21 17 0 0,-87-39 2 0 0,178 105-130 0 0,10 1 119 0 0,-203-117-46 0 0,69 27 130 0 0,-91-44-144 0 0,110 46 85 0 0,-63-33 0 0 0,-16-7-67 0 0,24 18 12 0 0,88 37-17 0 0,-52-25 136 0 0,-55-23-156 0 0,-70-30 84 0 0,71 42 0 0 0,64 38 81 0 0,-28-17-62 0 0,-73-41-28 0 0,142 52 0 0 0,-113-51 53 0 0,245 88 26 0 0,37 3 177 0 0,-154-31-106 0 0,-85-35-11 0 0,259 97 43 0 0,-252-95-131 0 0,-38-15-97 0 0,543 232 227 0 0,-482-209 11 0 0,64 22-3 0 0,-121-52-21 0 0,41 13-34 0 0,123 22-20 0 0,-141-39-83 0 0,-90-30-90 0 0,47 16 26 0 0,-5 2 63 0 0,72 28-159 0 0,-76-22 24 0 0,36 16-37 0 0,-105-41-74 0 0,62 39-1 0 0,-50-21-599 0 0,80 75 1 0 0,30 54-2388 0 0,-143-148 2781 0 0,45 49-940 0 0,1 4 307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5.3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616 0 512 0 0,'-65'4'512'0'0,"5"-4"504"0"0,-5-4-960 0 0,0 8-56 0 0,-5 5 0 0 0,-3 8-304 0 0,3 5-248 0 0,1 4 104 0 0,-9 13 120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6.40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32359 0 8 0 0,'-255'54'226'0'0,"89"-20"330"0"0,6 4-19 0 0,2 7 0 0 0,-273 119 1 0 0,148-39-441 0 0,-103 49-114 0 0,295-131 31 0 0,-436 211-31 0 0,-78 36-2 0 0,426-207 86 0 0,-424 189 233 0 0,95-44 630 0 0,-14-3-13 0 0,-95 44-124 0 0,-120 86-156 0 0,314-145-326 0 0,83-39 83 0 0,-257 132 29 0 0,-713 355 104 0 0,1156-587-539 0 0,-255 111 137 0 0,-364 119-23 0 0,722-281-88 0 0,-492 187 14 0 0,318-125 21 0 0,-106 41-80 0 0,121-37 20 0 0,-120 48 124 0 0,-498 213-35 0 0,453-183-94 0 0,-107 50 96 0 0,-589 271 73 0 0,539-254 84 0 0,422-181-214 0 0,-265 102-11 0 0,210-88 68 0 0,-1140 444 1008 0 0,1301-507-1084 0 0,-1074 418 870 0 0,956-369-799 0 0,-443 185 109 0 0,-370 165-199 0 0,361-163 247 0 0,239-92-212 0 0,7-3 96 0 0,-434 183 44 0 0,254-104 34 0 0,505-220-197 0 0,-590 237-27 0 0,380-153 20 0 0,127-49 35 0 0,-189 82 9 0 0,209-92-34 0 0,-147 55 17 0 0,91-35 20 0 0,-12 3-70 0 0,-113 41 45 0 0,20-6 13 0 0,67-31-19 0 0,-495 171 36 0 0,409-121-85 0 0,93-36 108 0 0,-5-4-106 0 0,-137 60 32 0 0,157-55-17 0 0,-43 21 122 0 0,81-46-91 0 0,-323 128-6 0 0,184-87 23 0 0,51-19-8 0 0,83-30 36 0 0,-162 66-133 0 0,204-76 144 0 0,-146 53-64 0 0,73-21 69 0 0,25-10-85 0 0,21-11 10 0 0,-70 27-12 0 0,19-6 20 0 0,42-15 0 0 0,15-9-35 0 0,-161 60 114 0 0,-6-18 45 0 0,234-71-119 0 0,-50 11 32 0 0,-84 30 0 0 0,4 6-60 0 0,63-20 13 0 0,-87 34-71 0 0,116-43 50 0 0,-46 21 68 0 0,-377 160-3 0 0,-41-46-24 0 0,411-123-45 0 0,-135 61-1 0 0,21 7 89 0 0,168-77-104 0 0,-147 75-276 0 0,-25 22-2669 0 0,166-88 1139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7.53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9 22 512 0 0,'0'0'1'0'0,"-1"0"-1"0"0,1 0 1 0 0,0 0-1 0 0,-1-1 1 0 0,1 1-1 0 0,-1 0 1 0 0,1 0-1 0 0,0-1 1 0 0,-1 1-1 0 0,1 0 1 0 0,-1 0-1 0 0,1-1 1 0 0,0 1-1 0 0,-1 0 1 0 0,1-1-1 0 0,0 1 1 0 0,0-1-1 0 0,-1 1 1 0 0,1 0-1 0 0,0-1 1 0 0,0 1-1 0 0,0-1 1 0 0,-1 1-1 0 0,1-1 1 0 0,0 1-1 0 0,0 0 1 0 0,0-1 0 0 0,0 1-1 0 0,0-1 1 0 0,0 1-1 0 0,0-1 1 0 0,0 1-1 0 0,0-1 1 0 0,0 1-1 0 0,0-1 1 0 0,0 1-1 0 0,0-1 1 0 0,0 1-1 0 0,1 0 1 0 0,-1-1-1 0 0,0 1 1 0 0,0-1-1 0 0,0 1 1 0 0,1 0-1 0 0,-1-1 1 0 0,0 1-1 0 0,1-1 1 0 0,-1 1-1 0 0,0 0 1 0 0,1-1-1 0 0,-1 1 1 0 0,0 0-1 0 0,1 0 1 0 0,-1-1-1 0 0,1 1 1 0 0,-1 0-1 0 0,0 0 1 0 0,1 0-1 0 0,-1-1 1 0 0,1 1-1 0 0,-1 0 1 0 0,1 0 0 0 0,-1 0-1 0 0,1 0 1 0 0,-1 0-1 0 0,0 0 1 0 0,1 0-1 0 0,-1 0 1 0 0,2 0-1 0 0,-5-1-481 0 0,5 4 388 0 0,7 4 127 0 0,74 56-34 0 0,76 41 0 0 0,-144-96 0 0 0,0 0 0 0 0,1-1 0 0 0,0-1 0 0 0,0-1 0 0 0,28 6 0 0 0,-10-2 1 0 0,-7-4 559 0 0,0-1-1 0 0,1-1 1 0 0,-1-2-1 0 0,38-1 0 0 0,-21-1 543 0 0,-18 1-797 0 0,1 0 0 0 0,-1 2 1 0 0,0 1-1 0 0,42 11 0 0 0,60 16-195 0 0,14 3 71 0 0,139 58-173 0 0,-124-41-47 0 0,-25-9 86 0 0,144 37 154 0 0,25 8 145 0 0,-143-27-213 0 0,79 26-178 0 0,330 80 306 0 0,-376-101-171 0 0,-5 16-10 0 0,-29-13-187 0 0,19 12 206 0 0,-84-36-125 0 0,11 8 43 0 0,37 16 69 0 0,111 55-74 0 0,-191-89 21 0 0,33 7 72 0 0,-12-4-119 0 0,-26-10 80 0 0,98 32-1 0 0,-81-36 140 0 0,0-4 0 0 0,130 17 0 0 0,-190-33-137 0 0,-1 1 1 0 0,0-1-1 0 0,0 2 0 0 0,16 6 1 0 0,11 4 35 0 0,0-1-212 0 0,74 34-1 0 0,-103-41-264 0 0,0 0 0 0 0,0 0 1 0 0,-1 1-1 0 0,1 0 0 0 0,-2 1 0 0 0,13 13 0 0 0,-7-4-795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9.7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 10 8 0 0,'-5'0'0'0'0,"5"-5"0"0"0,0 1 0 0 0,5 4 0 0 0,-1 0 0 0 0,0 4 0 0 0,1 1 0 0 0,3-1 0 0 0,1-4 0 0 0,0 4 0 0 0,-1 1 0 0 0,-3-1 0 0 0,3 0 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09.97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8 0 0,'109'23'0'0'0,"-98"-21"0"0"0,0 0 0 0 0,16 6 0 0 0,-19-5 0 0 0,1 0 0 0 0,-1-1 0 0 0,1 0 0 0 0,-1-1 0 0 0,14 1 0 0 0,98 2 112 0 0,-106-3-124 0 0,0 0-1 0 0,0 1 1 0 0,16 4 0 0 0,6 2 22 0 0,-23-6-8 0 0,-1 1-1 0 0,14 5 0 0 0,1 1 13 0 0,43 13-94 0 0,-61-19 78 0 0,-1 1 0 0 0,0 0 1 0 0,-1 0-1 0 0,1 1 0 0 0,12 10 0 0 0,2 1 2 0 0,4 1 0 0 0,-7-5 0 0 0,24 20 0 0 0,-33-24 0 0 0,-1-1 0 0 0,19 11 0 0 0,-11-12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2:05.520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206413.26563"/>
      <inkml:brushProperty name="anchorY" value="-146778.48438"/>
      <inkml:brushProperty name="scaleFactor" value="0.5"/>
    </inkml:brush>
  </inkml:definitions>
  <inkml:trace contextRef="#ctx0" brushRef="#br0">1191 0 0 0 0,'0'0'0'0'0,"-3"2"120"0"0,-4 4-121 0 0,-4 4 482 0 0,-4 7-191 0 0,-1 4-26 0 0,0 6-90 0 0,2 3 130 0 0,1 3-216 0 0,-1 3 214 0 0,0 3-68 0 0,-2 4-61 0 0,-4 5 13 0 0,-2 4 10 0 0,-5 6-81 0 0,-5 7-23 0 0,-2 5-16 0 0,-4 7-48 0 0,-3 8-17 0 0,-5 4 19 0 0,-3 6-36 0 0,-4 7 28 0 0,-3 4-27 0 0,-3 5-20 0 0,-2 8-107 0 0,0 4 0 0 0,-1 0 10 0 0,0 2-83 0 0,3-7 33 0 0,3-5 33 0 0,3-7-124 0 0,4-9-45 0 0,5-10 120 0 0,5-9-240 0 0,11-20-748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22.855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63465.9375"/>
      <inkml:brushProperty name="anchorY" value="-412135.28125"/>
      <inkml:brushProperty name="scaleFactor" value="0.5"/>
    </inkml:brush>
  </inkml:definitions>
  <inkml:trace contextRef="#ctx0" brushRef="#br0">102 225 88 0 0,'0'0'0'0'0,"-1"-1"88"0"0,-3-1 103 0 0,0-1-235 0 0,-1-1 148 0 0,0 0-4 0 0,2 0 44 0 0,0 0 49 0 0,2 0-83 0 0,0 1 122 0 0,0 1-56 0 0,-1 0-28 0 0,0 0 29 0 0,-1-1 44 0 0,-1 1-78 0 0,0 1 148 0 0,0 0-54 0 0,0 1-35 0 0,-4-2-5 0 0,1 2 156 0 0,-1 0-243 0 0,0 2 367 0 0,3 0-175 0 0,-1 2-62 0 0,2-1 44 0 0,2 0 80 0 0,0-1-186 0 0,2 0 1205 0 0,0-2-1287 0 0,-1 1 270 0 0,2-1-167 0 0,4 0-22 0 0,1-2-18 0 0,4-1 81 0 0,1 0-168 0 0,2-3 257 0 0,2 2-97 0 0,0-1-40 0 0,-1 1 19 0 0,0 1 8 0 0,-1 1-81 0 0,-1 1 53 0 0,0 0-28 0 0,-1 2 6 0 0,0 0-10 0 0,1 0 21 0 0,0 2-16 0 0,2-1 24 0 0,1-1-25 0 0,3 1-21 0 0,0 0-59 0 0,4 0 89 0 0,3-2-96 0 0,1-2 104 0 0,4 0-40 0 0,2-2-5 0 0,4-3-62 0 0,2-2 54 0 0,4-2-67 0 0,0 0 56 0 0,2-2-17 0 0,1 1 14 0 0,-1 2-49 0 0,2-1 61 0 0,-1 2-66 0 0,1 2 57 0 0,-1 0 20 0 0,-1 2 4 0 0,0 1-63 0 0,-2 2 67 0 0,0 1-60 0 0,-1 1 111 0 0,-3 0-69 0 0,-1 0 4 0 0,1 2-92 0 0,1 0 51 0 0,2 1-68 0 0,1-1 37 0 0,5-1-32 0 0,4 0-28 0 0,5 1 7 0 0,4 0-5 0 0,3-1 0 0 0,2 0 0 0 0,1-1-65 0 0,1-1-57 0 0,1 0-136 0 0,1-1-72 0 0,1-1-10 0 0,2-2-476 0 0,0-2-271 0 0,1-2-36 0 0,3-4-4533 0 0,4-2 5839 0 0,-14 1-4822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10.91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2913 0 8 0 0,'-61'20'0'0'0,"-103"37"0"0"0,-105 70 0 0 0,197-88 0 0 0,-95 56 0 0 0,-5 10 433 0 0,-12 8 248 0 0,-5 2-134 0 0,62-37-328 0 0,-31 32-64 0 0,13-7 42 0 0,-322 206 97 0 0,463-306-289 0 0,-221 159-8 0 0,-53 35 1 0 0,86-71-1693 0 0,174-117 1365 0 0,-3 0 117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37.06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18 247 200 0 0,'-4'-13'208'0'0,"-5"0"984"0"0,5 0-968 0 0,4 0 433 0 0,0 0-625 0 0,9-4 0 0 0,-1 0-72 0 0,10-5-72 0 0,-1 5 96 0 0,5-9-121 0 0,-1 4-135 0 0,5-4-224 0 0,0-9-200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40.38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4 408 8 0 0,'0'-4'62'0'0,"0"-2"384"0"0,0 0 1 0 0,0 1 0 0 0,-1-1-1 0 0,-2-10 1 0 0,3 15-387 0 0,0 1 0 0 0,0-1 0 0 0,0 0-1 0 0,0 1 1 0 0,0-1 0 0 0,0 1 0 0 0,1-1-1 0 0,-1 0 1 0 0,0 1 0 0 0,0-1 0 0 0,0 1 0 0 0,1-1-1 0 0,-1 1 1 0 0,0-1 0 0 0,1 1 0 0 0,-1-1 0 0 0,1 1-1 0 0,-1-1 1 0 0,0 1 0 0 0,1-1 0 0 0,-1 1-1 0 0,1 0 1 0 0,-1-1 0 0 0,1 1 0 0 0,-1 0 0 0 0,1-1-1 0 0,-1 1 1 0 0,2 0 0 0 0,3-5 333 0 0,-3 4-347 0 0,0-1 0 0 0,0 0 0 0 0,0 1-1 0 0,0 0 1 0 0,0 0 0 0 0,1-1 0 0 0,-1 1 0 0 0,0 1-1 0 0,1-1 1 0 0,-1 0 0 0 0,0 0 0 0 0,1 1 0 0 0,-1 0-1 0 0,1-1 1 0 0,-1 1 0 0 0,1 0 0 0 0,-1 0 0 0 0,5 1-1 0 0,11 0-27 0 0,23 4-1 0 0,-38-4-20 0 0,0-1 8 0 0,0 1 0 0 0,0-1 0 0 0,0 1 0 0 0,0 0 0 0 0,0 0 0 0 0,0 0 0 0 0,-1 0 0 0 0,1 1 1 0 0,0-1-1 0 0,-1 1 0 0 0,1 0 0 0 0,-1 0 0 0 0,1-1 0 0 0,-1 2 0 0 0,0-1 0 0 0,0 0 0 0 0,0 0 0 0 0,0 1 0 0 0,0-1 0 0 0,0 1 0 0 0,-1-1 1 0 0,1 1-1 0 0,-1 0 0 0 0,0 0 0 0 0,2 4 0 0 0,-1 0 159 0 0,0 1 0 0 0,-1-1 0 0 0,0 0 0 0 0,0 1 0 0 0,0-1 0 0 0,-1 0 0 0 0,-2 16 0 0 0,-1 0 424 0 0,-9 27-1 0 0,-1 8 183 0 0,7-26-460 0 0,-6 52 394 0 0,9-28-544 0 0,3 0 0 0 0,12 97 1 0 0,-3-18-106 0 0,0 3 116 0 0,2-73 193 0 0,38 127 0 0 0,-11-47-75 0 0,-24-88-144 0 0,13 73-30 0 0,-7-26-5 0 0,10 35 59 0 0,15 202 0 0 0,-18-67 113 0 0,-19-204-236 0 0,22 160 436 0 0,17 202 53 0 0,-8 71-224 0 0,-17-223-125 0 0,-12-178-155 0 0,12 86-15 0 0,-6-69 54 0 0,57 476 184 0 0,-44-311-106 0 0,-28-267-144 0 0,24 449 192 0 0,-15-219-192 0 0,3 182 242 0 0,-8-307-286 0 0,12 151 196 0 0,-8-195-148 0 0,33 306 7 0 0,-17-6-12 0 0,-14-192-10 0 0,28 368 35 0 0,-32-427-21 0 0,11 141-189 0 0,-9-174 231 0 0,18 123-130 0 0,22-14 41 0 0,2 2-11 0 0,-26-71 62 0 0,-10-65-163 0 0,-8-38 154 0 0,7 21-83 0 0,-9-24 30 0 0,-3-20 79 0 0,0-1 1 0 0,-1 1-1 0 0,1 10 1 0 0,2 22-80 0 0,-4-40 51 0 0,0 1 1 0 0,0 0-1 0 0,0-1 0 0 0,0 1 0 0 0,0 0 1 0 0,1-1-1 0 0,-1 1 0 0 0,0 0 0 0 0,0-1 0 0 0,1 1 1 0 0,-1 0-1 0 0,0-1 0 0 0,1 1 0 0 0,-1 0 1 0 0,0-1-1 0 0,1 1 0 0 0,-1-1 0 0 0,1 1 1 0 0,-1-1-1 0 0,1 1 0 0 0,-1-1 0 0 0,1 0 1 0 0,-1 1-1 0 0,2 0 0 0 0,-2-1-4 0 0,1 0-1 0 0,-1 0 1 0 0,1 0-1 0 0,-1 0 1 0 0,1 0 0 0 0,-1 0-1 0 0,0 1 1 0 0,1-1 0 0 0,-1-1-1 0 0,1 1 1 0 0,-1 0-1 0 0,1 0 1 0 0,-1 0 0 0 0,1 0-1 0 0,-1 0 1 0 0,0 0-1 0 0,1 0 1 0 0,-1-1 0 0 0,1 1-1 0 0,-1 0 1 0 0,0 0-1 0 0,1-1 1 0 0,-1 1 0 0 0,1 0-1 0 0,-1 0 1 0 0,0-1 0 0 0,1 1-1 0 0,-1 0 1 0 0,0-1-1 0 0,0 1 1 0 0,1-1 0 0 0,-1 1-1 0 0,0 0 1 0 0,0-1-1 0 0,1 0 1 0 0,0-2-29 0 0,0 1 28 0 0,0 1 0 0 0,0-1 0 0 0,0 0 0 0 0,-1 0 0 0 0,1 0 0 0 0,-1 0 0 0 0,1 0 0 0 0,-1 0 0 0 0,1 0 0 0 0,-1 1-1 0 0,0-1 1 0 0,0-4 0 0 0,-1-7 43 0 0,0 9-21 0 0,1 1 0 0 0,0-1 0 0 0,0 0 0 0 0,0 0 1 0 0,0 1-1 0 0,1-1 0 0 0,-1 0 0 0 0,1 1 0 0 0,0-1 0 0 0,2-5 0 0 0,23-36-69 0 0,-24 42 44 0 0,0-1 0 0 0,0 0 0 0 0,-1 0 0 0 0,1 1 0 0 0,-1-1 0 0 0,0 0 0 0 0,1-7 0 0 0,-2 10 15 0 0,0 1 0 0 0,0-1 0 0 0,0 1-1 0 0,0-1 1 0 0,1 1 0 0 0,-1-1 0 0 0,0 1 0 0 0,0 0 0 0 0,0-1 0 0 0,1 1 0 0 0,-1-1 0 0 0,0 1 0 0 0,0 0 0 0 0,1-1-1 0 0,-1 1 1 0 0,0 0 0 0 0,1-1 0 0 0,-1 1 0 0 0,1 0 0 0 0,-1-1 0 0 0,1 1 0 0 0,0-1-7 0 0,-1 1 0 0 0,1 0 0 0 0,-1 0 0 0 0,0-1 0 0 0,1 1 1 0 0,-1 0-1 0 0,1-1 0 0 0,-1 1 0 0 0,0 0 0 0 0,1-1 0 0 0,-1 1 0 0 0,0-1 0 0 0,0 1 0 0 0,1-1 1 0 0,-1 1-1 0 0,0-1 0 0 0,0 1 0 0 0,0 0 0 0 0,1-1 0 0 0,-1 1 0 0 0,0-1 0 0 0,0 0 0 0 0,0-3 11 0 0,1 0-1 0 0,-1 1 0 0 0,1-1 0 0 0,0 0 1 0 0,2-4-1 0 0,-1 5 11 0 0,-1-1 1 0 0,0 0-1 0 0,0 0 1 0 0,0 0 0 0 0,0-5-1 0 0,8-10 145 0 0,-7 16-167 0 0,-1-1 1 0 0,1 0 0 0 0,0 0 0 0 0,-1 0-1 0 0,1-4 1 0 0,-1 4 2 0 0,1 0 0 0 0,-1 0 0 0 0,0 0-1 0 0,1 0 1 0 0,2-4 0 0 0,14-35 127 0 0,-14 35-84 0 0,1 1 1 0 0,1-1-1 0 0,-1 1 0 0 0,1 0 0 0 0,1 0 0 0 0,-1 1 1 0 0,1 0-1 0 0,12-9 0 0 0,-4 5-54 0 0,25-23 0 0 0,-4 4 119 0 0,-28 21-85 0 0,1-1 0 0 0,-1 0 0 0 0,-1-1 0 0 0,1 0 0 0 0,-2 0 0 0 0,12-21 0 0 0,-12 19 14 0 0,1 0-1 0 0,0 1 1 0 0,0 0 0 0 0,1 0 0 0 0,1 1 0 0 0,0 0 0 0 0,20-17-1 0 0,-21 20-30 0 0,-5 5-12 0 0,-1-1 0 0 0,1 1 0 0 0,0 0 0 0 0,0 1 0 0 0,6-4 0 0 0,39-17 96 0 0,-41 19-94 0 0,0 0 0 0 0,0-1 0 0 0,9-6 0 0 0,8-4 45 0 0,-11 8-52 0 0,-6 3 17 0 0,-1 0 0 0 0,1 0 0 0 0,-1-1 1 0 0,0 0-1 0 0,9-8 0 0 0,16-11 17 0 0,-9 7 65 0 0,-11 8-65 0 0,-1 0 1 0 0,2 0-1 0 0,-1 1 0 0 0,1 1 1 0 0,22-9-1 0 0,66-11-77 0 0,-72 18 67 0 0,-17 5-20 0 0,-1 0 0 0 0,19-8 0 0 0,-23 8 22 0 0,1 1 1 0 0,0 0-1 0 0,-1 0 1 0 0,1 1-1 0 0,10-2 1 0 0,15-2-35 0 0,-1-6 55 0 0,32-14 1 0 0,-53 21-49 0 0,34-22 136 0 0,-26 17-123 0 0,-1 0-1 0 0,22-17 0 0 0,12-7-3 0 0,2 3 37 0 0,40-22 16 0 0,-82 47-37 0 0,0 1 1 0 0,0 0 0 0 0,21-4 0 0 0,9-2 33 0 0,45-21 13 0 0,-44 23-56 0 0,-35 7-15 0 0,1 0 1 0 0,-1 0-1 0 0,1-1 1 0 0,-1 0-1 0 0,10-4 1 0 0,-5 2 56 0 0,1 0 51 0 0,-12 3-86 0 0,0 0-1 0 0,0 1 1 0 0,0-1 0 0 0,0 0 0 0 0,0 1 0 0 0,0-1 0 0 0,1 1 0 0 0,-1-1-1 0 0,0 1 1 0 0,0 0 0 0 0,0-1 0 0 0,1 1 0 0 0,-1 0 0 0 0,0 0 0 0 0,2 0 0 0 0,-2 0-11 0 0,1 0 1 0 0,-1 0-1 0 0,0-1 1 0 0,1 1-1 0 0,-1 0 1 0 0,0 0-1 0 0,0-1 1 0 0,0 1 0 0 0,1-1-1 0 0,-1 1 1 0 0,0-1-1 0 0,0 1 1 0 0,0-1-1 0 0,0 0 1 0 0,2-1-1 0 0,16-12 99 0 0,-15 12-94 0 0,-1 0 1 0 0,0 0-1 0 0,0 0 1 0 0,0 0-1 0 0,-1-1 0 0 0,1 1 1 0 0,0-1-1 0 0,-1 1 1 0 0,4-6-1 0 0,11-14 41 0 0,4 0 49 0 0,-7-1-45 0 0,12-31-1 0 0,-19 32-2 0 0,-5 17-40 0 0,-1 0 1 0 0,1 0 0 0 0,0 1-1 0 0,0-1 1 0 0,1 0 0 0 0,3-5-1 0 0,-3 6 9 0 0,-1-1 1 0 0,0 1-1 0 0,1-1 0 0 0,-2 1 1 0 0,1-1-1 0 0,0 0 0 0 0,0-6 1 0 0,3-6-50 0 0,-2 7 60 0 0,3-6 142 0 0,2 1-161 0 0,-7 12-4 0 0,0 0 0 0 0,0 0 1 0 0,1 0-1 0 0,-1 0 0 0 0,1 1 0 0 0,0-1 0 0 0,0 1 0 0 0,4-5 1 0 0,-3 6-8 0 0,-1 0 0 0 0,1 0 0 0 0,0 0 1 0 0,-1 0-1 0 0,1 1 0 0 0,0-1 0 0 0,0 1 0 0 0,-1 0 1 0 0,1-1-1 0 0,0 1 0 0 0,0 1 0 0 0,-1-1 1 0 0,4 1-1 0 0,6-1-18 0 0,9 1 50 0 0,-8-1-23 0 0,-1 0 0 0 0,1 0 0 0 0,-1-1 0 0 0,0 0 0 0 0,21-6 0 0 0,-18 3-4 0 0,0 0 0 0 0,0 1 0 0 0,25-2 0 0 0,47 3-27 0 0,-69 2 25 0 0,32 2 22 0 0,-28-1-23 0 0,0 0-1 0 0,24-4 1 0 0,-46 3 1 0 0,20-2 2 0 0,-1 0 0 0 0,0-2 0 0 0,1 0 0 0 0,-1-2 1 0 0,19-7-1 0 0,-15 3 6 0 0,1 1 0 0 0,0 1 0 0 0,1 1 0 0 0,0 2 0 0 0,31-4 0 0 0,75-9 15 0 0,-95 13-13 0 0,-17 2 2 0 0,29-1-1 0 0,-37 3-11 0 0,1 0 0 0 0,0-1 0 0 0,11-3 0 0 0,-11 3-9 0 0,-1-1 1 0 0,0 2 0 0 0,13-1 0 0 0,-12 1 1 0 0,0 0 1 0 0,0 0-1 0 0,0-1 1 0 0,0-1-1 0 0,16-5 1 0 0,-2-2 36 0 0,30-16 0 0 0,-52 25-44 0 0,0-1-1 0 0,1 1 1 0 0,-1-1 0 0 0,1 1 0 0 0,5 0-1 0 0,14-4 58 0 0,-14 1-39 0 0,0 1 0 0 0,0-2 1 0 0,0 1-1 0 0,14-10 1 0 0,-7 3 17 0 0,-13 9-34 0 0,-1 0 0 0 0,1 0-1 0 0,-1 0 1 0 0,6-6 0 0 0,-5 4 20 0 0,0 0-1 0 0,1 1 1 0 0,-1-1 0 0 0,1 1 0 0 0,0-1-1 0 0,0 2 1 0 0,0-1 0 0 0,1 0 0 0 0,7-2-1 0 0,32-13-21 0 0,19-11-42 0 0,-55 23 99 0 0,-7 5-42 0 0,-1 0 0 0 0,1 0 0 0 0,-1 0 0 0 0,1 1 0 0 0,-1-1 0 0 0,1 0 0 0 0,0 1 0 0 0,3-2 0 0 0,-3 2-6 0 0,1-1 1 0 0,0-1 0 0 0,0 1-1 0 0,0 0 1 0 0,-1 0 0 0 0,1-1 0 0 0,0 0-1 0 0,-1 1 1 0 0,0-1 0 0 0,1 0-1 0 0,-1 0 1 0 0,0 0 0 0 0,2-3-1 0 0,1 0 41 0 0,0-1-38 0 0,-1 3 1 0 0,0-1 0 0 0,-1 1 0 0 0,1-1 0 0 0,-1 0-1 0 0,4-7 1 0 0,-6 9 7 0 0,1-1 0 0 0,0 1-1 0 0,0 0 1 0 0,-1-1 0 0 0,1 1 0 0 0,1 0-1 0 0,-1 1 1 0 0,0-1 0 0 0,0 0-1 0 0,1 0 1 0 0,2-1 0 0 0,2-1 5 0 0,-1 0-24 0 0,-1 1 11 0 0,-1-1 0 0 0,1 1 0 0 0,0 1 0 0 0,0-1 0 0 0,0 1 0 0 0,1 0 0 0 0,6-2 0 0 0,9-3 2 0 0,-17 5-6 0 0,0 0 0 0 0,0 1 0 0 0,1 0 0 0 0,-1 0 0 0 0,0 0 1 0 0,6-1-1 0 0,-8 2-7 0 0,1 0 0 0 0,-1-1 0 0 0,1 0 0 0 0,-1 1 0 0 0,0-1 0 0 0,1 0 0 0 0,3-3 0 0 0,7-1 128 0 0,17-4-48 0 0,-6-5-71 0 0,-5 3-22 0 0,4-5-64 0 0,-21 14 96 0 0,1 0-1 0 0,-1 0 0 0 0,1 0 0 0 0,0 0 1 0 0,0 0-1 0 0,0 1 0 0 0,0-1 1 0 0,0 1-1 0 0,0 0 0 0 0,0 0 0 0 0,4-1 1 0 0,0 1-10 0 0,0-1 0 0 0,-1 0 1 0 0,1 0-1 0 0,-1 0 0 0 0,0-1 1 0 0,0 0-1 0 0,9-6 0 0 0,-12 7-2 0 0,-1 1-1 0 0,0-1 0 0 0,1 1 1 0 0,0 0-1 0 0,-1 0 1 0 0,1 0-1 0 0,0 1 0 0 0,-1-1 1 0 0,6 0-1 0 0,-4 0 15 0 0,-1 1 0 0 0,1-1 1 0 0,-1 0-1 0 0,1 0 0 0 0,4-2 0 0 0,30-10-21 0 0,-33 10 16 0 0,1 0 0 0 0,0 1 0 0 0,0-1 0 0 0,0 2 0 0 0,0-1 0 0 0,10-1 0 0 0,20-6-16 0 0,-15 1 1 0 0,-16 7 16 0 0,0-1 0 0 0,0 0-1 0 0,1 0 1 0 0,-2-1 0 0 0,1 1 0 0 0,0-1-1 0 0,0 0 1 0 0,6-6 0 0 0,-1-3-1 0 0,-9 10-3 0 0,0 1 0 0 0,0-1 0 0 0,0 1 0 0 0,0-1 1 0 0,0 1-1 0 0,0 0 0 0 0,1-1 0 0 0,-1 1 0 0 0,0 0 0 0 0,1 0 0 0 0,2-2 0 0 0,17-10 67 0 0,-10 4-27 0 0,-9 8-39 0 0,0-1-4 0 0,1 0 0 0 0,0 0 0 0 0,0 0 1 0 0,0 1-1 0 0,0-1 0 0 0,0 1 0 0 0,0 0 0 0 0,0 0 1 0 0,7-1-1 0 0,-9 1 0 0 0,1 0 1 0 0,0 0-1 0 0,0 0 1 0 0,-1 0 0 0 0,1 0-1 0 0,-1-1 1 0 0,1 1-1 0 0,-1-1 1 0 0,1 1-1 0 0,-1 0 1 0 0,0-1-1 0 0,0 0 1 0 0,0 1 0 0 0,2-4-1 0 0,0-2-8 0 0,-2 5 18 0 0,-1 1 0 0 0,1-1 0 0 0,0 1 0 0 0,-1-1 0 0 0,0 1 0 0 0,1-1-1 0 0,-1 1 1 0 0,0-1 0 0 0,1-3 0 0 0,7-97 55 0 0,-7 84-46 0 0,5-28 0 0 0,-3 28 8 0 0,0-27 0 0 0,6-124 193 0 0,-9 129-196 0 0,-2 0 1 0 0,-1 0-1 0 0,-2 1 1 0 0,-2-1-1 0 0,-1 1 1 0 0,-2 1-1 0 0,-28-68 1 0 0,28 80 8 0 0,-10-41 1 0 0,11 36-15 0 0,-18-94 134 0 0,14 58-86 0 0,-44-232 293 0 0,24 161-175 0 0,20 88-127 0 0,-8-65-1 0 0,12 59-80 0 0,-16-91 91 0 0,-25-130 66 0 0,-6 29 125 0 0,45 195-224 0 0,-40-215 73 0 0,43 218-107 0 0,-9-52 123 0 0,-31-193-130 0 0,30 195-10 0 0,-36-141 52 0 0,47 211 7 0 0,-3-33 0 0 0,5 28-66 0 0,-13-94-8 0 0,-8-97 32 0 0,17 129 42 0 0,-39-169-11 0 0,27 178-68 0 0,5 24 44 0 0,-7-65 0 0 0,10 38-9 0 0,-5-66-38 0 0,-4-82 41 0 0,19 198 33 0 0,-2-29-12 0 0,-4-178-9 0 0,8 209-27 0 0,-12-62 0 0 0,1 16 62 0 0,11 74-44 0 0,-1 0-1 0 0,0 0 1 0 0,0 1-1 0 0,-1-1 0 0 0,0 1 1 0 0,-1-1-1 0 0,0 1 1 0 0,-1 0-1 0 0,0 0 1 0 0,0 1-1 0 0,-1 0 1 0 0,-1 0-1 0 0,1 0 1 0 0,-1 1-1 0 0,-1-1 0 0 0,-13-10 1 0 0,19 18-3 0 0,-1-1 0 0 0,1 1 0 0 0,-1 0 0 0 0,0 0 0 0 0,0 0 0 0 0,0 0 0 0 0,1 0 0 0 0,-1 1 0 0 0,0-1 0 0 0,0 1 0 0 0,-5 0 0 0 0,-14-3-17 0 0,-8-1 44 0 0,8-2 7 0 0,16 4-29 0 0,0 1 0 0 0,0-1 0 0 0,0-1 1 0 0,0 1-1 0 0,-8-5 0 0 0,4 1-6 0 0,1 1-1 0 0,0 0 0 0 0,1 0 0 0 0,0-1 0 0 0,0-1 0 0 0,0 1 0 0 0,0-1 1 0 0,1 0-1 0 0,-9-13 0 0 0,-11-12 65 0 0,-6-9-57 0 0,22 27-8 0 0,0 1 1 0 0,0 1-1 0 0,-1 0 1 0 0,-1 0 0 0 0,0 1-1 0 0,-20-13 1 0 0,-41-20 5 0 0,-16-5 7 0 0,-94-67 50 0 0,103 73-46 0 0,46 22-19 0 0,-1 1 1 0 0,-1 3 0 0 0,-47-17-1 0 0,48 22 62 0 0,10 3-61 0 0,-29-5-1 0 0,-48-12-11 0 0,-133-37 24 0 0,96 22 36 0 0,57 15-20 0 0,-141-67 0 0 0,141 56-32 0 0,-149-84 62 0 0,98 47-92 0 0,51 28 65 0 0,27 14 12 0 0,-74-29-1 0 0,-74-16-20 0 0,138 56-10 0 0,-79-16-1 0 0,-81-14-5 0 0,97 20 47 0 0,16 2-63 0 0,-83-16-23 0 0,59 21-132 0 0,18 2-35 0 0,87 16-214 0 0,-1-1 1 0 0,-61-23-1 0 0,65 18-1976 0 0,-43-24 0 0 0,35 14-1497 0 0,1 0-318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41.38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78 408 0 0,'4'-4'944'0'0,"1"-9"-8"0"0,-5 4-103 0 0,0 1-481 0 0,8-1-576 0 0,10 0-424 0 0,-1-4-241 0 0,5 0-31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42.16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9 0 8 0 0,'-4'0'0'0'0,"0"5"0"0"0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42.25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96 96 8 0 0,'-13'-9'80'0'0,"-4"5"-72"0"0,4 0 496 0 0,4 4-112 0 0,-4-5 32 0 0,4 1-264 0 0,5 0 48 0 0,0-1-88 0 0,-1 1-24 0 0,1 0-24 0 0,4-5-72 0 0,-4 0-264 0 0,4 1 88 0 0,0-1-176 0 0,4 0-160 0 0,-4 5 160 0 0,4 0-16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54.96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39 1447 512 0 0,'0'-2'-7'0'0,"1"0"0"0"0,-1 0-1 0 0,1 0 1 0 0,-1 0 0 0 0,1 0 0 0 0,0 0-1 0 0,-1 0 1 0 0,1 0 0 0 0,0 0 0 0 0,1 0-1 0 0,-1 1 1 0 0,0-1 0 0 0,0 0 0 0 0,1 1-1 0 0,-1-1 1 0 0,2-1 0 0 0,0 1 58 0 0,-1 0 1 0 0,0 0-1 0 0,-1-1 1 0 0,1 1-1 0 0,0-1 0 0 0,-1 1 1 0 0,3-6-1 0 0,-2 2 1178 0 0,-1-1 0 0 0,0 1 0 0 0,0-1 0 0 0,-1 0 0 0 0,0-6 0 0 0,-2 11-328 0 0,2 2-833 0 0,-1 0-1 0 0,1 0 1 0 0,0-1-1 0 0,-1 1 1 0 0,1 0 0 0 0,-1 0-1 0 0,1-1 1 0 0,0 1-1 0 0,-1 0 1 0 0,1 0-1 0 0,0-1 1 0 0,0 1 0 0 0,-1 0-1 0 0,1-1 1 0 0,0 1-1 0 0,0-1 1 0 0,-1 1-1 0 0,1 0 1 0 0,0-1 0 0 0,0 1-1 0 0,0-1 1 0 0,0 1-1 0 0,-1-1 1 0 0,1-4 644 0 0,1-8 556 0 0,-1 12-1228 0 0,0 1 0 0 0,0 0 0 0 0,0-1 0 0 0,0 1 0 0 0,0 0 0 0 0,0-1 0 0 0,0 1 0 0 0,1 0 0 0 0,-1-1 0 0 0,0 1 0 0 0,0 0 0 0 0,0 0 0 0 0,0-1 0 0 0,1 1 0 0 0,-1 0 0 0 0,0-1 0 0 0,0 1 0 0 0,1 0 0 0 0,-1 0 0 0 0,0 0 0 0 0,0-1 1 0 0,1 1-1 0 0,-1 0 0 0 0,0 0 0 0 0,1 0 0 0 0,-1 0 0 0 0,0 0 0 0 0,1 0 0 0 0,-1-1 0 0 0,0 1 0 0 0,1 0 0 0 0,-1 0 0 0 0,1 0 254 0 0,8 2 1169 0 0,-8-1-1408 0 0,-1 1 0 0 0,1-1 0 0 0,0 1 0 0 0,-1 0 0 0 0,1-1 0 0 0,-1 1 0 0 0,1 0 0 0 0,-1-1-1 0 0,0 1 1 0 0,1 0 0 0 0,-1 0 0 0 0,0-1 0 0 0,0 1 0 0 0,-1 0 0 0 0,1 3 0 0 0,0 16 509 0 0,14 88 745 0 0,-10-70-833 0 0,15 69 0 0 0,4 4-107 0 0,-12-65-118 0 0,7 70 0 0 0,-18-112-237 0 0,5 76 118 0 0,-5-80-204 0 0,0-1 51 0 0,-1 0-1 0 0,0 0 0 0 0,0 0 0 0 0,0-1 1 0 0,0 1-1 0 0,0 0 0 0 0,0 0 1 0 0,0-1-1 0 0,1 1 0 0 0,-1-1 0 0 0,0 1 1 0 0,0-1-1 0 0,-1 0 0 0 0,-2-6-164 0 0,1 0 0 0 0,-1 0 0 0 0,1-1 1 0 0,0 1-1 0 0,1-1 0 0 0,-3-14 0 0 0,-4-51-581 0 0,9 65 684 0 0,-5-101-792 0 0,4 85 718 0 0,0 6 16 0 0,-5-30 1 0 0,-7-17 92 0 0,-10-43 5 0 0,1 33 55 0 0,-30-115 33 0 0,47 166-29 0 0,1 13 45 0 0,2 1 0 0 0,0-1 0 0 0,-2-19 0 0 0,5 29-42 0 0,1 0-1 0 0,-1 1 0 0 0,1-1 1 0 0,-1 1-1 0 0,0-1 1 0 0,1 1-1 0 0,-1 0 0 0 0,1-1 1 0 0,2 1-1 0 0,0 0-18 0 0,45-12 224 0 0,-30 12 2 0 0,-18 0-197 0 0,1 0-1 0 0,-1 0 1 0 0,1 1-1 0 0,-1-1 1 0 0,1 0-1 0 0,-1 0 1 0 0,1 0-1 0 0,-1-1 1 0 0,1 1 0 0 0,-1 0-1 0 0,1 0 1 0 0,-1-1-1 0 0,1 1 1 0 0,-1-1-1 0 0,0 1 1 0 0,1-1-1 0 0,-1 0 1 0 0,2-1 0 0 0,0-1 57 0 0,0 1 1 0 0,1-1 0 0 0,-1 1-1 0 0,1-1 1 0 0,4-1 0 0 0,9-13 397 0 0,-11 10-349 0 0,-6 7-128 0 0,0 0-1 0 0,0-1 1 0 0,0 1-1 0 0,1 0 1 0 0,-1-1-1 0 0,0 1 1 0 0,0 0-1 0 0,0-1 1 0 0,1 1-1 0 0,-1 0 1 0 0,0 0 0 0 0,1-1-1 0 0,-1 1 1 0 0,0 0-1 0 0,0 0 1 0 0,1-1-1 0 0,-1 1 1 0 0,0 0-1 0 0,1 0 1 0 0,-1 0-1 0 0,0 0 1 0 0,1 0 0 0 0,-1 0-1 0 0,0-1 1 0 0,1 1-1 0 0,30-8 273 0 0,-2 3-7 0 0,-26 4-253 0 0,-1 0 1 0 0,0 0 0 0 0,0 0-1 0 0,0-1 1 0 0,0 1-1 0 0,0 0 1 0 0,0-1-1 0 0,1-1 1 0 0,-2 2-6 0 0,1 0 0 0 0,-1-1 0 0 0,0 1 0 0 0,0 0 0 0 0,1 0 0 0 0,-1 1 0 0 0,1-1 0 0 0,-1 0 0 0 0,1 0 0 0 0,-1 1 0 0 0,1-1 0 0 0,-1 1 0 0 0,1-1 0 0 0,0 1 0 0 0,-1 0 0 0 0,1-1 0 0 0,2 1 0 0 0,3 0 43 0 0,1-1 0 0 0,-1 0 0 0 0,12-3 0 0 0,-12 2-4 0 0,1 0 0 0 0,-1 1 1 0 0,13-1-1 0 0,-13 2-13 0 0,1-1-1 0 0,-1 0 0 0 0,1 0 0 0 0,-1-1 0 0 0,0 0 0 0 0,0-1 0 0 0,0 1 0 0 0,0-1 0 0 0,0 0 0 0 0,-1-1 0 0 0,1 0 0 0 0,-1 0 0 0 0,0 0 0 0 0,0-1 0 0 0,-1 0 1 0 0,8-8-1 0 0,78-89 275 0 0,-76 84-304 0 0,1 2 1 0 0,25-21-1 0 0,-22 20 17 0 0,-2 5-5 0 0,-1 0 1 0 0,23-11-1 0 0,-12 6-19 0 0,8-5 47 0 0,-5 2 30 0 0,43-20 0 0 0,-51 28-38 0 0,25-16 0 0 0,-3 2-16 0 0,35-26 149 0 0,-58 37-122 0 0,0 1 0 0 0,46-23 0 0 0,-56 31-14 0 0,0 0 1 0 0,0-1-1 0 0,0-1 0 0 0,10-9 1 0 0,-17 14-53 0 0,12-7 15 0 0,-13 8 9 0 0,0 0 0 0 0,1-1-1 0 0,-1 1 1 0 0,0 0 0 0 0,0-1-1 0 0,5-5 1 0 0,34-42 61 0 0,-39 47-65 0 0,0 0 0 0 0,0 0 0 0 0,1 1 0 0 0,-1-1-1 0 0,0 1 1 0 0,1 0 0 0 0,0 0 0 0 0,7-3 0 0 0,0 0 25 0 0,7 3 132 0 0,-15-3-157 0 0,0 0 0 0 0,1 1 0 0 0,0-1 0 0 0,-1 1 0 0 0,2-1 1 0 0,-1 1-1 0 0,8-5 0 0 0,-4 7-12 0 0,1 0 15 0 0,-9 1-9 0 0,1 1 0 0 0,-1 0 1 0 0,1-1-1 0 0,-1 1 0 0 0,1 0 0 0 0,-1 0 0 0 0,1 0 0 0 0,-1 0 0 0 0,1 0 0 0 0,0 0 0 0 0,-1-1 0 0 0,1 1 1 0 0,-1 0-1 0 0,1 1 0 0 0,-1-1 0 0 0,1 0 0 0 0,0 0 0 0 0,-1 0 0 0 0,1 0 0 0 0,-1 0 0 0 0,1 0 0 0 0,-1 1 1 0 0,1-1-1 0 0,-1 0 0 0 0,1 1 0 0 0,-1-1 0 0 0,1 0 0 0 0,-1 1 0 0 0,1-1 0 0 0,-1 0 0 0 0,1 1 0 0 0,-1-1 1 0 0,1 1-1 0 0,3 25 49 0 0,0-17-63 0 0,-4-9 12 0 0,0 0 1 0 0,0 0-1 0 0,0 0 1 0 0,0 0-1 0 0,0 1 1 0 0,0-1-1 0 0,0 0 0 0 0,0 0 1 0 0,0 0-1 0 0,0 0 1 0 0,0 0-1 0 0,0 1 1 0 0,0-1-1 0 0,0 0 0 0 0,0 0 1 0 0,0 0-1 0 0,0 0 1 0 0,0 0-1 0 0,0 1 1 0 0,0-1-1 0 0,0 0 0 0 0,0 0 1 0 0,0 0-1 0 0,0 0 1 0 0,0 0-1 0 0,0 0 1 0 0,0 1-1 0 0,1-1 0 0 0,-1 0 1 0 0,0 0-1 0 0,0 0 1 0 0,0 0-1 0 0,0 0 1 0 0,0 0-1 0 0,0 0 0 0 0,0 0 1 0 0,0 1-1 0 0,1-1 1 0 0,-1 0-1 0 0,0 0 1 0 0,0 0-1 0 0,0 0 0 0 0,0 0 1 0 0,0 0-1 0 0,1 0 1 0 0,-1 0-1 0 0,0 0 1 0 0,0 0-1 0 0,0 0 0 0 0,0 0 1 0 0,0 0-1 0 0,1 0 1 0 0,-1 0-1 0 0,0 0 0 0 0,0 0 1 0 0,0 0-1 0 0,0 0 1 0 0,0 0-1 0 0,0 0 1 0 0,1 0-1 0 0,-1-1 0 0 0,0 1 1 0 0,0 0-1 0 0,0 0 1 0 0,5-5 2 0 0,3-5 14 0 0,-2-1 0 0 0,9-18 0 0 0,-5-6-16 0 0,1-8 50 0 0,-9 36-53 0 0,0 0 1 0 0,0 0 0 0 0,1 0 0 0 0,0 1 0 0 0,0 0-1 0 0,1-1 1 0 0,-1 1 0 0 0,10-11 0 0 0,-13 15 23 0 0,0 2-20 0 0,0-1 0 0 0,0 1 0 0 0,0 0 0 0 0,0 0 0 0 0,0 0-1 0 0,0 0 1 0 0,0 0 0 0 0,0 0 0 0 0,0 0 0 0 0,0 0 0 0 0,0-1-1 0 0,1 1 1 0 0,-1 0 0 0 0,0 0 0 0 0,0 0 0 0 0,0 0-1 0 0,0 0 1 0 0,0 0 0 0 0,0 0 0 0 0,0 0 0 0 0,0-1 0 0 0,0 1-1 0 0,0 0 1 0 0,0 0 0 0 0,0 0 0 0 0,0 0 0 0 0,0 0 0 0 0,1 0-1 0 0,-1 0 1 0 0,0 0 0 0 0,0 0 0 0 0,0 0 0 0 0,0 0-1 0 0,0 0 1 0 0,0 0 0 0 0,0 0 0 0 0,0 0 0 0 0,1 0 0 0 0,-1 0-1 0 0,0 0 1 0 0,0 0 0 0 0,0 0 0 0 0,0 0 0 0 0,0 0 0 0 0,0 0-1 0 0,0 0 1 0 0,0 0 0 0 0,1 0 0 0 0,-1 0 0 0 0,0 0-1 0 0,0 0 1 0 0,0 0 0 0 0,0 0 0 0 0,0 0 0 0 0,0 0 0 0 0,9-13-43 0 0,0-7 141 0 0,-13 44-80 0 0,-5 32 75 0 0,14-20-110 0 0,-1 29 116 0 0,-10 6-80 0 0,-1 6 59 0 0,3-8 50 0 0,-1 39-67 0 0,14 86-61 0 0,-1-72 114 0 0,-4-69-137 0 0,2 33 73 0 0,6 73 38 0 0,-6-54-122 0 0,-2-23 53 0 0,-3-15-4 0 0,-1-48-4 0 0,0 0-1 0 0,1 0 1 0 0,5 21 0 0 0,-4-21-10 0 0,0 1-1 0 0,-1-1 1 0 0,-1 0 0 0 0,0 0 0 0 0,-5 23 0 0 0,0 33 28 0 0,5 81 22 0 0,1-145-60 0 0,0 0 0 0 0,4 17-1 0 0,-3-18 11 0 0,0 1 0 0 0,0 17 1 0 0,-2-3 27 0 0,1 0 1 0 0,6 38 0 0 0,-5-51-28 0 0,-1 0 1 0 0,0 0-1 0 0,-3 21 1 0 0,1-2-65 0 0,1 60 148 0 0,9-39-118 0 0,-5 5 48 0 0,-4-57-9 0 0,0 1-1 0 0,0-1 1 0 0,0 1 0 0 0,0-1-1 0 0,-1 0 1 0 0,1 1-1 0 0,0-1 1 0 0,0 1 0 0 0,0-1-1 0 0,-1 0 1 0 0,1 1-1 0 0,0-1 1 0 0,-1 0 0 0 0,1 1-1 0 0,0-1 1 0 0,-1 0-1 0 0,1 1 1 0 0,0-1-1 0 0,-1 0 1 0 0,1 0 0 0 0,0 1-1 0 0,-1-1 1 0 0,1 0-1 0 0,-1 0 1 0 0,1 0 0 0 0,0 0-1 0 0,-1 0 1 0 0,1 1-1 0 0,-1-1 1 0 0,1 0 0 0 0,-1 0-1 0 0,1 0 1 0 0,-1 0-1 0 0,1 0 1 0 0,-1-1 0 0 0,0 1 18 0 0,0 1-52 0 0,1-1 27 0 0,0 0 0 0 0,-1-1-1 0 0,1 1 1 0 0,0 0 0 0 0,0 0-1 0 0,0 0 1 0 0,0 0-1 0 0,0 0 1 0 0,-1 0 0 0 0,1 0-1 0 0,0 0 1 0 0,0 0 0 0 0,0-1-1 0 0,-1 1 1 0 0,1 0-1 0 0,0 0 1 0 0,0 0 0 0 0,0 0-1 0 0,-1 0 1 0 0,1 0 0 0 0,0 0-1 0 0,0 0 1 0 0,0 1 0 0 0,-1-1-1 0 0,1 0 1 0 0,0 0-1 0 0,0 0 1 0 0,0 0 0 0 0,0 0-1 0 0,-1 0 1 0 0,1 0 0 0 0,0 0-1 0 0,0 0 1 0 0,0 0-1 0 0,0 1 1 0 0,0-1 0 0 0,-1 0-1 0 0,1 0 1 0 0,0 0 0 0 0,0 1 0 0 0,-1-1 0 0 0,1 0 0 0 0,0 0 0 0 0,0 0 0 0 0,0 1 0 0 0,0-1 0 0 0,-1 0 0 0 0,1 0 0 0 0,0 1 0 0 0,0-1 0 0 0,0 0 0 0 0,0 0 0 0 0,0 1 0 0 0,0-1 0 0 0,0 0 0 0 0,0 1 0 0 0,-1-1 0 0 0,1 0 0 0 0,0 1 0 0 0,0-1 0 0 0,0 0 0 0 0,0 0 0 0 0,1 1 0 0 0,-1-1 0 0 0,0 0 0 0 0,0 1 0 0 0,0-1 0 0 0,0 0 0 0 0,0 0 0 0 0,0 1 0 0 0,0-1 0 0 0,1 1 0 0 0,-1 1 7 0 0,-5-2-42 0 0,4 1 37 0 0,-1-1-1 0 0,0 0 1 0 0,1 0-1 0 0,-1 1 1 0 0,0-1 0 0 0,1 0-1 0 0,-1 1 1 0 0,-2 1 0 0 0,3-1 5 0 0,-1-1 0 0 0,1 1 0 0 0,-1-1 0 0 0,1 1 0 0 0,-1-1 0 0 0,0 1 0 0 0,1-1 0 0 0,-4 0 0 0 0,-38 9 92 0 0,-2-6-5 0 0,34-2-78 0 0,0 0 0 0 0,0 0 1 0 0,-1-1-1 0 0,1-1 0 0 0,0 0 1 0 0,-16-3-1 0 0,-41-13 55 0 0,12 1 23 0 0,-63-9 0 0 0,45 10-49 0 0,-263-55 13 0 0,260 52-101 0 0,58 14 42 0 0,-6 0-22 0 0,7 2-15 0 0,15 2-26 0 0,0-1-1 0 0,0 1 0 0 0,1 0 0 0 0,-1 0 0 0 0,0 0 0 0 0,1 0 0 0 0,-6 1 1 0 0,7 0-8 0 0,0-1 1 0 0,0 0-1 0 0,1 1 1 0 0,-1-1-1 0 0,0 1 0 0 0,1 0 1 0 0,-1-1-1 0 0,0 1 1 0 0,1-1-1 0 0,-1 1 1 0 0,1 0-1 0 0,-1 0 1 0 0,1-1-1 0 0,-1 1 1 0 0,1 0-1 0 0,-1 0 1 0 0,1 0-1 0 0,0-1 1 0 0,0 1-1 0 0,-1 0 0 0 0,1 0 1 0 0,0 0-1 0 0,0 0 1 0 0,0 0-1 0 0,0-1 1 0 0,0 1-1 0 0,0 0 1 0 0,0 2-1 0 0,3 9-3360 0 0,-2-11 2971 0 0,0 4-1807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56.03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75 8 0 0,'1'0'199'0'0,"-1"0"0"0"0,1-1 0 0 0,0 1 0 0 0,0 0 0 0 0,-1-1 0 0 0,1 1-1 0 0,0 0 1 0 0,-1-1 0 0 0,1 1 0 0 0,-1-1 0 0 0,1 1 0 0 0,0-1 0 0 0,-1 1 0 0 0,1-1 0 0 0,-1 1 0 0 0,1-1 0 0 0,-1 0 0 0 0,0 1-1 0 0,1-1 1 0 0,-1 0 0 0 0,0 1 0 0 0,1-1 0 0 0,-1 0 0 0 0,0 0 0 0 0,0 1 0 0 0,1-3 0 0 0,4-25 3854 0 0,-3 16-2521 0 0,0 4-953 0 0,0-2 2342 0 0,-1 10-2863 0 0,-1 0 1 0 0,0 1 0 0 0,0-1-1 0 0,1 0 1 0 0,-1 0 0 0 0,0 0 0 0 0,1 1-1 0 0,-1-1 1 0 0,0 0 0 0 0,0 1-1 0 0,0-1 1 0 0,1 0 0 0 0,-1 0-1 0 0,0 1 1 0 0,0-1 0 0 0,0 0 0 0 0,0 1-1 0 0,0-1 1 0 0,1 0 0 0 0,-1 1-1 0 0,0-1 1 0 0,0 1 0 0 0,0-1 0 0 0,0 0-1 0 0,0 1 1 0 0,0-1 0 0 0,0 0-1 0 0,0 1 1 0 0,8 39 1012 0 0,-7-28-787 0 0,2 0 0 0 0,0-1 0 0 0,0 1 0 0 0,1 0 0 0 0,9 18 0 0 0,-5-13 16 0 0,0-1 0 0 0,-1 1 0 0 0,7 24 0 0 0,9 54 541 0 0,-23-94-829 0 0,13 79 670 0 0,4 124 0 0 0,-7-67-383 0 0,80 509 336 0 0,-36-244-366 0 0,-52-383-254 0 0,18 217 99 0 0,-9-84-31 0 0,-5-78-22 0 0,5 52 23 0 0,15 96 42 0 0,6 37-18 0 0,10 11-94 0 0,-21-116 4 0 0,-2 45 54 0 0,-11-92-73 0 0,5 165-150 0 0,-13-226 75 0 0,-4 119-319 0 0,-9-22-701 0 0,12-69 47 0 0,2-44 372 0 0,-3-25 167 0 0,-1-11-312 0 0,-5-129-6341 0 0,8 68 5169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56.7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24 1643 8 0 0,'-4'7'2075'0'0,"0"0"-588"0"0,1 1-1 0 0,-1-1 1 0 0,-3 14-1 0 0,7-20-1270 0 0,-1 1 1 0 0,1 0-1 0 0,0 0 0 0 0,0 0 0 0 0,-1-1 0 0 0,1 1 0 0 0,0 0 0 0 0,1 0 0 0 0,-1 0 1 0 0,0 0-1 0 0,0 0 0 0 0,1-1 0 0 0,-1 1 0 0 0,1 0 0 0 0,-1 0 0 0 0,1-1 0 0 0,0 1 1 0 0,0 0-1 0 0,0-1 0 0 0,0 1 0 0 0,0-1 0 0 0,2 2 0 0 0,-1 0-4 0 0,1-1 1 0 0,0 1-1 0 0,0-1 0 0 0,0 0 0 0 0,0 0 1 0 0,0 0-1 0 0,0-1 0 0 0,1 1 0 0 0,-1-1 1 0 0,1 1-1 0 0,-1-1 0 0 0,1 0 0 0 0,-1-1 1 0 0,1 1-1 0 0,0-1 0 0 0,-1 1 0 0 0,1-1 1 0 0,0 0-1 0 0,-1 0 0 0 0,6-2 0 0 0,4 0 136 0 0,0-2 0 0 0,-1 0-1 0 0,1 0 1 0 0,14-8 0 0 0,-21 9-237 0 0,8-3 116 0 0,19-9 456 0 0,1 1 0 0 0,47-12 0 0 0,19-5-34 0 0,-67 19-530 0 0,144-61 481 0 0,-116 46-494 0 0,168-89 631 0 0,-197 99-610 0 0,63-26 159 0 0,-61 29-147 0 0,47-12 1 0 0,-1 0 27 0 0,17-2 56 0 0,-68 21-145 0 0,-1-1 0 0 0,44-18-1 0 0,2-8 65 0 0,128-67 218 0 0,-72 32-81 0 0,-72 39-221 0 0,-22 13 40 0 0,75-23 1 0 0,18-7 72 0 0,15-18 37 0 0,-67 31-48 0 0,-40 20-108 0 0,-1-3 1 0 0,38-23 0 0 0,182-110 208 0 0,-56 67-131 0 0,-26 12-86 0 0,-100 33-45 0 0,30-13 47 0 0,-55 31-45 0 0,87-39 29 0 0,1 2-32 0 0,-62 26-189 0 0,8-2-849 0 0,-50 21-575 0 0,49-24-1 0 0,-62 26-1031 0 0,31-24-1 0 0,-25 13-1359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5:58.11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3797 0 8 0 0,'0'0'2091'0'0,"-1"5"-212"0"0,-3 6-683 0 0,2-8-568 0 0,1 0 1 0 0,0 0-1 0 0,0 0 1 0 0,0 0-1 0 0,-1 5 1 0 0,-2 10 2611 0 0,-1 22-1291 0 0,3 8-473 0 0,-10 53 0 0 0,0 12-17 0 0,8-68-1016 0 0,0 23 168 0 0,-1 176 876 0 0,4-143-1057 0 0,7 180 395 0 0,7-62-305 0 0,4 85 136 0 0,-13-213-392 0 0,4 200 228 0 0,-1 376 182 0 0,-9-418-652 0 0,2-133 13 0 0,18 650 174 0 0,24-324-226 0 0,-37-394 25 0 0,8 52-20 0 0,11 63 6 0 0,0-1 45 0 0,-8-32-62 0 0,-5-30-8 0 0,3 84 37 0 0,-7-69 9 0 0,5 54-11 0 0,-4-33-21 0 0,-2-34-2 0 0,23 204-13 0 0,-12-136 13 0 0,-8-17 14 0 0,-4-58 5 0 0,-4-6-48 0 0,2 21-35 0 0,0-29-9 0 0,-2-15 38 0 0,1 132-138 0 0,-3-105 44 0 0,5 40-83 0 0,-3-125 194 0 0,0 0 0 0 0,0 0-1 0 0,3 11 1 0 0,-2-11-4 0 0,-1-1-1 0 0,1 0 1 0 0,-1 12-1 0 0,-18-19-67 0 0,-1-3 48 0 0,16 2 64 0 0,0 1 0 0 0,0-1 0 0 0,-1 1 1 0 0,1-1-1 0 0,0 1 0 0 0,0 0 0 0 0,0 0 0 0 0,0 0 0 0 0,0 0 0 0 0,0 0 0 0 0,0 1 0 0 0,0-1 0 0 0,0 0 0 0 0,0 1 0 0 0,0 0 0 0 0,0-1 0 0 0,0 1 0 0 0,0 0 0 0 0,0 0 0 0 0,0 0 0 0 0,-3 3 0 0 0,-25 24-17 0 0,24-20 30 0 0,0 1 0 0 0,-7 14 0 0 0,11-21-14 0 0,1 0 0 0 0,-1-1 0 0 0,0 1 0 0 0,1-1 0 0 0,-1 0 0 0 0,0 1 0 0 0,0-1 0 0 0,0 0 1 0 0,0 0-1 0 0,0 0 0 0 0,0 0 0 0 0,0 0 0 0 0,0-1 0 0 0,0 1 0 0 0,0-1 0 0 0,-1 1 0 0 0,-3-1 0 0 0,-41 3 157 0 0,47-3-158 0 0,-12 0 30 0 0,1-1-1 0 0,0 0 0 0 0,0-1 1 0 0,0 0-1 0 0,0-1 0 0 0,0 0 1 0 0,0-1-1 0 0,-13-6 1 0 0,-12-4 44 0 0,0 2 1 0 0,-41-8-1 0 0,22 6 24 0 0,18 6-51 0 0,25 6-1 0 0,0-1-1 0 0,-18-7 1 0 0,-152-58 200 0 0,108 39-31 0 0,-130-72 1 0 0,144 70-91 0 0,-15-9-14 0 0,45 24-26 0 0,-44-17 0 0 0,27 13-5 0 0,-22-8 36 0 0,-2 2 1 0 0,-1 4-1 0 0,-123-23 0 0 0,-7-1 52 0 0,90 18-95 0 0,-124-33-31 0 0,52 1 22 0 0,34 9-26 0 0,79 28-48 0 0,2-2 0 0 0,1-4 1 0 0,-75-42-1 0 0,-94-45-59 0 0,171 85-29 0 0,30 17-35 0 0,0 1 1 0 0,-62-13 0 0 0,66 18-13 0 0,-85-18-411 0 0,-68-19-1926 0 0,147 32 267 0 0,2-1 1 0 0,-1-2 0 0 0,-50-31 0 0 0,38 17 245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2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666427.4375"/>
      <inkml:brushProperty name="anchorY" value="-412545.96875"/>
      <inkml:brushProperty name="scaleFactor" value="0.5"/>
    </inkml:brush>
  </inkml:definitions>
  <inkml:trace contextRef="#ctx0" brushRef="#br0">1725 55 88 0 0,'0'0'0'0'0,"2"-1"0"0"0,3-1 205 0 0,1-2-254 0 0,2-1 346 0 0,0-2 122 0 0,0-1-157 0 0,0 1 320 0 0,-2 0-80 0 0,0 2-5 0 0,-3 1-25 0 0,0 2 183 0 0,-1 0 832 0 0,-4 4-1108 0 0,-2 2-59 0 0,-3 1 192 0 0,-2 4-328 0 0,-1 1 372 0 0,-3 2-189 0 0,0 1-108 0 0,-1 2 18 0 0,0 1 85 0 0,1 0-173 0 0,-1 1 158 0 0,0 0-87 0 0,0 0-40 0 0,-1 2-62 0 0,-1 0 125 0 0,-1 0-192 0 0,-1 2 310 0 0,-1 0-139 0 0,-1 2-64 0 0,-3 1-30 0 0,-1 3 66 0 0,-2 1-130 0 0,-1 3 179 0 0,-1 2-102 0 0,-1 1 15 0 0,-2 0-85 0 0,2 0 11 0 0,-1-2-55 0 0,1-1 68 0 0,0-2-42 0 0,1 1 32 0 0,-1-2-63 0 0,1 1 18 0 0,0-2 1 0 0,-1 1-2 0 0,1-2 10 0 0,-1 2-49 0 0,-1 0 15 0 0,-1 0 68 0 0,-3 0-106 0 0,1 1 35 0 0,-2-1-12 0 0,-1 1 19 0 0,-1-1-6 0 0,-2 1 12 0 0,-1 1-11 0 0,-1 1 3 0 0,1 0-20 0 0,2 1-31 0 0,1 0-12 0 0,0 0 48 0 0,1 1-54 0 0,1-1 82 0 0,0 0-32 0 0,1-1-36 0 0,0-1-52 0 0,1 0 67 0 0,1-1-62 0 0,0-1 55 0 0,3-1 13 0 0,2-1-40 0 0,1-3-98 0 0,3-1 64 0 0,1-2-110 0 0,2-1-46 0 0,1-1-37 0 0,2-1-25 0 0,0-2-270 0 0,1-2 46 0 0,2-1-106 0 0,1-1-1028 0 0,3-1-328 0 0,3-3-86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02.16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78 2993 8 0 0,'-4'0'204'0'0,"1"1"1"0"0,-1-1-1 0 0,0 1 1 0 0,0 0-1 0 0,1 0 0 0 0,-1 0 1 0 0,0 0-1 0 0,-5 3 0 0 0,-7 3 1379 0 0,-1-6 804 0 0,11-1 533 0 0,15-13-1043 0 0,-4 8-1435 0 0,1 0 0 0 0,0 0 0 0 0,1 1 1 0 0,-1 0-1 0 0,1 1 0 0 0,-1-1 0 0 0,1 1 0 0 0,14-4 0 0 0,-1 2 440 0 0,-1 0 0 0 0,23-1-1 0 0,-14 4 124 0 0,50 3 0 0 0,15-1-62 0 0,-52-4-594 0 0,156-18 706 0 0,-161 15-874 0 0,-1-2-1 0 0,37-14 1 0 0,-30 8-31 0 0,116-49 409 0 0,61-32-6 0 0,-82 38-296 0 0,-67 31-13 0 0,138-33 0 0 0,-84 28-165 0 0,-1-13 61 0 0,-81 28-101 0 0,76-19-1 0 0,245-73 129 0 0,-90 3-111 0 0,-182 69-19 0 0,538-188 212 0 0,-488 180-227 0 0,98-28 28 0 0,-187 59-21 0 0,212-49 0 0 0,-20 6 40 0 0,-127 21-31 0 0,-9 2-21 0 0,175-51 16 0 0,146-54 47 0 0,-276 98-86 0 0,282-70 48 0 0,-104 24-3 0 0,-160 40-18 0 0,154-60 40 0 0,-12-23-87 0 0,-288 120 20 0 0,418-156-14 0 0,-183 75-114 0 0,-220 72 84 0 0,0-1 1 0 0,-1-2 0 0 0,50-38-1 0 0,25-38-29 0 0,-74 62 22 0 0,45-32 1 0 0,-73 59 9 0 0,-7 6 16 0 0,0 0 0 0 0,0 0 0 0 0,-1-1 0 0 0,1 0 0 0 0,-1 0-1 0 0,0 0 1 0 0,7-10 0 0 0,30-50-335 0 0,-15 36-123 0 0,-19 19 408 0 0,-5 6 35 0 0,1 0 0 0 0,0 0 1 0 0,-1 0-1 0 0,0-1 0 0 0,1 1 1 0 0,-1-1-1 0 0,-1 0 0 0 0,1 0 1 0 0,0 0-1 0 0,-1 0 0 0 0,0 0 1 0 0,0 0-1 0 0,0 0 0 0 0,0-5 1 0 0,-1-55-78 0 0,0 62 118 0 0,0 1 0 0 0,0 0 1 0 0,0 0-1 0 0,-1 0 0 0 0,1 0 1 0 0,0 0-1 0 0,0 0 0 0 0,-1 0 1 0 0,1 0-1 0 0,-1 0 0 0 0,1 1 0 0 0,-1-1 1 0 0,0-1-1 0 0,-3 1 5 0 0,-1 8 27 0 0,2 1-23 0 0,1-1 5 0 0,0 0-1 0 0,0-1 0 0 0,-1 1 0 0 0,-6 8 1 0 0,-4 17 3 0 0,11-28 6 0 0,0-2-12 0 0,0 1-1 0 0,1-1 1 0 0,-1 0 0 0 0,1 1-1 0 0,-1-1 1 0 0,1 1 0 0 0,0-1 0 0 0,0 1-1 0 0,1 0 1 0 0,-1 0 0 0 0,0 3-1 0 0,-8 29 214 0 0,13-5-87 0 0,-4-10-106 0 0,0-12 16 0 0,0 0 0 0 0,0 0 1 0 0,0 0-1 0 0,4 14 0 0 0,-3-16-14 0 0,0 0-1 0 0,-1 0 0 0 0,0 0 0 0 0,0 0 0 0 0,0 0 1 0 0,-3 10-1 0 0,0 15 34 0 0,-1 95 249 0 0,4-99-257 0 0,-1-1 7 0 0,2-1 0 0 0,3 26 0 0 0,0-19 21 0 0,-2 1 0 0 0,-3 44 1 0 0,2 24 13 0 0,2-15-10 0 0,6 48 13 0 0,-2-52-31 0 0,-5 116 0 0 0,-3-107-28 0 0,1 1314 384 0 0,7-1130-447 0 0,-1-3 58 0 0,1-40-25 0 0,-1 1 5 0 0,3 509 9 0 0,-1-107 18 0 0,-12-14-24 0 0,-6-316 0 0 0,-14 243 24 0 0,1 38-57 0 0,23 198 22 0 0,-16 107 24 0 0,-18-167-8 0 0,6-95 24 0 0,12-342-32 0 0,-22 311 12 0 0,-14 236-22 0 0,25-333 31 0 0,-12 179-67 0 0,0 23 68 0 0,26-257 20 0 0,8-295-85 0 0,0-52 55 0 0,-12 180-9 0 0,9-166-29 0 0,-5 32 60 0 0,-4 120-58 0 0,5 67 43 0 0,6-216-50 0 0,-16 144 49 0 0,8-134-6 0 0,2-23 36 0 0,-5 18-28 0 0,15-114-31 0 0,1 1 0 0 0,-1-1-1 0 0,0 1 1 0 0,-4 6 0 0 0,3-6 3 0 0,0 0 0 0 0,-3 15 0 0 0,4-14 3 0 0,-1 0-1 0 0,0 0 1 0 0,0 0 0 0 0,-1-1-1 0 0,0 1 1 0 0,-1-1 0 0 0,0 0-1 0 0,0 0 1 0 0,0-1-1 0 0,-8 8 1 0 0,0-1-4 0 0,-19 25 1 0 0,-11 13 35 0 0,40-50-34 0 0,1 1 1 0 0,-1 0-1 0 0,0-1 0 0 0,0 0 1 0 0,0 1-1 0 0,0-1 0 0 0,0-1 1 0 0,-1 1-1 0 0,1 0 0 0 0,-1-1 1 0 0,-5 2-1 0 0,1-1 16 0 0,1 0 0 0 0,-1 0 0 0 0,0-1 0 0 0,-12 0 0 0 0,-49-9 199 0 0,60 7-191 0 0,0 0 0 0 0,-14-3 0 0 0,3 0-2 0 0,13 3-19 0 0,0-1 1 0 0,0-1 0 0 0,0 1 0 0 0,1-1 0 0 0,-1 0-1 0 0,-10-8 1 0 0,8 6-3 0 0,0 0 0 0 0,-16-6-1 0 0,-58-20 151 0 0,-24-7-22 0 0,76 27-89 0 0,0-1-1 0 0,1-1 1 0 0,-32-19 0 0 0,-81-58 103 0 0,132 82-131 0 0,-111-76 122 0 0,-47-31-55 0 0,74 54-27 0 0,-220-129 62 0 0,260 163-92 0 0,-27-15 15 0 0,-176-89-32 0 0,-45-2 68 0 0,63 12-23 0 0,141 67-39 0 0,-48-23 25 0 0,-165-85 23 0 0,188 99-56 0 0,-67-34 86 0 0,-6 15-78 0 0,-29 1-6 0 0,-98-33 65 0 0,-108-57-58 0 0,266 100-24 0 0,43 14 0 0 0,95 44 14 0 0,-164-101-23 0 0,141 81 36 0 0,-65-47 16 0 0,-7-4-59 0 0,18 14 21 0 0,-37-21-9 0 0,91 60-9 0 0,-55-29 24 0 0,-347-136-25 0 0,306 130 25 0 0,99 42-7 0 0,-66-24 0 0 0,-228-86-231 0 0,323 126 178 0 0,-2-2-52 0 0,0 1 0 0 0,-23-16 0 0 0,25 11-116 0 0,0 0 0 0 0,0-1 0 0 0,2-1-1 0 0,-20-22 1 0 0,24 23-989 0 0,1-1 0 0 0,1 0 0 0 0,-9-19 0 0 0,7 6-3526 0 0,8-2-406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03.10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75 8 0 0,'4'-48'6677'0'0,"-3"46"-6349"0"0,-1 0 1 0 0,0 1-1 0 0,1-1 0 0 0,-1 0 0 0 0,1 0 0 0 0,-1 1 0 0 0,1-1 0 0 0,0 0 0 0 0,0 1 0 0 0,0-1 0 0 0,0 1 0 0 0,0-1 0 0 0,0 1 0 0 0,2-2 653 0 0,2 13 775 0 0,-5-5-1492 0 0,1-1 0 0 0,0 1 1 0 0,0-1-1 0 0,0 0 0 0 0,1 1 0 0 0,0-1 1 0 0,0 0-1 0 0,3 5 0 0 0,-2-2 109 0 0,0 0 0 0 0,5 13 0 0 0,-2 22 826 0 0,12 29-26 0 0,10 88 1 0 0,-19-69-681 0 0,-5-44-278 0 0,14 222 749 0 0,10 183-225 0 0,-17-253-554 0 0,-6-117-146 0 0,13 153 62 0 0,5-15-10 0 0,1 1-71 0 0,45 343 209 0 0,13 267 36 0 0,-51-285-113 0 0,-5 52-68 0 0,-9-282-57 0 0,-8-158-41 0 0,1 1 12 0 0,6 114 48 0 0,27 868 173 0 0,-26-564-206 0 0,-12-78 125 0 0,-5-342-132 0 0,-14 402 86 0 0,9-436-92 0 0,-6 80 70 0 0,-2 56-71 0 0,0 296 31 0 0,13-99-13 0 0,-1 27 42 0 0,-20 72-62 0 0,7-323 19 0 0,-3 110-7 0 0,15-260-12 0 0,-13 345-16 0 0,10-1 60 0 0,6-258-18 0 0,-6 312-14 0 0,1 15-9 0 0,5-329-13 0 0,-6 286-55 0 0,0-74-92 0 0,5-351 149 0 0,-4 212-752 0 0,2-215-584 0 0,0-38-4981 0 0,2-6 4045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05.07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92 7215 8 0 0,'-21'8'938'0'0,"15"-6"179"0"0,0 1 0 0 0,0-1 0 0 0,0 0 0 0 0,-1-1 1 0 0,1 1-1 0 0,-9 0 0 0 0,6 0-56 0 0,0 0 5725 0 0,10 0-5765 0 0,-1-2-986 0 0,1 0 0 0 0,-1 1 0 0 0,0-1 0 0 0,0 0 0 0 0,0 1 0 0 0,1-1 0 0 0,-1 0-1 0 0,0 1 1 0 0,1-1 0 0 0,-1 0 0 0 0,0 0 0 0 0,1 1 0 0 0,-1-1 0 0 0,0 0 0 0 0,1 0 0 0 0,-1 0 0 0 0,0 1 0 0 0,1-1 0 0 0,-1 0 0 0 0,1 0 0 0 0,3 0 84 0 0,0-1 1 0 0,0 1-1 0 0,-1-1 0 0 0,1 0 1 0 0,0 0-1 0 0,-1 0 1 0 0,1-1-1 0 0,5-2 0 0 0,29-20 314 0 0,-15 9-156 0 0,24-14-12 0 0,-2-3 0 0 0,-1-2 0 0 0,55-53 1 0 0,-30 22-62 0 0,95-69 1 0 0,135-54 130 0 0,-5 13-88 0 0,-114 64-110 0 0,239-129 123 0 0,14 22-48 0 0,35-6-16 0 0,-163 75-73 0 0,475-265 139 0 0,-512 264-200 0 0,3-3-61 0 0,142-76 135 0 0,-213 123-120 0 0,248-122 147 0 0,197-84 41 0 0,-433 211-100 0 0,34-18 63 0 0,-82 37-114 0 0,343-191 164 0 0,-48-22-7 0 0,-379 243-172 0 0,190-130 69 0 0,27-17 1 0 0,660-386 177 0 0,-306 173-123 0 0,-131 82-54 0 0,-185 118-57 0 0,-59 35 12 0 0,-263 170-59 0 0,355-229 62 0 0,78-63-60 0 0,-329 223-32 0 0,32-17-118 0 0,-133 82 35 0 0,-1 1 0 0 0,0-2 0 0 0,0 0-1 0 0,15-16 1 0 0,-27 25 78 0 0,0 0-22 0 0,0 0-1 0 0,0 0 1 0 0,0-1-1 0 0,5-7 1 0 0,-7 10 30 0 0,-1 0-1 0 0,1-1 1 0 0,-1 1 0 0 0,0 0-1 0 0,1 0 1 0 0,-1 0 0 0 0,0 0 0 0 0,0 0-1 0 0,0-1 1 0 0,1 1 0 0 0,-1 0 0 0 0,-1 0-1 0 0,1 0 1 0 0,0 0 0 0 0,0-1 0 0 0,0 1-1 0 0,0 0 1 0 0,-1 0 0 0 0,1 0-1 0 0,-1 0 1 0 0,1 0 0 0 0,-1 0 0 0 0,1 0-1 0 0,-2-2 1 0 0,0 2-36 0 0,0-1 1 0 0,0 0-1 0 0,0 1 0 0 0,0 0 1 0 0,0-1-1 0 0,0 1 0 0 0,-1 0 0 0 0,1 0 1 0 0,0 0-1 0 0,-1 1 0 0 0,1-1 0 0 0,-1 1 1 0 0,-4-1-1 0 0,-5-2-335 0 0,4 1-2 0 0,0 0 0 0 0,0 0 1 0 0,-14-1-1 0 0,-1 1-779 0 0,23 2 1135 0 0,-1 0 1 0 0,1 0-1 0 0,-1 0 0 0 0,0 0 0 0 0,1 0 0 0 0,-1 0 0 0 0,1 0 0 0 0,-1-1 0 0 0,1 1 0 0 0,-1 0 0 0 0,1 0 0 0 0,-1-1 0 0 0,1 1 0 0 0,-1 0 0 0 0,1-1 0 0 0,-1 1 0 0 0,1-1 0 0 0,-1 1 0 0 0,1 0 0 0 0,0-1 0 0 0,-1 1 0 0 0,1-1 0 0 0,0 1 0 0 0,-1-1 0 0 0,1 1 0 0 0,0-1 0 0 0,0 0 0 0 0,-1 0 0 0 0,6-9 13 0 0,-5 10 51 0 0,1 0-1 0 0,-1 0 1 0 0,0-1-1 0 0,0 1 1 0 0,0 0-1 0 0,0 0 0 0 0,1-1 1 0 0,-1 1-1 0 0,0 0 1 0 0,0 0-1 0 0,0 0 1 0 0,0-1-1 0 0,0 1 1 0 0,0 0-1 0 0,0 0 0 0 0,0-1 1 0 0,0 1-1 0 0,0 0 1 0 0,0 0-1 0 0,0-1 1 0 0,0 1-1 0 0,0 0 1 0 0,0 0-1 0 0,0-1 0 0 0,0 1 1 0 0,0 0-1 0 0,0 0 1 0 0,0-1-1 0 0,0 1 1 0 0,0 0-1 0 0,-1 0 1 0 0,1-1-1 0 0,0 1 0 0 0,0 0 1 0 0,0 0-1 0 0,0 0 1 0 0,-1-1-1 0 0,1 1 1 0 0,0 0-1 0 0,0 0 1 0 0,0 0-1 0 0,-1 0 0 0 0,1-1 1 0 0,0 1-1 0 0,0 0 1 0 0,0 0-1 0 0,-1 0 1 0 0,1 0-1 0 0,0 0 1 0 0,0 0-1 0 0,-1 0 0 0 0,1 0-11 0 0,-1 0 0 0 0,1-1 0 0 0,0 1 0 0 0,-1 0 0 0 0,1 0 0 0 0,0 0 0 0 0,-1 0 0 0 0,1 0 0 0 0,0 0 0 0 0,0 0 0 0 0,-1 0 0 0 0,1 0 0 0 0,0 0 0 0 0,-1 0 0 0 0,1 0 0 0 0,0 0 0 0 0,-1 0 0 0 0,1 0 0 0 0,0 1 0 0 0,0-1 0 0 0,-1 0 0 0 0,1 0 0 0 0,0 0 0 0 0,0 0 0 0 0,-1 1 0 0 0,1-1 0 0 0,0 0 0 0 0,0 0 0 0 0,-1 0 0 0 0,1 1 0 0 0,0-1 0 0 0,0 0-1 0 0,0 0 1 0 0,-1 1 0 0 0,1-1 0 0 0,0 0 0 0 0,0 0 0 0 0,0 1 0 0 0,0-1 0 0 0,0 0 0 0 0,0 1 0 0 0,0-1 0 0 0,0 0 0 0 0,0 1 0 0 0,0-1 0 0 0,-5 35 524 0 0,6-15-367 0 0,1-1-1 0 0,1 0 0 0 0,6 24 0 0 0,-1-9 61 0 0,17 64 201 0 0,1-6-116 0 0,8 68-13 0 0,-32-147-268 0 0,0 1 1 0 0,1 18-1 0 0,-1 5 21 0 0,37 253 234 0 0,10-21-65 0 0,-3-26-80 0 0,-25-91 6 0 0,11 90-5 0 0,-24-174-108 0 0,5 54-10 0 0,21 228 32 0 0,-16-118-26 0 0,39 309 108 0 0,-53-508-129 0 0,35 381 142 0 0,-29 19-56 0 0,-17 1 30 0 0,3-252-82 0 0,-19 278 73 0 0,9-231-72 0 0,-35 355 137 0 0,-45 200-34 0 0,33-279-100 0 0,0-4 43 0 0,-13 159 76 0 0,44-375-142 0 0,-22 306 45 0 0,21 23 77 0 0,-15-1-103 0 0,13-221 22 0 0,1 52-28 0 0,-34 532 63 0 0,26-405-72 0 0,-16 364-12 0 0,43-199 30 0 0,10-568-35 0 0,-3 71 19 0 0,-15 609-15 0 0,17-593 29 0 0,1-29-48 0 0,-12 495 41 0 0,6-387-74 0 0,-9 179 88 0 0,5 499-136 0 0,14-699 75 0 0,-14 215-656 0 0,10-462 371 0 0,-6 59-704 0 0,5-99-508 0 0,-1 1 1 0 0,-13 42-1 0 0,5-30-1142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1.57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22 178 512 0 0,'-8'-26'512'0'0,"-1"5"-208"0"0,9 3-600 0 0,-4 1-544 0 0,4 0 656 0 0,0-1 184 0 0,0 5 0 0 0,0-4 0 0 0,4 4 0 0 0,-4-4 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3.63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3228 14 8 0 0,'-22'-5'0'0'0,"11"2"0"0"0,0 1 0 0 0,0 1 0 0 0,-18-1 0 0 0,-225 12 0 0 0,122 4 0 0 0,-19 1 0 0 0,-368 24 0 0 0,431-32 0 0 0,-89 11 0 0 0,-157 10 117 0 0,218-21 77 0 0,-131 2 243 0 0,242-9-409 0 0,-18 0 40 0 0,-47 5 0 0 0,68-4 56 0 0,9 0-109 0 0,19-1-156 0 0,7 1 41 0 0,130-2 28 0 0,-67-2 26 0 0,226-5-227 0 0,243-16-129 0 0,-209 4 385 0 0,-125 9 17 0 0,115-3 0 0 0,74 2 0 0 0,-114 2 0 0 0,-79-4 0 0 0,-7 2 0 0 0,-509 30 0 0 0,149-5 0 0 0,-672 72 0 0 0,575-58 0 0 0,26-2 0 0 0,-435 46 0 0 0,419-51 0 0 0,-494 49 0 0 0,518-49 1 0 0,-186 25 822 0 0,81-1 631 0 0,272-39-1252 0 0,20-4-68 0 0,0 2 0 0 0,-1 0 1 0 0,1 0-1 0 0,-23 9 0 0 0,37-11-121 0 0,1 0-1 0 0,-1-1 1 0 0,1 1 0 0 0,-1 0-1 0 0,0 0 1 0 0,1 0-1 0 0,0 1 1 0 0,-1-1-1 0 0,1 0 1 0 0,0 0 0 0 0,-2 3-1 0 0,3-4-3 0 0,0 1-1 0 0,-1-1 1 0 0,1 1 0 0 0,0-1-1 0 0,0 1 1 0 0,0-1 0 0 0,-1 1-1 0 0,1 0 1 0 0,0-1 0 0 0,0 1-1 0 0,0-1 1 0 0,0 1 0 0 0,0 0-1 0 0,0-1 1 0 0,0 1 0 0 0,1-1-1 0 0,-1 1 1 0 0,0-1 0 0 0,0 1-1 0 0,0 0 1 0 0,0-1 0 0 0,1 1-1 0 0,-1-1 1 0 0,0 1 0 0 0,1-1-1 0 0,-1 1 1 0 0,0-1 0 0 0,1 0-1 0 0,-1 1 1 0 0,0-1 0 0 0,1 1-1 0 0,-1-1 1 0 0,1 0 0 0 0,-1 1-1 0 0,1-1 1 0 0,-1 0 0 0 0,2 1-1 0 0,4 2 53 0 0,0 0 0 0 0,0 0 0 0 0,1-1 0 0 0,-1 0-1 0 0,1 0 1 0 0,-1-1 0 0 0,11 1 0 0 0,4 2 73 0 0,19 2 185 0 0,55 2 1 0 0,-39-4-139 0 0,478 14 508 0 0,-410-16-546 0 0,732 3 149 0 0,-114-1-179 0 0,-218-3-88 0 0,18 1-244 0 0,-2 16-99 0 0,-380-11 204 0 0,-34-2-189 0 0,140 23 0 0 0,-251-25 268 0 0,78 16-199 0 0,-91-18 206 0 0,0 0 0 0 0,0 0 0 0 0,0-1 0 0 0,0 1 0 0 0,-1 0 0 0 0,1 1 1 0 0,0-1-1 0 0,0 0 0 0 0,-1 0 0 0 0,1 1 0 0 0,1 1 0 0 0,-3-3 6 0 0,1 1-1 0 0,-1 0 1 0 0,1-1 0 0 0,-1 1-1 0 0,0-1 1 0 0,1 1 0 0 0,-1 0-1 0 0,0-1 1 0 0,0 1-1 0 0,0 0 1 0 0,1-1 0 0 0,-1 1-1 0 0,0 0 1 0 0,0-1-1 0 0,0 1 1 0 0,0 0 0 0 0,0-1-1 0 0,0 1 1 0 0,0 0 0 0 0,0-1-1 0 0,0 1 1 0 0,-1 0-1 0 0,1-1 1 0 0,0 1 0 0 0,0 0-1 0 0,-1-1 1 0 0,1 1 0 0 0,0 0-1 0 0,-1-1 1 0 0,1 1-1 0 0,-1-1 1 0 0,1 1 0 0 0,0-1-1 0 0,-1 1 1 0 0,0 0-1 0 0,-4 3-80 0 0,0-1-1 0 0,-1 1 1 0 0,1-1-1 0 0,-1-1 1 0 0,1 1-1 0 0,-1-1 1 0 0,0 0-1 0 0,0 0 1 0 0,0 0-1 0 0,-9 0 1 0 0,3 1-39 0 0,-40 9-297 0 0,-11 1-69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3.86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242 0 8 0 0,'-31'2'43'0'0,"-167"14"996"0"0,187-12-550 0 0,11-3-467 0 0,-1-1-1 0 0,1 0 1 0 0,0 0-1 0 0,0 0 0 0 0,0 1 1 0 0,0-1-1 0 0,0 0 1 0 0,0 0-1 0 0,0 1 0 0 0,-1-1 1 0 0,1 0-1 0 0,0 0 1 0 0,0 1-1 0 0,0-1 0 0 0,0 0 1 0 0,0 0-1 0 0,0 1 1 0 0,0-1-1 0 0,0 0 0 0 0,0 0 1 0 0,0 1-1 0 0,0-1 1 0 0,0 0-1 0 0,1 0 0 0 0,-1 1 1 0 0,0-1-1 0 0,1 1 41 0 0,0 1 0 0 0,0-1-1 0 0,0 0 1 0 0,0 0 0 0 0,0 0-1 0 0,0 0 1 0 0,0 0 0 0 0,0 0-1 0 0,0 0 1 0 0,1 0 0 0 0,-1 0-1 0 0,0-1 1 0 0,3 2 0 0 0,10 3 223 0 0,0 0 0 0 0,1-1 0 0 0,23 4 0 0 0,49 3 335 0 0,-83-11-603 0 0,317 17 834 0 0,-141-10-543 0 0,864 23-101 0 0,-644-22-238 0 0,761 9-199 0 0,-972-13 147 0 0,181 4-141 0 0,-82 0-42 0 0,64 2-63 0 0,-190-4 80 0 0,428 36-2189 0 0,-536-33 1896 0 0,-9 0-14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4.15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2235 1 144 0 0,'-843'94'1200'0'0,"-289"89"-713"0"0,1107-178-478 0 0,-22 4 9 0 0,0 3 0 0 0,-62 23 0 0 0,106-34 13 0 0,-1 0-1 0 0,1 1 1 0 0,0 0 0 0 0,0 0 0 0 0,0 0 0 0 0,1 0 0 0 0,-5 4 0 0 0,7-6-18 0 0,-1 0 1 0 0,1 1 0 0 0,0-1 0 0 0,0 0 0 0 0,-1 1-1 0 0,1-1 1 0 0,0 1 0 0 0,0-1 0 0 0,-1 0 0 0 0,1 1-1 0 0,0-1 1 0 0,0 1 0 0 0,0-1 0 0 0,0 1 0 0 0,0-1 0 0 0,0 1-1 0 0,0-1 1 0 0,0 1 0 0 0,0-1 0 0 0,0 0 0 0 0,0 1-1 0 0,0-1 1 0 0,0 1 0 0 0,1 0 2 0 0,-1 0-1 0 0,1 0 1 0 0,-1 0 0 0 0,1-1-1 0 0,0 1 1 0 0,-1 0-1 0 0,1-1 1 0 0,0 1 0 0 0,0-1-1 0 0,-1 1 1 0 0,1-1 0 0 0,0 1-1 0 0,0-1 1 0 0,0 1 0 0 0,0-1-1 0 0,1 1 1 0 0,13 4 91 0 0,1 0-1 0 0,0-1 1 0 0,30 3-1 0 0,54 1 224 0 0,-82-7-255 0 0,487-1 632 0 0,-295-5-391 0 0,431-20 309 0 0,-170 4-158 0 0,-94 8-101 0 0,574-14-224 0 0,-584 19-109 0 0,439-6-3 0 0,0 19-353 0 0,-349 14-48 0 0,-2 31-896 0 0,-344-27 413 0 0,-99-19 637 0 0,1 0 0 0 0,0 1 1 0 0,-1 0-1 0 0,0 1 0 0 0,0 0 1 0 0,12 10-1 0 0,-21-15 124 0 0,-1 1-1 0 0,0 0 0 0 0,1 0 1 0 0,-1 0-1 0 0,0 0 1 0 0,3 5-1 0 0,-4-5 27 0 0,0 0 1 0 0,-1-1-1 0 0,1 1 0 0 0,-1 0 0 0 0,1 0 0 0 0,-1 0 1 0 0,0-1-1 0 0,0 1 0 0 0,0 3 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4.4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627 0 8 0 0,'-55'10'6'0'0,"-336"63"152"0"0,357-66 135 0 0,0 2 0 0 0,-33 14 0 0 0,63-22-212 0 0,1 0 0 0 0,-1 1 0 0 0,1 0 1 0 0,0 0-1 0 0,-1 0 0 0 0,1 0 0 0 0,0 0 0 0 0,0 1 0 0 0,0-1 0 0 0,1 1 1 0 0,-5 5-1 0 0,7-8-39 0 0,-1 1 0 0 0,1 0 0 0 0,-1 0 0 0 0,1 0 0 0 0,-1 0-1 0 0,1 0 1 0 0,0 0 0 0 0,0 0 0 0 0,-1 0 0 0 0,1 0 0 0 0,0 0 0 0 0,0 0 0 0 0,0 0 0 0 0,0 0 0 0 0,0 0 0 0 0,0 0 0 0 0,1 2 0 0 0,0-1 11 0 0,0-1 1 0 0,-1 1-1 0 0,1-1 1 0 0,0 1-1 0 0,0-1 1 0 0,0 0-1 0 0,0 1 1 0 0,0-1-1 0 0,1 0 1 0 0,-1 0-1 0 0,0 0 1 0 0,1 0-1 0 0,1 2 1 0 0,7 2 146 0 0,-1 1 0 0 0,1-2 0 0 0,-1 1 0 0 0,1-1-1 0 0,11 2 1 0 0,54 11 340 0 0,-50-12-391 0 0,341 43 1209 0 0,-245-35-1090 0 0,631 45 191 0 0,-448-38-366 0 0,2037 127-245 0 0,-969-64-158 0 0,-275-14-154 0 0,417 35-660 0 0,-782-47-251 0 0,-362-28 870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4.75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 1072 0 0,'887'26'4385'0'0,"49"-17"-2875"0"0,476 20 94 0 0,147-17-1336 0 0,-842-9-313 0 0,445 1-283 0 0,939 8-1177 0 0,-1477-2-39 0 0,-335-2 536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6:15.0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0 824 1216 0 0,'1072'1'7040'0'0,"-776"-11"-6427"0"0,1575-88 1164 0 0,1-42-1566 0 0,-259 7-342 0 0,868-68-454 0 0,-1924 159 285 0 0,1032-71-1211 0 0,-528 52-1356 0 0,-549 35 749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39:54.014"/>
    </inkml:context>
    <inkml:brush xml:id="br0">
      <inkml:brushProperty name="width" value="0.15875" units="cm"/>
      <inkml:brushProperty name="height" value="0.15875" units="cm"/>
      <inkml:brushProperty name="color" value="#BB5B18"/>
      <inkml:brushProperty name="inkEffects" value="bronze"/>
      <inkml:brushProperty name="anchorX" value="-776336.3125"/>
      <inkml:brushProperty name="anchorY" value="-447349.125"/>
      <inkml:brushProperty name="scaleFactor" value="0.5"/>
    </inkml:brush>
  </inkml:definitions>
  <inkml:trace contextRef="#ctx0" brushRef="#br0">6675 4 88 0 0,'0'0'0'0'0,"0"-1"0"0"0,2 0 131 0 0,-1-1-197 0 0,0 3 308 0 0,-1 0 56 0 0,1 3-35 0 0,-2 2 151 0 0,-1 2-77 0 0,-1 1-46 0 0,-1 3-3 0 0,1-1 97 0 0,0 2-171 0 0,-1 0 222 0 0,1-1-134 0 0,0 2-31 0 0,0-1-7 0 0,0 0 88 0 0,-1 1-150 0 0,2-1 140 0 0,-2 1-34 0 0,1 1-54 0 0,-1 0-9 0 0,-1 2 121 0 0,-1 0-208 0 0,-1 1 253 0 0,0 1-87 0 0,-2 0-73 0 0,-1 0-38 0 0,-1 1 173 0 0,-1 0-273 0 0,-2 3 300 0 0,1 0-128 0 0,-1 2-81 0 0,-2 2-92 0 0,-1 2 176 0 0,-3 2-250 0 0,-1 3 366 0 0,-2 2-193 0 0,0 2-56 0 0,0 1-34 0 0,0 1 93 0 0,2 0-101 0 0,0 0 135 0 0,1-1-57 0 0,2 0-65 0 0,0 0-24 0 0,1-1 94 0 0,-2-2-118 0 0,0 0 95 0 0,-1 0-57 0 0,1 1-40 0 0,0-1-7 0 0,0 1 72 0 0,0 0-79 0 0,-1 0 110 0 0,0 0-51 0 0,0 0-29 0 0,1 0-73 0 0,1 0 129 0 0,1 0-138 0 0,-1 0 128 0 0,1-1-10 0 0,0-1-52 0 0,-1-1-64 0 0,1 0 137 0 0,-1 0-158 0 0,-1 0 170 0 0,-1 0-50 0 0,-1 1-58 0 0,2 0-15 0 0,-2 0 64 0 0,0 3-88 0 0,0 0 130 0 0,-1 1-76 0 0,0 0 44 0 0,1 1-95 0 0,1 1 55 0 0,-2 0-39 0 0,1 1 66 0 0,-1-1-19 0 0,0 1-1 0 0,1-1-54 0 0,-2 1 62 0 0,0 0-78 0 0,1 0 51 0 0,-1 0-16 0 0,0 1 13 0 0,-1-1-39 0 0,0 1 77 0 0,-2-1-71 0 0,1 1 60 0 0,-1-2-46 0 0,2 0-42 0 0,0-2 68 0 0,0 0 14 0 0,0 0-22 0 0,-1 0-8 0 0,1-2 12 0 0,0 1-24 0 0,0-2-40 0 0,0 0 66 0 0,0 1-68 0 0,1-2 95 0 0,0 0-28 0 0,1 0-82 0 0,-1-1 36 0 0,1 2 77 0 0,0 0-91 0 0,-1 0 98 0 0,0 2-38 0 0,0-1-62 0 0,0 1 10 0 0,0 0 39 0 0,0 1-61 0 0,1 2 103 0 0,-1 1-48 0 0,0 1 7 0 0,1-1-9 0 0,-1 0 11 0 0,2-1-14 0 0,-1 0 23 0 0,2-1 21 0 0,0-1-33 0 0,0 0-53 0 0,1-1 71 0 0,1 0-101 0 0,-1-1 142 0 0,0-1-118 0 0,-1 1 0 0 0,0 0 10 0 0,0 0-18 0 0,0-1 42 0 0,-1 0 109 0 0,-1 0-85 0 0,2 0 33 0 0,-1 1-83 0 0,0-1 3 0 0,1 0 4 0 0,-1 1 41 0 0,1-1-11 0 0,0 1 34 0 0,1-1-148 0 0,0 2 128 0 0,-1 1-110 0 0,0 1 237 0 0,0 1-190 0 0,-1 1 27 0 0,0 0 31 0 0,0 1-54 0 0,0 1 73 0 0,-1 1 15 0 0,2 0-49 0 0,0 2 19 0 0,-2 1-54 0 0,1-2 60 0 0,-1 0-66 0 0,2 0 94 0 0,-1-1-37 0 0,2-1 14 0 0,-1 0-12 0 0,-1-1-52 0 0,-1 1 51 0 0,-2 0-93 0 0,-5 9 129 0 0,-1 0-86 0 0,2 0 149 0 0,1-3-181 0 0,2-1 141 0 0,2-3-100 0 0,0-3 0 0 0,2-1 0 0 0,0-2-23 0 0,0-2 43 0 0,-1 1 71 0 0,1-2-66 0 0,-1 1 35 0 0,0 2-37 0 0,1 0-28 0 0,0 2 15 0 0,2 1 21 0 0,-1 1 2 0 0,1-1 30 0 0,1-1-82 0 0,-2-1 110 0 0,1-1-119 0 0,0-1 17 0 0,1-2 13 0 0,-1 0-28 0 0,-1-2 28 0 0,1-1 28 0 0,1 1-16 0 0,0 1 54 0 0,1-1-24 0 0,0 1-19 0 0,0-2-49 0 0,-1 1 49 0 0,-1 1-37 0 0,-1-2 39 0 0,0 0-2 0 0,0 1-17 0 0,-1 0 54 0 0,1 0-82 0 0,-2 2 90 0 0,0 1-74 0 0,2-1 4 0 0,-1 0-1 0 0,1 1 100 0 0,1 0-170 0 0,-1 0 148 0 0,1 1-139 0 0,0-1 58 0 0,-1 2 18 0 0,0 0-54 0 0,0 2 75 0 0,-1-2-79 0 0,0 1 155 0 0,0 1-130 0 0,-1-1-13 0 0,1 2 23 0 0,0 2-33 0 0,-2-1 65 0 0,0 2 18 0 0,-1-1-58 0 0,0-1 2 0 0,-1-1 91 0 0,0-1-85 0 0,-1 0 85 0 0,-1-1-99 0 0,2-1-26 0 0,-1-1 5 0 0,1 0 141 0 0,-2 0-135 0 0,-1 0 159 0 0,-2 1-194 0 0,0 2 77 0 0,-2 1-8 0 0,1 1-22 0 0,0 0 28 0 0,0 0-46 0 0,1 0 125 0 0,1 0-74 0 0,2-2-11 0 0,0-2 98 0 0,3-3-124 0 0,0-1 114 0 0,2 0-166 0 0,0-2 86 0 0,1 1-10 0 0,2 0-1 0 0,1 1 3 0 0,-1 0-19 0 0,-1 0 62 0 0,1-1-38 0 0,0 0 14 0 0,0 0-3 0 0,0-2-19 0 0,-1 1 25 0 0,0-2-28 0 0,0 0 65 0 0,-1-1-19 0 0,0 1-48 0 0,0 0 53 0 0,0 1-74 0 0,-2 0-54 0 0,1-2 107 0 0,-2 0 19 0 0,1-2-78 0 0,0-1 49 0 0,0 0-73 0 0,1 0 75 0 0,1-1 32 0 0,-1 0 29 0 0,0 0-114 0 0,-1 1 74 0 0,1 0-63 0 0,0 0 52 0 0,0 1 4 0 0,1 0-20 0 0,-1 1 9 0 0,1 1-22 0 0,0 1-13 0 0,0 1-16 0 0,0-1 40 0 0,1 1 43 0 0,-1 1-48 0 0,0 2 55 0 0,-1 0-71 0 0,0 3 21 0 0,2 1-27 0 0,-1 1 43 0 0,0 1 24 0 0,-1 0-5 0 0,0 0-14 0 0,-1 0-87 0 0,0-2 60 0 0,1 0-23 0 0,-1-2-32 0 0,1 0 66 0 0,-2 0-58 0 0,0-1 74 0 0,0-1-2 0 0,0-1-35 0 0,0-2-6 0 0,-1 1 20 0 0,1 0-9 0 0,0 0-16 0 0,0 0-13 0 0,1 0 3 0 0,-1 0 34 0 0,-1 0-10 0 0,1 0 24 0 0,0-1-25 0 0,0-2 9 0 0,0-1-3 0 0,1 0-75 0 0,0-1 97 0 0,3 1-145 0 0,1-1 118 0 0,1-1-1 0 0,2-2-18 0 0,2 0-157 0 0,2 0 232 0 0,-1 0-283 0 0,1 0 309 0 0,1 1-149 0 0,0-1-8 0 0,0 0 55 0 0,0-1-162 0 0,-1 0 178 0 0,1-1-133 0 0,-1 0 32 0 0,1-1 10 0 0,-2-1 49 0 0,1-2-51 0 0,-1 0 57 0 0,0-2-156 0 0,-2-1 63 0 0,1-1-24 0 0,-1-2-185 0 0,1-3-49 0 0,0-1-72 0 0,0-3-1245 0 0,2-1-604 0 0,0-5-85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49.36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2 138 8 0 0,'-1'-26'301'0'0,"1"-26"459"0"0,0 49-584 0 0,0 0 0 0 0,0-1 0 0 0,1 1 0 0 0,0 0 1 0 0,-1 0-1 0 0,1 0 0 0 0,1-1 0 0 0,-1 1 0 0 0,0 0 0 0 0,1 1 0 0 0,2-6 0 0 0,-3 7-81 0 0,0-1 0 0 0,1 1 0 0 0,-1 0 1 0 0,0-1-1 0 0,1 1 0 0 0,-1 0 0 0 0,0 0 0 0 0,1 0 0 0 0,-1 0 0 0 0,1 0 0 0 0,0 0 1 0 0,-1 0-1 0 0,1 1 0 0 0,0-1 0 0 0,-1 1 0 0 0,1-1 0 0 0,0 1 0 0 0,0 0 1 0 0,-1-1-1 0 0,1 1 0 0 0,0 0 0 0 0,0 0 0 0 0,0 0 0 0 0,3 1 0 0 0,-3 0-8 0 0,1 0 0 0 0,-1 0-1 0 0,1 0 1 0 0,-1 0 0 0 0,0 1-1 0 0,0-1 1 0 0,1 1 0 0 0,-1-1-1 0 0,0 1 1 0 0,0 0 0 0 0,0 0-1 0 0,-1 0 1 0 0,1 0 0 0 0,0 0-1 0 0,-1 0 1 0 0,2 3 0 0 0,12 23 244 0 0,0 0 0 0 0,-3 1 0 0 0,13 39 0 0 0,16 94-126 0 0,-8-3-239 0 0,12 171 0 0 0,-1 103-635 0 0,-42-422 618 0 0,-1 2-104 0 0,0-1-1 0 0,1 0 1 0 0,1 1 0 0 0,0-1-1 0 0,1 0 1 0 0,0-1-1 0 0,7 14 1 0 0,5-2-528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49.56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8 0 0,'0'43'0'0'0,"0"-8"0"0"0,0-1 0 0 0,0 14 0 0 0,0-5 0 0 0,0 1 0 0 0,4 8 0 0 0,0-5 0 0 0,-4 1 0 0 0,9 8 0 0 0,-5-8 0 0 0,-4-4 0 0 0,5-1 0 0 0,-1-8 0 0 0,0-5 0 0 0,1-4 0 0 0,3-4 0 0 0,-3-18 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49.76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48 1 8 0 0,'-4'26'0'0'0,"-1"4"0"0"0,1 0 0 0 0,0 1 0 0 0,-5 3 0 0 0,5 1 0 0 0,-1-5 0 0 0,1 5 0 0 0,0-13 0 0 0,-1-5 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49.99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8 0 0,'26'79'212'0'0,"40"221"1890"0"0,16-29-3776 0 0,-69-240 1346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0.40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44 0 8 0 0,'-3'3'86'0'0,"-1"0"0"0"0,1 0 0 0 0,0 0 0 0 0,0 0 0 0 0,1 0 0 0 0,-1 1 0 0 0,1-1 0 0 0,-1 1 0 0 0,1 0 0 0 0,0 0 0 0 0,1 0 0 0 0,-1 0 0 0 0,1 0 0 0 0,-1 0 0 0 0,1 0 0 0 0,0 6 0 0 0,-2 8 710 0 0,1 1 1 0 0,2 26-1 0 0,0-36-663 0 0,1 31 303 0 0,2 0 1 0 0,2 0 0 0 0,20 74 0 0 0,48 113-320 0 0,-60-189-85 0 0,152 381-850 0 0,-143-369 342 0 0,0-10-101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0.60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0 72 0 0,'41'222'2225'0'0,"-18"-85"-116"0"0,6 90 310 0 0,-14-91-1822 0 0,-6-50-444 0 0,13 76-503 0 0,-18-140-158 0 0,2 1-1 0 0,0-1 1 0 0,2 0 0 0 0,19 41 0 0 0,-14-41-31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0.89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15 354 8 0 0,'-1'-8'-80'0'0,"-12"-146"1603"0"0,13 129-693 0 0,0 1 0 0 0,2-1-1 0 0,0 0 1 0 0,8-29 0 0 0,-9 52-739 0 0,0-1 0 0 0,0 0-1 0 0,0 0 1 0 0,0 0 0 0 0,0 1 0 0 0,1-1 0 0 0,-1 1 0 0 0,1-1 0 0 0,0 1 0 0 0,0 0-1 0 0,4-4 1 0 0,-6 5-61 0 0,1 1-1 0 0,0-1 1 0 0,-1 1-1 0 0,1 0 1 0 0,-1-1-1 0 0,1 1 1 0 0,-1 0-1 0 0,1 0 1 0 0,0-1-1 0 0,-1 1 1 0 0,1 0-1 0 0,0 0 1 0 0,-1 0-1 0 0,1 0 1 0 0,0 0-1 0 0,-1 0 1 0 0,1 0-1 0 0,0 0 1 0 0,-1 0-1 0 0,1 0 1 0 0,0 0-1 0 0,0 1 8 0 0,0-1 0 0 0,0 1 0 0 0,0 0 0 0 0,0-1 1 0 0,0 1-1 0 0,0 0 0 0 0,-1 0 0 0 0,1 0 0 0 0,0-1 0 0 0,-1 1 0 0 0,1 0 0 0 0,0 0 0 0 0,-1 0 1 0 0,1 0-1 0 0,-1 0 0 0 0,0 0 0 0 0,1 2 0 0 0,5 18 332 0 0,-1 0 0 0 0,0 0 0 0 0,1 30 0 0 0,-3-24-125 0 0,16 212 584 0 0,-12-128-729 0 0,24 751-643 0 0,-31-853 413 0 0,2 84-382 0 0,-1-77-387 0 0,1 0-1 0 0,1-1 1 0 0,7 26 0 0 0,-10-40 783 0 0,1 1 0 0 0,-1-1 0 0 0,0 0-1 0 0,1 0 1 0 0,0 0 0 0 0,-1 0 0 0 0,1 0-1 0 0,0 0 1 0 0,-1 0 0 0 0,1-1 0 0 0,1 2-1 0 0,7 0-1163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1.11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17 8 0 0,'17'9'0'0'0,"-4"-5"0"0"0,5-4 0 0 0,-1 0 0 0 0,-4-8 0 0 0,0 3 0 0 0,4-3 0 0 0,1 3 0 0 0,-1 5 0 0 0,0-4 0 0 0,1 4 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1.43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8 0 0,'13'13'0'0'0,"0"0"376"0"0,-4 0 128 0 0,4 4-96 0 0,4 9 753 0 0,-4 0-385 0 0,0 0-344 0 0,4 18-480 0 0,-4 3 24 0 0,-4 1-152 0 0,4 17-384 0 0,-4 4 384 0 0,-1 1-136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1.82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 8 0 0,'8'33'592'0'0,"5"47"-1"0"0,-3-13 384 0 0,50 224 1653 0 0,-23-123-2328 0 0,67 187 0 0 0,-77-278-445 0 0,52 142-1915 0 0,-58-166 695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5.445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1392 1044 280 0 0,'-98'-64'1684'0'0,"37"21"-990"0"0,-23-19-340 0 0,62 44-183 0 0,0 1 1 0 0,-1 1 0 0 0,-1 1-1 0 0,-37-17 1 0 0,48 28-107 0 0,0 0 0 0 0,0 1-1 0 0,-1 0 1 0 0,0 1 0 0 0,1 1 0 0 0,-1 0-1 0 0,0 1 1 0 0,1 0 0 0 0,-1 1-1 0 0,0 0 1 0 0,1 2 0 0 0,-1-1 0 0 0,1 2-1 0 0,-23 8 1 0 0,10-1 66 0 0,1 2 0 0 0,0 1 0 0 0,0 2 1 0 0,2 0-1 0 0,0 1 0 0 0,-35 34 0 0 0,16-8 201 0 0,1 2 1 0 0,-38 57-1 0 0,18-10 372 0 0,-83 167-1 0 0,114-195-523 0 0,3 2-1 0 0,3 1 1 0 0,2 0-1 0 0,-16 98 1 0 0,29-110-97 0 0,2 0 0 0 0,3 0 1 0 0,2 1-1 0 0,3 0 1 0 0,2 0-1 0 0,2-1 0 0 0,3 0 1 0 0,3 0-1 0 0,1-1 1 0 0,30 78-1 0 0,-13-60-51 0 0,3-1 0 0 0,3-2 0 0 0,3-1 0 0 0,3-2 0 0 0,3-2 0 0 0,2-2 0 0 0,3-2 0 0 0,3-2 0 0 0,3-3 0 0 0,1-1 0 0 0,3-4 0 0 0,117 78 0 0 0,-85-74-24 0 0,2-4 1 0 0,2-4-1 0 0,3-4 0 0 0,1-4 0 0 0,1-5 0 0 0,2-4 0 0 0,1-5 0 0 0,160 18 1 0 0,-118-30 10 0 0,2-7-1 0 0,-1-6 1 0 0,0-6 0 0 0,156-28 0 0 0,-209 16 52 0 0,168-55 0 0 0,73-67 109 0 0,-219 82 1 0 0,-3-4 0 0 0,-2-5 1 0 0,198-163-1 0 0,-225 156 104 0 0,-3-3 0 0 0,-4-4 0 0 0,-3-3 0 0 0,114-175-1 0 0,-130 167-47 0 0,-5-3 0 0 0,-3-2-1 0 0,-5-2 1 0 0,-4-2 0 0 0,-5-1-1 0 0,40-193 1 0 0,-64 215-109 0 0,-4 0 1 0 0,-3-120-1 0 0,-7 137-12 0 0,-4 0 0 0 0,-2 0 0 0 0,-3 1 0 0 0,-2 1 0 0 0,-3 0 0 0 0,-47-110 0 0 0,45 130-41 0 0,-1 1 0 0 0,-2 1 0 0 0,-2 1 0 0 0,-2 0 0 0 0,-1 2 0 0 0,-1 2 0 0 0,-3 0-1 0 0,0 2 1 0 0,-3 1 0 0 0,0 2 0 0 0,-2 1 0 0 0,-48-29 0 0 0,28 26 42 0 0,-2 2 0 0 0,-2 3 0 0 0,0 2 0 0 0,-1 3 0 0 0,-87-19-1 0 0,10 13 36 0 0,-2 6 0 0 0,-261-6-1 0 0,231 29-119 0 0,0 8-1 0 0,-229 42 1 0 0,210-13-57 0 0,-337 114-1 0 0,400-104-109 0 0,-167 90 1 0 0,-82 75-352 0 0,19 33-686 0 0,38 20-2376 0 0,12 13-3726 0 0,232-208 6059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2.5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742 858 8 0 0,'-1'-22'91'0'0,"-1"0"0"0"0,-1 1 1 0 0,-12-42-1 0 0,1 2 371 0 0,-48-279 997 0 0,51 287-1452 0 0,-29-83 0 0 0,33 115 64 0 0,-15-27 0 0 0,18 40-20 0 0,-1 1 0 0 0,1 0-1 0 0,-1 0 1 0 0,-1 0-1 0 0,1 0 1 0 0,-9-7 0 0 0,12 13 11 0 0,1-1 1 0 0,-1 1 0 0 0,1 0-1 0 0,-1 0 1 0 0,0 0-1 0 0,1 0 1 0 0,-1 0 0 0 0,0 0-1 0 0,0 0 1 0 0,0 1 0 0 0,1-1-1 0 0,-1 1 1 0 0,0-1-1 0 0,0 1 1 0 0,0 0 0 0 0,0 0-1 0 0,0 0 1 0 0,0 0 0 0 0,0 0-1 0 0,0 0 1 0 0,0 0 0 0 0,0 1-1 0 0,0-1 1 0 0,0 1-1 0 0,0-1 1 0 0,0 1 0 0 0,1 0-1 0 0,-1 0 1 0 0,0 0 0 0 0,0 0-1 0 0,1 0 1 0 0,-1 0 0 0 0,1 0-1 0 0,-3 3 1 0 0,-4 3 172 0 0,1 1-1 0 0,1 0 1 0 0,-1 0 0 0 0,1 1 0 0 0,-5 10-1 0 0,11-19-232 0 0,-29 47 503 0 0,-46 86 523 0 0,33-34-702 0 0,-35 121-1 0 0,-14 112-278 0 0,73-260-114 0 0,-26 89-842 0 0,43-157 864 0 0,-5 13-755 0 0,5-17 740 0 0,1 1 0 0 0,-1-1 0 0 0,1 1 0 0 0,-1-1 1 0 0,0 1-1 0 0,1-1 0 0 0,-1 1 0 0 0,0-1 1 0 0,1 0-1 0 0,-1 1 0 0 0,0-1 0 0 0,1 0 0 0 0,-1 1 1 0 0,0-1-1 0 0,1 0 0 0 0,-1 0 0 0 0,0 0 1 0 0,0 0-1 0 0,1 0 0 0 0,-3 0 0 0 0,-9 0-548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2.70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184 1 8 0 0,'-9'8'318'0'0,"0"0"-1"0"0,1 1 1 0 0,0 0 0 0 0,1 1 0 0 0,-10 17-1 0 0,4-4 595 0 0,-14 35 0 0 0,12-12 246 0 0,1 1 0 0 0,-8 57 0 0 0,21-99-1088 0 0,-25 213 1671 0 0,25-199-1701 0 0,-4 72 193 0 0,4 1 0 0 0,15 134 0 0 0,-9-188-320 0 0,1 0-1 0 0,17 59 0 0 0,-21-93 2 0 0,-1 1-1 0 0,1-1 1 0 0,0 0-1 0 0,3 5 1 0 0,-4-8 67 0 0,-1-1 1 0 0,0 0-1 0 0,0 0 1 0 0,0 1 0 0 0,0-1-1 0 0,0 0 1 0 0,1 0-1 0 0,-1 0 1 0 0,0 1-1 0 0,0-1 1 0 0,0 0-1 0 0,1 0 1 0 0,-1 0-1 0 0,0 0 1 0 0,0 1-1 0 0,1-1 1 0 0,-1 0-1 0 0,0 0 1 0 0,0 0-1 0 0,1 0 1 0 0,-1 0-1 0 0,0 0 1 0 0,0 0 0 0 0,1 0-1 0 0,-1 0 1 0 0,0 0-1 0 0,1 0 1 0 0,-1 0-1 0 0,0 0 1 0 0,0 0-1 0 0,1 0 1 0 0,0-1-22 0 0,-1 1 1 0 0,1-1 0 0 0,-1 0-1 0 0,1 0 1 0 0,-1 0-1 0 0,1 0 1 0 0,-1 1 0 0 0,1-1-1 0 0,-1 0 1 0 0,0 0 0 0 0,1 0-1 0 0,-1 0 1 0 0,0 0-1 0 0,0 0 1 0 0,0-1 0 0 0,8-77-1324 0 0,-7 27 929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09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22 285 8 0 0,'4'-22'833'0'0,"-2"-1"0"0"0,-1 1 1 0 0,0 0-1 0 0,-2-1 0 0 0,0 1 0 0 0,-2 0 1 0 0,0 0-1 0 0,-1 0 0 0 0,-9-25 0 0 0,12 43-724 0 0,0-1-1 0 0,0 0 0 0 0,0 1 0 0 0,1-1 1 0 0,0-6-1 0 0,0 11-108 0 0,-1 0 0 0 0,1 0 0 0 0,0 0 0 0 0,0-1 0 0 0,0 1 0 0 0,0 0 0 0 0,0 0 0 0 0,0 0 0 0 0,0 0 0 0 0,0 0 0 0 0,0 0 0 0 0,0 0 0 0 0,0 0 0 0 0,0 0 0 0 0,0 0 0 0 0,0 0 0 0 0,0-1 0 0 0,0 1 0 0 0,0 0 0 0 0,0 0 0 0 0,0 0 0 0 0,0 0 0 0 0,0 0 0 0 0,0 0 0 0 0,0 0 0 0 0,0 0 0 0 0,0 0 0 0 0,0 0 0 0 0,0 0 0 0 0,0 0 0 0 0,0-1 0 0 0,0 1 0 0 0,1 0 0 0 0,-1 0 0 0 0,0 0 0 0 0,0 0 0 0 0,0 0 0 0 0,0 0 0 0 0,0 0 0 0 0,0 0 0 0 0,0 0 0 0 0,0 0 0 0 0,0 0 0 0 0,0 0 0 0 0,0 0 0 0 0,0 0 0 0 0,0 0-1 0 0,1 0 1 0 0,-1 0 0 0 0,0 0 0 0 0,0 0 0 0 0,0 0 0 0 0,0 0 0 0 0,0 0 0 0 0,0 0 0 0 0,0 0 0 0 0,0 0 0 0 0,0 0 0 0 0,0 0 0 0 0,0 0 0 0 0,1 0 0 0 0,-1 0 0 0 0,0 0 0 0 0,0 0 0 0 0,0 0 0 0 0,0 0 0 0 0,5 7 2 0 0,4 10 17 0 0,11 44 171 0 0,13 63 0 0 0,-28-97-317 0 0,2 0-1 0 0,0-1 1 0 0,2 0 0 0 0,1 0-1 0 0,25 45 1 0 0,-30-66-860 0 0,-2-8 129 0 0,-3-12-745 0 0,-7-9 474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25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503 0 8 0 0,'-105'99'1121'0'0,"86"-78"-375"0"0,1 0-1 0 0,0 1 1 0 0,-16 28 0 0 0,4 4 880 0 0,-25 62 0 0 0,-16 63-723 0 0,26-61-659 0 0,43-113-274 0 0,-3 8-29 0 0,-1 0 0 0 0,0 0 0 0 0,-9 12 0 0 0,14-22-21 0 0,-1-1 0 0 0,0 1 0 0 0,1-1 1 0 0,-1 0-1 0 0,0 1 0 0 0,-1-1 0 0 0,1 0 0 0 0,0 0 0 0 0,-1-1 0 0 0,1 1 1 0 0,-1 0-1 0 0,1-1 0 0 0,-1 1 0 0 0,0-1 0 0 0,1 0 0 0 0,-1 0 0 0 0,0 0 1 0 0,0 0-1 0 0,0-1 0 0 0,-5 1 0 0 0,-10-1-807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43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375 63 8 0 0,'-11'-9'31'0'0,"0"2"0"0"0,-1 0 0 0 0,0 0 0 0 0,0 1 1 0 0,-1 0-1 0 0,-23-6 0 0 0,29 10 120 0 0,-1 0 1 0 0,0 0-1 0 0,1 1 1 0 0,-1 0-1 0 0,0 1 0 0 0,0-1 1 0 0,0 2-1 0 0,0-1 1 0 0,1 1-1 0 0,-1 0 1 0 0,0 1-1 0 0,0-1 0 0 0,-9 5 1 0 0,11-3-29 0 0,0 1 0 0 0,0-1-1 0 0,1 1 1 0 0,-1 1 0 0 0,1-1 0 0 0,0 1 0 0 0,1 0 0 0 0,-1 0 0 0 0,1 0-1 0 0,0 0 1 0 0,0 1 0 0 0,0 0 0 0 0,-2 6 0 0 0,-4 7 104 0 0,2 0 0 0 0,-12 39 1 0 0,8-10-140 0 0,2 1 0 0 0,2 0 0 0 0,2 0 1 0 0,0 87-1 0 0,9-71-135 0 0,2 0-1 0 0,3 0 1 0 0,18 71 0 0 0,-15-92-24 0 0,25 110-604 0 0,-27-106-996 0 0,-5-33 472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61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204 1 8 0 0,'-34'4'0'0'0,"3"9"0"0"0,5 4 0 0 0,0 5 0 0 0,5 4 48 0 0,3-4-32 0 0,1-1 136 0 0,4 5-40 0 0,4 0-24 0 0,1 5-176 0 0,8-1 0 0 0,0 0-48 0 0,8 1 80 0 0,5-1 24 0 0,5 0 16 0 0,3 14 16 0 0,5-1 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3.94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191 101 8 0 0,'-8'-8'0'0'0,"-7"-8"0"0"0,0 2 0 0 0,-1-1 0 0 0,-1 2 0 0 0,-19-12 0 0 0,35 24 0 0 0,-1 0 0 0 0,0 0 0 0 0,0 0 0 0 0,0 0 0 0 0,0 0 0 0 0,0 0 0 0 0,0 0 0 0 0,0 1 0 0 0,-5-1 0 0 0,6 1 0 0 0,0 0 0 0 0,0 0 0 0 0,0 0 0 0 0,0 1 0 0 0,1-1 0 0 0,-1 0 0 0 0,0 1 0 0 0,0-1 0 0 0,0 1 0 0 0,0-1 0 0 0,0 1 0 0 0,0-1 0 0 0,1 1 0 0 0,-1 0 0 0 0,0-1 0 0 0,1 1 0 0 0,-1 0 0 0 0,0 0 0 0 0,1-1 0 0 0,-1 1 0 0 0,1 0 0 0 0,-1 0 0 0 0,0 1 0 0 0,-1 3 29 0 0,0 0-1 0 0,0-1 1 0 0,0 1-1 0 0,1 0 1 0 0,-2 7 0 0 0,1 0 75 0 0,-3 13 97 0 0,1 0 1 0 0,0 31-1 0 0,0-7-19 0 0,-6 269 770 0 0,11-247-855 0 0,9 252 181 0 0,1-2-1331 0 0,-11-249 653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4.16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230 1 8 0 0,'-15'36'0'0'0,"2"1"0"0"0,1 1 0 0 0,2 0 0 0 0,2 0 0 0 0,-4 44 0 0 0,-25 104 34 0 0,5-35-27 0 0,15-42-27 0 0,-44 150-1 0 0,48-219 21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4.48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551 1578 8 0 0,'-114'-424'895'0'0,"99"366"-543"0"0,-52-219 1324 0 0,-41-134-269 0 0,101 390-1358 0 0,-37-104 266 0 0,33 99-76 0 0,-2-1 0 0 0,-24-38 1 0 0,26 48-119 0 0,-64-86 223 0 0,72 100-379 0 0,-1 0 0 0 0,1 0 0 0 0,-1 0 0 0 0,-6-4 1 0 0,-4 2-559 0 0,13 5 533 0 0,1 0-1 0 0,0 0 0 0 0,-1 0 0 0 0,1 0 1 0 0,-1 0-1 0 0,1 0 0 0 0,0 0 0 0 0,-1 0 1 0 0,1 0-1 0 0,-1 1 0 0 0,1-1 1 0 0,0 0-1 0 0,-1 0 0 0 0,1 0 0 0 0,0 0 1 0 0,-1 1-1 0 0,1-1 0 0 0,0 0 1 0 0,-1 0-1 0 0,1 1 0 0 0,0-1 0 0 0,0 0 1 0 0,-1 0-1 0 0,1 1 0 0 0,0-1 1 0 0,0 0-1 0 0,-1 1 0 0 0,0 3-1077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5.36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472 196 8 0 0,'-47'3'71'0'0,"-61"-5"1"0"0,92 1 99 0 0,-1-1 1 0 0,1-1-1 0 0,0-1 1 0 0,-1 0-1 0 0,2-1 1 0 0,-1-1-1 0 0,-18-9 1 0 0,14 5 324 0 0,2-1 0 0 0,0-1 0 0 0,0 0 0 0 0,-26-25 1 0 0,30 24 35 0 0,10 10-339 0 0,1 0 0 0 0,-1 0 0 0 0,1 0 0 0 0,0 0 0 0 0,0-1 0 0 0,1 1 0 0 0,-1-1 0 0 0,1 0 0 0 0,0 1 0 0 0,-1-1 0 0 0,2 0 1 0 0,-4-7-1 0 0,5 10-178 0 0,0 1 0 0 0,0 0 0 0 0,0 0 1 0 0,0 0-1 0 0,0-1 0 0 0,0 1 1 0 0,0 0-1 0 0,0 0 0 0 0,0-1 1 0 0,0 1-1 0 0,0 0 0 0 0,1 0 0 0 0,-1 0 1 0 0,0-1-1 0 0,0 1 0 0 0,0 0 1 0 0,0 0-1 0 0,0-1 0 0 0,0 1 1 0 0,0 0-1 0 0,1 0 0 0 0,-1 0 0 0 0,0 0 1 0 0,0-1-1 0 0,0 1 0 0 0,0 0 1 0 0,1 0-1 0 0,-1 0 0 0 0,0 0 1 0 0,0 0-1 0 0,1-1 0 0 0,10-1 285 0 0,18 2 146 0 0,-21 0-155 0 0,26 2 136 0 0,0 2-1 0 0,-1 1 1 0 0,37 10-1 0 0,-31-6-147 0 0,1359 314 2084 0 0,-1343-309-2391 0 0,149 39-603 0 0,-167-41-146 0 0,-1 2 0 0 0,0 1 1 0 0,44 27-1 0 0,-68-35 103 0 0,22 18 1 0 0,-8 3-341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6.428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430 2783 368 0 0,'-25'-11'1193'0'0,"0"-1"-1"0"0,-27-18 1 0 0,-22-11 906 0 0,71 40-2009 0 0,-5-3 104 0 0,0 0-1 0 0,-12-8 0 0 0,18 11-113 0 0,1 0 0 0 0,-1 0 0 0 0,1-1 0 0 0,0 1 0 0 0,0 0 1 0 0,-1 0-1 0 0,1-1 0 0 0,0 1 0 0 0,0 0 0 0 0,0-1 0 0 0,0 1 1 0 0,1-1-1 0 0,-1 0 0 0 0,0 1 0 0 0,1-1 0 0 0,-1 1 0 0 0,1-1 0 0 0,-1 0 1 0 0,1-3-1 0 0,0 5-55 0 0,1 0 0 0 0,-1 0 1 0 0,0 0-1 0 0,1 0 0 0 0,-1 0 0 0 0,1 0 1 0 0,-1 0-1 0 0,0 0 0 0 0,1 0 1 0 0,-1 0-1 0 0,1 0 0 0 0,-1 0 0 0 0,0 0 1 0 0,1 0-1 0 0,-1 0 0 0 0,1 0 0 0 0,-1 0 1 0 0,0 0-1 0 0,1 1 0 0 0,0-1 1 0 0,4 6 66 0 0,0 1 1 0 0,0-1-1 0 0,0 1 1 0 0,-1 0 0 0 0,7 16-1 0 0,15 42 237 0 0,-17-39-128 0 0,13 42 368 0 0,26 130-1 0 0,-6 79 209 0 0,25 352 260 0 0,0-4-544 0 0,34 47-268 0 0,-55-386-118 0 0,-3 146 103 0 0,-42-416-186 0 0,-1-1 0 0 0,0 0 0 0 0,-1 0 0 0 0,-1 1 0 0 0,0-1 0 0 0,-1 0 0 0 0,-7 18 0 0 0,10-32-14 0 0,0-1-1 0 0,0 1 0 0 0,-1 0 0 0 0,1-1 1 0 0,0 1-1 0 0,-1 0 0 0 0,1-1 0 0 0,-1 1 1 0 0,1 0-1 0 0,-1-1 0 0 0,1 1 0 0 0,-1-1 1 0 0,1 1-1 0 0,-1 0 0 0 0,1-1 0 0 0,-1 0 1 0 0,0 1-1 0 0,1-1 0 0 0,-1 1 0 0 0,0-1 1 0 0,1 0-1 0 0,-1 1 0 0 0,0-1 1 0 0,0 0-1 0 0,1 0 0 0 0,-1 0 0 0 0,0 0 1 0 0,0 0-1 0 0,1 1 0 0 0,-1-1 0 0 0,0 0 1 0 0,0-1-1 0 0,0 1 0 0 0,1 0 0 0 0,-1 0 1 0 0,0 0-1 0 0,0 0 0 0 0,1-1 0 0 0,-2 0 1 0 0,-1 0 15 0 0,0-1 0 0 0,0 1 1 0 0,1-1-1 0 0,-1 0 1 0 0,1 0-1 0 0,-1 0 0 0 0,1 0 1 0 0,-4-5-1 0 0,-2-3 36 0 0,1-2-1 0 0,0 1 1 0 0,0-1-1 0 0,-7-18 1 0 0,-15-52 68 0 0,23 62-85 0 0,-39-139 157 0 0,-40-262 0 0 0,-50-684 760 0 0,68 601-347 0 0,47 371-417 0 0,-58-322 451 0 0,-8-60 12 0 0,62 338-78 0 0,1-196 1 0 0,28 242-33 0 0,-3 113-399 0 0,1 1 0 0 0,1-1 1 0 0,1 1-1 0 0,0 0 0 0 0,10-21 0 0 0,-10 26 0 0 0,1 1 1 0 0,1-1-1 0 0,14-18 0 0 0,-18 26-118 0 0,0 1 0 0 0,0-1 0 0 0,0 1 0 0 0,1 0 0 0 0,-1 0 0 0 0,1 0 0 0 0,0 0 0 0 0,0 1 0 0 0,0 0 0 0 0,0 0 0 0 0,1 0 0 0 0,-1 0 0 0 0,9-2 0 0 0,-7 3-7 0 0,1 0-1 0 0,0 1 0 0 0,0 0 1 0 0,0 0-1 0 0,0 0 1 0 0,0 1-1 0 0,-1 0 0 0 0,1 0 1 0 0,0 1-1 0 0,0 0 1 0 0,-1 0-1 0 0,12 5 0 0 0,2 4 27 0 0,-1 0-1 0 0,29 22 1 0 0,-35-23-43 0 0,20 15 70 0 0,-2 2 1 0 0,55 59-1 0 0,44 74 82 0 0,-102-124-156 0 0,206 282 8 0 0,-104-136-57 0 0,476 651 31 0 0,-472-657 118 0 0,6-5 0 0 0,302 280 1 0 0,148 30 54 0 0,-353-330-10 0 0,-184-122-94 0 0,0-2 0 0 0,2-3-1 0 0,112 35 1 0 0,-147-54 13 0 0,0 0 0 0 0,0-2 0 0 0,1 0-1 0 0,-1-1 1 0 0,0-1 0 0 0,38-4 0 0 0,-47 2-30 0 0,0-1 1 0 0,0 0-1 0 0,-1-1 1 0 0,1 0-1 0 0,-1-1 1 0 0,0 0-1 0 0,0-1 1 0 0,0 0-1 0 0,-1 0 0 0 0,1-1 1 0 0,-1 0-1 0 0,-1-1 1 0 0,1 0-1 0 0,8-10 1 0 0,-6 5 48 0 0,-1-1 1 0 0,0 0-1 0 0,-1-1 1 0 0,12-26-1 0 0,22-63 205 0 0,-19 25 63 0 0,20-110 0 0 0,-34 138-230 0 0,27-225 438 0 0,-24-4-30 0 0,-11 209-427 0 0,-2-623 811 0 0,-34 0-1059 0 0,-79-421-2475 0 0,45 215-6397 0 0,74 709 5299 0 0,-3 158 2068 0 0,2 1-1 0 0,2 0 1 0 0,18-58-1 0 0,-7 50-1053 0 0,-1 11 559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5.6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1 300 8 0 0,'7'16'289'0'0,"0"0"0"0"0,12 16 1 0 0,-14-24 68 0 0,0-1-1 0 0,0-1 1 0 0,1 1 0 0 0,0-1 0 0 0,1 0 0 0 0,9 7 0 0 0,0-2 202 0 0,0-2 0 0 0,0 1 1 0 0,1-2-1 0 0,0-1 0 0 0,0 0 1 0 0,24 6-1 0 0,117 16 1972 0 0,69-12-88 0 0,7-15-1036 0 0,-144-3-1079 0 0,989-13 2133 0 0,-924 11-2392 0 0,463-19 188 0 0,184-79-434 0 0,-552 45-270 0 0,-181 36-124 0 0,104-45-1 0 0,-94 26-1156 0 0,111-73 0 0 0,-122 63-221 0 0,-6 2 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5.84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56 226 1360 0 0,'-11'-25'884'0'0,"-1"0"786"0"0,-10-29-1 0 0,20 47-1364 0 0,-1-1 0 0 0,1 1 1 0 0,1-1-1 0 0,0 0 0 0 0,0 1 0 0 0,0-1 0 0 0,1 0 1 0 0,2-13-1 0 0,-2 19-256 0 0,0 1 1 0 0,1-1 0 0 0,-1 0-1 0 0,1 1 1 0 0,-1-1-1 0 0,1 1 1 0 0,0-1 0 0 0,-1 1-1 0 0,1-1 1 0 0,0 1 0 0 0,0-1-1 0 0,0 1 1 0 0,0 0-1 0 0,1 0 1 0 0,-1 0 0 0 0,0-1-1 0 0,0 1 1 0 0,1 0-1 0 0,-1 0 1 0 0,1 1 0 0 0,-1-1-1 0 0,1 0 1 0 0,-1 0 0 0 0,1 1-1 0 0,1-1 1 0 0,5-1 114 0 0,0 0 0 0 0,1 1 0 0 0,-1 0 0 0 0,10 0 0 0 0,-9 1-44 0 0,250 8 1657 0 0,3 22-847 0 0,-28-3-710 0 0,138 20-131 0 0,-205-23-161 0 0,-125-21-177 0 0,83-3-1 0 0,-120-1 204 0 0,-1 1-15 0 0,0 0 0 0 0,-1 0-1 0 0,1-1 1 0 0,0 0 0 0 0,0 0 0 0 0,4-1 0 0 0,-7 1 31 0 0,0 1 0 0 0,-1-1 0 0 0,1 1 0 0 0,0-1 0 0 0,0 1 0 0 0,0-1 0 0 0,-1 0 0 0 0,1 1 0 0 0,0-1 0 0 0,-1 0 0 0 0,1 0 0 0 0,-1 1 0 0 0,1-1 1 0 0,-1 0-1 0 0,1 0 0 0 0,-1 0 0 0 0,0 0 0 0 0,1 0 0 0 0,-1 0 0 0 0,0 1 0 0 0,0-1 0 0 0,0 0 0 0 0,1 0 0 0 0,-1 0 0 0 0,0 0 0 0 0,0 0 0 0 0,0 0 0 0 0,-1 0 0 0 0,1 0 0 0 0,0-2 0 0 0,-1 1-14 0 0,0 0 0 0 0,0-1-1 0 0,1 1 1 0 0,-1 0-1 0 0,-1 0 1 0 0,1 0 0 0 0,0 0-1 0 0,0 0 1 0 0,-1 0-1 0 0,1 0 1 0 0,-1 0-1 0 0,0 0 1 0 0,0 1 0 0 0,-2-2-1 0 0,-32-22-848 0 0,24 18 417 0 0,-27-15-1379 0 0,-8 0-112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6.23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143 653 8 0 0,'-70'-2'101'0'0,"-2"0"5714"0"0,77 1-5208 0 0,0 0 0 0 0,0 0 0 0 0,0 0 0 0 0,-1 0-1 0 0,8-4 1 0 0,8-2 17 0 0,38-4 519 0 0,1 2 0 0 0,62-2 0 0 0,26-2-501 0 0,342-68 327 0 0,-388 60-921 0 0,56-11-19 0 0,-140 28-74 0 0,193-39-1276 0 0,-209 43 1224 0 0,0 0 0 0 0,1 0-1 0 0,-1-1 1 0 0,0 1 0 0 0,0 0-1 0 0,0 0 1 0 0,1-1-1 0 0,-1 1 1 0 0,0-1 0 0 0,0 1-1 0 0,0-1 1 0 0,0 0 0 0 0,0 1-1 0 0,0-1 1 0 0,1-1 0 0 0,-2 2 62 0 0,0 0 0 0 0,0-1 0 0 0,1 1 1 0 0,-1 0-1 0 0,0 0 0 0 0,0 0 0 0 0,0-1 1 0 0,0 1-1 0 0,0 0 0 0 0,0 0 0 0 0,0-1 1 0 0,0 1-1 0 0,0 0 0 0 0,0 0 0 0 0,0-1 1 0 0,0 1-1 0 0,0 0 0 0 0,0 0 0 0 0,0 0 1 0 0,0-1-1 0 0,0 1 0 0 0,-1 0 0 0 0,1 0 1 0 0,0-1-1 0 0,0 1 0 0 0,0 0 0 0 0,-10-8-279 0 0,0 4 150 0 0,0 0 0 0 0,0 1 0 0 0,-1 0-1 0 0,1 1 1 0 0,-14-1 0 0 0,-54-4-483 0 0,76 7 632 0 0,-104-1-523 0 0,-31-3 252 0 0,105 2 331 0 0,-50-7 105 0 0,73 8-105 0 0,0-1-1 0 0,0-1 1 0 0,0 0-1 0 0,1 0 1 0 0,-1 0-1 0 0,-14-9 1 0 0,17 8 81 0 0,0 0 1 0 0,0-1-1 0 0,1 1 0 0 0,-9-10 0 0 0,13 13-89 0 0,0 0-1 0 0,0 0 1 0 0,0 0-1 0 0,0 0 1 0 0,0 0-1 0 0,1 0 0 0 0,-1 0 1 0 0,0-1-1 0 0,1 1 1 0 0,-1 0-1 0 0,1 0 1 0 0,-1-1-1 0 0,1 1 1 0 0,-1 0-1 0 0,1-1 0 0 0,0 1 1 0 0,0-1-1 0 0,0 1 1 0 0,0 0-1 0 0,0-1 1 0 0,0 1-1 0 0,0-1 0 0 0,0 1 1 0 0,1 0-1 0 0,-1-1 1 0 0,0 1-1 0 0,1 0 1 0 0,-1 0-1 0 0,1-1 0 0 0,-1 1 1 0 0,1 0-1 0 0,1-2 1 0 0,1-1 89 0 0,1 1 1 0 0,-1-1 0 0 0,1 1 0 0 0,0 0 0 0 0,0 0-1 0 0,1 0 1 0 0,-1 0 0 0 0,5-2 0 0 0,40-14 557 0 0,-26 11-402 0 0,34-14 312 0 0,29-11 239 0 0,51-5-515 0 0,1 6 0 0 0,188-19 1 0 0,-140 43-851 0 0,-170 9 236 0 0,-1 1 0 0 0,1 0 0 0 0,-1 1 0 0 0,1 1 1 0 0,-1 0-1 0 0,0 1 0 0 0,-1 1 0 0 0,21 10 1 0 0,-30-14-114 0 0,-1 0 1 0 0,1 1 0 0 0,-1 0 0 0 0,0 0-1 0 0,1 0 1 0 0,-1 0 0 0 0,-1 1 0 0 0,5 3 0 0 0,-7 1-1179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6.36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10 8 0 0,'39'-5'1854'0'0,"0"1"-1"0"0,75 3 1 0 0,-55 2-652 0 0,-32-1-622 0 0,0 1-1 0 0,-1 1 1 0 0,1 2 0 0 0,32 7 0 0 0,-26-1-518 0 0,0 2 1 0 0,0 1-1 0 0,-2 1 0 0 0,0 2 1 0 0,0 1-1 0 0,-2 1 0 0 0,49 40 1 0 0,-30-19-575 0 0,142 111-2801 0 0,-147-116 2802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7:56.47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8 0 0,'22'13'0'0'0,"0"0"768"0"0,-1 5 224 0 0,1-10-159 0 0,4 1 1543 0 0,0 0-544 0 0,4-1-583 0 0,14 10-641 0 0,-5-5 72 0 0,4 8-376 0 0,9 1-80 0 0,0 8-176 0 0,4 9-112 0 0,9 9-520 0 0,-4 0 328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35.63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176 254 8 0 0,'-3'0'29'0'0,"0"0"1"0"0,0 1-1 0 0,-1-1 1 0 0,1 1-1 0 0,0 0 1 0 0,0 0-1 0 0,0 0 1 0 0,0 1-1 0 0,-5 2 1 0 0,-13 11 3755 0 0,21-14-3588 0 0,-1 0 1 0 0,0 0-1 0 0,1-1 1 0 0,-1 1 0 0 0,0 0-1 0 0,1 0 1 0 0,-1 0-1 0 0,1 0 1 0 0,-1-1 0 0 0,1 1-1 0 0,0 0 1 0 0,-1 0-1 0 0,0 5 4288 0 0,14-10-1271 0 0,-11 2-3084 0 0,-1 0 0 0 0,0 0 1 0 0,1 0-1 0 0,-1-1 0 0 0,0 1 0 0 0,-1 0 0 0 0,1 0 1 0 0,0-1-1 0 0,-1 1 0 0 0,1 0 0 0 0,-1-1 0 0 0,1-3 1 0 0,1-9 95 0 0,-1 9-63 0 0,-1 5-142 0 0,0 0 1 0 0,0 0-1 0 0,0 1 1 0 0,0-1-1 0 0,0 0 1 0 0,0 0-1 0 0,1 0 1 0 0,-1 0-1 0 0,0 0 1 0 0,0 1-1 0 0,1-1 1 0 0,-1 0-1 0 0,1 0 1 0 0,-1 0-1 0 0,0 1 1 0 0,1-1-1 0 0,-1 0 1 0 0,1 1-1 0 0,0-1 1 0 0,-1 0-1 0 0,1 1 1 0 0,-1-1-1 0 0,1 1 1 0 0,0-1-1 0 0,1 0 1 0 0,-2 1 110 0 0,2 1-87 0 0,1 4-20 0 0,1 0-1 0 0,-1 0 1 0 0,0 1 0 0 0,0-1 0 0 0,-1 1-1 0 0,0-1 1 0 0,0 1 0 0 0,0 0 0 0 0,-1 0-1 0 0,1 0 1 0 0,-1 6 0 0 0,8 27 219 0 0,1-6 295 0 0,9 66 0 0 0,-14-65-330 0 0,18 64-1 0 0,2-15 27 0 0,23 85-101 0 0,-35-113 9 0 0,26 68 0 0 0,-38-121-137 0 0,5 10 58 0 0,-1 1 0 0 0,-1-1 0 0 0,0 1 0 0 0,-1 0 0 0 0,0 0 0 0 0,2 26 0 0 0,-5-37-45 0 0,-1 0 1 0 0,1 0 0 0 0,0 0-1 0 0,-1 0 1 0 0,0 0-1 0 0,1 0 1 0 0,-1 0 0 0 0,-2 3-1 0 0,-4 14 75 0 0,-17 66 98 0 0,21-77-125 0 0,3-7-68 0 0,0 0 0 0 0,0 0 0 0 0,-1 0 0 0 0,1 0 0 0 0,0 0 1 0 0,-1 0-1 0 0,1 0 0 0 0,-1 0 0 0 0,1 0 0 0 0,-1 0 0 0 0,1 0 0 0 0,-2 1 0 0 0,0 1 8 0 0,0 0-1 0 0,1 0 1 0 0,-1 0 0 0 0,1 0-1 0 0,0 0 1 0 0,0 0 0 0 0,0 1-1 0 0,0-1 1 0 0,1 0 0 0 0,-1 7-1 0 0,-1 1 2 0 0,-1 6-8 0 0,-9 37-17 0 0,10-46 21 0 0,0-4 68 0 0,0-6 27 0 0,-10-31-107 0 0,11 34 10 0 0,1 0 0 0 0,-1-1-1 0 0,0 1 1 0 0,1 0 0 0 0,-1 0 0 0 0,1 0 0 0 0,-1-1 0 0 0,1 1 0 0 0,-1 0 0 0 0,1 0 0 0 0,0 0-1 0 0,-1 0 1 0 0,1 0 0 0 0,0 0 0 0 0,0 0 0 0 0,0 0 0 0 0,-1 1 0 0 0,-5 30 9 0 0,2 17-29 0 0,-9-209-61 0 0,1 44 77 0 0,-20-173-248 0 0,19 232-2 0 0,-38-104 0 0 0,25 87 221 0 0,-18-73-122 0 0,37 121 104 0 0,-6-39 1 0 0,2 10 61 0 0,-1-2 17 0 0,-10-38-42 0 0,22 94 16 0 0,-2-6 7 0 0,0-1 0 0 0,0 0 0 0 0,-1 1 0 0 0,0-1 0 0 0,0 1 0 0 0,-1 0 0 0 0,-6-9 0 0 0,9 15-27 0 0,-2 1 34 0 0,10 0 25 0 0,-7 1-40 0 0,1-1 0 0 0,0 0 0 0 0,-1 0 0 0 0,1 0 0 0 0,0 0 0 0 0,-1 0 1 0 0,1 0-1 0 0,0-1 0 0 0,-1 1 0 0 0,1 0 0 0 0,0 0 0 0 0,-1 0 0 0 0,1-1 0 0 0,-1 1 0 0 0,1 0 0 0 0,0 0 0 0 0,-1-1 0 0 0,1 1 0 0 0,-1-1 1 0 0,1 0-1 0 0,1-1-1 0 0,0 1 0 0 0,0-1 0 0 0,0 0-1 0 0,0 1 1 0 0,0-1 0 0 0,0 1 0 0 0,0 0 0 0 0,0 0 0 0 0,1 0 0 0 0,-1 0 0 0 0,0 0 0 0 0,4-1 0 0 0,-3 2 11 0 0,-1 0 0 0 0,1 0 0 0 0,0 1 0 0 0,0-1 0 0 0,-1 1 0 0 0,1-1 0 0 0,0 1 0 0 0,0 0 0 0 0,-1 0 0 0 0,5 2 0 0 0,-5-2-10 0 0,0-1 1 0 0,0 1-1 0 0,-1-1 1 0 0,1 0 0 0 0,0 1-1 0 0,0-1 1 0 0,0 0-1 0 0,0 0 1 0 0,-1-1 0 0 0,1 1-1 0 0,0 0 1 0 0,0 0-1 0 0,0-1 1 0 0,-1 1-1 0 0,1-1 1 0 0,0 0 0 0 0,-1 1-1 0 0,1-1 1 0 0,2-1-1 0 0,-2 0 4 0 0,-1 1 0 0 0,1 1 0 0 0,0-1 0 0 0,0 0 0 0 0,1 0 0 0 0,-1 1 0 0 0,0-1 0 0 0,0 1 0 0 0,0 0 0 0 0,0-1 0 0 0,0 1 0 0 0,1 0 0 0 0,2 1 0 0 0,4 1 9 0 0,0 0-1 0 0,1 0 1 0 0,-1-1 0 0 0,0 0-1 0 0,1-1 1 0 0,-1 0-1 0 0,1-1 1 0 0,-1 0 0 0 0,1 0-1 0 0,-1-1 1 0 0,0 0 0 0 0,0 0-1 0 0,13-6 1 0 0,4-1 62 0 0,-23 8-63 0 0,5-5 70 0 0,-5 3-67 0 0,0 0-19 0 0,1-1 1 0 0,0 1-1 0 0,0 0 1 0 0,0 0 0 0 0,1 0-1 0 0,-1 0 1 0 0,1 1-1 0 0,0 0 1 0 0,-1 0-1 0 0,1 0 1 0 0,8-1-1 0 0,1 0 31 0 0,0 2-1 0 0,29 0 0 0 0,-37 1-29 0 0,9 0 2 0 0,-10 1 5 0 0,0-1 1 0 0,0 0 0 0 0,1 0 0 0 0,-1 0-1 0 0,0-1 1 0 0,0 0 0 0 0,0 0-1 0 0,0 0 1 0 0,0 0 0 0 0,0-1-1 0 0,0 0 1 0 0,5-3 0 0 0,-5 3-8 0 0,-1 0-1 0 0,0 1 1 0 0,0-1 0 0 0,1 1-1 0 0,-1 0 1 0 0,1 0 0 0 0,-1 1 0 0 0,1-1-1 0 0,0 1 1 0 0,-1 0 0 0 0,1 0-1 0 0,6 2 1 0 0,12-2 67 0 0,-20 2-52 0 0,2 1 0 0 0,-4-3 477 0 0,-5 34-328 0 0,3-30-156 0 0,0 0 0 0 0,1 0 0 0 0,-1 0 0 0 0,1 1 0 0 0,0-1 0 0 0,0 0 0 0 0,1 0 0 0 0,-1 1 0 0 0,2 5 0 0 0,2 17-5 0 0,-4-22 6 0 0,1 0 0 0 0,-1 0 1 0 0,2 0-1 0 0,-1-1 0 0 0,0 1 0 0 0,4 7 0 0 0,-3-7 5 0 0,0 0-1 0 0,0 0 1 0 0,-1 0-1 0 0,1 1 1 0 0,-1-1-1 0 0,0 9 1 0 0,-1-6-9 0 0,1-1 1 0 0,0 1 0 0 0,0-1-1 0 0,0 0 1 0 0,1 0 0 0 0,0 0-1 0 0,1 0 1 0 0,4 10-1 0 0,0 10 76 0 0,-6-21-68 0 0,1-1-1 0 0,-1 1 0 0 0,5 9 0 0 0,1 6-8 0 0,-6-17-5 0 0,-1-1 0 0 0,1 0 0 0 0,0 1 0 0 0,1-1 0 0 0,-1 0 0 0 0,3 4 0 0 0,-2-3 15 0 0,0 0 0 0 0,0 1 0 0 0,-1-1 0 0 0,1 0 0 0 0,-1 0 0 0 0,1 7 0 0 0,4 13 33 0 0,1-5-15 0 0,1-1 0 0 0,14 24 0 0 0,-19-37-24 0 0,0 0-1 0 0,-1 1 1 0 0,1-1-1 0 0,1 9 1 0 0,-2-8 3 0 0,0 0-1 0 0,0 0 1 0 0,1 0 0 0 0,5 9-1 0 0,-6-12-10 0 0,0 0 0 0 0,0 0 0 0 0,0 0-1 0 0,-1 1 1 0 0,1-1 0 0 0,-1 1 0 0 0,1-1-1 0 0,-1 1 1 0 0,-1 0 0 0 0,1-1 0 0 0,0 7 0 0 0,-1-9 5 0 0,1 1 1 0 0,-1 0 0 0 0,1 0 0 0 0,-1-1 0 0 0,1 1 0 0 0,0 0 0 0 0,-1-1 0 0 0,1 1 0 0 0,0-1 0 0 0,0 1 0 0 0,0-1 0 0 0,2 2 0 0 0,7 14 30 0 0,7 13 8 0 0,-15-27-25 0 0,-1-1 0 0 0,0 0-1 0 0,1 1 1 0 0,-1-1 0 0 0,1 0 0 0 0,-1 0 0 0 0,4 3 0 0 0,-4-3-16 0 0,1 0 1 0 0,-1 0-1 0 0,0 0 1 0 0,0 0 0 0 0,0 0-1 0 0,0 0 1 0 0,0 0-1 0 0,0 3 1 0 0,1 0 21 0 0,-2-5-27 0 0,0 1 1 0 0,0-1-1 0 0,0 1 0 0 0,0-1 0 0 0,1 1 1 0 0,-1-1-1 0 0,0 0 0 0 0,0 1 1 0 0,1-1-1 0 0,-1 1 0 0 0,0-1 0 0 0,1 0 1 0 0,-1 1-1 0 0,0-1 0 0 0,1 0 1 0 0,-1 0-1 0 0,1 1 0 0 0,-1-1 1 0 0,0 0-1 0 0,1 0 0 0 0,-1 0 0 0 0,1 1 1 0 0,0-1-1 0 0,4 2 4 0 0,-4-2-2 0 0,-1 0 1 0 0,0 1-1 0 0,1-1 0 0 0,-1 0 0 0 0,0 0 0 0 0,0 0 1 0 0,1 1-1 0 0,-1-1 0 0 0,0 0 0 0 0,0 0 0 0 0,1 1 0 0 0,-1-1 1 0 0,0 0-1 0 0,0 1 0 0 0,0-1 0 0 0,1 0 0 0 0,-1 1 1 0 0,0-1-1 0 0,0 0 0 0 0,0 1 0 0 0,0-1 0 0 0,0 0 1 0 0,0 1-1 0 0,0-1 0 0 0,0 0 0 0 0,0 1 0 0 0,0-1 0 0 0,0 1 1 0 0,0-1-1 0 0,0 0 0 0 0,0 1 0 0 0,0-1 0 0 0,0 0 1 0 0,0 1-1 0 0,0 0 0 0 0,0-1 24 0 0,0 6-37 0 0,5 8 47 0 0,-4-10-31 0 0,1 0-1 0 0,-1-1 0 0 0,0 2 0 0 0,0-1 1 0 0,0 0-1 0 0,0 5 0 0 0,-1-6-1 0 0,0 0 0 0 0,1 0-1 0 0,-1 1 1 0 0,1-1 0 0 0,0 0 0 0 0,2 5-1 0 0,-2-6-6 0 0,1 1 0 0 0,-1 0 0 0 0,-1 0 0 0 0,1-1 0 0 0,0 1 0 0 0,0 5 0 0 0,-1-7 6 0 0,0 0 0 0 0,0 0 0 0 0,0 0-1 0 0,1 0 1 0 0,-1 0 0 0 0,0 0 0 0 0,1-1 0 0 0,-1 1 0 0 0,1 0 0 0 0,-1 0-1 0 0,1 0 1 0 0,0 0 0 0 0,-1 0 0 0 0,1-1 0 0 0,1 2 0 0 0,3 5 19 0 0,-1 28-28 0 0,-4-27 23 0 0,0 0 0 0 0,0 1 0 0 0,1-1 0 0 0,0 0 0 0 0,5 15 0 0 0,-5-15-10 0 0,-1-8-4 0 0,0 0 0 0 0,0 1 0 0 0,0-1 0 0 0,0 0 0 0 0,0 0 0 0 0,0 1 0 0 0,0-1 0 0 0,0 0-1 0 0,0 0 1 0 0,0 1 0 0 0,0-1 0 0 0,0 0 0 0 0,0 0 0 0 0,0 0 0 0 0,0 1 0 0 0,0-1 0 0 0,1 0 0 0 0,-1 0 0 0 0,0 0-1 0 0,0 1 1 0 0,0-1 0 0 0,0 0 0 0 0,1 0 0 0 0,-1 0 0 0 0,0 1 0 0 0,0-1 0 0 0,0 0 0 0 0,1 0 0 0 0,-1 0 0 0 0,0 0 0 0 0,0 0-1 0 0,0 0 1 0 0,1 0 0 0 0,0 1-2 0 0,-1 0 0 0 0,1-1 0 0 0,0 1 0 0 0,-1 0-1 0 0,1-1 1 0 0,-1 1 0 0 0,1 0 0 0 0,-1-1 0 0 0,1 1-1 0 0,-1 0 1 0 0,1 0 0 0 0,-1 0 0 0 0,0 0 0 0 0,1-1 0 0 0,-1 1-1 0 0,0 0 1 0 0,0 0 0 0 0,1 2 0 0 0,3 9-9 0 0,-3-10 12 0 0,0 0 0 0 0,-1-1 0 0 0,1 1 0 0 0,-1 0 0 0 0,1 0-1 0 0,-1-1 1 0 0,1 1 0 0 0,-1 0 0 0 0,0 0 0 0 0,0 2 0 0 0,4 14 16 0 0,-2-12-17 0 0,0-1 1 0 0,0 1-1 0 0,-1 0 0 0 0,1 0 1 0 0,0 9-1 0 0,5 20-2 0 0,-4-17 6 0 0,-3-15-2 0 0,1 0-1 0 0,-1 0 1 0 0,1 0 0 0 0,0 0-1 0 0,0 0 1 0 0,0 0-1 0 0,0-1 1 0 0,2 5 0 0 0,-1-3-8 0 0,0 0 0 0 0,-1 0 0 0 0,1 0 0 0 0,-1 0 1 0 0,0 1-1 0 0,1 6 0 0 0,4 12-24 0 0,-4-14 48 0 0,0 0-1 0 0,0 1 1 0 0,-1-1-1 0 0,1 19 1 0 0,-2-28-17 0 0,0 0 0 0 0,-1 1 0 0 0,1-1 1 0 0,0 1-1 0 0,0-1 0 0 0,-1 0 0 0 0,1 0 0 0 0,0 1 1 0 0,0-1-1 0 0,-1 0 0 0 0,1 1 0 0 0,0-1 0 0 0,-1 0 0 0 0,1 0 1 0 0,0 0-1 0 0,-1 1 0 0 0,1-1 0 0 0,0 0 0 0 0,-1 0 0 0 0,1 0 1 0 0,-1 0-1 0 0,1 0 0 0 0,0 0 0 0 0,-1 0 0 0 0,1 0 1 0 0,-1 1-1 0 0,1-1 0 0 0,0-1 0 0 0,-1 1 0 0 0,1 0 0 0 0,0 0 1 0 0,-1 0-1 0 0,1 0 0 0 0,-1 0 0 0 0,1 0 0 0 0,0 0 1 0 0,-1-1-1 0 0,0 1-8 0 0,0 0 0 0 0,1 0 1 0 0,-1 0-1 0 0,0 0 1 0 0,0 0-1 0 0,1 0 0 0 0,-1 0 1 0 0,0 0-1 0 0,0 0 0 0 0,1 0 1 0 0,-1 0-1 0 0,0 0 1 0 0,1 1-1 0 0,-2 0 0 0 0,-1 0 16 0 0,0 1-1 0 0,0 0 1 0 0,0-1-1 0 0,0 0 1 0 0,-1 0-1 0 0,1 0 1 0 0,0 0 0 0 0,0 0-1 0 0,-1 0 1 0 0,1-1-1 0 0,-1 0 1 0 0,1 0-1 0 0,0 0 1 0 0,-1 0-1 0 0,1 0 1 0 0,0-1-1 0 0,-1 1 1 0 0,1-1-1 0 0,-5-2 1 0 0,-5-1-5 0 0,1 0 0 0 0,-1 0 0 0 0,1 1 0 0 0,-1 0-1 0 0,0 2 1 0 0,-16-2 0 0 0,-1 0-4 0 0,15 2 3 0 0,0 1 1 0 0,-27 2-1 0 0,-3 1-5 0 0,25-2 23 0 0,-28 4 1 0 0,27-2-40 0 0,-30 1 1 0 0,48-6 7 0 0,-5-1-251 0 0,7 4 245 0 0,1-1 1 0 0,-1 1-1 0 0,1-1 0 0 0,0 0 1 0 0,0 1-1 0 0,-1-1 0 0 0,1 1 1 0 0,0-1-1 0 0,0 1 0 0 0,0-1 1 0 0,-1 1-1 0 0,1-1 0 0 0,0 0 1 0 0,0 1-1 0 0,0-1 0 0 0,0 1 1 0 0,0-1-1 0 0,0 2 1 0 0,0-1-74 0 0,1 0 1 0 0,-1 0 0 0 0,1 0 0 0 0,-1 0 0 0 0,1 0 0 0 0,0 0 0 0 0,-1 0 0 0 0,1-1 0 0 0,0 1 0 0 0,0 0 0 0 0,0 0 0 0 0,0-1 0 0 0,-1 1 0 0 0,1 0 0 0 0,0-1 0 0 0,0 1 0 0 0,0-1-1 0 0,0 1 1 0 0,1-1 0 0 0,-1 0 0 0 0,0 1 0 0 0,0-1 0 0 0,0 0 0 0 0,0 0 0 0 0,0 0 0 0 0,2 1 0 0 0,-1-1-121 0 0,0 0-1 0 0,0 0 1 0 0,0-1 0 0 0,0 1-1 0 0,0 0 1 0 0,-1-1 0 0 0,1 1 0 0 0,0-1-1 0 0,0 1 1 0 0,0-1 0 0 0,0 0-1 0 0,0 0 1 0 0,3-2 0 0 0,3-4-1701 0 0,0 0 1 0 0,11-13 0 0 0,-6 6-1949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37.50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5 209 8 0 0,'-4'-86'10445'0'0,"4"82"-10214"0"0,1 1-1 0 0,-1-1 1 0 0,1 0 0 0 0,0 1-1 0 0,0-1 1 0 0,3-4 0 0 0,0-5 240 0 0,-4 13-404 0 0,0-1 0 0 0,1 0 0 0 0,-1 0 1 0 0,0 0-1 0 0,0 1 0 0 0,1-1 0 0 0,-1 0 0 0 0,0 0 1 0 0,1 0-1 0 0,-1 1 0 0 0,0-1 0 0 0,1 0 0 0 0,-1 1 1 0 0,1-1-1 0 0,0 0 0 0 0,-1 1 0 0 0,1-1 0 0 0,-1 1 1 0 0,2-2-1 0 0,-1 3-7 0 0,-1-1 0 0 0,1 0 1 0 0,-1 0-1 0 0,1 1 0 0 0,-1-1 0 0 0,1 0 1 0 0,0 1-1 0 0,-1-1 0 0 0,0 1 0 0 0,1-1 1 0 0,-1 1-1 0 0,1-1 0 0 0,-1 0 0 0 0,1 1 1 0 0,-1 0-1 0 0,0-1 0 0 0,0 1 0 0 0,1-1 1 0 0,-1 1-1 0 0,0-1 0 0 0,0 1 0 0 0,1 0 1 0 0,-1-1-1 0 0,0 1 0 0 0,0-1 0 0 0,0 1 1 0 0,0 0-1 0 0,0 0 0 0 0,20 62 1484 0 0,-12-39-1015 0 0,7 30 0 0 0,12 52 349 0 0,-2-15-508 0 0,-4 11-82 0 0,-19-96-266 0 0,0-1-1 0 0,1 0 0 0 0,-1 0 1 0 0,1 0-1 0 0,3 5 0 0 0,-3-6-8 0 0,0 0 0 0 0,-1 0 0 0 0,1 1 0 0 0,-1-1 0 0 0,3 9 0 0 0,4 10 39 0 0,-7-20-37 0 0,0 0 1 0 0,-1 0-1 0 0,0 0 1 0 0,1 0-1 0 0,-1 0 1 0 0,-1 0-1 0 0,1 0 0 0 0,0 0 1 0 0,0 4-1 0 0,1-2 26 0 0,-2-5-39 0 0,0-1-1 0 0,0 1 1 0 0,0 0 0 0 0,0 0-1 0 0,-1 0 1 0 0,1 0 0 0 0,0 0-1 0 0,0 0 1 0 0,0 1 0 0 0,0-1-1 0 0,0 0 1 0 0,0 0 0 0 0,0 0-1 0 0,0 0 1 0 0,0 0 0 0 0,-1 0-1 0 0,1 0 1 0 0,0 0 0 0 0,0 0-1 0 0,0 0 1 0 0,0 0 0 0 0,0 0-1 0 0,0 0 1 0 0,0 0 0 0 0,0 0-1 0 0,0 0 1 0 0,0 0 0 0 0,0 1-1 0 0,0-1 1 0 0,0 0-1 0 0,0 0 1 0 0,0 0 0 0 0,-1 0-1 0 0,1 0 1 0 0,0 0 0 0 0,0 0-1 0 0,0 0 1 0 0,0 0 0 0 0,0 0-1 0 0,0 1 1 0 0,0-1 0 0 0,0 0-1 0 0,0 0 1 0 0,0 0 0 0 0,0 0-1 0 0,0 0 1 0 0,0 0 0 0 0,1 0-1 0 0,-1 0 1 0 0,0 0 0 0 0,0 1-1 0 0,0-1 1 0 0,0 0 0 0 0,0 0-1 0 0,0 0 1 0 0,0 0 0 0 0,0 0-1 0 0,0 0 1 0 0,0 0 0 0 0,0 0-1 0 0,0 0 1 0 0,0 0 0 0 0,0 0 123 0 0,0 0-127 0 0,0 0 2 0 0,0 0 0 0 0,0 0-1 0 0,0 0 1 0 0,0 0 0 0 0,0 0-1 0 0,0 0 1 0 0,0 0 0 0 0,0 0-1 0 0,0 0 1 0 0,0 0 0 0 0,1 0-1 0 0,-1 0 1 0 0,0 0 0 0 0,0 0-1 0 0,0 0 1 0 0,0 0 0 0 0,0 0-1 0 0,0 0 1 0 0,0 0 0 0 0,0 0-1 0 0,0 0 1 0 0,0 0 0 0 0,1 0-1 0 0,-1 0 1 0 0,0 0 0 0 0,0 0-1 0 0,0 0 1 0 0,0 0 0 0 0,0 0-1 0 0,0 0 1 0 0,0 0 0 0 0,0 0-1 0 0,0 0 1 0 0,0 0 0 0 0,0 0-1 0 0,0 0 1 0 0,1 0 0 0 0,-1 1-1 0 0,0-1 1 0 0,0 0 0 0 0,0 0-1 0 0,0 0 1 0 0,0 0 0 0 0,0 0-1 0 0,0 0 1 0 0,0 0-1 0 0,0 0 1 0 0,0 0 0 0 0,0 0-1 0 0,0 0 1 0 0,0 0 0 0 0,0 1-1 0 0,0-1 1 0 0,4 8 9 0 0,2 8-18 0 0,-5-16 12 0 0,-1 1 0 0 0,0 0 1 0 0,1-1-1 0 0,-1 1 0 0 0,0-1 0 0 0,1 1 0 0 0,-1-1 0 0 0,1 1 1 0 0,-1-1-1 0 0,1 1 0 0 0,-1-1 0 0 0,1 0 0 0 0,-1 1 0 0 0,1-1 1 0 0,-1 1-1 0 0,1-1 0 0 0,0 0 0 0 0,-1 0 0 0 0,1 1 1 0 0,0-1-1 0 0,-1 0 0 0 0,1 0 0 0 0,0 0 0 0 0,-1 0 0 0 0,1 0 1 0 0,0 0-1 0 0,-1 0 0 0 0,2 0 0 0 0,-6-11-15 0 0,0-24 37 0 0,3 11-13 0 0,-2 7-11 0 0,0-8 12 0 0,-1 0 0 0 0,-12-38 0 0 0,5 34 4 0 0,-2 0-1 0 0,-15-29 1 0 0,6 23-25 0 0,13 20-18 0 0,1 1-1 0 0,0-2 1 0 0,-9-22-1 0 0,10 18 0 0 0,-29-106-78 0 0,31 91 123 0 0,4 35-16 0 0,1 0 1 0 0,0 0 0 0 0,0 0 0 0 0,0 0-1 0 0,-1 0 1 0 0,1 0 0 0 0,0 0 0 0 0,0 0-1 0 0,0 0 1 0 0,-1 1 0 0 0,1-1-1 0 0,0 0 1 0 0,0 0 0 0 0,0 0 0 0 0,-1 0-1 0 0,1 0 1 0 0,0 1 0 0 0,0-1-1 0 0,0 0 1 0 0,0 0 0 0 0,0 0 0 0 0,0 1-1 0 0,0-1 1 0 0,-1 0 0 0 0,1 0 0 0 0,0 0-1 0 0,0 1 1 0 0,0-1 0 0 0,0 0-1 0 0,0 0 1 0 0,0 0 0 0 0,0 1 0 0 0,0-1-1 0 0,0 0 1 0 0,0 0 0 0 0,0 1 0 0 0,0-1-1 0 0,0 0 1 0 0,0 0 0 0 0,0 0-1 0 0,0 1 1 0 0,1-1 0 0 0,-1 0 0 0 0,0 1-1 0 0,12 12 98 0 0,-11-12-99 0 0,0 0-1 0 0,1 0 0 0 0,-1 0 1 0 0,1 0-1 0 0,-1 0 0 0 0,1-1 0 0 0,0 1 1 0 0,-1 0-1 0 0,1-1 0 0 0,0 1 0 0 0,-1-1 1 0 0,1 0-1 0 0,3 1 0 0 0,25-1-10 0 0,-15-1 108 0 0,-12 1-99 0 0,1-1 0 0 0,-1 0 0 0 0,0 0 0 0 0,1 0 0 0 0,-1 0 1 0 0,0 0-1 0 0,0 0 0 0 0,0-1 0 0 0,4-2 0 0 0,-3 2 5 0 0,0 0 1 0 0,1 0 0 0 0,-1 0 0 0 0,8-2 0 0 0,-6 3-7 0 0,1-1-1 0 0,0 1 1 0 0,0-1-1 0 0,-1 0 1 0 0,8-3-1 0 0,51-17 13 0 0,-57 19-9 0 0,0 1 0 0 0,1 0 1 0 0,-1 0-1 0 0,0 1 0 0 0,1 0 0 0 0,-1 0 1 0 0,1 1-1 0 0,-1 0 0 0 0,11 2 1 0 0,14-1 69 0 0,-30-1-73 0 0,-3 0-10 0 0,0 12 103 0 0,1 53 96 0 0,11 82 0 0 0,6-33-11 0 0,-2-49-135 0 0,-10-42 17 0 0,-4-17-30 0 0,0 1 1 0 0,-1 0-1 0 0,0 0 1 0 0,1 12-1 0 0,-2-17-23 0 0,-1-1 0 0 0,1 1 0 0 0,-1-1-1 0 0,1 1 1 0 0,-1-1 0 0 0,0 1 0 0 0,0-1 0 0 0,0 1 0 0 0,0-1 0 0 0,-2 3-1 0 0,-4 7 95 0 0,6-9-84 0 0,-1 0 1 0 0,1 1-1 0 0,-1-1 1 0 0,0 0-1 0 0,0 0 1 0 0,0 0-1 0 0,0-1 1 0 0,0 1-1 0 0,0 0 1 0 0,-1-1-1 0 0,1 1 0 0 0,-5 1 1 0 0,-7 5 66 0 0,9-5-60 0 0,0 0 0 0 0,-1 0 0 0 0,0-1 0 0 0,0 0 0 0 0,1 0 1 0 0,-1 0-1 0 0,0-1 0 0 0,0 0 0 0 0,-11 1 0 0 0,-14 3-29 0 0,29-4 9 0 0,1-1 0 0 0,-1 0 0 0 0,1 1 0 0 0,-1-1 0 0 0,0 0 0 0 0,1 0 0 0 0,-1 0 0 0 0,1 0 0 0 0,-1-1 0 0 0,1 1 0 0 0,-1 0 0 0 0,1-1 0 0 0,-1 1 0 0 0,1-1 0 0 0,-3-1 0 0 0,-1 0-9 0 0,5 2-2 0 0,0 0 0 0 0,-1 0 1 0 0,1 0-1 0 0,0 0 0 0 0,0 0 0 0 0,0 0 0 0 0,0 0 0 0 0,-1 0 0 0 0,1 0 0 0 0,0-1 1 0 0,0 1-1 0 0,0 0 0 0 0,0 0 0 0 0,-1 0 0 0 0,1 0 0 0 0,0 0 0 0 0,0-1 0 0 0,0 1 1 0 0,0 0-1 0 0,0 0 0 0 0,0 0 0 0 0,0 0 0 0 0,-1-1 0 0 0,1 1 0 0 0,0 0 0 0 0,0 0 1 0 0,0 0-1 0 0,0-1 0 0 0,0 1 0 0 0,0 0 0 0 0,0 0 0 0 0,0 0 0 0 0,0-1 0 0 0,0 1 0 0 0,0 0 1 0 0,0 0-1 0 0,0 0 0 0 0,0-1 0 0 0,0 1 0 0 0,1 0 0 0 0,-1 0 0 0 0,0 0 0 0 0,0-1 1 0 0,0 1-1 0 0,2 0-77 0 0,0 0 1 0 0,0 0 0 0 0,0-1-1 0 0,-1 1 1 0 0,1-1 0 0 0,0 1-1 0 0,2-2 1 0 0,22-16-1383 0 0,-21 16 1312 0 0,-1-2 0 0 0,0 1 0 0 0,0 0 1 0 0,-1-1-1 0 0,1 0 0 0 0,-1 1 1 0 0,1-1-1 0 0,-1-1 0 0 0,4-7 1 0 0,4-4-194 0 0,3-4-617 0 0,19-39 0 0 0,-6 8-1270 0 0,-5 9 231 0 0,-13 25 1234 0 0,16-25 0 0 0,-20 34 765 0 0,0-1 0 0 0,5-14 0 0 0,6-9 188 0 0,-10 22 68 0 0,-2 4-44 0 0,0-1 1 0 0,0 0-1 0 0,-1 1 1 0 0,1-1-1 0 0,-2-1 0 0 0,4-10 1 0 0,-3 3 216 0 0,1 0 0 0 0,0 0 1 0 0,1 0-1 0 0,1 0 0 0 0,7-15 0 0 0,-9 21-253 0 0,-3 8-135 0 0,-1 0-1 0 0,0 0 1 0 0,1 0 0 0 0,-1 1 0 0 0,0-1 0 0 0,1 0 0 0 0,-1 0 0 0 0,1 0 0 0 0,-1 0 0 0 0,1 1 0 0 0,-1-1 0 0 0,1 0 0 0 0,0 1 0 0 0,-1-1 0 0 0,1 0 0 0 0,0 1 0 0 0,0-1-1 0 0,-1 1 1 0 0,1-1 0 0 0,0 1 0 0 0,0-1 0 0 0,0 1 0 0 0,0 0 0 0 0,-1-1 0 0 0,1 1 0 0 0,0 0 0 0 0,0 0 0 0 0,0 0 0 0 0,0 0 0 0 0,0 0 0 0 0,0 0 0 0 0,0 0 0 0 0,0 0-1 0 0,1 0 1 0 0,-1 0 8 0 0,0 1 0 0 0,0-1 0 0 0,-1 1-1 0 0,1-1 1 0 0,0 1 0 0 0,0-1-1 0 0,0 1 1 0 0,-1 0 0 0 0,1-1 0 0 0,0 1-1 0 0,-1 0 1 0 0,1-1 0 0 0,0 1-1 0 0,-1 0 1 0 0,1 0 0 0 0,-1 0 0 0 0,0 0-1 0 0,1 1 1 0 0,8 20 479 0 0,2 10 56 0 0,1 1 2 0 0,9 44 0 0 0,-17-61-460 0 0,1-1 0 0 0,0 1 0 0 0,10 17 0 0 0,7 22 188 0 0,-5-10-198 0 0,6 18-4 0 0,-22-59-108 0 0,0 0 0 0 0,1 0 0 0 0,-1 0 0 0 0,1 0 0 0 0,0 0 0 0 0,0 0-1 0 0,1-1 1 0 0,4 7 0 0 0,-6-9 10 0 0,0-1 0 0 0,0 1-1 0 0,0-1 1 0 0,0 1 0 0 0,0-1-1 0 0,0 1 1 0 0,0-1 0 0 0,1 0-1 0 0,-1 0 1 0 0,0 0 0 0 0,1 1-1 0 0,-1-4 2 0 0,0 0-1 0 0,0 0 0 0 0,0 0 1 0 0,0 0-1 0 0,-1 0 0 0 0,0 0 0 0 0,1 0 1 0 0,-1 0-1 0 0,0 0 0 0 0,-1-5 1 0 0,-7-34 24 0 0,1 5-15 0 0,-1-3 5 0 0,5 28-34 0 0,1 0-1 0 0,-2-22 0 0 0,0-31 7 0 0,4 64-33 0 0,1 1 38 0 0,-1 0 0 0 0,1 0 0 0 0,-1 0 0 0 0,1 0 0 0 0,0 0 0 0 0,-1 0 0 0 0,1-1 0 0 0,-1 1 0 0 0,1 0 0 0 0,-1 0 0 0 0,1-1 0 0 0,-1 1 0 0 0,1 0 0 0 0,-1-1 0 0 0,1 1 0 0 0,-1-1 0 0 0,0 1 0 0 0,1-1 0 0 0,0 0 0 0 0,-1 1 1 0 0,0-1-1 0 0,0 1 1 0 0,1 0-1 0 0,-1-1 0 0 0,0 1 1 0 0,1 0-1 0 0,-1-1 1 0 0,0 1-1 0 0,1 0 0 0 0,-1 0 1 0 0,1-1-1 0 0,-1 1 1 0 0,0 0-1 0 0,1 0 0 0 0,-1 0 1 0 0,1-1-1 0 0,-1 1 1 0 0,0 0-1 0 0,1 0 0 0 0,-1 0 1 0 0,1 0-1 0 0,-1 0 1 0 0,1 0-1 0 0,-1 0 0 0 0,1 0 1 0 0,-1 0-1 0 0,1 0 0 0 0,-1 0 1 0 0,1 0-1 0 0,-1 0 1 0 0,0 1-1 0 0,1-1 0 0 0,-1 0 1 0 0,1 0-1 0 0,-1 0 1 0 0,1 1-1 0 0,11 3 35 0 0,3 1 21 0 0,-11-2-55 0 0,-3-3 1 0 0,0 1 1 0 0,-1-1 0 0 0,1 1-1 0 0,0-1 1 0 0,-1 1-1 0 0,1-1 1 0 0,-1 1 0 0 0,1-1-1 0 0,-1 1 1 0 0,1-1-1 0 0,-1 1 1 0 0,1 0 0 0 0,-1-1-1 0 0,1 2 1 0 0,-1-1-3 0 0,1-1 1 0 0,0 1-1 0 0,0 0 1 0 0,-1-1-1 0 0,1 1 1 0 0,0-1-1 0 0,0 1 1 0 0,0-1-1 0 0,0 1 1 0 0,-1-1-1 0 0,1 1 1 0 0,0-1-1 0 0,0 0 1 0 0,0 0-1 0 0,0 1 1 0 0,0-1-1 0 0,0 0 1 0 0,0 0-1 0 0,0 0 1 0 0,0 0-1 0 0,0 0 1 0 0,0 0-1 0 0,0 0 1 0 0,1-1-1 0 0,0 1-4 0 0,-1 0 0 0 0,1-1 0 0 0,-1 1 0 0 0,1 0 0 0 0,-1-1 0 0 0,1 1 0 0 0,-1-1-1 0 0,1 1 1 0 0,-1-1 0 0 0,0 0 0 0 0,1 0 0 0 0,-1 0 0 0 0,0 1 0 0 0,0-1-1 0 0,2-2 1 0 0,-2 1 17 0 0,0 0-1 0 0,0 0 0 0 0,0 0 0 0 0,0-1 1 0 0,-1 1-1 0 0,1 0 0 0 0,-1 0 0 0 0,1-4 1 0 0,4-13 40 0 0,-4 17-50 0 0,-1 1-1 0 0,1-1 1 0 0,-1 1-1 0 0,0-1 1 0 0,1 1-1 0 0,-1-1 1 0 0,0 1 0 0 0,0-1-1 0 0,0-1 1 0 0,0 1-1 0 0,0 1 0 0 0,0-1 1 0 0,0 0-1 0 0,0 1 1 0 0,0-1-1 0 0,1 1 0 0 0,-1-1 1 0 0,0 1-1 0 0,2-3 1 0 0,7-7 111 0 0,3 0-31 0 0,-7 6-79 0 0,-1 2 40 0 0,0 8-79 0 0,3 8 45 0 0,-6-11-12 0 0,0 0 0 0 0,0 0 0 0 0,0 0 1 0 0,0 0-1 0 0,1 0 0 0 0,-1 0 0 0 0,1 0 1 0 0,2 3-1 0 0,5 3-59 0 0,-8-7 66 0 0,-1 0 1 0 0,1 0-1 0 0,0 0 0 0 0,0-1 0 0 0,-1 1 1 0 0,1 0-1 0 0,0-1 0 0 0,0 1 1 0 0,0-1-1 0 0,0 1 0 0 0,0-1 1 0 0,0 1-1 0 0,2 0 0 0 0,-1 0-20 0 0,1 0 0 0 0,0-1 0 0 0,-1 1 0 0 0,1-1 0 0 0,0 1 0 0 0,-1-1 0 0 0,1 0 0 0 0,0 0 0 0 0,-1 0 0 0 0,1 0 0 0 0,0-1 0 0 0,0 1 0 0 0,-1-1 0 0 0,1 1 0 0 0,5-3 0 0 0,3-2-122 0 0,-9 5 126 0 0,-1-1 0 0 0,0 1 0 0 0,0 0 0 0 0,1-1 0 0 0,-1 0 0 0 0,0 1 0 0 0,0-1 0 0 0,0 0 0 0 0,0 1 1 0 0,2-2-1 0 0,-1-1-30 0 0,0 1-1 0 0,0-1 1 0 0,1 1 0 0 0,-2-1 0 0 0,1 0 0 0 0,0 1 0 0 0,0-1 0 0 0,-1 0 0 0 0,1 0 0 0 0,0-5 0 0 0,-2 7 33 0 0,0 0 0 0 0,1 0 1 0 0,-1 1-1 0 0,0-1 1 0 0,0 0-1 0 0,1 0 0 0 0,-1 0 1 0 0,0 0-1 0 0,1 1 1 0 0,-1-1-1 0 0,1 0 0 0 0,-1 0 1 0 0,1 1-1 0 0,-1-1 1 0 0,1 0-1 0 0,-1 1 1 0 0,1-1-1 0 0,0 0 0 0 0,0 1 1 0 0,-1-1-1 0 0,1 1 1 0 0,0-1-1 0 0,0 1 0 0 0,-1 0 1 0 0,1-1-1 0 0,0 1 1 0 0,0 0-1 0 0,0-1 0 0 0,0 1 1 0 0,0 0-1 0 0,-1 0 1 0 0,1 0-1 0 0,0 0 1 0 0,0 0-1 0 0,0 0 0 0 0,0 0 1 0 0,0 0-1 0 0,0 0 1 0 0,1 1-1 0 0,5-1 53 0 0,-6 0-50 0 0,0 0 1 0 0,-1 0 0 0 0,1-1-1 0 0,0 1 1 0 0,0 0-1 0 0,-1 0 1 0 0,1-1-1 0 0,0 1 1 0 0,-1 0 0 0 0,1-1-1 0 0,0 1 1 0 0,-1-1-1 0 0,1 1 1 0 0,-1-1-1 0 0,1 1 1 0 0,-1-1 0 0 0,1 1-1 0 0,-1-1 1 0 0,1 0-1 0 0,-1 1 1 0 0,1-2-1 0 0,0 1 3 0 0,-1 0 1 0 0,0 0-1 0 0,1 1 0 0 0,-1-1 0 0 0,1 0 0 0 0,-1 1 0 0 0,1-1 0 0 0,0 1 0 0 0,-1-1 0 0 0,1 0 0 0 0,0 1 0 0 0,-1-1 1 0 0,1 1-1 0 0,0 0 0 0 0,0-1 0 0 0,-1 1 0 0 0,1-1 0 0 0,0 1 0 0 0,0 0 0 0 0,0 0 0 0 0,-1 0 0 0 0,2-1 0 0 0,11 1-75 0 0,-8 0 38 0 0,-1-1-1 0 0,1 1 1 0 0,-1 0-1 0 0,1 1 1 0 0,-1-1-1 0 0,1 1 1 0 0,7 2-1 0 0,10 6-641 0 0,-20-7 227 0 0,1-1 0 0 0,-1 0 1 0 0,1 0-1 0 0,-1 0 1 0 0,1 0-1 0 0,-1 0 0 0 0,6 0 1 0 0,-3-1-718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38.07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79 136 0 0,'0'0'683'0'0,"1"13"7175"0"0,-1-13-7796 0 0,0 0 1 0 0,1 0 0 0 0,-1 0 0 0 0,0 0 0 0 0,1 0 0 0 0,-1 0 0 0 0,0 0 0 0 0,0 0 0 0 0,1 0 0 0 0,-1 0 0 0 0,0 0 0 0 0,0 0 0 0 0,1 0 0 0 0,-1-1 0 0 0,0 1 0 0 0,1 0 0 0 0,-1 0 0 0 0,0 0 0 0 0,0 0 0 0 0,0 0-1 0 0,1-1 1 0 0,-1 1 0 0 0,0 0 0 0 0,0 0 0 0 0,1 0 0 0 0,-1-1 0 0 0,0 1 0 0 0,0 0 0 0 0,0 0 0 0 0,0 0 0 0 0,0-1 0 0 0,1 1 0 0 0,-1 0 0 0 0,0-1 0 0 0,0 1 0 0 0,0 0 0 0 0,0 0 0 0 0,0-1 0 0 0,4-6 1244 0 0,-2 8-1200 0 0,-1-1 0 0 0,0 1 0 0 0,0 1 0 0 0,1-1 1 0 0,-1 0-1 0 0,0 0 0 0 0,0 0 0 0 0,0 0 0 0 0,0 1 1 0 0,0-1-1 0 0,0 1 0 0 0,1 2 0 0 0,9 11 15 0 0,-6-13-79 0 0,-1 1 1 0 0,1-1 0 0 0,0 0 0 0 0,0 0 0 0 0,8 1-1 0 0,-9-2-26 0 0,-1-1-1 0 0,0 0 0 0 0,0 0 0 0 0,0-1 0 0 0,0 1 0 0 0,0-1 1 0 0,0 1-1 0 0,0-1 0 0 0,0 0 0 0 0,0 0 0 0 0,0 0 0 0 0,0-1 0 0 0,0 1 1 0 0,-1-1-1 0 0,1 1 0 0 0,-1-1 0 0 0,1 0 0 0 0,-1 0 0 0 0,1 0 1 0 0,-1-1-1 0 0,0 1 0 0 0,0 0 0 0 0,0-1 0 0 0,2-3 0 0 0,0-2-30 0 0,0 4 56 0 0,-1-1 0 0 0,-1 1-1 0 0,1-1 1 0 0,-1 0 0 0 0,0 0 0 0 0,0 0 0 0 0,3-10 0 0 0,7 12 315 0 0,-11 4-324 0 0,0 0-1 0 0,1-1 1 0 0,-1 1-1 0 0,1 0 1 0 0,-1 0 0 0 0,1-1-1 0 0,-1 1 1 0 0,1-1 0 0 0,0 1-1 0 0,-1-1 1 0 0,1 0-1 0 0,1 1 1 0 0,12 3 83 0 0,23-8-21 0 0,-29-4-110 0 0,-5 5 18 0 0,1 1 0 0 0,-1-1 0 0 0,0 0 1 0 0,0 0-1 0 0,5-5 0 0 0,-5 2 20 0 0,-4 6-38 0 0,0 0 0 0 0,0 0 0 0 0,0-1 1 0 0,0 1-1 0 0,1 0 0 0 0,-1-1 0 0 0,0 1 0 0 0,0 0 1 0 0,1 0-1 0 0,-1 0 0 0 0,0-1 0 0 0,0 1 0 0 0,1 0 1 0 0,-1 0-1 0 0,0 0 0 0 0,1 0 0 0 0,-1 0 0 0 0,0-1 1 0 0,1 1-1 0 0,-1 0 0 0 0,0 0 0 0 0,1 0 0 0 0,-1 0 1 0 0,0 0-1 0 0,1 0 0 0 0,-1 0 0 0 0,0 0 0 0 0,1 0 1 0 0,-1 0-1 0 0,0 0 0 0 0,0 0 0 0 0,1 1 0 0 0,25 3-1172 0 0,-23-4 947 0 0,-1 1-1 0 0,1 0 0 0 0,0-1 1 0 0,-1 0-1 0 0,1 1 0 0 0,0-1 0 0 0,-1 0 1 0 0,1 0-1 0 0,0-1 0 0 0,-1 1 0 0 0,5-1 1 0 0,0 0-1451 0 0,-2 1-108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3.58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278 189 8 0 0,'-16'-19'1921'0'0,"-28"-39"-1"0"0,31 40-975 0 0,-5-9 494 0 0,9 14 359 0 0,0 0 1 0 0,-20-21-1 0 0,26 31-1657 0 0,-3-1 1560 0 0,2 16-560 0 0,3-1-788 0 0,0 0 0 0 0,0 20 0 0 0,0 14 543 0 0,-12 77 630 0 0,11-85-1282 0 0,1-27-163 0 0,1 1 0 0 0,-1-1 0 0 0,-5 18 0 0 0,-6 32 22 0 0,8-18-107 0 0,3-26 13 0 0,1-10 19 0 0,0-5-20 0 0,-2-7-4 0 0,0 2 19 0 0,-4-5-47 0 0,1-1 0 0 0,-14-14 0 0 0,16 21 29 0 0,1 0 1 0 0,0-1 0 0 0,-1 0-1 0 0,1 1 1 0 0,0-1 0 0 0,0 0 0 0 0,1 0-1 0 0,-2-5 1 0 0,2 6-1 0 0,0-1 0 0 0,0 1 0 0 0,-1 0 0 0 0,1-1 0 0 0,-1 1 0 0 0,0 0-1 0 0,-3-4 1 0 0,4 6-8 0 0,-1-1-13 0 0,0-8-6 0 0,-1 15-23 0 0,3-5 44 0 0,-1 0 1 0 0,1 0-1 0 0,0 1 1 0 0,-1-1-1 0 0,1 0 1 0 0,0 0-1 0 0,-1 1 1 0 0,1-1-1 0 0,0 0 1 0 0,0 0-1 0 0,-1 1 1 0 0,1-1-1 0 0,0 0 1 0 0,0 1-1 0 0,0-1 1 0 0,-1 0-1 0 0,1 1 0 0 0,0-1 1 0 0,0 0-1 0 0,0 1 1 0 0,0-1-1 0 0,0 1 1 0 0,0-1-1 0 0,0 0 1 0 0,0 1-1 0 0,0 1-17 0 0,0-1 1 0 0,0 0-1 0 0,0 1 0 0 0,0-1 0 0 0,0 0 0 0 0,0 0 0 0 0,0 1 0 0 0,1-1 0 0 0,-1 0 0 0 0,1 0 1 0 0,-1 1-1 0 0,1-1 0 0 0,-1 0 0 0 0,1 0 0 0 0,0 0 0 0 0,-1 0 0 0 0,2 2 0 0 0,0-2-98 0 0,1 1 0 0 0,-1-1-1 0 0,0 1 1 0 0,1-1 0 0 0,-1 0 0 0 0,1 0-1 0 0,4 1 1 0 0,22 11-1355 0 0,-10-10 636 0 0,-16-3 324 0 0,0 1-1 0 0,0-1 1 0 0,0 0-1 0 0,0 1 1 0 0,0 0 0 0 0,0 0-1 0 0,0 0 1 0 0,0 0-1 0 0,3 2 1 0 0,-1 2-1332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5.30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118 237 8 0 0,'-30'-26'9'0'0,"25"17"62"0"0,5 9-45 0 0,0-1-1 0 0,0 1 0 0 0,0 0 1 0 0,0-1-1 0 0,0 1 0 0 0,0-1 1 0 0,0 1-1 0 0,0 0 1 0 0,-1-1-1 0 0,1 1 0 0 0,0-1 1 0 0,0 1-1 0 0,0 0 1 0 0,-1-1-1 0 0,1 1 0 0 0,0 0 1 0 0,0-1-1 0 0,-1 1 1 0 0,1 0-1 0 0,0 0 0 0 0,-1-1 1 0 0,1 1-1 0 0,0 0 1 0 0,-1 0-1 0 0,1-1 0 0 0,0 1 1 0 0,-1 0-1 0 0,1 0 0 0 0,0 0 1 0 0,-1 0-1 0 0,1 0 1 0 0,-1 0-1 0 0,1-1 0 0 0,0 1 1 0 0,-1 0-1 0 0,1 0 1 0 0,-1 0-1 0 0,1 0 0 0 0,-1 0 1 0 0,1 1-1 0 0,0-1 1 0 0,-1 0-1 0 0,1 0 0 0 0,-1 0 1 0 0,1 0-1 0 0,0 0 1 0 0,-1 0-1 0 0,0 1 0 0 0,-18 4 911 0 0,16-5-763 0 0,1 0 0 0 0,-1 1 0 0 0,1-1 0 0 0,-1 1 1 0 0,1 0-1 0 0,-1-1 0 0 0,1 1 0 0 0,-4 2 0 0 0,-4 1 198 0 0,10-4-334 0 0,-1 0 0 0 0,0 1 0 0 0,1-1 0 0 0,-1 0 1 0 0,0 0-1 0 0,1 0 0 0 0,-1 0 0 0 0,1 1 0 0 0,-1-1 0 0 0,1 0 0 0 0,-1 1 0 0 0,1-1 1 0 0,-1 0-1 0 0,1 1 0 0 0,-1-1 0 0 0,1 0 0 0 0,-1 1 0 0 0,1-1 0 0 0,-1 1 0 0 0,1-1 1 0 0,0 1-1 0 0,-1-1 0 0 0,1 1 0 0 0,0 0 0 0 0,18-2 2752 0 0,-17 0-2732 0 0,-1 1 0 0 0,1 0 0 0 0,-1-1 0 0 0,1 1 1 0 0,0 0-1 0 0,-1 0 0 0 0,1 0 0 0 0,-1-1 0 0 0,1 1 0 0 0,0 0 0 0 0,-1 0 1 0 0,1 0-1 0 0,0 0 0 0 0,-1 0 0 0 0,1 0 0 0 0,0 0 0 0 0,-1 0 1 0 0,1 0-1 0 0,-1 0 0 0 0,1 0 0 0 0,0 1 0 0 0,-1-1 0 0 0,2 0 1 0 0,11 17 2065 0 0,-5-5-1467 0 0,-2 0 1 0 0,1 1-1 0 0,-2 0 0 0 0,6 16 1 0 0,12 58 184 0 0,-10-33-482 0 0,3 13-106 0 0,8 25-148 0 0,-20-79-101 0 0,0 0 1 0 0,1 0-1 0 0,1 0 1 0 0,0-1-1 0 0,12 17 0 0 0,-13-20 8 0 0,-4-7-13 0 0,1 1 0 0 0,-1-1 0 0 0,1 0-1 0 0,0 1 1 0 0,0-1 0 0 0,0 0 0 0 0,0 0 0 0 0,0 0-1 0 0,0 0 1 0 0,0 0 0 0 0,1-1 0 0 0,3 3-1 0 0,4 1-2 0 0,-10-5 4 0 0,1 1 1 0 0,-1-1-1 0 0,1 0 1 0 0,-1 1 0 0 0,1-1-1 0 0,-1 0 1 0 0,0 0-1 0 0,1 1 1 0 0,-1-1 0 0 0,1 0-1 0 0,0 0 1 0 0,-1 0-1 0 0,1 0 1 0 0,-1 1 0 0 0,1-1-1 0 0,-1 0 1 0 0,1 0-1 0 0,-1 0 1 0 0,1 0 0 0 0,-1 0-1 0 0,1 0 1 0 0,0 0-1 0 0,-1-1 1 0 0,1 1 0 0 0,-1 0-1 0 0,1 0 1 0 0,-1 0-1 0 0,1-1 1 0 0,-1 1 0 0 0,1 0-1 0 0,-1 0 1 0 0,1-1-1 0 0,-1 1 1 0 0,0 0 0 0 0,1-1-1 0 0,-1 1 1 0 0,1-1-1 0 0,-1 1 1 0 0,0 0 0 0 0,1-1-1 0 0,-1 1 1 0 0,0-1-1 0 0,1 1 1 0 0,-1-1 0 0 0,0 0-1 0 0,2-2 4 0 0,-1 0-1 0 0,1 0 1 0 0,-1 1-1 0 0,0-1 1 0 0,0-1-1 0 0,0 1 1 0 0,0 0-1 0 0,0 0 1 0 0,-1 0-1 0 0,0 0 1 0 0,1-1-1 0 0,-1 1 1 0 0,-1-6-1 0 0,-1-4-6 0 0,0 1 0 0 0,-6-17 0 0 0,-3-15 3 0 0,8 31-24 0 0,0-1 0 0 0,-1 1 0 0 0,-7-18 0 0 0,5 16-40 0 0,-7-27 0 0 0,9 13 2 0 0,3 21 51 0 0,0 0-1 0 0,0 1 1 0 0,-1-1-1 0 0,0 0 1 0 0,-3-7-1 0 0,5 16 12 0 0,0-1 1 0 0,0 0-1 0 0,0 0 0 0 0,0 0 0 0 0,0 0 0 0 0,0 0 0 0 0,0 0 0 0 0,-1 0 0 0 0,1 0 0 0 0,0 0 0 0 0,0 1 0 0 0,0-1 0 0 0,0 0 0 0 0,0 0 0 0 0,0 0 1 0 0,0 0-1 0 0,0 0 0 0 0,0 0 0 0 0,0 0 0 0 0,0 0 0 0 0,0 0 0 0 0,0 0 0 0 0,0 0 0 0 0,-1 0 0 0 0,1 0 0 0 0,0 0 0 0 0,0 1 0 0 0,0-1 0 0 0,0 0 1 0 0,0 0-1 0 0,0 0 0 0 0,0 0 0 0 0,0 0 0 0 0,0 0 0 0 0,-1 0 0 0 0,1 0 0 0 0,0 0 0 0 0,0 0 0 0 0,0 0 0 0 0,0 0 0 0 0,0 0 0 0 0,0 0 0 0 0,0 0 1 0 0,0-1-1 0 0,-1 1 0 0 0,1 0 0 0 0,0 0 0 0 0,0 0 0 0 0,0 0 0 0 0,0 0 0 0 0,0 0 0 0 0,0 0 0 0 0,0 0 0 0 0,0 0 0 0 0,0 0 0 0 0,0 0 0 0 0,-1 9-10 0 0,1-9 12 0 0,0 2 4 0 0,0 0 0 0 0,0 0-1 0 0,1 0 1 0 0,-1 0-1 0 0,1 0 1 0 0,-1 0 0 0 0,1-1-1 0 0,0 1 1 0 0,0 0-1 0 0,0 0 1 0 0,0-1-1 0 0,0 1 1 0 0,0 0 0 0 0,0-1-1 0 0,1 1 1 0 0,-1-1-1 0 0,1 0 1 0 0,-1 1 0 0 0,1-1-1 0 0,-1 0 1 0 0,3 1-1 0 0,1 1 17 0 0,0 0 0 0 0,0-1-1 0 0,0 0 1 0 0,0 0 0 0 0,0 0-1 0 0,7 1 1 0 0,79 10 90 0 0,-69-9-93 0 0,0 1 0 0 0,0 1-1 0 0,-1 2 1 0 0,22 9 0 0 0,-26-10 15 0 0,17 5 23 0 0,-15-5-50 0 0,33 16 0 0 0,-4 10 106 0 0,-7-5-53 0 0,-27-17 162 0 0,-13-10-212 0 0,0 0 0 0 0,0 0-1 0 0,0 0 1 0 0,0 0 0 0 0,0 0 0 0 0,0-1 0 0 0,1 1-1 0 0,-1 0 1 0 0,0-1 0 0 0,0 1 0 0 0,1-1 0 0 0,-1 1-1 0 0,1-1 1 0 0,-1 1 0 0 0,0-1 0 0 0,1 0 0 0 0,-1 0 0 0 0,2 0-1 0 0,46 5 245 0 0,3-5-228 0 0,-52 0-29 0 0,1-1 1 0 0,0 1-1 0 0,0 0 0 0 0,0 0 0 0 0,-1-1 0 0 0,1 1 0 0 0,0 0 0 0 0,0-1 0 0 0,-1 1 0 0 0,1 0 0 0 0,0-1 0 0 0,-1 1 1 0 0,1-1-1 0 0,-1 0 0 0 0,1 1 0 0 0,-1-1 0 0 0,1 1 0 0 0,-1-1 0 0 0,1 0 0 0 0,0-1 0 0 0,-1 1 7 0 0,1 1 0 0 0,-1-1 0 0 0,1 0-1 0 0,-1 1 1 0 0,1-1 0 0 0,0 0 0 0 0,-1 1 0 0 0,1-1 0 0 0,-1 0-1 0 0,1 1 1 0 0,0-1 0 0 0,0 1 0 0 0,-1-1 0 0 0,1 1-1 0 0,0 0 1 0 0,0-1 0 0 0,0 1 0 0 0,-1 0 0 0 0,1 0-1 0 0,0-1 1 0 0,1 1 0 0 0,0 0-10 0 0,1 0 0 0 0,-1 0 0 0 0,1-1 0 0 0,-1 1 1 0 0,0 0-1 0 0,1-1 0 0 0,-1 0 0 0 0,0 0 0 0 0,1 1 0 0 0,-1-1 0 0 0,2-2 0 0 0,-3 2 8 0 0,-1 1 0 0 0,1-1 0 0 0,-1 0 0 0 0,1 0-1 0 0,-1 1 1 0 0,0-1 0 0 0,1 0 0 0 0,-1 0 0 0 0,0 0 0 0 0,1 0-1 0 0,-1 0 1 0 0,0 1 0 0 0,0-1 0 0 0,0 0 0 0 0,0 0-1 0 0,0 0 1 0 0,0 0 0 0 0,0 0 0 0 0,0 0 0 0 0,-1 0-1 0 0,1 1 1 0 0,0-1 0 0 0,0 0 0 0 0,-1 0 0 0 0,1 0 0 0 0,-1 0-1 0 0,0-1 1 0 0,-13-26-222 0 0,2 15 65 0 0,9 9 64 0 0,0 0-1 0 0,-1 1 1 0 0,2-1-1 0 0,-5-7 1 0 0,-30-62-947 0 0,30 59 861 0 0,1 0 1 0 0,1-1-1 0 0,1 0 0 0 0,-5-23 0 0 0,7 22 90 0 0,-1-4 15 0 0,-1-30 0 0 0,2 41 130 0 0,2 8-61 0 0,0 1-1 0 0,0-1 1 0 0,0 0-1 0 0,-1 1 0 0 0,1-1 1 0 0,0 1-1 0 0,0-1 1 0 0,0 0-1 0 0,0 1 0 0 0,0-1 1 0 0,0 1-1 0 0,0-1 1 0 0,0 1-1 0 0,1-1 1 0 0,-1 0-1 0 0,0 1 0 0 0,0-1 1 0 0,0 1-1 0 0,1-1 1 0 0,-1 0-1 0 0,3-6 22 0 0,-1-1 0 0 0,0 1 0 0 0,-1 0 0 0 0,1-1 0 0 0,-2 0 0 0 0,1 1 0 0 0,-1-1 0 0 0,-1-13 0 0 0,1 2 4 0 0,0 19-13 0 0,0-1-1 0 0,0 1 0 0 0,0-1 1 0 0,0 1-1 0 0,-1-1 1 0 0,1 1-1 0 0,0-1 1 0 0,0 1-1 0 0,0-1 0 0 0,0 1 1 0 0,0-1-1 0 0,-1 1 1 0 0,1-1-1 0 0,0 1 1 0 0,-1-1-1 0 0,1 1 1 0 0,0 0-1 0 0,-1-1 0 0 0,1 1 1 0 0,0-1-1 0 0,-1 1 1 0 0,1 0-1 0 0,-1-1 1 0 0,1 1-1 0 0,0 0 0 0 0,-1 0 1 0 0,1-1-1 0 0,-1 1 1 0 0,1 0-1 0 0,-1 0 1 0 0,1 0-1 0 0,-1 0 0 0 0,0-1 1 0 0,1 1-5 0 0,-1 0 0 0 0,0 0 1 0 0,1 0-1 0 0,-1 0 0 0 0,1 0 0 0 0,-1-1 1 0 0,1 1-1 0 0,-1 0 0 0 0,1 0 0 0 0,-1-1 0 0 0,1 1 1 0 0,0 0-1 0 0,-1-1 0 0 0,1 1 0 0 0,-1-1 1 0 0,1 1-1 0 0,0 0 0 0 0,-1-1 0 0 0,1 1 1 0 0,0-1-1 0 0,-1 1 0 0 0,1-1 0 0 0,0 1 1 0 0,0-1-1 0 0,0 1 0 0 0,-1-1 0 0 0,1 1 0 0 0,0-1 1 0 0,0 0-1 0 0,0 1 0 0 0,0-1 0 0 0,0 1 1 0 0,0-1-1 0 0,-9-33 213 0 0,9 32-197 0 0,0 0-1 0 0,-1 1 1 0 0,1-1-1 0 0,-1 1 0 0 0,1-1 1 0 0,-1 1-1 0 0,0-1 1 0 0,1 1-1 0 0,-1-1 0 0 0,0 1 1 0 0,0 0-1 0 0,0-1 1 0 0,0 1-1 0 0,0 0 1 0 0,0 0-1 0 0,-1 0 0 0 0,1 0 1 0 0,0 0-1 0 0,-1 0 1 0 0,-2-2-1 0 0,2 2 8 0 0,1 0 0 0 0,-1-1 1 0 0,0 1-1 0 0,0-1 0 0 0,1 1 0 0 0,-1-1 0 0 0,1 0 0 0 0,-3-3 0 0 0,2 2 12 0 0,-1 0-1 0 0,0 1 0 0 0,1-1 1 0 0,-1 0-1 0 0,0 1 1 0 0,0 0-1 0 0,-1-1 0 0 0,1 1 1 0 0,0 0-1 0 0,-1 1 0 0 0,1-1 1 0 0,-5-1-1 0 0,-1 2 64 0 0,0 0 1 0 0,0 0-1 0 0,0 1 0 0 0,-15 1 1 0 0,-3 1-39 0 0,15-3 65 0 0,9 1-112 0 0,-1 0 1 0 0,0 0-1 0 0,0 0 0 0 0,0 0 1 0 0,1 0-1 0 0,-1 1 0 0 0,0 0 0 0 0,0 0 1 0 0,1 0-1 0 0,-1 0 0 0 0,-4 3 0 0 0,-6 3 78 0 0,12-6-78 0 0,-1 1 0 0 0,0-1 0 0 0,0 1 0 0 0,0-1 0 0 0,1 1 0 0 0,-1 0 0 0 0,1 0 0 0 0,-1 0 0 0 0,1 1 0 0 0,0-1 0 0 0,0 1-1 0 0,0-1 1 0 0,-3 5 0 0 0,-4 13-17 0 0,4-9 72 0 0,-12 20 0 0 0,9-18 0 0 0,-2 0 0 0 0,1 0 0 0 0,-2-1-1 0 0,-19 18 1 0 0,13-12 68 0 0,15-16-110 0 0,0 1-1 0 0,0-1 0 0 0,0 0 0 0 0,0 1 0 0 0,0-1 0 0 0,-1 0 1 0 0,1 0-1 0 0,-4 1 0 0 0,3-1-2 0 0,0 0 1 0 0,0 0-1 0 0,0 0 1 0 0,0 0-1 0 0,1 1 0 0 0,-1-1 1 0 0,1 1-1 0 0,-4 4 0 0 0,-6 7 28 0 0,12-14-54 0 0,-1 0-2 0 0,0 1 1 0 0,1-1-1 0 0,-1 1 1 0 0,0-1 0 0 0,0 1-1 0 0,1 0 1 0 0,-1 0-1 0 0,0-1 1 0 0,1 1-1 0 0,-1 0 1 0 0,1 0 0 0 0,-1-1-1 0 0,1 1 1 0 0,-1 0-1 0 0,1 0 1 0 0,-1 1-1 0 0,-1 8-42 0 0,1-4-18 0 0,-1 0 0 0 0,1 0 0 0 0,1 0 0 0 0,-1 8 0 0 0,1-8-130 0 0,0 0 0 0 0,-1-1 0 0 0,0 1 0 0 0,0 0 0 0 0,-3 9 0 0 0,-5 17-1300 0 0,7-24 818 0 0,0 0 1 0 0,-1 0-1 0 0,-3 8 1 0 0,2-11-949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7.08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761 1032 776 0 0,'11'2'7486'0'0,"-18"7"-7285"0"0,1 1-1 0 0,0 0 1 0 0,0 1 0 0 0,0 0 0 0 0,2 0-1 0 0,-1 0 1 0 0,1 0 0 0 0,1 0 0 0 0,0 1-1 0 0,-1 13 1 0 0,-2 22-42 0 0,0 56-1 0 0,5-80 3 0 0,0 238 695 0 0,2-144-665 0 0,13 154-62 0 0,-3-135-80 0 0,70 668 352 0 0,-70-708-314 0 0,14 82 39 0 0,2 30 58 0 0,-20-152-94 0 0,17 61 1 0 0,-23-111-59 0 0,1-1 1 0 0,0 1-1 0 0,0-1 0 0 0,4 8 0 0 0,-6-13-29 0 0,0 1-1 0 0,0-1 1 0 0,0 1 0 0 0,1-1-1 0 0,-1 1 1 0 0,0-1-1 0 0,1 1 1 0 0,-1-1-1 0 0,0 1 1 0 0,1-1-1 0 0,-1 0 1 0 0,0 1 0 0 0,1-1-1 0 0,-1 1 1 0 0,1-1-1 0 0,-1 0 1 0 0,1 0-1 0 0,-1 1 1 0 0,1-1-1 0 0,-1 0 1 0 0,1 0 0 0 0,-1 1-1 0 0,1-1 1 0 0,-1 0-1 0 0,1 0 1 0 0,0 0-1 0 0,-1 0 1 0 0,1 0-1 0 0,-1 0 1 0 0,1 0 0 0 0,-1 0-1 0 0,1 0 1 0 0,0 0-1 0 0,-1 0 1 0 0,1 0-1 0 0,-1 0 1 0 0,1-1 0 0 0,-1 1-1 0 0,1 0 1 0 0,-1 0-1 0 0,1-1 1 0 0,-1 1-1 0 0,1 0 1 0 0,-1 0-1 0 0,1-1 1 0 0,-1 1 0 0 0,1-1-1 0 0,-1 1 1 0 0,0 0-1 0 0,1-1 1 0 0,-1 1-1 0 0,0-1 1 0 0,1 1-1 0 0,-1-1 1 0 0,0 1 0 0 0,0-1-1 0 0,1 1 1 0 0,-1-1-1 0 0,3-4 13 0 0,0-1 0 0 0,-1 1 0 0 0,0 0 0 0 0,0-1 0 0 0,0 1-1 0 0,0-1 1 0 0,-1 0 0 0 0,1-9 0 0 0,0-6-7 0 0,-1-22 1 0 0,-1 27-10 0 0,-4-85-18 0 0,-5 1 0 0 0,-3-1 0 0 0,-33-122 0 0 0,-145-537 83 0 0,165 666-33 0 0,-103-370 221 0 0,-19 8 814 0 0,97 320-234 0 0,-102-193-1 0 0,34 94-343 0 0,102 203-394 0 0,2-1-1 0 0,1-1 0 0 0,2 0 1 0 0,1-1-1 0 0,-7-51 0 0 0,16 78-3 0 0,0-1-1 0 0,0 1 0 0 0,1-1 0 0 0,0 1 0 0 0,0-1 0 0 0,1 1 0 0 0,1-1 0 0 0,-1 1 0 0 0,1-1 0 0 0,1 1 1 0 0,6-16-1 0 0,-6 19 0 0 0,0-1 1 0 0,0 1-1 0 0,1 0 1 0 0,0 0 0 0 0,0 0-1 0 0,0 0 1 0 0,1 0 0 0 0,0 1-1 0 0,-1 0 1 0 0,2 0-1 0 0,-1 1 1 0 0,0-1 0 0 0,1 1-1 0 0,-1 0 1 0 0,1 0-1 0 0,9-2 1 0 0,14-4 186 0 0,0 2-1 0 0,0 2 1 0 0,47-5-1 0 0,90 6 404 0 0,-156 4-624 0 0,346 9 739 0 0,228 10-299 0 0,-164-8-343 0 0,22 1-58 0 0,144 6-83 0 0,-407-8 20 0 0,343 11-850 0 0,-463-24-128 0 0,-1-2-1 0 0,63-13 1 0 0,-112 16 299 0 0,14-2-591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5.87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655 70 8 0 0,'-9'-4'763'0'0,"0"1"1"0"0,1-2-1 0 0,-1 1 1 0 0,-11-10-1 0 0,15 11-10 0 0,-25-9 2311 0 0,24 9-2588 0 0,-1-1 0 0 0,1 1 1 0 0,-1 0-1 0 0,0 1 1 0 0,1 0-1 0 0,-1 0 0 0 0,0 0 1 0 0,0 1-1 0 0,-1 0 1 0 0,1 0-1 0 0,0 1 1 0 0,-10 0-1 0 0,14 1-363 0 0,0 0 0 0 0,0 0 0 0 0,1 1 0 0 0,-1-1 1 0 0,0 0-1 0 0,0 1 0 0 0,1 0 0 0 0,-1-1 0 0 0,1 1 0 0 0,0 0 0 0 0,0 0 1 0 0,0 1-1 0 0,-1-1 0 0 0,2 0 0 0 0,-1 1 0 0 0,-2 3 0 0 0,-2 3 119 0 0,1 1-1 0 0,-7 18 1 0 0,10-25-195 0 0,-2 7 55 0 0,0 0 0 0 0,0 0 0 0 0,1 0-1 0 0,0 1 1 0 0,1-1 0 0 0,0 1 0 0 0,0 15 0 0 0,2 86 84 0 0,2-105-144 0 0,-4-14-44 0 0,-49-75 129 0 0,23 39-83 0 0,25 38-29 0 0,-1 0 0 0 0,1 1 0 0 0,-1-1 0 0 0,0 1 0 0 0,0 0 0 0 0,0 0 0 0 0,-1 0 0 0 0,1 1 0 0 0,-1 0-1 0 0,-7-4 1 0 0,9 5-2 0 0,0 1 0 0 0,-1-1-1 0 0,1 1 1 0 0,0 0-1 0 0,-1 0 1 0 0,1 0 0 0 0,-1 1-1 0 0,0-1 1 0 0,1 1-1 0 0,-1 0 1 0 0,1 0 0 0 0,-1 0-1 0 0,1 1 1 0 0,-1-1-1 0 0,1 1 1 0 0,-1 0 0 0 0,-5 2-1 0 0,5-2 5 0 0,1 1 0 0 0,0 0-1 0 0,0 0 1 0 0,0 0 0 0 0,0 1 0 0 0,0-1 0 0 0,0 1-1 0 0,1-1 1 0 0,-1 1 0 0 0,1 0 0 0 0,-1 0 0 0 0,1 0-1 0 0,-3 6 1 0 0,1 0 14 0 0,0 0 1 0 0,0 0-1 0 0,-4 19 0 0 0,8-27-21 0 0,0 0 0 0 0,-1-1 0 0 0,1 1 1 0 0,0 0-1 0 0,0 0 0 0 0,0 0 0 0 0,-1-1 0 0 0,1 1 0 0 0,0 0 0 0 0,-1 0 0 0 0,1-1 0 0 0,-1 1 0 0 0,1 0 1 0 0,-1-1-1 0 0,1 1 0 0 0,-1-1 0 0 0,1 1 0 0 0,-1 0 0 0 0,0-1 0 0 0,1 1 0 0 0,-1-1 0 0 0,0 0 1 0 0,1 1-1 0 0,-1-1 0 0 0,0 1 0 0 0,0-1 0 0 0,1 0 0 0 0,-1 0 0 0 0,0 1 0 0 0,-1-1 0 0 0,0 0 7 0 0,0-1 0 0 0,0 1 0 0 0,0 0 0 0 0,-1-1-1 0 0,1 0 1 0 0,1 1 0 0 0,-1-1 0 0 0,-3-2 0 0 0,-1 1 11 0 0,-18-14-56 0 0,1 1 45 0 0,20 13-15 0 0,0 0 1 0 0,0 0-1 0 0,0 0 0 0 0,-5-6 0 0 0,7 7-73 0 0,1 1 55 0 0,0-1-1 0 0,1 1 1 0 0,-1 0-1 0 0,1-1 1 0 0,-1 1-1 0 0,1 0 1 0 0,-1 0-1 0 0,0-1 1 0 0,1 1 0 0 0,-1 0-1 0 0,1 0 1 0 0,-1 0-1 0 0,1 0 1 0 0,-1 0-1 0 0,1-1 1 0 0,-1 1-1 0 0,1 0 1 0 0,0 0-1 0 0,73 29-7601 0 0,-53-24 5576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6.72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89 196 8 0 0,'0'-4'122'0'0,"0"0"-1"0"0,-1 0 1 0 0,0 0-1 0 0,1 0 1 0 0,-3-5-1 0 0,2 6 287 0 0,0 0 0 0 0,0 0-1 0 0,0 0 1 0 0,-1 1 0 0 0,1-1-1 0 0,-1 0 1 0 0,0 1 0 0 0,0 0 0 0 0,0-1-1 0 0,0 1 1 0 0,0 0 0 0 0,-4-3-1 0 0,-1-5 1483 0 0,1 2-1042 0 0,-33-29 2588 0 0,39 37-3412 0 0,0 0 1 0 0,-1-1-1 0 0,1 1 1 0 0,0 0-1 0 0,0 0 1 0 0,0 0 0 0 0,0-1-1 0 0,0 1 1 0 0,-1 0-1 0 0,1 0 1 0 0,0 0 0 0 0,0 0-1 0 0,0-1 1 0 0,-1 1-1 0 0,1 0 1 0 0,0 0-1 0 0,0 0 1 0 0,-1 0 0 0 0,1 0-1 0 0,0 0 1 0 0,0 0-1 0 0,0 0 1 0 0,-1-1-1 0 0,1 1 1 0 0,0 0 0 0 0,0 0-1 0 0,-1 0 1 0 0,1 0-1 0 0,0 0 1 0 0,0 0-1 0 0,-1 1 1 0 0,2 6 82 0 0,9 14-108 0 0,-3-10 26 0 0,-1-1 0 0 0,-1 1 1 0 0,0-1-1 0 0,0 2 0 0 0,4 16 1 0 0,-7-22-17 0 0,59 199 770 0 0,-54-185-587 0 0,1 0 0 0 0,21 36 0 0 0,-28-55-175 0 0,-1 1 0 0 0,1-1-1 0 0,0 0 1 0 0,0 1 0 0 0,0-1-1 0 0,0 0 1 0 0,1 0 0 0 0,-1 0-1 0 0,0 0 1 0 0,0 0 0 0 0,1 0 0 0 0,-1 0-1 0 0,0-1 1 0 0,1 1 0 0 0,-1 0-1 0 0,1-1 1 0 0,-1 1 0 0 0,1-1 0 0 0,-1 0-1 0 0,1 1 1 0 0,0-1 0 0 0,-1 0-1 0 0,1 0 1 0 0,-1 0 0 0 0,1 0-1 0 0,0 0 1 0 0,-1 0 0 0 0,4-1 0 0 0,-3 0 4 0 0,0 1 0 0 0,0-1 0 0 0,0 0 0 0 0,0 0 1 0 0,0 0-1 0 0,0 0 0 0 0,0-1 0 0 0,0 1 0 0 0,0 0 0 0 0,0-1 1 0 0,-1 0-1 0 0,1 1 0 0 0,-1-1 0 0 0,1 0 0 0 0,-1 0 1 0 0,1 0-1 0 0,-1 1 0 0 0,0-1 0 0 0,1-3 0 0 0,6-15 91 0 0,0-1 0 0 0,-2 0 0 0 0,7-42 0 0 0,-5 18-79 0 0,-5 24 8 0 0,3-42 0 0 0,-6 53-24 0 0,1-1 1 0 0,3-16-1 0 0,9-4-12 0 0,-12 24 0 0 0,0 6-7 0 0,-1-1-1 0 0,0 0 0 0 0,0 1 0 0 0,1-1 1 0 0,-1 0-1 0 0,1 1 0 0 0,0-1 0 0 0,-1 1 1 0 0,1-1-1 0 0,1-1 0 0 0,-1 1 9 0 0,0 1 0 0 0,0-1 0 0 0,0 0 0 0 0,0 1 0 0 0,0-1 0 0 0,-1 0 0 0 0,1 0 0 0 0,-1 0 0 0 0,1-3 0 0 0,3-9 23 0 0,-3 13-25 0 0,-1 0-1 0 0,1 0 0 0 0,-1 0 0 0 0,0 0 0 0 0,0 0 1 0 0,1 0-1 0 0,-1 0 0 0 0,0 0 0 0 0,0 0 0 0 0,0 0 1 0 0,0 0-1 0 0,0-1 0 0 0,0 1 0 0 0,-1 0 0 0 0,1 0 1 0 0,0 0-1 0 0,0 0 0 0 0,-1 0 0 0 0,1 0 0 0 0,-1 0 1 0 0,1 0-1 0 0,-1 0 0 0 0,1 0 0 0 0,-1 0 0 0 0,0 0 0 0 0,1 1 1 0 0,-1-1-1 0 0,-1-1 0 0 0,0 0 16 0 0,-1-1 0 0 0,0 1 0 0 0,0 0 0 0 0,0 0 1 0 0,0 0-1 0 0,0 1 0 0 0,-4-2 0 0 0,-21-13 133 0 0,25 14-126 0 0,0-1 0 0 0,-1 1 0 0 0,1 1 0 0 0,0-1 0 0 0,-1 0 0 0 0,0 1 0 0 0,1-1 0 0 0,-1 1 0 0 0,0 0 0 0 0,1 0 0 0 0,-1 1 1 0 0,-5-1-1 0 0,2 1 15 0 0,2 0-17 0 0,0 0 1 0 0,0 0 0 0 0,0 0-1 0 0,0 0 1 0 0,0 1-1 0 0,0 0 1 0 0,1 0 0 0 0,-10 4-1 0 0,-4 3 0 0 0,-17 11-481 0 0,30-16 274 0 0,4-2 107 0 0,-1-1-1 0 0,1 1 0 0 0,0 0 1 0 0,0-1-1 0 0,0 1 0 0 0,-1 0 1 0 0,1 0-1 0 0,0 0 0 0 0,0 0 1 0 0,0 0-1 0 0,1 0 0 0 0,-1 0 1 0 0,0 0-1 0 0,0 0 0 0 0,1 1 1 0 0,-1-1-1 0 0,0 0 0 0 0,1 0 1 0 0,-1 1-1 0 0,1-1 0 0 0,0 0 1 0 0,-1 1-1 0 0,1-1 0 0 0,0 1 1 0 0,0-1-1 0 0,0 2 0 0 0,0 28-4508 0 0,0-18 1768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7.97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392 165 512 0 0,'-19'1'1191'0'0,"15"-1"-925"0"0,1 0 0 0 0,-1 1 0 0 0,0-1-1 0 0,1-1 1 0 0,-1 1 0 0 0,0 0-1 0 0,1-1 1 0 0,-1 0 0 0 0,0 0 0 0 0,-6-2-1 0 0,4-1 344 0 0,-1 0-1 0 0,1 0 1 0 0,0-1-1 0 0,0 1 1 0 0,0-1-1 0 0,-8-9 0 0 0,-7-6 697 0 0,20 18-1253 0 0,-17-14 835 0 0,-1 1-1 0 0,0 0 0 0 0,-1 1 1 0 0,-37-19-1 0 0,54 32-844 0 0,1 0 0 0 0,0 1 0 0 0,-1-1-1 0 0,1 1 1 0 0,-1-1 0 0 0,1 1 0 0 0,-1 0 0 0 0,1 0 0 0 0,-1 0 0 0 0,1 0 0 0 0,-1 0 0 0 0,1 1 0 0 0,-1-1-1 0 0,1 1 1 0 0,-1 0 0 0 0,1-1 0 0 0,0 1 0 0 0,-1 0 0 0 0,1 1 0 0 0,0-1 0 0 0,0 0 0 0 0,0 1 0 0 0,0-1 0 0 0,0 1-1 0 0,-2 1 1 0 0,-4 5 34 0 0,0 0-1 0 0,1 1 1 0 0,0-1-1 0 0,-6 12 0 0 0,11-17-54 0 0,0 0-14 0 0,1 1 0 0 0,-1 0 0 0 0,1 0 0 0 0,-1-1 0 0 0,1 1-1 0 0,0 0 1 0 0,1 0 0 0 0,-1 0 0 0 0,1 0 0 0 0,0 0 0 0 0,0 1 0 0 0,0-1 0 0 0,0 0 0 0 0,1 0 0 0 0,1 6 0 0 0,-2-7-14 0 0,1-1-1 0 0,-1 1 1 0 0,1 0-1 0 0,0-1 1 0 0,0 1-1 0 0,0-1 1 0 0,1 1-1 0 0,-1-1 1 0 0,0 1 0 0 0,1-1-1 0 0,0 0 1 0 0,-1 0-1 0 0,1 1 1 0 0,0-1-1 0 0,0 0 1 0 0,0-1-1 0 0,0 1 1 0 0,1 0 0 0 0,-1-1-1 0 0,0 1 1 0 0,1-1-1 0 0,4 2 1 0 0,6 2-19 0 0,-11-4-94 0 0,0-1-1 0 0,0 1 0 0 0,0 0 1 0 0,0-1-1 0 0,0 1 1 0 0,0-1-1 0 0,1 0 0 0 0,3 1 1 0 0,1-5-2873 0 0,-6 2 2192 0 0,-6 3-2249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8.48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246 14 8 0 0,'-26'2'2229'0'0,"20"0"-1334"0"0,-1-2 0 0 0,1 1-1 0 0,0-1 1 0 0,0 0 0 0 0,-11-1 0 0 0,9-1-645 0 0,1 1 1 0 0,-1 1-1 0 0,1-1 0 0 0,-1 1 1 0 0,0 1-1 0 0,-8 1 1 0 0,12-2-218 0 0,0 1-1 0 0,0 0 1 0 0,1 0 0 0 0,-1 0 0 0 0,0 0-1 0 0,1 1 1 0 0,-1 0 0 0 0,1-1 0 0 0,0 1-1 0 0,0 1 1 0 0,-1-1 0 0 0,1 0 0 0 0,1 1-1 0 0,-4 2 1 0 0,-33 34-40 0 0,22-18 94 0 0,34-16-70 0 0,-13-3-9 0 0,0-1 0 0 0,0 0-1 0 0,0 0 1 0 0,0 0 0 0 0,1-1-1 0 0,-1 1 1 0 0,0-1 0 0 0,0 0-1 0 0,1 0 1 0 0,5-2 0 0 0,7 2 144 0 0,-8-1-14 0 0,0 0 1 0 0,0 0 0 0 0,-1-1 0 0 0,1 1-1 0 0,-1-2 1 0 0,14-5 0 0 0,-2-1 615 0 0,28-17 0 0 0,-21 10-45 0 0,-25 15-671 0 0,-1 0 0 0 0,1 1 0 0 0,-1-1 0 0 0,1 1 0 0 0,-1-1 0 0 0,1 1 0 0 0,-1 0-1 0 0,1-1 1 0 0,-1 1 0 0 0,1 0 0 0 0,0 0 0 0 0,-1 0 0 0 0,1 0 0 0 0,-1 1 0 0 0,1-1 0 0 0,-1 0 0 0 0,1 1 0 0 0,0-1 0 0 0,-1 1-1 0 0,2 0 1 0 0,5 2-9 0 0,-6-3-21 0 0,-1 0 0 0 0,0 1-1 0 0,0-1 1 0 0,0 1 0 0 0,1-1 0 0 0,-1 1-1 0 0,0-1 1 0 0,0 1 0 0 0,0 0 0 0 0,0-1-1 0 0,0 1 1 0 0,0 0 0 0 0,2 1 0 0 0,-3-1-12 0 0,0-1 1 0 0,0 1 0 0 0,0-1-1 0 0,1 1 1 0 0,-1-1 0 0 0,0 1-1 0 0,1-1 1 0 0,-1 0-1 0 0,0 1 1 0 0,1-1 0 0 0,-1 1-1 0 0,0-1 1 0 0,1 0 0 0 0,-1 1-1 0 0,1-1 1 0 0,-1 0-1 0 0,1 0 1 0 0,0 1 0 0 0,-1-1 1 0 0,1 0 1 0 0,-1 0-1 0 0,1-1 0 0 0,-1 1 1 0 0,0 0-1 0 0,1 0 1 0 0,-1 0-1 0 0,0 0 0 0 0,1-1 1 0 0,-1 1-1 0 0,0 0 1 0 0,0 0-1 0 0,1-1 0 0 0,-1 1 1 0 0,0 0-1 0 0,0-1 1 0 0,1 1-1 0 0,-1 0 0 0 0,0-1 1 0 0,0 1-1 0 0,0 0 1 0 0,0-1-1 0 0,1 1 1 0 0,-1 0-1 0 0,0-1 0 0 0,0 1 1 0 0,0 0-1 0 0,0-1 1 0 0,0 1-1 0 0,0-1 0 0 0,1-3-198 0 0,1 1 1 0 0,-1 0-1 0 0,1 0 0 0 0,-1-1 0 0 0,1 1 0 0 0,0 0 0 0 0,1 0 0 0 0,-1 0 0 0 0,0 1 0 0 0,1-1 1 0 0,0 1-1 0 0,-1-1 0 0 0,1 1 0 0 0,0 0 0 0 0,4-2 0 0 0,-3 1-181 0 0,4-1-554 0 0,1 3 27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8.72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57 260 8 0 0,'-3'0'255'0'0,"1"1"0"0"0,0-1 0 0 0,-1 0 0 0 0,1 1-1 0 0,0-1 1 0 0,0 1 0 0 0,0 0 0 0 0,-1 0 0 0 0,1 0 0 0 0,0 0 0 0 0,0 0 0 0 0,0 0 0 0 0,0 0-1 0 0,0 1 1 0 0,1-1 0 0 0,-1 1 0 0 0,0-1 0 0 0,1 1 0 0 0,-1 0 0 0 0,1-1 0 0 0,-1 1 0 0 0,1 0-1 0 0,-2 4 1 0 0,-1-1 223 0 0,4-4-348 0 0,-1-1 0 0 0,1 1 0 0 0,-1-1 0 0 0,1 1 0 0 0,0-1 1 0 0,-1 1-1 0 0,1-1 0 0 0,0 1 0 0 0,-1 0 0 0 0,1-1 0 0 0,0 1 0 0 0,0 0 1 0 0,0-1-1 0 0,-1 1 0 0 0,1 0 0 0 0,0 0 0 0 0,1-1-39 0 0,0 1 0 0 0,0-1 0 0 0,0 0-1 0 0,0 0 1 0 0,-1 0 0 0 0,1 0 0 0 0,0 0 0 0 0,0 0-1 0 0,0 0 1 0 0,0-1 0 0 0,-1 1 0 0 0,3 0-1 0 0,-1-4 2 0 0,1 1-1 0 0,0 0 0 0 0,-1-1 0 0 0,0 0 0 0 0,0 1 0 0 0,0-1 0 0 0,0 0 0 0 0,0 0 0 0 0,1-6 0 0 0,3-8-44 0 0,0-1 1 0 0,-1 0-1 0 0,-1 0 0 0 0,0-1 0 0 0,0-27 0 0 0,-4 29-135 0 0,0 0-1 0 0,-2 0 1 0 0,-5-28 0 0 0,6 45-63 0 0,1-1 1 0 0,-1 1-1 0 0,1 0 1 0 0,-1 0-1 0 0,0 0 1 0 0,1-1-1 0 0,-1 1 1 0 0,0 0-1 0 0,0 0 1 0 0,0 0-1 0 0,0 0 1 0 0,0 0-1 0 0,0 0 1 0 0,0 1-1 0 0,0-1 1 0 0,0 0 0 0 0,-1 1-1 0 0,1-1 1 0 0,0 0-1 0 0,0 1 1 0 0,-1-1-1 0 0,1 1 1 0 0,0 0-1 0 0,-1-1 1 0 0,1 1-1 0 0,0 0 1 0 0,-1 0-1 0 0,1 0 1 0 0,-3 0-1 0 0,-5 0-1689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8.94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295 395 8 0 0,'-3'-13'620'0'0,"-1"1"-1"0"0,-8-17 1 0 0,10 24-268 0 0,-1 0 1 0 0,1 0-1 0 0,-1 1 0 0 0,0-1 0 0 0,0 1 0 0 0,-1 0 1 0 0,1 0-1 0 0,-7-5 0 0 0,8 7-165 0 0,0 0-1 0 0,0 1 1 0 0,0 0-1 0 0,-1-1 1 0 0,1 1-1 0 0,0 0 1 0 0,-1 0-1 0 0,1 1 1 0 0,-1-1-1 0 0,1 0 1 0 0,-1 1-1 0 0,-3-1 1 0 0,5 1-75 0 0,3-15-329 0 0,-1 13 148 0 0,-1 1 0 0 0,1-1 0 0 0,-1 0 0 0 0,0 0 0 0 0,0 0 0 0 0,1 0 0 0 0,-1 0 0 0 0,-1 1 0 0 0,1-1 0 0 0,0 0 0 0 0,0 0 0 0 0,-1 0 0 0 0,1 0 0 0 0,-1 1 0 0 0,1-1 0 0 0,-2-3 0 0 0,-6-5-266 0 0,-1-1 0 0 0,1 1 0 0 0,-1 0 0 0 0,-14-11-1 0 0,-15-16-741 0 0,11 5 467 0 0,-17-19-55 0 0,21 26 207 0 0,4-1 144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9.15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460 499 8 0 0,'-191'-135'0'0'0,"167"115"2"0"0,0-2-1 0 0,2 0 1 0 0,-23-28 0 0 0,35 35 100 0 0,1 0-1 0 0,0 0 1 0 0,1-1 0 0 0,-7-20 0 0 0,8 19 604 0 0,-1 0 0 0 0,-18-30 0 0 0,11 25 539 0 0,9 13 89 0 0,0-1 0 0 0,-15-15-1 0 0,21 25-1280 0 0,0-1-1 0 0,-1 1 0 0 0,1 0 0 0 0,0-1 0 0 0,0 1 0 0 0,-1 0 1 0 0,1-1-1 0 0,0 1 0 0 0,-1 0 0 0 0,1-1 0 0 0,-1 1 0 0 0,1 0 1 0 0,0 0-1 0 0,-1 0 0 0 0,1-1 0 0 0,-1 1 0 0 0,1 0 0 0 0,-1 0 1 0 0,1 0-1 0 0,0 0 0 0 0,-1 0 0 0 0,1 0 0 0 0,-1 0 1 0 0,1 0-1 0 0,-1 0 0 0 0,0 0-16 0 0,1 1-1 0 0,0-1 1 0 0,-1 0 0 0 0,1 1-1 0 0,0-1 1 0 0,0 1 0 0 0,0-1-1 0 0,-1 0 1 0 0,1 1 0 0 0,0-1-1 0 0,0 1 1 0 0,0-1 0 0 0,0 1-1 0 0,0-1 1 0 0,0 1 0 0 0,0-1-1 0 0,0 1 1 0 0,0-1 0 0 0,0 1-1 0 0,4 26 488 0 0,-2-18-497 0 0,1 0 0 0 0,0-1-1 0 0,1 0 1 0 0,-1 1 0 0 0,2-1 0 0 0,-1-1 0 0 0,10 13 0 0 0,1-2-19 0 0,33 30 0 0 0,50 51-444 0 0,31 28-1416 0 0,-103-105 360 0 0,-3-4-57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49.92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0 8 0 0,'7'4'175'0'0,"-1"0"1"0"0,0 1-1 0 0,0-1 0 0 0,8 9 1 0 0,13 10 1330 0 0,-9-8-177 0 0,-1 0 0 0 0,0 1 0 0 0,26 33 0 0 0,-33-39-821 0 0,0 0 0 0 0,14 10 0 0 0,12 13 192 0 0,-2 2-230 0 0,0 0 0 0 0,3-3-1 0 0,0-1 1 0 0,2-1 0 0 0,2-3-1 0 0,80 43 1 0 0,67 13 526 0 0,14 33-75 0 0,-145-81-666 0 0,72 51 374 0 0,-32-19-368 0 0,102 49 256 0 0,-157-94-357 0 0,50 22-52 0 0,-51-29 61 0 0,49 21 14 0 0,57 29 20 0 0,-89-42-147 0 0,-7-3 7 0 0,64 42 31 0 0,-23-11-90 0 0,-21-14 25 0 0,-1 3 0 0 0,67 51 0 0 0,-109-70-45 0 0,-13-11 28 0 0,-1 0 1 0 0,0 2-1 0 0,14 15 1 0 0,9 9-80 0 0,2-2 0 0 0,63 44 0 0 0,-58-46-166 0 0,60 40-1501 0 0,4-8-4428 0 0,-79-47 4732 0 0,-2 0 160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0.116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18 8 0 0,'4'-9'0'0'0,"5"5"0"0"0,-1 0 0 0 0,-3 4 0 0 0,3 0 0 0 0,-3 0 0 0 0,3 0 0 0 0,1 0 0 0 0,4 0 0 0 0,0 4 0 0 0,-4 0 0 0 0,4 1 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0.74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696 74 8 0 0,'26'-21'-2'0'0,"-21"17"10"0"0,0-1-1 0 0,1 1 1 0 0,0-1-1 0 0,7-3 1 0 0,0 1 117 0 0,-8 4 343 0 0,0 0 0 0 0,0 1 0 0 0,0-1 0 0 0,1 1 1 0 0,-1 0-1 0 0,0 1 0 0 0,10-3 0 0 0,-14 5-322 0 0,0-1 1 0 0,0 0-1 0 0,-1 0 0 0 0,1 1 1 0 0,0-1-1 0 0,0 0 0 0 0,-1 1 1 0 0,1-1-1 0 0,0 1 0 0 0,-1-1 0 0 0,1 1 1 0 0,-1-1-1 0 0,1 1 0 0 0,-1 0 1 0 0,1-1-1 0 0,-1 1 0 0 0,1-1 1 0 0,-1 1-1 0 0,1 0 0 0 0,-1 0 0 0 0,0-1 1 0 0,1 1-1 0 0,-1 0 0 0 0,0 0 1 0 0,0-1-1 0 0,0 1 0 0 0,1 0 1 0 0,-1 0-1 0 0,0-1 0 0 0,0 1 0 0 0,0 0 1 0 0,0 0-1 0 0,0 0 0 0 0,-1-1 1 0 0,1 1-1 0 0,0 0 0 0 0,0 0 0 0 0,0-1 1 0 0,-1 2-1 0 0,-2 1 69 0 0,1-1 0 0 0,-1 0 0 0 0,1 0 1 0 0,-1-1-1 0 0,0 1 0 0 0,1 0 0 0 0,-1-1 0 0 0,0 0 0 0 0,0 0 0 0 0,0 0 0 0 0,0 0 0 0 0,0 0 1 0 0,-1 0-1 0 0,-2-1 0 0 0,-5 1 191 0 0,1-1 0 0 0,-22-3 1 0 0,23 2-311 0 0,0 0 1 0 0,1 1 0 0 0,-1 0-1 0 0,0 0 1 0 0,-12 2-1 0 0,-172 55 382 0 0,5 16-420 0 0,180-70-47 0 0,-110 40-91 0 0,24-13 142 0 0,37-13-87 0 0,57-16 20 0 0,0-1 1 0 0,-1 0-1 0 0,1 0 0 0 0,-1 1 0 0 0,1-1 0 0 0,-1 0 1 0 0,1 0-1 0 0,-1 0 0 0 0,1 0 0 0 0,-1 0 0 0 0,1 0 1 0 0,-1 0-1 0 0,1 0 0 0 0,-1 0 0 0 0,1 0 0 0 0,-1 0 0 0 0,0 0 1 0 0,1 0-1 0 0,-1 0 0 0 0,1 0 0 0 0,-1 0 0 0 0,0-1 1 0 0,1 1-2 0 0,0-1 0 0 0,0 1 1 0 0,0-1-1 0 0,0 1 0 0 0,0 0 1 0 0,0-1-1 0 0,0 1 0 0 0,0 0 1 0 0,0-1-1 0 0,0 1 0 0 0,0-1 1 0 0,0 1-1 0 0,1 0 0 0 0,-1-1 1 0 0,0 1-1 0 0,0 0 0 0 0,0-1 1 0 0,0 1-1 0 0,1 0 0 0 0,-1-1 1 0 0,1 1-1 0 0,0-3-6 0 0,1 1 0 0 0,0 0 0 0 0,0-1 0 0 0,0 1-1 0 0,0 0 1 0 0,4-3 0 0 0,59-19-167 0 0,-56 20 136 0 0,-1 1 0 0 0,0 1-1 0 0,12-3 1 0 0,11-4-297 0 0,80-30-1404 0 0,-74 28-1100 0 0,0-3-1 0 0,50-26 1 0 0,-62 27 1439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7.351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273 0 584 0 0,'-38'9'2382'0'0,"-78"8"0"0"0,100-17-1932 0 0,1 2 0 0 0,0 0 0 0 0,0 1 1 0 0,-23 7-1 0 0,36-10-386 0 0,1 1 0 0 0,-1-1 0 0 0,1 1 0 0 0,0 0 0 0 0,-1 0 0 0 0,1-1 0 0 0,0 1 0 0 0,0 0 1 0 0,0 0-1 0 0,0 0 0 0 0,-1 0 0 0 0,0 2 0 0 0,1-2-37 0 0,1-1 1 0 0,0 1 0 0 0,0-1-1 0 0,0 0 1 0 0,0 1 0 0 0,0-1-1 0 0,0 1 1 0 0,-1-1 0 0 0,1 0-1 0 0,0 1 1 0 0,0-1 0 0 0,0 1-1 0 0,0-1 1 0 0,1 1 0 0 0,-1-1-1 0 0,0 0 1 0 0,0 1 0 0 0,0-1-1 0 0,0 1 1 0 0,0-1 0 0 0,0 0-1 0 0,1 1 1 0 0,-1-1 0 0 0,0 0-1 0 0,0 1 1 0 0,1-1 0 0 0,-1 0-1 0 0,0 1 1 0 0,0-1 0 0 0,1 0-1 0 0,-1 1 1 0 0,0-1 0 0 0,1 0-1 0 0,-1 0 1 0 0,0 1 0 0 0,1-1-1 0 0,-1 0 1 0 0,1 0 0 0 0,-1 0-1 0 0,0 0 1 0 0,1 0 0 0 0,-1 1-1 0 0,1-1 1 0 0,0 0 0 0 0,48 18 525 0 0,2-3 0 0 0,0-1 0 0 0,60 7 0 0 0,162 9-101 0 0,-214-25-325 0 0,366 10 124 0 0,-245-13-257 0 0,359-15-58 0 0,-242 0-69 0 0,207 10-2099 0 0,-336 16-2942 0 0,-120-5 3257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1.019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773 82 8 0 0,'9'-11'759'0'0,"1"1"-1"0"0,0 0 1 0 0,0 1-1 0 0,19-13 1 0 0,-19 15 973 0 0,-9 6-1477 0 0,0 0 1 0 0,1-1-1 0 0,-1 1 0 0 0,1 0 0 0 0,-1 0 1 0 0,1 0-1 0 0,-1 1 0 0 0,1-1 0 0 0,0 0 1 0 0,-1 1-1 0 0,1-1 0 0 0,0 1 0 0 0,0-1 1 0 0,-1 1-1 0 0,1 0 0 0 0,0 0 1 0 0,0 0-1 0 0,0 0 0 0 0,0 0 0 0 0,-1 0 1 0 0,1 0-1 0 0,0 0 0 0 0,0 1 0 0 0,2 0 1 0 0,17 0 1175 0 0,-12-1-665 0 0,-9 0-748 0 0,0 0 0 0 0,1 0-1 0 0,-1 0 1 0 0,0 0 0 0 0,0 0 0 0 0,0 0-1 0 0,0 0 1 0 0,1 0 0 0 0,-1 0-1 0 0,0 0 1 0 0,0 0 0 0 0,0 0 0 0 0,1 0-1 0 0,-1 1 1 0 0,0-1 0 0 0,0 0 0 0 0,0 0-1 0 0,0 0 1 0 0,0 0 0 0 0,1 0-1 0 0,-1 0 1 0 0,0 1 0 0 0,0-1 0 0 0,0 0-1 0 0,0 0 1 0 0,0 0 0 0 0,0 0-1 0 0,0 1 1 0 0,0-1 0 0 0,0 0 0 0 0,1 0-1 0 0,-1 0 1 0 0,0 1 0 0 0,0-1-1 0 0,0 0 1 0 0,0 0 0 0 0,0 0 0 0 0,0 1-1 0 0,0-1 1 0 0,-3 12 665 0 0,-9 10 71 0 0,-10 5-196 0 0,0 0 135 0 0,-50 49 1 0 0,13-26-403 0 0,-1-3 0 0 0,-73 43 0 0 0,38-32-234 0 0,-78 43-187 0 0,81-46-176 0 0,9-5-407 0 0,76-45 496 0 0,-1-1-1 0 0,1 1 1 0 0,-1 0 0 0 0,1 1-1 0 0,1 0 1 0 0,-1 0 0 0 0,1 1-1 0 0,0-1 1 0 0,1 1 0 0 0,0 0 0 0 0,0 1-1 0 0,0 0 1 0 0,1-1 0 0 0,0 1-1 0 0,0 1 1 0 0,-4 16 0 0 0,7-23-262 0 0,1 0 1 0 0,0-1 0 0 0,-1 1 0 0 0,1 0-1 0 0,0 0 1 0 0,0 0 0 0 0,0 0-1 0 0,1 0 1 0 0,-1 0 0 0 0,1 2 0 0 0,2 0-813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1.60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73 1639 104 0 0,'-9'3'644'0'0,"0"-1"1"0"0,-1-1-1 0 0,0 1 0 0 0,1-2 1 0 0,-17 1-1 0 0,27-1-557 0 0,-1 0 0 0 0,0 0 0 0 0,0 0-1 0 0,0 0 1 0 0,1 0 0 0 0,-1 0 0 0 0,0 0 0 0 0,0 0 0 0 0,0 0-1 0 0,1 0 1 0 0,-1 1 0 0 0,0-1 0 0 0,0 0 0 0 0,0 0 0 0 0,0 0-1 0 0,0 0 1 0 0,1 0 0 0 0,-1 1 0 0 0,0-1 0 0 0,0 0 0 0 0,0 0-1 0 0,0 0 1 0 0,0 1 0 0 0,0-1 0 0 0,0 0 0 0 0,0 0 0 0 0,0 0-1 0 0,0 1 1 0 0,1-1 0 0 0,-1 0 0 0 0,0 0 0 0 0,0 0 0 0 0,0 1-1 0 0,0-1 1 0 0,0 0 0 0 0,-1 0 0 0 0,1 0 0 0 0,0 1 0 0 0,0-1-1 0 0,0 0 1 0 0,0 0 0 0 0,0 0 0 0 0,0 1 0 0 0,0-1-1 0 0,0 0 1 0 0,0 0 0 0 0,0 0 0 0 0,-1 0 0 0 0,1 1 0 0 0,0-1-1 0 0,0 0 1 0 0,0 0 0 0 0,0 0 0 0 0,0 0 0 0 0,-1 0 0 0 0,1 0-1 0 0,0 1 1 0 0,0-1 0 0 0,0 0 0 0 0,-1 0 0 0 0,1 0 0 0 0,0 0-1 0 0,0 0 1 0 0,-1 0 0 0 0,8 1 309 0 0,-1 1 0 0 0,0-2 0 0 0,0 1 0 0 0,0-1 0 0 0,1 0 0 0 0,-1 0 0 0 0,10-2 0 0 0,4-1 177 0 0,20-6 0 0 0,-29 6-423 0 0,-1-1 0 0 0,0-1 0 0 0,0 1-1 0 0,0-2 1 0 0,13-8 0 0 0,44-38 428 0 0,-43 32-256 0 0,13-13 55 0 0,-1-2 0 0 0,-2-2 0 0 0,30-41 0 0 0,-8 10-18 0 0,250-244 470 0 0,-154 165-659 0 0,0-5 133 0 0,-100 103-282 0 0,18-18 123 0 0,-4 6 14 0 0,-11 13-20 0 0,46-41 126 0 0,-42 40-98 0 0,-14 10-189 0 0,53-48 49 0 0,11-11-1234 0 0,-31 40-2540 0 0,-56 43 2075 0 0,3-1-118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2.33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124 10 8 0 0,'-33'-6'938'0'0,"25"4"-1"0"0,0 2 0 0 0,1-1 0 0 0,-1 1 0 0 0,0 0 0 0 0,1 0-1 0 0,-1 1 1 0 0,0 0 0 0 0,-9 3 0 0 0,16-4-871 0 0,1 0 0 0 0,-1 0 0 0 0,0 1 0 0 0,1-1 0 0 0,-1 0 0 0 0,1 1 0 0 0,-1-1 0 0 0,1 0 0 0 0,-1 1 0 0 0,0-1 0 0 0,1 1 0 0 0,0-1 0 0 0,-1 1 0 0 0,1-1 0 0 0,-1 1 0 0 0,1-1 0 0 0,0 1 0 0 0,-1-1 0 0 0,1 1 0 0 0,0 0-1 0 0,-1-1 1 0 0,1 1 0 0 0,0 0 0 0 0,0-1 0 0 0,0 1 0 0 0,0-1 0 0 0,-1 1 0 0 0,1 0 0 0 0,0-1 0 0 0,0 1 0 0 0,0 0 0 0 0,0-1 0 0 0,1 1 0 0 0,-1 0 0 0 0,0-1 0 0 0,0 1 0 0 0,0 0 0 0 0,0-1 0 0 0,1 1 0 0 0,-1 0 0 0 0,1 0 0 0 0,0 1 80 0 0,0 1 1 0 0,1-1-1 0 0,-1 1 0 0 0,1-1 0 0 0,-1 0 1 0 0,1 1-1 0 0,0-1 0 0 0,4 3 1 0 0,-3-2-29 0 0,71 51 1993 0 0,130 79 127 0 0,-74-36-1753 0 0,8 6-164 0 0,-51-39-161 0 0,-23-16 78 0 0,-48-37-198 0 0,212 140 393 0 0,-134-87-318 0 0,-62-40-57 0 0,67 38-1 0 0,-91-58-38 0 0,43 21 48 0 0,-2 2 1 0 0,55 39 0 0 0,-61-35-34 0 0,-2 2 1 0 0,49 51 0 0 0,-14-13 39 0 0,-49-48-45 0 0,26 29 0 0 0,7 9-32 0 0,-34-35-54 0 0,-22-23 10 0 0,1 1 0 0 0,0-1 0 0 0,0 1 1 0 0,0-1-1 0 0,0-1 0 0 0,10 5 0 0 0,12 6-606 0 0,-24-11 501 0 0,1 0 0 0 0,0 0 0 0 0,0-1 0 0 0,0 1-1 0 0,0-1 1 0 0,0 0 0 0 0,7 1 0 0 0,9-3-1634 0 0,-18 1 1089 0 0,0-1 0 0 0,0 1 0 0 0,0-1 1 0 0,0 0-1 0 0,0 0 0 0 0,0 0 0 0 0,3-2 1 0 0,3-5-1654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3.068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52 1886 8 0 0,'-3'-4'12'0'0,"0"0"1"0"0,0 0-1 0 0,1 0 0 0 0,0-1 0 0 0,-1 1 1 0 0,1-1-1 0 0,1 1 0 0 0,-3-10 0 0 0,-7-16 914 0 0,8 25 10 0 0,1 0-1 0 0,-1 0 1 0 0,1-1 0 0 0,0 1-1 0 0,0-1 1 0 0,1 1-1 0 0,0-1 1 0 0,-1-6 0 0 0,4 10-756 0 0,-1 1 0 0 0,1 0 0 0 0,-1 1 0 0 0,1-1 1 0 0,-1 0-1 0 0,1 0 0 0 0,0 1 0 0 0,0-1 0 0 0,-1 0 0 0 0,3 1 1 0 0,-2-1 54 0 0,131-50 3589 0 0,2-3-1674 0 0,-107 40-1837 0 0,-2-1 1 0 0,0-1-1 0 0,25-22 0 0 0,12-7 198 0 0,294-185 1423 0 0,-317 208-1676 0 0,1 1 1 0 0,77-28-1 0 0,-74 34-97 0 0,-2-3 0 0 0,72-40 0 0 0,-12-9 127 0 0,91-57 280 0 0,-84 53-339 0 0,-54 33 6 0 0,62-30 0 0 0,-55 34-135 0 0,-35 19-90 0 0,1 0 0 0 0,33-12 0 0 0,129-50 129 0 0,-125 48-90 0 0,22-12-45 0 0,-38 13 1 0 0,21-11 16 0 0,85-63 0 0 0,-106 68-184 0 0,90-47 0 0 0,-116 69 130 0 0,46-28-532 0 0,19-10-729 0 0,16-11-1038 0 0,-52 32-670 0 0,-26 15 533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4.41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0 348 8 0 0,'5'6'97'0'0,"-1"0"-1"0"0,1 0 1 0 0,0-1 0 0 0,1 1-1 0 0,-1-1 1 0 0,1 0 0 0 0,0-1-1 0 0,0 1 1 0 0,1-1-1 0 0,-1-1 1 0 0,1 1 0 0 0,0-1-1 0 0,0 0 1 0 0,0 0 0 0 0,0-1-1 0 0,10 2 1 0 0,5 2 110 0 0,-17-5-158 0 0,0 1 0 0 0,0-1 1 0 0,0 0-1 0 0,9 0 0 0 0,61-1 1277 0 0,-71-1-1230 0 0,0 0 0 0 0,0 0 0 0 0,1 0 1 0 0,-1-1-1 0 0,0 0 0 0 0,0 0 0 0 0,0 0 0 0 0,0 0 0 0 0,-1 0 0 0 0,1-1 1 0 0,-1 0-1 0 0,1 0 0 0 0,2-3 0 0 0,13-9 202 0 0,-15 12-247 0 0,-1 1 0 0 0,1 0-1 0 0,0 0 1 0 0,0 0-1 0 0,0 0 1 0 0,0 1-1 0 0,0-1 1 0 0,0 1-1 0 0,5-1 1 0 0,13-2-686 0 0,-20 3 610 0 0,1 1 0 0 0,-1-1 1 0 0,1 1-1 0 0,-1-1 0 0 0,0 0 0 0 0,1 0 0 0 0,-1 0 1 0 0,0-1-1 0 0,0 1 0 0 0,0 0 0 0 0,0-1 0 0 0,0 0 1 0 0,0 1-1 0 0,0-1 0 0 0,-1 0 0 0 0,1 0 0 0 0,0 0 1 0 0,-1 0-1 0 0,0 0 0 0 0,3-4 0 0 0,2-6-12 0 0,0 0 0 0 0,6-18 0 0 0,-6 15 58 0 0,0-1 0 0 0,-2 0 0 0 0,0 0 0 0 0,3-29 0 0 0,-7 40-23 0 0,1-1 1 0 0,-1 1-1 0 0,-1-1 0 0 0,1 1 1 0 0,-1-1-1 0 0,0 1 0 0 0,0-1 0 0 0,0 1 1 0 0,-1 0-1 0 0,0 0 0 0 0,0 0 1 0 0,0 0-1 0 0,-1 0 0 0 0,1 0 1 0 0,-1 0-1 0 0,-1 1 0 0 0,-6-9 1 0 0,1 5-387 0 0,-1 0 1 0 0,-1 0 0 0 0,1 1 0 0 0,-1 1 0 0 0,-22-10 0 0 0,21 9 121 0 0,-5-1-61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5.165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18355 15356 8 0 0,'0'0'0'0'0,"-3"0"16"0"0,1 0 0 0 0,0 0-1 0 0,0 0 1 0 0,-1 0 0 0 0,1 0 0 0 0,0 0-1 0 0,0-1 1 0 0,-1 1 0 0 0,1-1-1 0 0,0 0 1 0 0,0 0 0 0 0,0 0 0 0 0,0 0-1 0 0,-3-2 1 0 0,3 1 301 0 0,-1-1-1 0 0,0 1 1 0 0,1-1-1 0 0,0 0 1 0 0,0 0-1 0 0,-1 0 1 0 0,2 0 0 0 0,-1-1-1 0 0,0 1 1 0 0,1 0-1 0 0,-2-7 1 0 0,-10-16 1165 0 0,8 16-1180 0 0,-2 0 1 0 0,1 0-1 0 0,-1 1 0 0 0,-1 0 0 0 0,0 1 1 0 0,0-1-1 0 0,0 1 0 0 0,-1 1 0 0 0,0 0 1 0 0,-19-11-1 0 0,17 12-46 0 0,7 4-169 0 0,0 0 1 0 0,-1-1-1 0 0,1 2 1 0 0,-7-3-1 0 0,6 2 7 0 0,0 0 0 0 0,1 0 0 0 0,-1-1-1 0 0,1 0 1 0 0,-1 0 0 0 0,-6-6 0 0 0,2 3 7 0 0,2 0 75 0 0,1-1 0 0 0,-1 1 0 0 0,-5-9 0 0 0,-8-7 52 0 0,11 12-18 0 0,-2 1 1 0 0,1 0-1 0 0,-24-15 1 0 0,23 17 15 0 0,-20-16 1 0 0,22 15-117 0 0,0 1 0 0 0,-1 0 0 0 0,-12-6 0 0 0,-2 1 118 0 0,-1-1 0 0 0,2 0 0 0 0,0-2 0 0 0,1-1 0 0 0,-21-19 0 0 0,31 24-129 0 0,0 1-1 0 0,-22-13 1 0 0,19 13 12 0 0,-21-18 1 0 0,-74-67 480 0 0,-23-20-66 0 0,-299-264 486 0 0,316 288-851 0 0,-106-78 74 0 0,-367-252 125 0 0,236 166-81 0 0,-22-4-104 0 0,31 22-71 0 0,-93-84-12 0 0,12-17 9 0 0,372 293-110 0 0,-436-382 243 0 0,-919-820-14 0 0,806 725-143 0 0,16-14 17 0 0,-677-505 38 0 0,653 564-127 0 0,124 39 69 0 0,-25-21-65 0 0,-314-243 151 0 0,581 503-143 0 0,-159-140 29 0 0,-3-49 38 0 0,0-1-69 0 0,-656-496 75 0 0,877 748-90 0 0,-273-212 3 0 0,-92-112-8 0 0,-80-65-93 0 0,279 255 141 0 0,-216-178-92 0 0,-9-44-28 0 0,22-19-151 0 0,-62-51-880 0 0,426 385-2535 0 0,144 125 2404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6.684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8011 14732 8 0 0,'0'3'17'0'0,"-1"-1"0"0"0,1 1 0 0 0,0 0 0 0 0,-1-1 0 0 0,1 1 0 0 0,-1 0-1 0 0,0-1 1 0 0,0 1 0 0 0,0-1 0 0 0,0 0 0 0 0,-2 3 0 0 0,0 1 247 0 0,-1 4 2352 0 0,0-15-2222 0 0,3 4 75 0 0,-1-2 139 0 0,-38-62 2495 0 0,20 34-2258 0 0,7 12-214 0 0,-2 0 1 0 0,-30-30-1 0 0,-7-7 462 0 0,-73-96 599 0 0,56 55-1075 0 0,26 34-200 0 0,-11-9-121 0 0,-110-160 555 0 0,68 94-479 0 0,-7-21-16 0 0,99 151-344 0 0,-92-155 245 0 0,-51-93 61 0 0,78 139-159 0 0,-151-242 230 0 0,88 127-17 0 0,17-8-187 0 0,84 174-133 0 0,-231-446 343 0 0,101 220-187 0 0,-37-64 20 0 0,89 173-83 0 0,-105-179 24 0 0,19-9-3 0 0,-148-352 109 0 0,130 273-113 0 0,-8-16-70 0 0,-10-30 97 0 0,111 212-204 0 0,-250-565 201 0 0,7 126-193 0 0,-21-26 68 0 0,22-10 57 0 0,354 742-112 0 0,-439-864 37 0 0,102 215-31 0 0,137 258 3 0 0,142 282-20 0 0,-124-232-41 0 0,-70-64 101 0 0,26 67-86 0 0,146 218 15 0 0,-216-349-145 0 0,254 403 81 0 0,-150-221-255 0 0,104 154-148 0 0,69 104-957 0 0,-27-65-1 0 0,52 108 983 0 0,1 0-1 0 0,-1 0 0 0 0,1-1 0 0 0,0 1 0 0 0,0 0 0 0 0,0-1 0 0 0,1 1 1 0 0,-1-1-1 0 0,1 1 0 0 0,0-1 0 0 0,0 1 0 0 0,0-1 0 0 0,1-3 0 0 0,-1 7 403 0 0,0 0 1 0 0,0 0-1 0 0,0-1 0 0 0,0 1 0 0 0,1 0 0 0 0,-1 0 0 0 0,0 0 0 0 0,0 0 0 0 0,0 0 0 0 0,0-1 0 0 0,0 1 0 0 0,0 0 0 0 0,1 0 0 0 0,-1 0 0 0 0,0 0 0 0 0,0 0 0 0 0,0 0 0 0 0,0 0 0 0 0,1 0 0 0 0,-1 0 0 0 0,0 0 0 0 0,0 0 0 0 0,0 0 0 0 0,0 0 0 0 0,1 0 0 0 0,-1 0 0 0 0,0 0 0 0 0,0 0 0 0 0,0 0 0 0 0,0 0 0 0 0,1 0 0 0 0,-1 0 0 0 0,12 0-1595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7.76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1903 15915 8 0 0,'7'19'-8'0'0,"-6"-15"78"0"0,0 0-1 0 0,1-1 1 0 0,-1 1 0 0 0,1-1-1 0 0,0 1 1 0 0,0-1 0 0 0,2 4-1 0 0,-4-7 53 0 0,1 0-1 0 0,-1 1 1 0 0,0-1-1 0 0,0 0 0 0 0,0 0 1 0 0,0 0-1 0 0,1 0 1 0 0,-1 0-1 0 0,0 0 0 0 0,0 0 1 0 0,0 1-1 0 0,1-1 0 0 0,-1 0 1 0 0,0 0-1 0 0,0 0 1 0 0,1 0-1 0 0,-1 0 0 0 0,0 0 1 0 0,0 0-1 0 0,0 0 1 0 0,1 0-1 0 0,-1 0 0 0 0,0 0 1 0 0,0 0-1 0 0,0 0 0 0 0,1 0 1 0 0,-1 0-1 0 0,0-1 1 0 0,0 1-1 0 0,0 0 0 0 0,1 0 1 0 0,-1 0-1 0 0,0 0 1 0 0,0 0-1 0 0,0 0 0 0 0,0-1 1 0 0,1 1-1 0 0,-1 0 0 0 0,0 0 1 0 0,0 0-1 0 0,0 0 1 0 0,0-1-1 0 0,0 1 0 0 0,0 0 1 0 0,1 0-1 0 0,-1 0 1 0 0,0 0-1 0 0,0-1 0 0 0,0 1 1 0 0,0 0-1 0 0,0 0 0 0 0,0-1 1 0 0,0 1-1 0 0,0 0 1 0 0,0 0-1 0 0,0-1 0 0 0,2-11 363 0 0,-2 7-240 0 0,0 1-1 0 0,0 0 1 0 0,0-1-1 0 0,0 1 1 0 0,-1 0-1 0 0,0 0 1 0 0,0-1 0 0 0,0 1-1 0 0,-1 0 1 0 0,1 0-1 0 0,-1 0 1 0 0,0 1-1 0 0,0-1 1 0 0,0 0-1 0 0,-1 1 1 0 0,1-1-1 0 0,-1 1 1 0 0,0 0-1 0 0,-4-4 1 0 0,2 3-54 0 0,1 0 1 0 0,0-1-1 0 0,0 0 1 0 0,0 1 0 0 0,1-1-1 0 0,-1 0 1 0 0,-3-8-1 0 0,4 6 57 0 0,-1 0-1 0 0,0 1 0 0 0,-1 0 1 0 0,-5-6-1 0 0,7 8-166 0 0,0-1 1 0 0,0 1-1 0 0,0-1 0 0 0,1 1 0 0 0,0-1 0 0 0,0 0 0 0 0,0 0 1 0 0,0 0-1 0 0,1 0 0 0 0,0 0 0 0 0,0 0 0 0 0,0-1 0 0 0,0 1 0 0 0,1-6 1 0 0,-3-14 30 0 0,-1-12 31 0 0,2 0 0 0 0,2 0 0 0 0,7-65 0 0 0,1-23 86 0 0,-8-20-169 0 0,-4-343 344 0 0,2 349-324 0 0,-1-46 82 0 0,-27-438 417 0 0,-32-199 25 0 0,21 460-362 0 0,13 124-120 0 0,17 138-100 0 0,-29-235 90 0 0,-101-730 192 0 0,126 942-234 0 0,-54-342-45 0 0,24 172 56 0 0,-80-534 142 0 0,80 511-75 0 0,-19-114-56 0 0,-53-290 116 0 0,113 695-209 0 0,-100-723 249 0 0,-2-106 45 0 0,82 669-285 0 0,-88-621 221 0 0,58 398-207 0 0,-79-567 143 0 0,30 192-93 0 0,48 166-27 0 0,-8-62-40 0 0,17 271-173 0 0,-17-123-173 0 0,38 380 119 0 0,-5-38-413 0 0,25 150 272 0 0,-17-110-2233 0 0,0 52-3504 0 0,14 74 4418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8.731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22 16067 8 0 0,'0'11'1128'0'0,"-1"0"0"0"0,0-1 0 0 0,-1 1 0 0 0,0 0 0 0 0,-5 12 0 0 0,4-17-419 0 0,2-5-635 0 0,1-1 0 0 0,-1 1 0 0 0,1 0 0 0 0,-1-1 0 0 0,1 1 0 0 0,-1 0 0 0 0,1-1 0 0 0,0 1 0 0 0,-1 0 0 0 0,1-1 0 0 0,0 1 0 0 0,0 0 0 0 0,0 0 0 0 0,0 0 0 0 0,-1-1 0 0 0,1 1 0 0 0,0 0 0 0 0,0 0 0 0 0,0-1 0 0 0,1 1 0 0 0,-1 0 0 0 0,0 0 0 0 0,0 0 0 0 0,0-1 0 0 0,0 1 0 0 0,1 1 0 0 0,1 0 49 0 0,1-1 1 0 0,-1 1-1 0 0,0-1 0 0 0,0 1 0 0 0,1-1 0 0 0,-1 0 0 0 0,1 0 0 0 0,-1 0 0 0 0,1 0 1 0 0,0 0-1 0 0,-1 0 0 0 0,1-1 0 0 0,0 0 0 0 0,0 1 0 0 0,-1-1 0 0 0,1 0 0 0 0,0 0 1 0 0,0-1-1 0 0,-1 1 0 0 0,1 0 0 0 0,0-1 0 0 0,-1 0 0 0 0,1 1 0 0 0,0-1 0 0 0,-1 0 1 0 0,1-1-1 0 0,-1 1 0 0 0,1 0 0 0 0,-1-1 0 0 0,0 1 0 0 0,0-1 0 0 0,0 0 0 0 0,4-3 1 0 0,22-25 579 0 0,-1-1 1 0 0,23-35 0 0 0,39-73-54 0 0,-79 123-575 0 0,72-130 261 0 0,5 15-49 0 0,-9 19-53 0 0,10-14-148 0 0,34-31 129 0 0,-25 28-159 0 0,69-94 117 0 0,-14-11-121 0 0,6-53 85 0 0,53-91 60 0 0,-196 354-191 0 0,356-576 126 0 0,2 56 179 0 0,-320 471-270 0 0,351-484 235 0 0,-89 111-112 0 0,304-424 287 0 0,-398 582-359 0 0,-36 48-4 0 0,224-349 170 0 0,565-703 176 0 0,-459 646-318 0 0,-280 317-8 0 0,30-39-21 0 0,169-207 12 0 0,28 19 11 0 0,274-328-61 0 0,-594 699 17 0 0,301-388 45 0 0,13 9-67 0 0,-337 422 13 0 0,476-571 36 0 0,-14-11 16 0 0,-120 163-141 0 0,-184 231 113 0 0,-211 249-70 0 0,153-193-26 0 0,188-327-651 0 0,-373 547 503 0 0,23-45-223 0 0,-48 83 186 0 0,-2-1 0 0 0,0-1 0 0 0,-1 1 0 0 0,4-19 0 0 0,-9 32 77 0 0,1-1-177 0 0,-1 0 0 0 0,0 0 0 0 0,0 0 0 0 0,-1-1 0 0 0,0 1 0 0 0,1 0 1 0 0,-2 0-1 0 0,1 0 0 0 0,-2-10 0 0 0,2 15 175 0 0,-1-1 0 0 0,1 1 0 0 0,0-1 0 0 0,0 1 0 0 0,-1-1 0 0 0,1 1 0 0 0,-1-1 0 0 0,1 1 0 0 0,0-1 0 0 0,-1 1 0 0 0,1 0 1 0 0,-1-1-1 0 0,1 1 0 0 0,-1 0 0 0 0,1-1 0 0 0,-1 1 0 0 0,1 0 0 0 0,-2-1 0 0 0,-14 0-1323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8:59.55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 16522 8 0 0,'104'-57'679'0'0,"-32"17"494"0"0,180-106 2468 0 0,169-138-183 0 0,-226 146-2431 0 0,-51 37-420 0 0,263-181 1080 0 0,-197 132-1123 0 0,261-183 518 0 0,181-96 35 0 0,67-53-69 0 0,-124 40-362 0 0,-378 279-541 0 0,680-491 499 0 0,-823 600-565 0 0,955-672 480 0 0,-993 701-537 0 0,1008-707 463 0 0,-589 392-218 0 0,106-76-103 0 0,12 18-31 0 0,-86 88 38 0 0,41-26-25 0 0,220-174-47 0 0,-82 55 49 0 0,364-209 27 0 0,9 20-32 0 0,-885 550-106 0 0,1139-731 171 0 0,-1063 677-164 0 0,936-560 302 0 0,-866 539-258 0 0,561-326 52 0 0,-501 277-86 0 0,412-242 181 0 0,-666 397-214 0 0,750-431 79 0 0,5 16-5 0 0,-255 161-9 0 0,147-79-70 0 0,37-52 22 0 0,-665 376-36 0 0,916-490-190 0 0,-369 206-507 0 0,2-20-1041 0 0,-17-26-3860 0 0,-465 273 3730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37.672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1 724 960 0 0,'17'31'12167'0'0,"7"-28"-12132"0"0,1-1 0 0 0,-1-1 0 0 0,44-5 0 0 0,79-16 206 0 0,-121 16-179 0 0,189-37 265 0 0,-35 7-205 0 0,291-60 212 0 0,-81 16-57 0 0,-57 13 72 0 0,278-48 494 0 0,290 1 425 0 0,-101 68-1293 0 0,-333 16-1064 0 0,-331 12-2660 0 0,186-44 1 0 0,-216 35 2061 0 0,5 2 328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07.07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110 534 512 0 0,'0'-1'34'0'0,"0"0"-1"0"0,1 0 1 0 0,-1 0-1 0 0,0 0 1 0 0,0 0-1 0 0,-1 0 1 0 0,1-1-1 0 0,0 1 1 0 0,0 0-1 0 0,0 0 1 0 0,-1 0-1 0 0,1 0 1 0 0,-1 0-1 0 0,1 0 1 0 0,0 0-1 0 0,-1 0 1 0 0,0 0-1 0 0,1 0 1 0 0,-1 1-1 0 0,0-1 1 0 0,1 0-1 0 0,-1 0 1 0 0,0 0-1 0 0,0 1 1 0 0,0-1-1 0 0,0 0 1 0 0,0 1-1 0 0,1-1 1 0 0,-1 1-1 0 0,0-1 1 0 0,0 1-1 0 0,0-1 1 0 0,-1 1-1 0 0,1 0 1 0 0,0 0-1 0 0,0-1 1 0 0,0 1-1 0 0,0 0 1 0 0,0 0-1 0 0,0 0 1 0 0,-2 0-1 0 0,1 1 151 0 0,-1-1 0 0 0,1 1-1 0 0,-1 0 1 0 0,1-1 0 0 0,-1 1-1 0 0,1 0 1 0 0,-1 0 0 0 0,1 1-1 0 0,0-1 1 0 0,0 0 0 0 0,0 1-1 0 0,0-1 1 0 0,0 1 0 0 0,0 0-1 0 0,0 0 1 0 0,0 0-1 0 0,-1 2 1 0 0,0 0-10 0 0,1 1 0 0 0,0-1 0 0 0,0 1 0 0 0,0-1 0 0 0,0 1 0 0 0,1 0 0 0 0,-2 9 0 0 0,0 38 366 0 0,0-6-289 0 0,-15 160 234 0 0,18-167-478 0 0,2 0 0 0 0,1 0 1 0 0,11 49-1 0 0,-13-84-12 0 0,0 1 1 0 0,1-1-1 0 0,-1 0 1 0 0,5 8-1 0 0,-6-12 5 0 0,0 1-1 0 0,0-1 1 0 0,1 1-1 0 0,-1-1 1 0 0,0 0-1 0 0,1 1 1 0 0,-1-1-1 0 0,0 1 1 0 0,1-1-1 0 0,-1 0 0 0 0,1 1 1 0 0,-1-1-1 0 0,0 0 1 0 0,1 0-1 0 0,-1 1 1 0 0,1-1-1 0 0,-1 0 1 0 0,1 0-1 0 0,-1 0 1 0 0,2 1-1 0 0,-2-1-3 0 0,1-1 0 0 0,0 1 0 0 0,-1 0-1 0 0,1 0 1 0 0,0-1 0 0 0,-1 1 0 0 0,1 0 0 0 0,-1-1-1 0 0,1 1 1 0 0,-1-1 0 0 0,1 1 0 0 0,-1 0 0 0 0,1-1 0 0 0,-1 1-1 0 0,1-1 1 0 0,-1 0 0 0 0,1 1 0 0 0,-1-1 0 0 0,0 1 0 0 0,1-2-1 0 0,23-45-163 0 0,-10 15 120 0 0,-4 10-114 0 0,11-44 0 0 0,-8 26 10 0 0,129-406-489 0 0,-137 428 674 0 0,4-22 0 0 0,3-15 242 0 0,-12 54 130 0 0,-3 5-244 0 0,-2 10 169 0 0,6-9-269 0 0,-1-1-1 0 0,1 1 0 0 0,0 0 0 0 0,1 0 1 0 0,-1-1-1 0 0,1 1 0 0 0,0-1 1 0 0,4 9-1 0 0,9 20 17 0 0,-14-26-80 0 0,1-1-1 0 0,0 1 1 0 0,0 0-1 0 0,1-1 0 0 0,4 9 1 0 0,-7-14 4 0 0,1 0 0 0 0,0 1 0 0 0,-1-1-1 0 0,1 0 1 0 0,0 0 0 0 0,0 0 0 0 0,-1-1 0 0 0,1 1 0 0 0,0 0 0 0 0,0 0 0 0 0,0 0 0 0 0,0-1 0 0 0,0 1-1 0 0,0 0 1 0 0,1-1 0 0 0,-1 1 0 0 0,0-1 0 0 0,0 1 0 0 0,0-1 0 0 0,0 0 0 0 0,1 1 0 0 0,-1-1-1 0 0,0 0 1 0 0,0 0 0 0 0,1 0 0 0 0,-1 0 0 0 0,0 0 0 0 0,0 0 0 0 0,0 0 0 0 0,1-1 0 0 0,-1 1 0 0 0,1-1-1 0 0,1-1-2 0 0,-1 0-1 0 0,1 0 0 0 0,-1-1 0 0 0,0 1 0 0 0,0-1 0 0 0,0 0 0 0 0,0 0 0 0 0,0 0 0 0 0,-1 0 0 0 0,3-4 0 0 0,1-3-23 0 0,6-13 23 0 0,-1-2 1 0 0,-1 1-1 0 0,0-1 1 0 0,-3 0-1 0 0,5-27 1 0 0,7-25 13 0 0,-4 10 90 0 0,-5 18-128 0 0,-6 32 2 0 0,-1 9 69 0 0,-1-1 1 0 0,1 0 0 0 0,1 1 0 0 0,0 0 0 0 0,0-1 0 0 0,9-14 0 0 0,-12 23-37 0 0,0 0 0 0 0,0-1 0 0 0,0 1 1 0 0,0 0-1 0 0,0-1 0 0 0,0 1 0 0 0,1 0 1 0 0,-1 0-1 0 0,0-1 0 0 0,0 1 0 0 0,0 0 1 0 0,1 0-1 0 0,-1 0 0 0 0,0-1 1 0 0,0 1-1 0 0,1 0 0 0 0,-1 0 0 0 0,0 0 1 0 0,0 0-1 0 0,1-1 0 0 0,-1 1 0 0 0,0 0 1 0 0,1 0-1 0 0,-1 0 0 0 0,0 0 1 0 0,1 0-1 0 0,-1 0 0 0 0,0 0 0 0 0,0 0 1 0 0,1 0-1 0 0,3 8 140 0 0,-2 14 5 0 0,-2-22-149 0 0,-1 20 193 0 0,1 11 277 0 0,4 33-1 0 0,-2-39-371 0 0,-2-16-98 0 0,0-1 1 0 0,1 1 0 0 0,0-1 0 0 0,1 1 0 0 0,2 9 0 0 0,0-6 12 0 0,-1 1 1 0 0,3 16-1 0 0,-5-20-20 0 0,0 0 0 0 0,1 0 0 0 0,0 0 0 0 0,1-1 0 0 0,0 1 0 0 0,0-1 0 0 0,8 14 0 0 0,-11-22 1 0 0,0 1 0 0 0,0-1 1 0 0,0 0-1 0 0,1 1 0 0 0,-1-1 0 0 0,0 1 1 0 0,0-1-1 0 0,1 0 0 0 0,-1 1 0 0 0,0-1 1 0 0,1 0-1 0 0,-1 1 0 0 0,1-1 0 0 0,-1 0 1 0 0,0 0-1 0 0,1 1 0 0 0,-1-1 0 0 0,1 0 1 0 0,-1 0-1 0 0,0 0 0 0 0,1 0 0 0 0,-1 1 1 0 0,1-1-1 0 0,-1 0 0 0 0,1 0 0 0 0,-1 0 1 0 0,1 0-1 0 0,-1 0 0 0 0,1 0 1 0 0,-1 0-1 0 0,1 0 0 0 0,-1 0 0 0 0,1-1 1 0 0,-1 1-1 0 0,0 0 0 0 0,1 0 0 0 0,-1 0 1 0 0,1 0-1 0 0,-1-1 0 0 0,1 1 0 0 0,-1 0 1 0 0,0 0-1 0 0,1-1 0 0 0,-1 1 0 0 0,1-1 1 0 0,13-20-367 0 0,-11 17 126 0 0,-1 1 72 0 0,0 0 0 0 0,0-1 0 0 0,0 1 0 0 0,-1-1 0 0 0,1 1 0 0 0,-1-1-1 0 0,0 0 1 0 0,0 1 0 0 0,0-1 0 0 0,0 0 0 0 0,0-5 0 0 0,-1-7-691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08.630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127 1589 248 0 0,'-7'-5'741'0'0,"1"0"1"0"0,0 0-1 0 0,0-1 0 0 0,0 0 1 0 0,0 0-1 0 0,1 0 0 0 0,-8-13 1 0 0,1-2 1253 0 0,-12-29 0 0 0,22 45-1715 0 0,1 1-48 0 0,-1 0-1 0 0,1 1 1 0 0,-1-1-1 0 0,0 1 1 0 0,0-1 0 0 0,0 1-1 0 0,-1 0 1 0 0,1-1 0 0 0,-5-3-1 0 0,7 7-216 0 0,0 0-1 0 0,-1 0 1 0 0,1 0 0 0 0,0 0-1 0 0,0 0 1 0 0,-1 0-1 0 0,1 0 1 0 0,0 0-1 0 0,0 0 1 0 0,-1 0-1 0 0,1 0 1 0 0,0 0 0 0 0,0 0-1 0 0,0 0 1 0 0,-1 0-1 0 0,1 0 1 0 0,0 0-1 0 0,0 0 1 0 0,-1 0-1 0 0,1 0 1 0 0,0 0 0 0 0,0 1-1 0 0,0-1 1 0 0,-1 0-1 0 0,1 0 1 0 0,0 0-1 0 0,0 0 1 0 0,0 0-1 0 0,-1 1 1 0 0,1-1-1 0 0,0 0 1 0 0,0 0 0 0 0,0 0-1 0 0,0 1 1 0 0,0-1-1 0 0,0 0 1 0 0,0 0-1 0 0,-1 1 1 0 0,1-1-1 0 0,0 0 1 0 0,0 0 0 0 0,0 0-1 0 0,0 1 1 0 0,0-1-1 0 0,0 0 1 0 0,0 0-1 0 0,0 1 1 0 0,-1 13 260 0 0,1-13-200 0 0,0 43 346 0 0,1-1 0 0 0,2 1 1 0 0,11 51-1 0 0,12 0-243 0 0,-22-83-162 0 0,1-1 0 0 0,0 0-1 0 0,0-1 1 0 0,1 0 0 0 0,1 1 0 0 0,8 10-1 0 0,-13-20-13 0 0,-1 1 0 0 0,0-1-1 0 0,1 1 1 0 0,-1-1-1 0 0,1 0 1 0 0,-1 1-1 0 0,1-1 1 0 0,-1 0 0 0 0,1 0-1 0 0,0 0 1 0 0,0 0-1 0 0,0-1 1 0 0,-1 1-1 0 0,1 0 1 0 0,0-1 0 0 0,0 1-1 0 0,0-1 1 0 0,0 0-1 0 0,0 0 1 0 0,0 1-1 0 0,0-1 1 0 0,0-1 0 0 0,0 1-1 0 0,0 0 1 0 0,0 0-1 0 0,0-1 1 0 0,2 0-1 0 0,0 0 2 0 0,-1-1 0 0 0,0 0-1 0 0,1 0 1 0 0,-1 0-1 0 0,0 0 1 0 0,0 0-1 0 0,0-1 1 0 0,0 0 0 0 0,-1 1-1 0 0,1-1 1 0 0,-1 0-1 0 0,0 0 1 0 0,4-6-1 0 0,52-100 30 0 0,-25 46 20 0 0,-19 35-59 0 0,1 1-1 0 0,2 0 0 0 0,1 2 0 0 0,34-40 1 0 0,-50 63 6 0 0,1-1 1 0 0,-1 1 0 0 0,1 0-1 0 0,0 1 1 0 0,-1-1-1 0 0,1 0 1 0 0,0 1 0 0 0,0-1-1 0 0,0 1 1 0 0,0 0 0 0 0,6-1-1 0 0,-7 2 5 0 0,0-1 0 0 0,0 1 1 0 0,0 0-1 0 0,0 0 0 0 0,0 0 0 0 0,-1 0 0 0 0,1 0 0 0 0,0 1 1 0 0,0-1-1 0 0,0 1 0 0 0,0-1 0 0 0,0 1 0 0 0,0 0 0 0 0,-1 0 0 0 0,1-1 1 0 0,0 1-1 0 0,-1 0 0 0 0,1 1 0 0 0,0-1 0 0 0,2 2 0 0 0,9 13 25 0 0,0-1 0 0 0,-1 2 0 0 0,15 25 0 0 0,6 10-13 0 0,-32-50-11 0 0,1 0 0 0 0,-1 0 0 0 0,1 0-1 0 0,0 0 1 0 0,0 0 0 0 0,0-1-1 0 0,0 1 1 0 0,0 0 0 0 0,0-1 0 0 0,0 0-1 0 0,1 1 1 0 0,-1-1 0 0 0,0 0 0 0 0,1 0-1 0 0,-1 0 1 0 0,1-1 0 0 0,-1 1-1 0 0,1-1 1 0 0,-1 1 0 0 0,1-1 0 0 0,0 0-1 0 0,-1 0 1 0 0,1 0 0 0 0,-1 0-1 0 0,1 0 1 0 0,0-1 0 0 0,2 0 0 0 0,4-2 8 0 0,0 0 0 0 0,-1 0 1 0 0,1-1-1 0 0,-1 0 0 0 0,0-1 1 0 0,9-6-1 0 0,-3 2-13 0 0,1 1 1 0 0,0 0-1 0 0,0 2 0 0 0,1-1 1 0 0,0 2-1 0 0,0 0 0 0 0,0 1 1 0 0,0 1-1 0 0,1 0 1 0 0,-1 1-1 0 0,1 1 0 0 0,0 0 1 0 0,20 3-1 0 0,-23 0-7 0 0,0 2 0 0 0,0-1 1 0 0,24 11-1 0 0,19 5-134 0 0,-51-17 65 0 0,1-1 0 0 0,0 0 0 0 0,0 0-1 0 0,-1-1 1 0 0,1 0 0 0 0,12-1 0 0 0,-13 0-79 0 0,0-1 0 0 0,0 0 0 0 0,-1 0 0 0 0,1 0 1 0 0,-1-1-1 0 0,0 0 0 0 0,9-6 0 0 0,11-5-407 0 0,-16 8 269 0 0,0 1 0 0 0,16-14 0 0 0,-16 12 134 0 0,-1 0-1 0 0,18-9 1 0 0,-19 12 91 0 0,26-10-74 0 0,-32 14 136 0 0,0-1 0 0 0,0 1 1 0 0,1 0-1 0 0,-1-1 0 0 0,0 1 0 0 0,1 0 0 0 0,-1 0 1 0 0,0 0-1 0 0,1 0 0 0 0,-1 0 0 0 0,0 0 1 0 0,0 0-1 0 0,1 1 0 0 0,-1-1 0 0 0,0 0 0 0 0,1 1 1 0 0,-1-1-1 0 0,0 1 0 0 0,0-1 0 0 0,0 1 1 0 0,0 0-1 0 0,2 1 0 0 0,4 5 19 0 0,0 0 1 0 0,0 0 0 0 0,-1 0-1 0 0,0 1 1 0 0,8 16-1 0 0,-12-21-7 0 0,1 0-1 0 0,-1 0 1 0 0,0 0-1 0 0,1-1 1 0 0,0 1-1 0 0,0-1 0 0 0,0 0 1 0 0,0 1-1 0 0,0-1 1 0 0,0 0-1 0 0,0-1 1 0 0,6 3-1 0 0,14 10 2 0 0,-9-5-22 0 0,1-1 0 0 0,-1-1-1 0 0,1 0 1 0 0,0-1 0 0 0,19 5 0 0 0,2 2-25 0 0,-24-9 27 0 0,-1-1 0 0 0,1 0 0 0 0,0 0 0 0 0,-1-1 0 0 0,22 1 1 0 0,-30-4 13 0 0,1 1 1 0 0,0-1 0 0 0,-1 0 0 0 0,1 1-1 0 0,0-2 1 0 0,-1 1 0 0 0,1 0 0 0 0,-1-1 0 0 0,0 1-1 0 0,1-1 1 0 0,-1 0 0 0 0,0 0 0 0 0,0-1-1 0 0,0 1 1 0 0,0 0 0 0 0,3-5 0 0 0,4-4 10 0 0,-1-1 1 0 0,14-21-1 0 0,-16 23-10 0 0,-5 6 5 0 0,1 0 0 0 0,0 0 1 0 0,0 1-1 0 0,1-1 0 0 0,-1 1 0 0 0,1 0 1 0 0,0 0-1 0 0,0 0 0 0 0,0 0 0 0 0,0 0 1 0 0,0 1-1 0 0,1 0 0 0 0,8-3 0 0 0,-10 4-2 0 0,0 0 1 0 0,0 1-1 0 0,0-1 0 0 0,0 1 0 0 0,1 0 1 0 0,-1 0-1 0 0,0 0 0 0 0,0 0 0 0 0,1 0 0 0 0,-1 1 1 0 0,0 0-1 0 0,0-1 0 0 0,0 1 0 0 0,0 1 0 0 0,0-1 1 0 0,0 0-1 0 0,0 1 0 0 0,0-1 0 0 0,-1 1 1 0 0,1 0-1 0 0,3 2 0 0 0,3 5-2 0 0,0 1 1 0 0,0 0-1 0 0,10 15 1 0 0,-8-10 46 0 0,15 16 1 0 0,-22-27-40 0 0,0-1-1 0 0,-1 1 1 0 0,1-1 0 0 0,1 0 0 0 0,-1 0 0 0 0,0-1-1 0 0,1 1 1 0 0,9 3 0 0 0,-6-4 13 0 0,0 0 0 0 0,0 0-1 0 0,0-1 1 0 0,1 0 0 0 0,14 0 0 0 0,-21-1-28 0 0,0 0 1 0 0,0 0 0 0 0,0 1 0 0 0,0-1-1 0 0,0 0 1 0 0,0 1 0 0 0,0 0-1 0 0,-1 0 1 0 0,1-1 0 0 0,0 1-1 0 0,0 0 1 0 0,-1 0 0 0 0,1 1 0 0 0,0-1-1 0 0,-1 0 1 0 0,1 0 0 0 0,-1 1-1 0 0,0-1 1 0 0,1 1 0 0 0,-1 0-1 0 0,0-1 1 0 0,0 1 0 0 0,0 0-1 0 0,1 3 1 0 0,2 4 12 0 0,0 0 0 0 0,-1 1 1 0 0,3 17-1 0 0,-2-8-65 0 0,2 3 52 0 0,9 30 39 0 0,-13-47-41 0 0,0 0-1 0 0,0-1 1 0 0,0 1-1 0 0,1-1 1 0 0,0 1-1 0 0,-1-1 1 0 0,7 7-1 0 0,-7-10 11 0 0,0 1-1 0 0,0-1 1 0 0,0 0-1 0 0,0 0 1 0 0,0 0-1 0 0,0 0 1 0 0,0 0 0 0 0,0 0-1 0 0,0-1 1 0 0,0 1-1 0 0,0-1 1 0 0,1 1 0 0 0,-1-1-1 0 0,0 0 1 0 0,0 0-1 0 0,1 0 1 0 0,-1 0-1 0 0,0 0 1 0 0,4-2 0 0 0,-1 1-20 0 0,0 0 1 0 0,0 0 0 0 0,0-1 0 0 0,0 0 0 0 0,0 0 0 0 0,-1 0 0 0 0,9-6 0 0 0,24-21-503 0 0,-2-2 1 0 0,42-48-1 0 0,-23 24-347 0 0,-47 48 799 0 0,54-50-326 0 0,-43 42 339 0 0,-15 12 56 0 0,1 0-1 0 0,-1 0 0 0 0,1 0 1 0 0,0 0-1 0 0,0 0 1 0 0,0 1-1 0 0,1 0 0 0 0,-1 0 1 0 0,0 0-1 0 0,9-2 1 0 0,-10 3-11 0 0,0 1 1 0 0,0-1-1 0 0,0 1 1 0 0,0 0-1 0 0,0 0 0 0 0,0 0 1 0 0,3 0-1 0 0,-5 1 13 0 0,0-1 0 0 0,1 0 1 0 0,-1 1-1 0 0,0-1 0 0 0,0 1 0 0 0,1 0 0 0 0,-1-1 0 0 0,0 1 0 0 0,0 0 0 0 0,0 0 0 0 0,0 0 0 0 0,0 0 0 0 0,0 0 0 0 0,0 0 0 0 0,0 0 1 0 0,-1 0-1 0 0,1 0 0 0 0,0 1 0 0 0,9 15 11 0 0,-2 1 1 0 0,0-1-1 0 0,-2 1 1 0 0,0 1-1 0 0,4 19 1 0 0,14 99 113 0 0,-21-115-99 0 0,18 87 170 0 0,-16-85-168 0 0,3 27-1 0 0,-2-10 99 0 0,-6-38-128 0 0,1-1 0 0 0,-1 1 0 0 0,1 0-1 0 0,0 0 1 0 0,0-1 0 0 0,0 1 0 0 0,0-1 0 0 0,1 1 0 0 0,-1-1-1 0 0,4 4 1 0 0,-5-5-2 0 0,1-1-1 0 0,0 1 1 0 0,-1-1-1 0 0,1 1 0 0 0,-1-1 1 0 0,1 1-1 0 0,0-1 1 0 0,-1 1-1 0 0,1-1 1 0 0,0 0-1 0 0,0 0 1 0 0,-1 1-1 0 0,1-1 0 0 0,0 0 1 0 0,0 0-1 0 0,-1 0 1 0 0,1 0-1 0 0,0 0 1 0 0,0 0-1 0 0,-1 0 1 0 0,1 0-1 0 0,0 0 1 0 0,0 0-1 0 0,0 0 0 0 0,-1 0 1 0 0,1-1-1 0 0,0 1 1 0 0,-1 0-1 0 0,1 0 1 0 0,0-1-1 0 0,0 1 1 0 0,-1-1-1 0 0,1 1 0 0 0,-1-1 1 0 0,1 1-1 0 0,0-1 1 0 0,-1 1-1 0 0,1-1 1 0 0,-1 1-1 0 0,1-2 1 0 0,8-8-11 0 0,0 0 1 0 0,-1-1-1 0 0,-1 0 1 0 0,0 0 0 0 0,0-1-1 0 0,7-18 1 0 0,25-79-96 0 0,-34 92 98 0 0,31-91 73 0 0,18-61-37 0 0,-39 116 61 0 0,9-67 0 0 0,-20 82-25 0 0,-2 0 0 0 0,-4-72 0 0 0,1 97-23 0 0,0 0 0 0 0,-1 0 1 0 0,-1 1-1 0 0,0-1 0 0 0,-1 0 0 0 0,-8-19 1 0 0,11 31-32 0 0,1 0-1 0 0,0 0 1 0 0,-1 0 0 0 0,0 0 0 0 0,1 0 0 0 0,-1 0 0 0 0,1 0 0 0 0,-1 1-1 0 0,0-1 1 0 0,0 0 0 0 0,0 0 0 0 0,1 1 0 0 0,-1-1 0 0 0,0 1 0 0 0,0-1 0 0 0,0 0-1 0 0,0 1 1 0 0,0 0 0 0 0,0-1 0 0 0,0 1 0 0 0,0 0 0 0 0,0-1 0 0 0,0 1-1 0 0,0 0 1 0 0,0 0 0 0 0,0 0 0 0 0,0 0 0 0 0,0 0 0 0 0,-1 0 0 0 0,1 0 0 0 0,0 0-1 0 0,0 0 1 0 0,0 1 0 0 0,0-1 0 0 0,0 0 0 0 0,0 1 0 0 0,0-1 0 0 0,0 1-1 0 0,0-1 1 0 0,0 1 0 0 0,1-1 0 0 0,-1 1 0 0 0,0 0 0 0 0,0-1 0 0 0,0 1 0 0 0,0 0-1 0 0,1 0 1 0 0,-1-1 0 0 0,0 1 0 0 0,1 0 0 0 0,-1 0 0 0 0,1 0 0 0 0,-1 2-1 0 0,-1 2 14 0 0,0 1-1 0 0,0-1 0 0 0,1 1 0 0 0,0 0 0 0 0,0-1 0 0 0,0 1 1 0 0,1 0-1 0 0,0 11 0 0 0,0 8 14 0 0,-3 66 114 0 0,4-77-129 0 0,0-1 0 0 0,1 1 0 0 0,1-1 0 0 0,7 24 0 0 0,132 301 252 0 0,-119-289-300 0 0,-14-28 18 0 0,1-1 1 0 0,0 0-1 0 0,21 29 1 0 0,-29-46 6 0 0,0-1 1 0 0,0 0 0 0 0,-1 0 0 0 0,1 0 0 0 0,1 0 0 0 0,-1 0 0 0 0,0 0 0 0 0,0-1-1 0 0,1 1 1 0 0,-1-1 0 0 0,1 1 0 0 0,-1-1 0 0 0,1 0 0 0 0,0 0 0 0 0,-1 0 0 0 0,1-1-1 0 0,0 1 1 0 0,0 0 0 0 0,3-1 0 0 0,-3 0 3 0 0,0 0-1 0 0,0-1 1 0 0,0 0 0 0 0,0 1-1 0 0,0-1 1 0 0,0 0 0 0 0,0 0-1 0 0,-1-1 1 0 0,1 1 0 0 0,0-1-1 0 0,-1 1 1 0 0,1-1 0 0 0,-1 0-1 0 0,0 0 1 0 0,1 0 0 0 0,-1 0-1 0 0,0 0 1 0 0,3-4 0 0 0,1-4-10 0 0,1 0 0 0 0,-1 1 0 0 0,-1-2 0 0 0,6-14 0 0 0,15-48 118 0 0,-14 39-14 0 0,10-40-28 0 0,17-107 1 0 0,-9 36-41 0 0,16-94 102 0 0,-17 81-66 0 0,23-97 258 0 0,-26 165-238 0 0,-5 23 73 0 0,-21 65-153 0 0,10-36 139 0 0,18-43 1 0 0,-27 79-131 0 0,0 0 0 0 0,0 0 0 0 0,0 0 0 0 0,1 0 0 0 0,-1 0 0 0 0,1 1-1 0 0,-1-1 1 0 0,1 0 0 0 0,0 1 0 0 0,-1 0 0 0 0,1-1 0 0 0,0 1 0 0 0,0 0 0 0 0,0 0-1 0 0,0 0 1 0 0,0 0 0 0 0,0 0 0 0 0,0 0 0 0 0,0 1 0 0 0,1-1 0 0 0,-1 1 0 0 0,0-1-1 0 0,0 1 1 0 0,0 0 0 0 0,1 0 0 0 0,-1 0 0 0 0,0 0 0 0 0,1 0 0 0 0,-1 1 0 0 0,0-1-1 0 0,0 1 1 0 0,0-1 0 0 0,0 1 0 0 0,1 0 0 0 0,-1 0 0 0 0,0 0 0 0 0,0 0 0 0 0,0 0-1 0 0,-1 0 1 0 0,1 0 0 0 0,0 1 0 0 0,0-1 0 0 0,-1 1 0 0 0,1 0 0 0 0,-1-1 0 0 0,1 1-1 0 0,-1 0 1 0 0,0 0 0 0 0,1 0 0 0 0,-1 0 0 0 0,1 3 0 0 0,13 41 77 0 0,-2 1 1 0 0,9 71-1 0 0,-7-33-46 0 0,16 104-99 0 0,17 75 121 0 0,-38-224-62 0 0,1-1 0 0 0,2 0 0 0 0,2-1 0 0 0,23 43 0 0 0,-29-64-14 0 0,2 0-1 0 0,0-1 0 0 0,0 0 1 0 0,27 26-1 0 0,-33-38 8 0 0,0 1 0 0 0,0-1 0 0 0,0-1 0 0 0,1 1 0 0 0,0-1 0 0 0,-1 0 0 0 0,13 5 0 0 0,-14-7 12 0 0,1 0 0 0 0,-1 0 0 0 0,0-1 0 0 0,0 1 0 0 0,1-1 0 0 0,-1 0 0 0 0,0 0-1 0 0,0 0 1 0 0,1-1 0 0 0,-1 1 0 0 0,0-1 0 0 0,0 0 0 0 0,6-2 0 0 0,-5 0-6 0 0,0 1 1 0 0,0-1 0 0 0,0 0-1 0 0,0 0 1 0 0,0-1 0 0 0,-1 0-1 0 0,1 0 1 0 0,-1 0 0 0 0,0 0-1 0 0,5-7 1 0 0,2-5 46 0 0,17-30 0 0 0,37-84 195 0 0,81-235-1 0 0,-59 97-178 0 0,-51 133-25 0 0,-17 60-12 0 0,39-100-1 0 0,-51 159-36 0 0,7-18-5 0 0,25-44 0 0 0,-33 68-9 0 0,1 0 0 0 0,-1 1 0 0 0,2 0 0 0 0,-1 0 0 0 0,1 1 0 0 0,0-1 0 0 0,1 2 0 0 0,16-12 0 0 0,-2 4-26 0 0,1 1 0 0 0,1 2 0 0 0,0 0-1 0 0,45-14 1 0 0,-58 23-27 0 0,1 0-1 0 0,0 0 1 0 0,0 1-1 0 0,0 1 1 0 0,0 0-1 0 0,0 1 1 0 0,0 0-1 0 0,0 1 1 0 0,0 1-1 0 0,0 0 1 0 0,-1 0-1 0 0,17 6 1 0 0,-18-3-190 0 0,0 0 1 0 0,0 1 0 0 0,-1 0-1 0 0,0 0 1 0 0,0 1-1 0 0,-1 0 1 0 0,1 1 0 0 0,-2 0-1 0 0,14 16 1 0 0,1 6-1371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09.462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87 187 8 0 0,'-5'-9'98'0'0,"0"0"0"0"0,0-1 0 0 0,1 1 0 0 0,-3-13-1 0 0,-6-13 1513 0 0,4 11-144 0 0,7 18-1102 0 0,-1 0 0 0 0,1 0 0 0 0,-1 0 0 0 0,0 1 0 0 0,-5-8 0 0 0,4 5 161 0 0,3 8-475 0 0,1-1 1 0 0,0 1-1 0 0,0-1 1 0 0,0 1-1 0 0,-1-1 1 0 0,1 1-1 0 0,0-1 1 0 0,-1 1-1 0 0,1-1 1 0 0,0 1-1 0 0,-1-1 1 0 0,1 1 0 0 0,0 0-1 0 0,-1-1 1 0 0,1 1-1 0 0,-1 0 1 0 0,1-1-1 0 0,-1 1 1 0 0,1 0-1 0 0,-1 0 1 0 0,1 0-1 0 0,-1-1 1 0 0,1 1-1 0 0,-1 0 1 0 0,1 0 0 0 0,-1 0-1 0 0,1 0 1 0 0,-1 0-1 0 0,0 0 1 0 0,0 12 533 0 0,2 8-170 0 0,1 0 1 0 0,1 1-1 0 0,0-1 1 0 0,11 33-1 0 0,-2-18 268 0 0,27 55-1 0 0,-39-88-664 0 0,1-1 0 0 0,-1 0 0 0 0,1 0-1 0 0,0 0 1 0 0,-1 0 0 0 0,1 1 0 0 0,0-1 0 0 0,0 0-1 0 0,0 0 1 0 0,-1-1 0 0 0,1 1 0 0 0,0 0-1 0 0,0 0 1 0 0,1 0 0 0 0,-1 0 0 0 0,0-1 0 0 0,0 1-1 0 0,0-1 1 0 0,2 2 0 0 0,-2-2-6 0 0,0 0 0 0 0,0 0 0 0 0,0-1 0 0 0,0 1 0 0 0,0 0 0 0 0,0 0 0 0 0,0 0 0 0 0,0-1 0 0 0,0 1 0 0 0,0-1 0 0 0,0 1 0 0 0,-1 0 0 0 0,1-1 0 0 0,0 1 0 0 0,0-1 0 0 0,0 0 0 0 0,-1 1 0 0 0,1-1 0 0 0,1-1 0 0 0,3-4 25 0 0,0-1 0 0 0,-1 0 1 0 0,0 0-1 0 0,6-13 0 0 0,-7 14-29 0 0,9-19 113 0 0,13-46 0 0 0,-17 48-32 0 0,-3 11-87 0 0,0 1 1 0 0,0 0-1 0 0,10-14 0 0 0,5-9 53 0 0,-19 32-55 0 0,0 0 0 0 0,-1 0 0 0 0,1 0 1 0 0,1 1-1 0 0,-1-1 0 0 0,0 0 0 0 0,0 0 0 0 0,1 1 0 0 0,-1-1 0 0 0,4-2 0 0 0,-3 3-3 0 0,1 0-1 0 0,-1 1 0 0 0,0-1 0 0 0,1 1 1 0 0,-1-1-1 0 0,1 1 0 0 0,-1 0 0 0 0,1 0 1 0 0,3 0-1 0 0,-4 1-86 0 0,1 0 0 0 0,-1-1 0 0 0,1 1 1 0 0,-1 0-1 0 0,0 1 0 0 0,0-1 0 0 0,1 0 1 0 0,-1 1-1 0 0,0-1 0 0 0,0 1 0 0 0,0 0 0 0 0,-1-1 1 0 0,1 1-1 0 0,0 0 0 0 0,-1 0 0 0 0,3 3 1 0 0,16 16-878 0 0,-18-20 866 0 0,0 0 1 0 0,-1-1 0 0 0,1 1 0 0 0,0 0 0 0 0,0-1 0 0 0,0 1 0 0 0,0-1 0 0 0,0 1 0 0 0,0-1 0 0 0,0 0 0 0 0,0 0 0 0 0,0 0 0 0 0,0 0 0 0 0,0 0-1 0 0,0 0 1 0 0,2-1 0 0 0,5-2-386 0 0,-1 1 0 0 0,12-6 0 0 0,-6 2-602 0 0,3-2-101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09.797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235 555 8 0 0,'-19'8'27'0'0,"-1"1"0"0"0,-22 14 0 0 0,2-2 323 0 0,33-17-186 0 0,-7 3 214 0 0,-22 8-1 0 0,33-14-239 0 0,-1 0 0 0 0,1 0 0 0 0,-1 0 0 0 0,1 0 0 0 0,-1-1 1 0 0,1 1-1 0 0,-1-1 0 0 0,0 0 0 0 0,1 0 0 0 0,-1 0 0 0 0,0-1 0 0 0,-4 0 0 0 0,8 0-102 0 0,0 1 1 0 0,-1 0 0 0 0,1 0 0 0 0,-1-1-1 0 0,1 1 1 0 0,0-1 0 0 0,-1 1 0 0 0,1 0 0 0 0,0-1-1 0 0,-1 1 1 0 0,1-1 0 0 0,0 1 0 0 0,0-1-1 0 0,-1 1 1 0 0,1 0 0 0 0,0-1 0 0 0,0 1-1 0 0,0-1 1 0 0,0 1 0 0 0,0-1 0 0 0,0 1-1 0 0,0-1 1 0 0,0 0 0 0 0,0-16 675 0 0,0 11-205 0 0,1-4-150 0 0,0 0 0 0 0,1 0 0 0 0,0 0 0 0 0,0 1 0 0 0,1-1-1 0 0,5-11 1 0 0,5-8 121 0 0,1 1-1 0 0,2 0 1 0 0,0 1-1 0 0,2 0 1 0 0,1 2-1 0 0,1 0 0 0 0,34-32 1 0 0,94-81-259 0 0,-91 87-186 0 0,-40 36-20 0 0,1 1 0 0 0,0 0 0 0 0,24-13 0 0 0,-27 18-44 0 0,-11 6-11 0 0,0 0 0 0 0,0 1 1 0 0,0 0-1 0 0,1 0 0 0 0,6-3 0 0 0,-10 5-3 0 0,0 0 0 0 0,-1 0-1 0 0,1 0 1 0 0,-1 0 0 0 0,1 0-1 0 0,0 0 1 0 0,-1 0 0 0 0,1 0-1 0 0,0 0 1 0 0,-1 0-1 0 0,1 0 1 0 0,0 0 0 0 0,-1 0-1 0 0,1 0 1 0 0,0 1 0 0 0,-1-1-1 0 0,1 0 1 0 0,-1 0 0 0 0,1 1-1 0 0,0-1 1 0 0,-1 0-1 0 0,1 1 1 0 0,-1-1 0 0 0,1 1-1 0 0,0 0 1 0 0,0 0-112 0 0,-1 1 0 0 0,1-1 0 0 0,0 0 0 0 0,0 1 0 0 0,-1-1-1 0 0,1 1 1 0 0,-1-1 0 0 0,1 1 0 0 0,-1-1 0 0 0,0 3 0 0 0,1 2-405 0 0,-1-1 0 0 0,0 1 0 0 0,0 0 0 0 0,-1 7 0 0 0,-3-3-74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2T19:19:10.413"/>
    </inkml:context>
    <inkml:brush xml:id="br0">
      <inkml:brushProperty name="width" value="0.05" units="cm"/>
      <inkml:brushProperty name="height" value="0.05" units="cm"/>
      <inkml:brushProperty name="color" value="#D9D9D9"/>
    </inkml:brush>
  </inkml:definitions>
  <inkml:trace contextRef="#ctx0" brushRef="#br0">0 121 8 0 0,'5'-30'822'0'0,"-4"30"-474"0"0,0 0 0 0 0,0 0 0 0 0,0 0 0 0 0,1 0 0 0 0,-1 0 0 0 0,0 1 0 0 0,0-1 0 0 0,0 0 0 0 0,0 1 1 0 0,0-1-1 0 0,2 2 0 0 0,-2-2 46 0 0,12 9 1282 0 0,-1 1 1 0 0,20 21-1 0 0,-19-17-1050 0 0,18 14 1 0 0,173 154 2689 0 0,-109-78-3000 0 0,-52-54-209 0 0,13 7-72 0 0,-55-55-78 0 0,1-1-1 0 0,0 1 1 0 0,0-1 0 0 0,0 1 0 0 0,0-1 0 0 0,0 0 0 0 0,0 1 0 0 0,0-1 0 0 0,0 0 0 0 0,1-1 0 0 0,-1 1-1 0 0,0 0 1 0 0,0-1 0 0 0,1 1 0 0 0,-1-1 0 0 0,1 1 0 0 0,-1-1 0 0 0,3 0 0 0 0,-4 0 3 0 0,-1 0 1 0 0,1-1-1 0 0,-1 1 1 0 0,1 0-1 0 0,-1 0 1 0 0,1 0 0 0 0,-1-1-1 0 0,0 1 1 0 0,1 0-1 0 0,-1-1 1 0 0,1 1-1 0 0,-1 0 1 0 0,0-1-1 0 0,1 1 1 0 0,-1 0-1 0 0,0-1 1 0 0,1 1-1 0 0,-1-1 1 0 0,0 1 0 0 0,0-1-1 0 0,1 1 1 0 0,-1-1-1 0 0,0 1 1 0 0,0-1-1 0 0,0 1 1 0 0,0-1-1 0 0,1 1 1 0 0,-1-1-1 0 0,0 1 1 0 0,0-1-1 0 0,0 1 1 0 0,0-1-1 0 0,0-23-1010 0 0,-1 16 693 0 0,1-11 48 0 0,-2 1-1 0 0,-1-1 1 0 0,0 1 0 0 0,-1 0 0 0 0,-1 0 0 0 0,-7-18-1 0 0,-47-93 82 0 0,30 68 172 0 0,-16-18 99 0 0,30 55-62 0 0,-3-4 66 0 0,-8-13 224 0 0,24 37-157 0 0,0 0 1 0 0,0 0-1 0 0,1 0 0 0 0,-1 0 0 0 0,1 0 0 0 0,0 0 1 0 0,1-1-1 0 0,-2-7 0 0 0,15 12 727 0 0,-6 3-621 0 0,-1 0-1 0 0,0 0 0 0 0,0 1 0 0 0,-1 0 0 0 0,9 6 1 0 0,-10-7-159 0 0,41 37 569 0 0,-2-2 17 0 0,23 16-262 0 0,-3 4 1 0 0,-1 2-1 0 0,66 84 0 0 0,-100-109-827 0 0,-2 2 0 0 0,-2 0-1 0 0,37 75 1 0 0,-40-56-4824 0 0,-21-56 5232 0 0,0 0 0 0 0,0 0 0 0 0,0 1 0 0 0,1-1 0 0 0,-1 0 0 0 0,0 0 0 0 0,0 0 0 0 0,0 0 0 0 0,0 0 0 0 0,0 0 1 0 0,0 1-1 0 0,0-1 0 0 0,0 0 0 0 0,0 0 0 0 0,0 0 0 0 0,0 0 0 0 0,0 0 0 0 0,0 1 0 0 0,0-1 0 0 0,0 0 0 0 0,0 0 0 0 0,0 0 0 0 0,0 0 0 0 0,0 0 0 0 0,0 0 0 0 0,0 1 1 0 0,0-1-1 0 0,0 0 0 0 0,-1 0 0 0 0,1 0 0 0 0,0 0 0 0 0,0 0 0 0 0,0 0 0 0 0,0 1 0 0 0,0-1 0 0 0,0 0 0 0 0,0 0 0 0 0,0 0 0 0 0,-1 0 0 0 0,1 0 0 0 0,0 0 0 0 0,0 0 0 0 0,0 0 1 0 0,0 0-1 0 0,0 0 0 0 0,0 0 0 0 0,-1 0 0 0 0,1 0 0 0 0,0 0 0 0 0,0 0 0 0 0,0 0 0 0 0,0 0 0 0 0,0 0 0 0 0,-1 0 0 0 0,1 0 0 0 0,0 0 0 0 0,0 0 0 0 0,0 0 0 0 0,0 0 0 0 0,-5 0-482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1:13.298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4414.21387"/>
      <inkml:brushProperty name="anchorY" value="-84599.59375"/>
      <inkml:brushProperty name="scaleFactor" value="0.5"/>
    </inkml:brush>
  </inkml:definitions>
  <inkml:trace contextRef="#ctx0" brushRef="#br0">7 1 512 0 0,'0'0'0'0'0,"1"8"512"0"0,0 12 28 0 0,-1 5-764 0 0,0 4-172 0 0,-1 2 387 0 0,-1 1 77 0 0,-1-2-136 0 0,1-2 144 0 0,2-3 17 0 0,0-3-23 0 0,2-1 96 0 0,1-1 68 0 0,-1-3-100 0 0,2-1 113 0 0,0 0-108 0 0,1 0-15 0 0,1-1-166 0 0,1 2 70 0 0,3-2-69 0 0,0 1 42 0 0,1 0-78 0 0,0-1-80 0 0,1 1-550 0 0,-1 1 363 0 0,-2-1-414 0 0,-1-2 725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28.334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77172.26563"/>
      <inkml:brushProperty name="anchorY" value="-229218.625"/>
      <inkml:brushProperty name="scaleFactor" value="0.5"/>
    </inkml:brush>
  </inkml:definitions>
  <inkml:trace contextRef="#ctx0" brushRef="#br0">1685 781 512 0 0,'-3'3'3538'0'0,"3"6"-2648"0"0,-1 7 777 0 0,1 4-1403 0 0,0 3 675 0 0,-1-1-655 0 0,-1-2 376 0 0,0-2-311 0 0,1-4-147 0 0,2-3-148 0 0,2-3 142 0 0,0-4-238 0 0,2-3 235 0 0,1-5-82 0 0,0-3-39 0 0,2-3-132 0 0,-1-3 173 0 0,1-1-238 0 0,-1 0 415 0 0,27-27 4095 0 0,-34 43-4199 0 0,0 0-120 0 0,-2 0 100 0 0,-1 1-153 0 0,0-2 183 0 0,0 1-121 0 0,0 0-8 0 0,-1-1-62 0 0,0 0 59 0 0,0 0-41 0 0,1-2 114 0 0,0 0-60 0 0,0 0 5 0 0,1 0-28 0 0,-1-2 72 0 0,2 1-70 0 0,-1-1 106 0 0,-2-2-48 0 0,1-1-12 0 0,0-1-22 0 0,-1 0 98 0 0,0 0-78 0 0,0 0 157 0 0,-1 1-81 0 0,-1-1-54 0 0,-1 1-66 0 0,0-1 133 0 0,-1 2-130 0 0,1-1 209 0 0,-1 0-107 0 0,-1 1-65 0 0,-1 1 14 0 0,1 1-13 0 0,-2 1-1 0 0,0 1-9 0 0,0 0-17 0 0,0 1 5 0 0,0 0-87 0 0,1 1 145 0 0,-1-1-139 0 0,0-1 211 0 0,-1 0-117 0 0,0 1-44 0 0,0-1-87 0 0,2 0 83 0 0,1 1-80 0 0,1 1 135 0 0,1 0-30 0 0,-1-1-14 0 0,0 1-56 0 0,0-1 107 0 0,-2-1-119 0 0,1 1 84 0 0,0-2 2 0 0,0 1-48 0 0,1-3-85 0 0,-1-1 182 0 0,0-2-201 0 0,-1-2 241 0 0,0-1-90 0 0,-2-1-72 0 0,1 0-2 0 0,0-1 97 0 0,-1 0-118 0 0,2 0 142 0 0,-1 1-51 0 0,-1 0-48 0 0,0 1 17 0 0,0 2 57 0 0,0 1-76 0 0,0 0 82 0 0,0 3-24 0 0,0 1-38 0 0,-1 1-34 0 0,1 0 90 0 0,-1 0-104 0 0,0-1 182 0 0,1-1-82 0 0,-1 0-7 0 0,1-2-106 0 0,-1 1 102 0 0,-1-2-94 0 0,-1 0 130 0 0,0 0-47 0 0,0-1-48 0 0,0-1 27 0 0,0-1-22 0 0,0 0 14 0 0,-2-1-14 0 0,1-1 14 0 0,-1 1 23 0 0,0 1-108 0 0,0 0 98 0 0,1 1-90 0 0,0 1 129 0 0,1 1-37 0 0,1 0-33 0 0,0 1-24 0 0,1 0 51 0 0,-1 0-56 0 0,0 0 111 0 0,0 1-60 0 0,1 0-35 0 0,-1 0-7 0 0,0 1 26 0 0,0 0-30 0 0,0-1 84 0 0,-2-1-33 0 0,0 1-24 0 0,-1-1 10 0 0,-1 0-16 0 0,0-2 22 0 0,0 1 12 0 0,0-3-21 0 0,0 1-2 0 0,0-2-55 0 0,0 1 70 0 0,1-1-62 0 0,0-1 104 0 0,2 0-30 0 0,0 1-26 0 0,1 0-16 0 0,2-1 11 0 0,-1 2-16 0 0,2 0 42 0 0,1 0-31 0 0,1 2 11 0 0,1 0-106 0 0,0 0 104 0 0,0 1-82 0 0,0 0 164 0 0,1 0-66 0 0,-1 1-30 0 0,1 1-25 0 0,-1 0 41 0 0,0 0-35 0 0,0 2 48 0 0,1 0-23 0 0,0-1-29 0 0,0 1 10 0 0,-1-1 31 0 0,1 1-38 0 0,-1 0 22 0 0,-1-1 22 0 0,1 1-35 0 0,-2-1 2 0 0,1-1 0 0 0,-1 0-12 0 0,1 0 13 0 0,0 0-4 0 0,-1 0 19 0 0,2 0-70 0 0,-1 1 96 0 0,0-1-86 0 0,1 0 110 0 0,-1 0-51 0 0,0 0-20 0 0,1-1-19 0 0,0 0 48 0 0,-1 0-35 0 0,1 1 21 0 0,0 1 13 0 0,1 0-31 0 0,-1 1 0 0 0,2 0 9 0 0,-1 1-32 0 0,1 1 65 0 0,0 0-30 0 0,0 1 12 0 0,1 0-77 0 0,-2 0 87 0 0,1 0-76 0 0,2 1 116 0 0,-1 0-43 0 0,1 1-30 0 0,0-1 21 0 0,1 1-19 0 0,1-1 5 0 0,-1 0-2 0 0,1-1-10 0 0,0 0-6 0 0,-1 0 30 0 0,0 0-20 0 0,1 0 17 0 0,-1 0 5 0 0,1 0-11 0 0,-1 0 23 0 0,1 0-100 0 0,0 1 95 0 0,1 0-88 0 0,-1 2 137 0 0,0 1-40 0 0,0 2-12 0 0,1 2-58 0 0,1 2 53 0 0,0 1-39 0 0,1 1 76 0 0,2 2-31 0 0,-1 0-15 0 0,1 1-22 0 0,0 1 22 0 0,0 0-18 0 0,0 1 24 0 0,0 0 22 0 0,-1 0-34 0 0,1 0-7 0 0,1-1 20 0 0,-2 1-26 0 0,2-1 17 0 0,-2-1 13 0 0,0 0-13 0 0,0 0-78 0 0,-1 0 115 0 0,1 1-113 0 0,0 0 165 0 0,0 0-38 0 0,0 1-40 0 0,1 1-58 0 0,-1 1 60 0 0,0 0-79 0 0,0 1 87 0 0,-1 0 2 0 0,1 2-18 0 0,1 1 0 0 0,-1 0 19 0 0,0 1-34 0 0,1 1 0 0 0,0 1 9 0 0,0-1 5 0 0,-1 0-11 0 0,1 0 14 0 0,0 1-14 0 0,0-1 23 0 0,1 0-25 0 0,0 0 17 0 0,0 0-5 0 0,0 1 10 0 0,0-1-2 0 0,-1 1-27 0 0,0 0 26 0 0,0 0-8 0 0,-1 0-8 0 0,0 0 4 0 0,0 0-21 0 0,0 1 6 0 0,-1 0 6 0 0,-1 2-2 0 0,1 1-37 0 0,1 3 77 0 0,0 1-71 0 0,0 1 107 0 0,1 1-41 0 0,0 1-12 0 0,-1 2-78 0 0,0 0 76 0 0,0 2-75 0 0,0 2 152 0 0,0 1-81 0 0,0 0-8 0 0,-1 3-22 0 0,2 1 11 0 0,0 2 3 0 0,-1 3 8 0 0,1 0-1 0 0,1 1 1 0 0,-1 2 0 0 0,1 2 18 0 0,-1 1-23 0 0,1 2 8 0 0,-1 1-3 0 0,1 1 0 0 0,1 3 0 0 0,0 3 0 0 0,2 1 0 0 0,1 2 0 0 0,0 1 0 0 0,1 1 0 0 0,0 0 9 0 0,-1 1-12 0 0,0 0 14 0 0,-1 0 5 0 0,2-1-11 0 0,-2-2-5 0 0,0 0-26 0 0,0 0 34 0 0,-1 2-40 0 0,-1 3 68 0 0,-1 1-39 0 0,-1 3 4 0 0,0 4-55 0 0,-1 1 70 0 0,-1 3-52 0 0,0 2 109 0 0,-1 2-86 0 0,1 2-9 0 0,0 2 41 0 0,1 1-44 0 0,-1 1 50 0 0,1 1 23 0 0,1 1-33 0 0,0-1 22 0 0,0-1-81 0 0,0 1 60 0 0,1-1-59 0 0,1-1 54 0 0,0-1 12 0 0,1-2-3 0 0,-1-3-71 0 0,1-3 115 0 0,0 1-121 0 0,0-1 149 0 0,0 1-82 0 0,-1 1-47 0 0,0 3 53 0 0,0 2-12 0 0,-1 3 21 0 0,0 3-13 0 0,-1 2 25 0 0,0 0-45 0 0,1 1-6 0 0,-1 1 38 0 0,0 1-50 0 0,0 2 62 0 0,1 1-28 0 0,1 1 0 0 0,1 0-18 0 0,1 2 14 0 0,0-2-14 0 0,1 0 12 0 0,0-3 6 0 0,-1-3-10 0 0,-1-1-25 0 0,-2-1 35 0 0,1-1-31 0 0,-3 2 47 0 0,1-1-4 0 0,0 2-25 0 0,-1 1-28 0 0,0 2 53 0 0,-1 3-38 0 0,0 1 78 0 0,-1-1-49 0 0,1 1-11 0 0,1-1-24 0 0,-1 1 32 0 0,2 0-31 0 0,0 0 66 0 0,-1-2-28 0 0,0-5 10 0 0,0-3-29 0 0,-1-4 8 0 0,-1-2-4 0 0,1 0-9 0 0,2-1 11 0 0,0 3-31 0 0,2 3 28 0 0,-1 5 46 0 0,0 6-60 0 0,-1 5 31 0 0,-2 3 10 0 0,-2 4-33 0 0,0 2-64 0 0,0 3 121 0 0,0 2-125 0 0,1-1 142 0 0,0 0-23 0 0,1-2-56 0 0,-1-2-26 0 0,0-5 89 0 0,0-4-106 0 0,1-5 71 0 0,0-7-2 0 0,0-5-29 0 0,0-4-17 0 0,0-3 51 0 0,-1 1-55 0 0,0 2 82 0 0,0 1-51 0 0,0 1-2 0 0,0 6-7 0 0,-1 2 27 0 0,0 4-18 0 0,0 2 71 0 0,1 2-47 0 0,-1 5-20 0 0,2 4 6 0 0,0 4-5 0 0,2 3 0 0 0,-1 2 0 0 0,1-2 0 0 0,0-2 0 0 0,-1-3 0 0 0,-1-4 28 0 0,0-1-27 0 0,-2-1-9 0 0,1-2 31 0 0,-1 0-30 0 0,0 1 1 0 0,0 1 46 0 0,1 1-62 0 0,0 1 58 0 0,0 1-17 0 0,1-2-23 0 0,1 2-39 0 0,0 2 57 0 0,-1 1-40 0 0,1 1 41 0 0,0-1 8 0 0,-1-3-30 0 0,1-2-36 0 0,-1 0 57 0 0,1 0-40 0 0,0 1 88 0 0,-1 2-34 0 0,0 3-6 0 0,-3 7-107 0 0,0 6 122 0 0,-1 7-107 0 0,-1 7 180 0 0,1 3-70 0 0,-1 3-29 0 0,0 2-24 0 0,0-2 21 0 0,0-2-30 0 0,0-6 46 0 0,1-8-13 0 0,0-8-14 0 0,-1-6-59 0 0,0-2 80 0 0,1-1-64 0 0,-1 2 75 0 0,-1 3-30 0 0,2 2 1 0 0,0 3 1 0 0,2 4-20 0 0,0 4 25 0 0,1 5 38 0 0,2 2-48 0 0,0 2 17 0 0,2-1-33 0 0,0-2-1 0 0,0-3 26 0 0,0-4 47 0 0,0-6-21 0 0,-1-2-18 0 0,0-2-12 0 0,0 3 2 0 0,0 2-12 0 0,0 3-17 0 0,0 3 33 0 0,1 2-11 0 0,1 5-43 0 0,2 5 70 0 0,0 2-70 0 0,1 1 115 0 0,0-2-61 0 0,-1-5-7 0 0,-1-5-33 0 0,1-5 53 0 0,-2-4-38 0 0,0-1 50 0 0,-1 0-4 0 0,0 0-25 0 0,0 4-38 0 0,0 4 47 0 0,0 4-64 0 0,1 4 103 0 0,1 2-68 0 0,1 1 13 0 0,1 1-12 0 0,-1-2-8 0 0,0-5 38 0 0,0-6 54 0 0,0-7-50 0 0,-2-6 0 0 0,0-5-46 0 0,0-1 39 0 0,-1 0-43 0 0,2 0 59 0 0,-1 2-9 0 0,0 1 5 0 0,1 3-36 0 0,0 2 29 0 0,1 3-39 0 0,1 3 2 0 0,1-1 26 0 0,-1 0 0 0 0,1-2-7 0 0,0-4 12 0 0,-1-4-22 0 0,1-3 16 0 0,0-6 4 0 0,-1-4 8 0 0,0-2-57 0 0,-1-2 54 0 0,0 1-65 0 0,0 0 94 0 0,1 2-29 0 0,-1 2-8 0 0,2 1-50 0 0,-1 1 60 0 0,2 2-69 0 0,0 3 86 0 0,2 0-34 0 0,-1 2 2 0 0,0-1 38 0 0,0 1-39 0 0,-1-3 50 0 0,1-4-51 0 0,-2-5 15 0 0,1-4-14 0 0,-1-3-17 0 0,-1 0 33 0 0,0 0-30 0 0,-1 3 38 0 0,-1 0-11 0 0,0 2-15 0 0,0 2-31 0 0,2 1 72 0 0,1 2-70 0 0,0 2 60 0 0,2 0-8 0 0,0 1-25 0 0,1 0-75 0 0,-1-1 104 0 0,0-2-101 0 0,-1-2 170 0 0,0-7-86 0 0,0-5-7 0 0,0-4-4 0 0,-1-4 6 0 0,0-1-3 0 0,0-2 48 0 0,0-1-42 0 0,-1-2 15 0 0,1 1-88 0 0,0-1 89 0 0,-1 1-67 0 0,1 1 112 0 0,0-1-50 0 0,-1 0-46 0 0,1 0 15 0 0,0 1 47 0 0,-1 0-44 0 0,1 1 44 0 0,0 0-3 0 0,-1 0-35 0 0,1 0-17 0 0,0 0 40 0 0,0-2-51 0 0,1 0 52 0 0,-2-1 13 0 0,1-4-12 0 0,-1-3-50 0 0,0-3 43 0 0,-1-2-53 0 0,1-3 79 0 0,-2-1-42 0 0,1 0 6 0 0,-2-1-48 0 0,1 0 50 0 0,0 0-36 0 0,-1-1 104 0 0,0-2-48 0 0,0-1-28 0 0,-1 0 2 0 0,2-1-33 0 0,-1-1 26 0 0,0 1 9 0 0,0-2 6 0 0,0-1 10 0 0,0-1-29 0 0,-1-1 18 0 0,1-1-15 0 0,1 0 12 0 0,0-1 16 0 0,0 0-14 0 0,-1 2-79 0 0,1 2 107 0 0,-2 0-92 0 0,0 2 131 0 0,-1 0-29 0 0,1 0-62 0 0,0-1 42 0 0,-1-2 2 0 0,0-2-12 0 0,-1-2-14 0 0,1-3 5 0 0,-1-3 6 0 0,1-2-67 0 0,-2-2 75 0 0,1-2-81 0 0,-1-2 145 0 0,-1-2-70 0 0,2-2 6 0 0,-1-3-63 0 0,-1 0 43 0 0,1-1-45 0 0,0-2 115 0 0,1 1-81 0 0,-1-3 10 0 0,1-1 8 0 0,-1-1-24 0 0,0 0 44 0 0,0 0-4 0 0,0 0-16 0 0,-1-1 7 0 0,0-1-50 0 0,1 0 61 0 0,-1 0-49 0 0,1 1 52 0 0,0-1-5 0 0,0-1-44 0 0,0 0-22 0 0,1-1 59 0 0,0-2-68 0 0,-1-1 106 0 0,0-2-40 0 0,1-2-5 0 0,-1-1-23 0 0,1-3 24 0 0,0-3-38 0 0,0-1 67 0 0,0-3-48 0 0,0-1-12 0 0,-1-3-52 0 0,2-2 68 0 0,-1-1-43 0 0,1 0 98 0 0,0-2-64 0 0,0-2-43 0 0,1 0 32 0 0,0-3 32 0 0,1-1-20 0 0,0 0 28 0 0,2-2 30 0 0,-1 0-72 0 0,1 1 4 0 0,0 0 81 0 0,-1 1-102 0 0,0 1 81 0 0,1 0-16 0 0,-1 1-23 0 0,0 0 28 0 0,0 1-29 0 0,0 0 18 0 0,0 0-14 0 0,1 1-16 0 0,-1-1 5 0 0,0-1 16 0 0,0 0-6 0 0,0-2 12 0 0,0-2 7 0 0,1 1-10 0 0,-1-2 3 0 0,0 0-29 0 0,2-1 27 0 0,-1 0-29 0 0,1-2 28 0 0,1-2 10 0 0,-1 0 6 0 0,0 0-64 0 0,0-1 47 0 0,0 1-45 0 0,0-1 96 0 0,0 0-19 0 0,0 0-27 0 0,-1 1-64 0 0,3-1 82 0 0,-1 0-94 0 0,2 0 148 0 0,1-1-80 0 0,-1-1-1 0 0,2-1-25 0 0,0-1 13 0 0,2-1 3 0 0,1 0 27 0 0,1-1 2 0 0,0 1-17 0 0,1 0-68 0 0,-1-2 84 0 0,1 0-76 0 0,0-1 135 0 0,0 2-76 0 0,-1-1-21 0 0,0 2 18 0 0,-1 0-28 0 0,0 1 35 0 0,0 1 45 0 0,0 1-40 0 0,0 1 16 0 0,0 0-60 0 0,1 2 44 0 0,0-1-25 0 0,0 2 43 0 0,0 1-20 0 0,1 0-21 0 0,-2 0 16 0 0,1 0 13 0 0,0-1 4 0 0,1-1 1 0 0,0 0 10 0 0,2-1-30 0 0,0-1-94 0 0,1-1 147 0 0,0-1-152 0 0,1-2 187 0 0,0-1-64 0 0,1-2-25 0 0,0-1-43 0 0,2-2 56 0 0,0 0-69 0 0,1 0 124 0 0,1-1-74 0 0,0 0-3 0 0,1 1-44 0 0,0-1 19 0 0,1 0 0 0 0,-1 2 27 0 0,1 0-72 0 0,-2 1-6 0 0,-1 2-94 0 0,0 1-25 0 0,-1 1 10 0 0,-2-1-196 0 0,1 1-29 0 0,0 0-60 0 0,-2-1-2132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34.595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79221.92188"/>
      <inkml:brushProperty name="anchorY" value="-265459.46875"/>
      <inkml:brushProperty name="scaleFactor" value="0.5"/>
    </inkml:brush>
  </inkml:definitions>
  <inkml:trace contextRef="#ctx0" brushRef="#br0">30 1 512 0 0,'-30'52'10772'0'0,"36"-49"-10200"0"0,2-3-28 0 0,2-1 127 0 0,2 0-312 0 0,2-3 327 0 0,1 1-224 0 0,0-1-63 0 0,2 1-121 0 0,-1 1 200 0 0,2 0-314 0 0,-1 0 403 0 0,1 1-217 0 0,1 2-40 0 0,0 2-57 0 0,1 2 80 0 0,0 3-171 0 0,1 4 171 0 0,1 1-129 0 0,-1 3-54 0 0,0 2-41 0 0,0 1 59 0 0,0 0-117 0 0,1 4 146 0 0,0-1-64 0 0,1 2-25 0 0,0 0-26 0 0,1 0 69 0 0,2-1-109 0 0,1-1 202 0 0,1-3-134 0 0,1-1 7 0 0,2-3-46 0 0,1 0 26 0 0,2-1-21 0 0,1 0 33 0 0,1 0-27 0 0,1 1-29 0 0,1 2-48 0 0,0 0 95 0 0,-1 2-97 0 0,0 1 133 0 0,-1 0-57 0 0,-1 1-37 0 0,-1 1-32 0 0,0 1 32 0 0,0-1-51 0 0,-2 2 99 0 0,1 0-68 0 0,-2 2 24 0 0,0 1-72 0 0,0 3 66 0 0,-1 0-50 0 0,1 2 79 0 0,1-1-22 0 0,1 0-47 0 0,2-1-12 0 0,1-1 84 0 0,2-1-103 0 0,1-1 155 0 0,1-2-73 0 0,1-1-41 0 0,1-1 6 0 0,1-2 50 0 0,2-1-56 0 0,0-1 76 0 0,2-2-13 0 0,-1 0-50 0 0,0-1 7 0 0,1 1 24 0 0,0 0-48 0 0,0 1 44 0 0,-1-1-14 0 0,0 0-24 0 0,0 1-2 0 0,-1 1 56 0 0,1 2-74 0 0,-1 0 80 0 0,-2 2-43 0 0,-1 0-33 0 0,-1 0-17 0 0,0 1 75 0 0,1 0-80 0 0,-1 1 100 0 0,0 1-28 0 0,1-1-28 0 0,-1 0-54 0 0,2 0 107 0 0,0-1-111 0 0,1 0 91 0 0,0 0-9 0 0,0-1-52 0 0,1 1-20 0 0,0-1 88 0 0,2 1-86 0 0,-1-1 121 0 0,0-1-25 0 0,1 0-45 0 0,0-1-30 0 0,0-1 24 0 0,1 1-21 0 0,0-1 71 0 0,1-1-48 0 0,-1 0 7 0 0,2-1-66 0 0,0-1 46 0 0,0 2-37 0 0,2-1 103 0 0,2-1-66 0 0,0 0-5 0 0,3 1 3 0 0,0 0-13 0 0,1 0 11 0 0,0 2 53 0 0,0 0-34 0 0,-1 1-14 0 0,-2 0-42 0 0,-1 0 75 0 0,0 1-62 0 0,-2 0 103 0 0,-1 1-48 0 0,0 1-38 0 0,-1 0 13 0 0,0 1-8 0 0,-1-1 0 0 0,0 0 56 0 0,-1-2-44 0 0,0-1-12 0 0,0-1 51 0 0,1 0-65 0 0,0-2 68 0 0,2-1-49 0 0,0-2-22 0 0,0-1-3 0 0,0-2 34 0 0,0-1 17 0 0,-1-1 6 0 0,2 0 2 0 0,-1-1 1 0 0,1-1-37 0 0,-1 1 1 0 0,0 0 16 0 0,-1 3-35 0 0,-2 0 58 0 0,-1 0-18 0 0,-2 1-2 0 0,-2 1-45 0 0,0 0 50 0 0,0 3-36 0 0,-1 0 20 0 0,1 1 42 0 0,0 3-41 0 0,0 1-41 0 0,0 2 68 0 0,0 2-89 0 0,0 0 110 0 0,0-1-33 0 0,-1-1 3 0 0,-1 0-54 0 0,1-2 43 0 0,0 0-25 0 0,1-1 34 0 0,1-1-9 0 0,1-1-24 0 0,1-1-1 0 0,1-1 17 0 0,1-2-16 0 0,1 0 42 0 0,0-1-11 0 0,-1-1 14 0 0,0-1-95 0 0,-1 1 102 0 0,0 0-100 0 0,-2-1 122 0 0,-2 2-26 0 0,0 0-45 0 0,-2 1 8 0 0,0 1 31 0 0,-1 0-48 0 0,-1 1 24 0 0,0 0 21 0 0,0 1-44 0 0,0 0 14 0 0,-1 2 60 0 0,-1 1-83 0 0,0 0 92 0 0,-1 0-27 0 0,1 0-19 0 0,0 0-1 0 0,0 1-11 0 0,0-1 1 0 0,-1 1-20 0 0,-1 0 15 0 0,0 1 14 0 0,1 0-70 0 0,0-1 96 0 0,0-1-96 0 0,1 1 122 0 0,0-2-63 0 0,-1-1-16 0 0,0-1-13 0 0,1-1 29 0 0,0-1-20 0 0,0 1 62 0 0,2 0-26 0 0,-1-1-27 0 0,2 1-19 0 0,0-1 31 0 0,0 1-31 0 0,2 0 47 0 0,-1 2-4 0 0,1 1-25 0 0,0 0 0 0 0,-1 1 45 0 0,-1 0-62 0 0,0 1 59 0 0,-1 0-9 0 0,0 0 12 0 0,0 0-58 0 0,0 1 56 0 0,1 1-57 0 0,1-1 26 0 0,-1 1 1 0 0,2 0-20 0 0,-1-1-31 0 0,0 1 36 0 0,1-1-31 0 0,0 0 111 0 0,-1-1-69 0 0,-1 0-3 0 0,-2 0-15 0 0,-1 0 19 0 0,1 0-17 0 0,0-1 24 0 0,0 0 21 0 0,0 0-23 0 0,1 0-48 0 0,0-1 61 0 0,-1 1-59 0 0,0 0 45 0 0,-1 1 15 0 0,0-1-60 0 0,0-1-8 0 0,-1-1 103 0 0,0-1-118 0 0,-1-1 123 0 0,-1-1-26 0 0,0 0-10 0 0,0-1-59 0 0,0 0 26 0 0,-1-2-41 0 0,0 1 85 0 0,-2-1-35 0 0,1 0 4 0 0,-2 1-17 0 0,1-1 3 0 0,-2 1-2 0 0,1 1 38 0 0,-1 0 16 0 0,0 0 17 0 0,1 1-151 0 0,-1 0 111 0 0,0 0-97 0 0,1 0 166 0 0,-2-1-94 0 0,1-1-5 0 0,0-1 4 0 0,-2 0-5 0 0,0-2 28 0 0,0 0-17 0 0,-1-1 34 0 0,-1 0-9 0 0,0 1-80 0 0,0 0 62 0 0,0 0-70 0 0,0-1 112 0 0,-2 0-52 0 0,-1 1-10 0 0,1-2 44 0 0,0 0-53 0 0,0 0 72 0 0,1-1-67 0 0,0 1 39 0 0,-1-1-2 0 0,0-1-47 0 0,1 1 24 0 0,-1-2-28 0 0,-1 1 72 0 0,0 0-31 0 0,-1-1 3 0 0,0-1-8 0 0,-1 0 11 0 0,-1 0-14 0 0,0 1-33 0 0,-1-1 56 0 0,-1 0-19 0 0,1-1-21 0 0,-2 2 27 0 0,-1 0-28 0 0,1 1 54 0 0,-2 1-53 0 0,2 1 36 0 0,-2 0-20 0 0,1 2-4 0 0,-2 0 29 0 0,1 0-27 0 0,-1 1 36 0 0,-1 0-28 0 0,1 0-20 0 0,-2 1 25 0 0,0 0-38 0 0,0 0 77 0 0,-1 0-42 0 0,-1 0 24 0 0,1 0-52 0 0,-1 0 33 0 0,-1 0-21 0 0,0-1 43 0 0,0 0-22 0 0,-1 1-29 0 0,1 0 28 0 0,-1 1-20 0 0,1 2 24 0 0,-1 0 21 0 0,0-1-23 0 0,1 2 37 0 0,-1 2-21 0 0,0 0-30 0 0,0 1 47 0 0,0 1-63 0 0,-1 1 0 0 0,-1 0-11 0 0,1 1 66 0 0,0 1-11 0 0,0 1 16 0 0,0 2-29 0 0,-1 1 18 0 0,-1 0-25 0 0,0 2-21 0 0,0 0 33 0 0,1 2-40 0 0,0 1 58 0 0,0 0-54 0 0,0 1 8 0 0,-1 2 44 0 0,-1 1-61 0 0,0 2 76 0 0,0 3-98 0 0,0 1 48 0 0,0 1-15 0 0,1 1-36 0 0,0 1 68 0 0,0 2-60 0 0,0 0 122 0 0,0 0-81 0 0,1 1 9 0 0,-1 0-39 0 0,0 1 37 0 0,-1 1-24 0 0,0 2 92 0 0,-1 0-45 0 0,-1 1-10 0 0,-1-1-42 0 0,1 1 19 0 0,-2 1-28 0 0,0 0 44 0 0,-1 1-32 0 0,-1 0 1 0 0,1 4 29 0 0,-1 3-38 0 0,0 2 68 0 0,-1 4-30 0 0,1 2 2 0 0,1 2-26 0 0,-1 4-13 0 0,1 2 20 0 0,0 1-7 0 0,0 1 30 0 0,0 0-36 0 0,0-1 21 0 0,1 0-16 0 0,0 0 23 0 0,0-1-16 0 0,1 0 15 0 0,0-2-23 0 0,2-2-12 0 0,1 0 12 0 0,0-1-15 0 0,1 1 23 0 0,1 1 3 0 0,0 1-10 0 0,0 0 5 0 0,0 2-12 0 0,-1 0-6 0 0,0 1 2 0 0,0 2 35 0 0,0 0-10 0 0,-1 2 5 0 0,-1 2 0 0 0,0 3-19 0 0,-1 3 6 0 0,0 4-3 0 0,-1 3 0 0 0,-1 3 9 0 0,0 2-58 0 0,-1 2 63 0 0,0 2-48 0 0,0 2 51 0 0,0 0 23 0 0,0 1-33 0 0,1 2-15 0 0,0 1 4 0 0,-1 1-23 0 0,0-1 34 0 0,1-2-21 0 0,-1-3 8 0 0,-1-3 7 0 0,0-1 7 0 0,-1-4-1 0 0,1 0-9 0 0,0 0 13 0 0,1-2-14 0 0,1 1 33 0 0,1 1-20 0 0,0 2 8 0 0,0 3-49 0 0,0 1 32 0 0,0 0-11 0 0,0 0 30 0 0,1-1-18 0 0,0 2 8 0 0,1 0-2 0 0,-1 2-28 0 0,2-2 8 0 0,-1-1 52 0 0,-1 0-72 0 0,0-3 80 0 0,0-3-62 0 0,0-3 10 0 0,-1-3 16 0 0,0-2-6 0 0,0 0-36 0 0,0 0 40 0 0,-1 2-5 0 0,1 2-17 0 0,-2 2 16 0 0,-1 3-5 0 0,0 3 10 0 0,1 3-2 0 0,0 1-27 0 0,0 1 36 0 0,1-2-31 0 0,1 0 19 0 0,1-1-15 0 0,1-1 5 0 0,0 1-2 0 0,1-4-19 0 0,-1-3 34 0 0,1-4-39 0 0,0-4 49 0 0,0-4-24 0 0,0-3 46 0 0,0-3-12 0 0,2-3-14 0 0,-1 0-13 0 0,2-2 3 0 0,-1 1-22 0 0,0 1 24 0 0,0 1-7 0 0,0 1 11 0 0,-1 1-40 0 0,0 4 13 0 0,-1 3-16 0 0,1 1 50 0 0,-1 3-5 0 0,0 1 22 0 0,0 3-31 0 0,1 2 19 0 0,1 1-16 0 0,-1 3-14 0 0,0-2 4 0 0,-1 1-31 0 0,-2-3 26 0 0,0 0 38 0 0,1-3-38 0 0,-1-2 4 0 0,0-3 18 0 0,-1-5-6 0 0,1-3-36 0 0,0-1 40 0 0,0-1-52 0 0,0 0 72 0 0,1-1-41 0 0,-1 0 14 0 0,1 1-3 0 0,1 1-10 0 0,1 2 13 0 0,1 1-14 0 0,0-1 5 0 0,-1 1 26 0 0,2-1-27 0 0,0 0 10 0 0,1 1-3 0 0,1 0 0 0 0,0 0 18 0 0,-1 1-23 0 0,0 2-20 0 0,0 0 61 0 0,-2 1-58 0 0,0-1 57 0 0,0-3-35 0 0,0-2-27 0 0,0-3 18 0 0,0-3-8 0 0,0-2 19 0 0,1-1 5 0 0,-1-3 0 0 0,2-1-9 0 0,0 0 4 0 0,-1-1 16 0 0,1 0-23 0 0,1 0-20 0 0,-1 1 42 0 0,0 1-5 0 0,1 1-16 0 0,0 3 63 0 0,1 1-85 0 0,0 1 37 0 0,0-1-22 0 0,-1 2-23 0 0,1 1 34 0 0,-1 1-12 0 0,0 1 4 0 0,1 1 18 0 0,-1 1 5 0 0,1-2 18 0 0,-1 1-78 0 0,-1-1 61 0 0,1-2-68 0 0,-1 0 93 0 0,0-4-27 0 0,0-2-18 0 0,0-1-2 0 0,0-2 18 0 0,0-1-16 0 0,0 0 15 0 0,0-1-4 0 0,0-1-9 0 0,0-1-15 0 0,-2 0-24 0 0,1-1 33 0 0,-1 0 16 0 0,0-1-4 0 0,-1-1-6 0 0,0 0-62 0 0,-1 1 92 0 0,0 0-86 0 0,-1 1 82 0 0,0 0-15 0 0,-1-1-4 0 0,-1 1-5 0 0,2-1 2 0 0,-1 2-12 0 0,1 2 13 0 0,-1 0-4 0 0,1 1-18 0 0,0 3 6 0 0,1-1 6 0 0,-1 1-2 0 0,2-1 38 0 0,0 0-20 0 0,0-2 9 0 0,0-1-40 0 0,0-2 30 0 0,1-3-20 0 0,-2-2 62 0 0,1-3-46 0 0,-1-5-22 0 0,0-4-11 0 0,0-1 9 0 0,0-2 4 0 0,1-1 73 0 0,-2-2-57 0 0,1 0 12 0 0,-2-1-21 0 0,0 0 13 0 0,-1 0-5 0 0,1-1 1 0 0,-1 0 18 0 0,0 0-23 0 0,0 1-20 0 0,1 0 61 0 0,0 0-67 0 0,-1 1 31 0 0,1-1 9 0 0,-1 0-13 0 0,0-2-22 0 0,1-1 15 0 0,0-1-34 0 0,0-2 111 0 0,1-2-70 0 0,-1-2 26 0 0,0 0-25 0 0,0-3-41 0 0,0 0 48 0 0,-1-3-27 0 0,0-1-1 0 0,-1 0 11 0 0,1-1 33 0 0,-2-1 0 0 0,-1 0 3 0 0,0-2-27 0 0,-2-1-2 0 0,0-2 0 0 0,0 0 7 0 0,-1-1-2 0 0,0 1 10 0 0,0 0 7 0 0,-2 0-20 0 0,1 0 7 0 0,0 2-13 0 0,-1 0 32 0 0,1 1-29 0 0,0 1 38 0 0,0 1-21 0 0,0-1-11 0 0,0 2 22 0 0,-1-1-7 0 0,0 1-8 0 0,1-1-34 0 0,0 1 75 0 0,0 0-24 0 0,0-1-47 0 0,0 1 81 0 0,-1-1-120 0 0,0-1 139 0 0,0 0-70 0 0,0-2 12 0 0,0 1-10 0 0,0-1 30 0 0,0 0-29 0 0,0-2-9 0 0,-1-1 49 0 0,0-3-34 0 0,-2 0-16 0 0,1-2 70 0 0,0 2-88 0 0,-1-1 85 0 0,1-1-54 0 0,-1 0-12 0 0,0 0 50 0 0,-1-1-7 0 0,-1 0 13 0 0,0 1-20 0 0,-1-3-31 0 0,-1 1-1 0 0,0 1 44 0 0,-3 0-61 0 0,1 0 85 0 0,-1 0-34 0 0,-1 1-26 0 0,0 0 18 0 0,0 2-35 0 0,0 0 18 0 0,0 2 3 0 0,-1 4 46 0 0,1 0-13 0 0,0 1-40 0 0,0 0 14 0 0,0 0 12 0 0,1 0-43 0 0,-1 0 41 0 0,1-1-32 0 0,0-1 1 0 0,1 0-1 0 0,0-1 46 0 0,0-1-42 0 0,0 1 34 0 0,0-2-19 0 0,2 0-32 0 0,0-2-10 0 0,1 0 29 0 0,0-1-30 0 0,0 0 47 0 0,0 0 24 0 0,1 0-14 0 0,-2 0-68 0 0,0 0 40 0 0,0-1-64 0 0,-2-1 148 0 0,1 0-92 0 0,0 0 33 0 0,-1-1-16 0 0,2 2-63 0 0,-1-1 82 0 0,-1 0-27 0 0,1 1-28 0 0,-2-1 1 0 0,0 0 72 0 0,0 1-98 0 0,-1 0 126 0 0,0 1-121 0 0,1 0 56 0 0,-1 0 1 0 0,1 0-59 0 0,-1 1 94 0 0,0 0-95 0 0,0 1 76 0 0,0-1-23 0 0,1-1-12 0 0,0 0 6 0 0,-1 0-22 0 0,1 1 25 0 0,-1-1-9 0 0,2 2 12 0 0,0-1-11 0 0,2 2-6 0 0,-1-1 29 0 0,1-1-28 0 0,0 0 19 0 0,0-1 14 0 0,2-1-33 0 0,0-1-8 0 0,0 0 21 0 0,1 0-28 0 0,0-1 28 0 0,1 0-9 0 0,2-2-25 0 0,0 1 45 0 0,1-1-14 0 0,-1-1 14 0 0,1 0-30 0 0,1-1 28 0 0,-1 1 9 0 0,1 0-50 0 0,-1 0 36 0 0,0 0-50 0 0,0 0 60 0 0,-1 1-28 0 0,0 0 9 0 0,1 2-38 0 0,-1-1 38 0 0,0 1-32 0 0,1 1 57 0 0,-1 0-17 0 0,0 0-2 0 0,1 0 2 0 0,-1 0-20 0 0,-1 1 25 0 0,1 2-9 0 0,-2-1-16 0 0,0 1 6 0 0,0 0 16 0 0,0 0-15 0 0,-1-2 33 0 0,1 0-37 0 0,0-3 3 0 0,0-1-30 0 0,0-1 44 0 0,1-3 5 0 0,1 0-10 0 0,1-2-14 0 0,0 1 14 0 0,1-2-5 0 0,0 1-18 0 0,0-2 25 0 0,1 1-46 0 0,-1-1 50 0 0,2 0 4 0 0,0 0-10 0 0,1 0-4 0 0,0 0 1 0 0,2 0-10 0 0,0 0 21 0 0,0-1-16 0 0,1 1 24 0 0,-1 0-16 0 0,-1 0-14 0 0,1 1 14 0 0,-1 0-5 0 0,0 1-18 0 0,1 0 6 0 0,-1 2 34 0 0,-1 0-29 0 0,-1 1 30 0 0,1 0-37 0 0,1 1 20 0 0,0-2-6 0 0,0 0-18 0 0,2-1 6 0 0,0-1-12 0 0,0-1 58 0 0,1-1-36 0 0,0 1 5 0 0,0-1-10 0 0,0-1 10 0 0,0 1-12 0 0,1 0 12 0 0,-1 0-3 0 0,0 0 1 0 0,0 0-7 0 0,0-1-3 0 0,0 0 22 0 0,0 0-16 0 0,0 0-4 0 0,0 0-8 0 0,0 0 29 0 0,0 0-9 0 0,0 0-15 0 0,0 0 6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44.474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89970.35938"/>
      <inkml:brushProperty name="anchorY" value="-294512.65625"/>
      <inkml:brushProperty name="scaleFactor" value="0.5"/>
    </inkml:brush>
  </inkml:definitions>
  <inkml:trace contextRef="#ctx0" brushRef="#br0">774 1180 512 0 0,'0'0'0'0'0,"-2"-6"512"0"0,-2-9 178 0 0,0-6-425 0 0,-1-6-110 0 0,0-6 893 0 0,0-4 359 0 0,-1-4-722 0 0,0-2 814 0 0,1 0-461 0 0,0 0-162 0 0,0 1-113 0 0,-1 0 248 0 0,1 2-532 0 0,-1 1 468 0 0,0 2-282 0 0,-1 3-142 0 0,0 2 82 0 0,0 2 117 0 0,0 3-312 0 0,0 4 391 0 0,-1 6-253 0 0,-1 3-80 0 0,1 7-76 0 0,-1 5 147 0 0,0 8-289 0 0,-2 8 293 0 0,-1 10-213 0 0,-1 8-86 0 0,-2 11-68 0 0,-2 9 89 0 0,-2 12-177 0 0,-2 11 118 0 0,-3 12-68 0 0,-1 9-47 0 0,-3 11-79 0 0,-2 8 167 0 0,-1 3-215 0 0,-2 6 318 0 0,-2-2-168 0 0,1-1-37 0 0,-1-3-105 0 0,2-6 115 0 0,1-8-129 0 0,2-6 178 0 0,3-9-80 0 0,3-7-46 0 0,2-10-30 0 0,3-8 49 0 0,2-10-48 0 0,4-7 62 0 0,3-9 1 0 0,4-7-55 0 0,2-7-18 0 0,3-8 40 0 0,4-6-54 0 0,1-6 54 0 0,4-5-17 0 0,2-7 6 0 0,4-7-37 0 0,3-8 29 0 0,3-8-29 0 0,4-11 17 0 0,2-10-6 0 0,3-10-7 0 0,3-12 2 0 0,3-9 27 0 0,5-11-17 0 0,2-7 25 0 0,2-7-7 0 0,1-3-6 0 0,-1-6-44 0 0,-1-3 86 0 0,-1-3-74 0 0,-2-1 107 0 0,-2 3-39 0 0,-3 6-14 0 0,-4 7-39 0 0,-4 12 55 0 0,-4 11-38 0 0,-5 13 123 0 0,-5 13-24 0 0,-5 13-16 0 0,-5 11-74 0 0,-3 10 104 0 0,-4 9-110 0 0,-4 7 126 0 0,-2 7-65 0 0,-3 5-26 0 0,-2 6 28 0 0,-3 5 26 0 0,-2 7-27 0 0,-2 5 95 0 0,-1 5-46 0 0,-1 5-1 0 0,-2 6-91 0 0,0 4 71 0 0,0 7-82 0 0,-2 5 87 0 0,2 6-45 0 0,-1 6-13 0 0,1 7-79 0 0,0 5 66 0 0,1 7-62 0 0,1 4 148 0 0,2 3-89 0 0,0 1-6 0 0,3 0-42 0 0,0 0 36 0 0,3-3-34 0 0,2-3 94 0 0,2-7-37 0 0,1-5 6 0 0,3-7-64 0 0,3-7 46 0 0,2-8-46 0 0,4-9 49 0 0,2-9-14 0 0,4-9-5 0 0,4-9-24 0 0,2-8 43 0 0,-12-12-18 0 0,0 0 1 0 0,1-1-1 0 0,-1 1 0 0 0,0-1 1 0 0,1 1-1 0 0,-1-1 0 0 0,1 1 1 0 0,-1-1-1 0 0,2 0 0 0 0,17-2 31 0 0,1-9-1 0 0,3-8-36 0 0,3-10-43 0 0,2-10 66 0 0,2-10-71 0 0,2-8 134 0 0,2-10-49 0 0,1-7-27 0 0,3-9-35 0 0,2-8 44 0 0,4-7-45 0 0,3-7 87 0 0,2-3-43 0 0,1-3-12 0 0,0 0-5 0 0,0 2 9 0 0,-3 4-4 0 0,-2 9 10 0 0,-5 8 26 0 0,-4 11-35 0 0,-5 11 2 0 0,-6 11 56 0 0,-5 10-65 0 0,-6 11 59 0 0,-6 10-17 0 0,-3 10-5 0 0,-5 8-6 0 0,-4 10 11 0 0,-5 9-4 0 0,-3 9 75 0 0,-5 9-48 0 0,-6 10 18 0 0,-4 12-13 0 0,-6 12 2 0 0,-4 13 18 0 0,-4 12 22 0 0,-5 13-52 0 0,-4 9-10 0 0,-3 9 20 0 0,-3 6-38 0 0,-1 1 30 0 0,-1-1-57 0 0,2-4 26 0 0,2-6-9 0 0,4-8-8 0 0,4-9 21 0 0,5-11-35 0 0,4-12 20 0 0,8-13 3 0 0,5-12-1 0 0,6-10-92 0 0,6-11 82 0 0,4-8-85 0 0,6-8 108 0 0,4-8-51 0 0,5-7-10 0 0,3-8 5 0 0,5-8-32 0 0,4-10 36 0 0,3-9 7 0 0,3-11-58 0 0,1-10 10 0 0,2-14 50 0 0,1-12-54 0 0,-2-11 83 0 0,0-9-42 0 0,-4-6 15 0 0,-1-3 16 0 0,-5-4-62 0 0,-2-1 75 0 0,-5-1-71 0 0,-2 3 97 0 0,-3 5-29 0 0,-4 6 2 0 0,-3 8-54 0 0,-4 9 71 0 0,-3 10-80 0 0,-3 10 89 0 0,-3 10-26 0 0,-3 9-19 0 0,-1 7-48 0 0,-3 7 68 0 0,-2 3-61 0 0,-2 6 102 0 0,0 3-29 0 0,-1 3-35 0 0,-1 5-23 0 0,1 3 40 0 0,0 2-43 0 0,3 4 78 0 0,1 0-22 0 0,3 2-28 0 0,3 1 1 0 0,3 0-3 0 0,2 1-1 0 0,3 1 0 0 0,2 0 0 0 0,2 0-9 0 0,2 0-35 0 0,0 1 65 0 0,1-1-59 0 0,1 0 76 0 0,0 0-13 0 0,1 0 6 0 0,0-1-55 0 0,1 2 53 0 0,0 1-56 0 0,0 1 101 0 0,-1 1-58 0 0,0 0-17 0 0,-2 1 15 0 0,0 1 2 0 0,-2 0 18 0 0,0 0-14 0 0,-1 0 24 0 0,0-1-44 0 0,1-1 4 0 0,-1-2 25 0 0,1-2-28 0 0,0-2 66 0 0,1-3-75 0 0,-1-2 15 0 0,1-3 59 0 0,0-3-66 0 0,-1-3 98 0 0,1-3-113 0 0,-1-5 54 0 0,1-4 10 0 0,-1-4-61 0 0,1-4 57 0 0,1-4-65 0 0,2-3 38 0 0,1-2-13 0 0,1-2 3 0 0,1 1-19 0 0,0 0 34 0 0,1 3-30 0 0,-1 1 19 0 0,0 5 14 0 0,-1 3 4 0 0,-1 6-92 0 0,-2 5 130 0 0,-2 6-136 0 0,-2 5 134 0 0,-3 6-30 0 0,-2 6-36 0 0,-2 6 15 0 0,-2 8 77 0 0,-2 5-80 0 0,-1 6 121 0 0,0 5-62 0 0,-1 3-35 0 0,1 5 12 0 0,-1 4 20 0 0,2 2-36 0 0,1 2-16 0 0,3 2 23 0 0,2 1-38 0 0,2 1-8 0 0,4 0 67 0 0,4 1-77 0 0,3 0 81 0 0,4 1-33 0 0,3-1-27 0 0,3 0 9 0 0,3 0-5 0 0,0 0 0 0 0,3-2-9 0 0,-1-1 11 0 0,1-2-3 0 0,0-2-36 0 0,0-4 66 0 0,0-2-58 0 0,0-5 37 0 0,-1-4 17 0 0,1-4-33 0 0,0-4-44 0 0,-1-5 87 0 0,-1-5-86 0 0,1-5 111 0 0,-1-6-69 0 0,2-5 13 0 0,2-7-22 0 0,1-6 5 0 0,3-8 16 0 0,2-5 13 0 0,2-7-22 0 0,3-5 0 0 0,3-6-38 0 0,3-4 56 0 0,2-2-47 0 0,3-1 52 0 0,1 1-23 0 0,-1 2-12 0 0,-1 0-60 0 0,-1 3 99 0 0,-3 1-89 0 0,-2 3 131 0 0,-4 3-19 0 0,-3 5-10 0 0,-5 4-56 0 0,-5 6 43 0 0,-5 5-54 0 0,-4 7 70 0 0,-5 5 7 0 0,-3 6-28 0 0,-4 7-53 0 0,-3 7 98 0 0,-4 7-108 0 0,-2 8 90 0 0,-5 7 20 0 0,-2 8-53 0 0,-3 7-16 0 0,-3 9 78 0 0,-3 8-102 0 0,-3 9 126 0 0,-3 11-93 0 0,-1 11 1 0 0,-3 14-19 0 0,-1 14 21 0 0,-3 11-9 0 0,0 9 50 0 0,1 6-61 0 0,2 2-7 0 0,4 1 10 0 0,1-4 13 0 0,4-8-5 0 0,3-10 40 0 0,2-17-38 0 0,3-15-15 0 0,4-17 23 0 0,3-16-10 0 0,4-13 3 0 0,4-14-9 0 0,5-12-17 0 0,0-24 23 0 0,1-1-1 0 0,-1 0 0 0 0,0 1 1 0 0,0-1-1 0 0,1 0 1 0 0,-1 1-1 0 0,1-1 0 0 0,-1 0 1 0 0,1 0-1 0 0,0 2 0 0 0,0-3-1 0 0,-1 1 1 0 0,1-1-1 0 0,-1 1 0 0 0,0-1 0 0 0,1 1 0 0 0,-1-1 0 0 0,1 0 0 0 0,-1 1 0 0 0,1-1 0 0 0,0 0 0 0 0,-1 1 0 0 0,1-1 1 0 0,-1 0-1 0 0,1 0 0 0 0,-1 0 0 0 0,1 1 0 0 0,0-1 0 0 0,0 0 0 0 0,0 0 4 0 0,1 0-1 0 0,-1 0 1 0 0,1 0-1 0 0,-1-1 1 0 0,1 1-1 0 0,-1 0 1 0 0,0-1-1 0 0,1 1 1 0 0,1-1-1 0 0,19-12-95 0 0,6-10 109 0 0,6-9-32 0 0,6-10-7 0 0,8-12-31 0 0,7-12 26 0 0,6-13-30 0 0,7-11 46 0 0,4-12-13 0 0,3-8-4 0 0,3-6-26 0 0,0-3 82 0 0,-1 0-73 0 0,-3 0 100 0 0,-5 4-29 0 0,-7 3-26 0 0,-7 7-27 0 0,-7 6 61 0 0,-8 9-58 0 0,-7 9 83 0 0,-7 13-23 0 0,-8 14-38 0 0,-6 14 5 0 0,-5 16 51 0 0,-5 12-64 0 0,-3 12 17 0 0,1 0-1 0 0,0 0 1 0 0,0 0-1 0 0,0 0 1 0 0,0 0-1 0 0,0 0 0 0 0,0 0 1 0 0,0 0-1 0 0,0 0 1 0 0,0 0-1 0 0,-1 0 1 0 0,1 0-1 0 0,0 0 1 0 0,0 0-1 0 0,0 0 1 0 0,0 0-1 0 0,0 0 0 0 0,0 0 1 0 0,0 0-1 0 0,0 0 1 0 0,-1 0-1 0 0,1 0 1 0 0,0 0-1 0 0,0 0 1 0 0,0 0-1 0 0,0 0 1 0 0,0 0-1 0 0,0 0 0 0 0,0 0 1 0 0,0 0-1 0 0,0 0 1 0 0,0 0-1 0 0,-1 0 1 0 0,1 1-1 0 0,0-1 1 0 0,0 0-1 0 0,0 0 1 0 0,0 0-1 0 0,0 0 0 0 0,0 0 1 0 0,0 0-1 0 0,0 0 1 0 0,0 0-1 0 0,0 0 1 0 0,0 0-1 0 0,0 1 1 0 0,0-1-1 0 0,0 0 1 0 0,0 0-1 0 0,0 0 0 0 0,0 0 1 0 0,0 0-1 0 0,0 0 1 0 0,0 0-1 0 0,0 1 1 0 0,-9 15 51 0 0,-5 12-8 0 0,-7 14-22 0 0,-6 15 89 0 0,-8 14-93 0 0,-5 15 67 0 0,-7 13 0 0 0,-6 13-76 0 0,-7 11 6 0 0,-8 12 79 0 0,-5 10-102 0 0,-6 7 53 0 0,-3 4-17 0 0,-1 0-25 0 0,1 0-1 0 0,1-1 17 0 0,4 1-26 0 0,3 2 18 0 0,7 2-5 0 0,4 0-8 0 0,7-3 2 0 0,7-11 8 0 0,7-14-21 0 0,9-18-12 0 0,8-21 12 0 0,7-20 4 0 0,8-20-66 0 0,8-18 38 0 0,2-32 28 0 0,0-2 0 0 0,0 1 0 0 0,0 0 0 0 0,1-1 0 0 0,-1 1 1 0 0,0 0-1 0 0,1-1 0 0 0,0 1 0 0 0,1 3 0 0 0,-2-5 8 0 0,0 1-1 0 0,1-1 1 0 0,-1 0-1 0 0,0 1 1 0 0,1-1-1 0 0,-1 1 1 0 0,1-1-1 0 0,-1 0 1 0 0,0 0-1 0 0,1 1 1 0 0,-1-1 0 0 0,1 0-1 0 0,-1 0 1 0 0,1 1-1 0 0,-1-1 1 0 0,1 0-1 0 0,-1 0 1 0 0,1 0-1 0 0,-1 0 1 0 0,1 0-1 0 0,-1 0 1 0 0,1 0-1 0 0,-1 0 1 0 0,1 0 0 0 0,0 0-1 0 0,1 0 1 0 0,0-1-1 0 0,0 1 1 0 0,0-1-1 0 0,-1 0 1 0 0,1 0-1 0 0,0 0 1 0 0,0 0 0 0 0,2-2-1 0 0,23-21 6 0 0,7-16-63 0 0,6-16 75 0 0,7-16-100 0 0,6-17 133 0 0,6-16-50 0 0,5-14-2 0 0,5-11-23 0 0,5-5-4 0 0,3-1 7 0 0,2 2 72 0 0,0 7-68 0 0,-4 6 6 0 0,-3 7-38 0 0,-6 3 26 0 0,-6 4-2 0 0,-8 2 94 0 0,-8 5-44 0 0,-8 4-9 0 0,-7 7 5 0 0,-8 7 15 0 0,-4 10-15 0 0,-6 11 14 0 0,-5 13-22 0 0,-3 13-12 0 0,-4 13-16 0 0,-3 13 31 0 0,4 9-15 0 0,0 0 0 0 0,-1-1 0 0 0,1 1-1 0 0,0 0 1 0 0,0 0 0 0 0,-1 0 0 0 0,1 0 0 0 0,0 0-1 0 0,-1 1 1 0 0,1-1 0 0 0,0 0 0 0 0,0 0 0 0 0,-1 0 0 0 0,1 0-1 0 0,0 0 1 0 0,0 0 0 0 0,-1 0 0 0 0,1 0 0 0 0,0 1-1 0 0,0-1 1 0 0,-1 0 0 0 0,1 0 0 0 0,0 0 0 0 0,0 1-1 0 0,0-1 1 0 0,0 0 0 0 0,-1 0 0 0 0,1 1 0 0 0,-10 14 85 0 0,-4 12-34 0 0,-4 11-14 0 0,-4 10-30 0 0,-4 10 53 0 0,-4 9-56 0 0,-5 9 54 0 0,-3 6-6 0 0,-4 6-53 0 0,-3 5-48 0 0,-3 3 131 0 0,-2 2-146 0 0,0 3 122 0 0,-6 22-56 0 0,3 6-2 0 0,3 4 13 0 0,6 1-16 0 0,6-1 4 0 0,7-6-1 0 0,6-8 0 0 0,5-12-47 0 0,6-12 70 0 0,4-11-60 0 0,4-11 37 0 0,3-8-2 0 0,2-11-27 0 0,4-10-28 0 0,1-12 71 0 0,2-10-79 0 0,2-11 72 0 0,-8-10-7 0 0,0-1-1 0 0,1 0 1 0 0,-1 0 0 0 0,0 0 0 0 0,1 1-1 0 0,-1-1 1 0 0,1 0 0 0 0,-1 0 0 0 0,0 0-1 0 0,1 0 1 0 0,-1 0 0 0 0,1 0 0 0 0,-1 0 0 0 0,1 0-1 0 0,-1 0 1 0 0,0 0 0 0 0,1 0 0 0 0,-1 0-1 0 0,1 0 1 0 0,-1 0 0 0 0,0 0 0 0 0,1-1-1 0 0,11-9-37 0 0,4-13-26 0 0,3-12 52 0 0,4-12-66 0 0,3-12 114 0 0,3-12-70 0 0,2-10-5 0 0,4-10-25 0 0,3-10 23 0 0,3-8-10 0 0,2-4 59 0 0,2-3-16 0 0,1 3 8 0 0,-1 3 9 0 0,0 3-39 0 0,-2 4 39 0 0,0 3-32 0 0,-3 3 10 0 0,-3 1 16 0 0,-4 1-34 0 0,-5-1 20 0 0,-3 0-15 0 0,-5 0 96 0 0,-5 1-74 0 0,-3 5 27 0 0,-3 6-54 0 0,-4 7 61 0 0,-2 8-40 0 0,-2 11 69 0 0,-1 11-19 0 0,-2 13-39 0 0,-1 13-42 0 0,3 20 42 0 0,0 1-1 0 0,0-1 1 0 0,-1 1 0 0 0,1-1-1 0 0,0 1 1 0 0,0-1 0 0 0,0 1-1 0 0,-1 0 1 0 0,1-1 0 0 0,0 1-1 0 0,0 0 1 0 0,-1-1 0 0 0,1 1-1 0 0,0 0 1 0 0,-1-1 0 0 0,1 1-1 0 0,0 0 1 0 0,-1-1 0 0 0,1 1-1 0 0,0 0 1 0 0,-2-1 0 0 0,2 1-3 0 0,-1 0 0 0 0,1 0 1 0 0,0 0-1 0 0,-1 1 0 0 0,1-1 1 0 0,-1 0-1 0 0,1 0 1 0 0,-1 0-1 0 0,1 0 0 0 0,-1 1 1 0 0,1-1-1 0 0,0 0 0 0 0,-1 0 1 0 0,1 1-1 0 0,-1-1 0 0 0,1 0 1 0 0,0 0-1 0 0,-1 1 0 0 0,1-1 1 0 0,-1 1-1 0 0,-12 18 122 0 0,-4 13-53 0 0,-4 16 13 0 0,-4 15-148 0 0,-6 17 153 0 0,-5 18-137 0 0,-3 16 143 0 0,-4 16-23 0 0,-4 12-56 0 0,-5 14-26 0 0,-5 15 61 0 0,-5 18-98 0 0,-4 21 67 0 0,-3 21 7 0 0,0 15-12 0 0,0 10-13 0 0,3-1 42 0 0,4-10-50 0 0,7-19 34 0 0,7-28 17 0 0,9-27-5 0 0,8-29-43 0 0,8-25 14 0 0,8-22-35 0 0,7-17-1 0 0,6-14 7 0 0,5-13 6 0 0,5-7-20 0 0,2-10-12 0 0,3-9 22 0 0,2-8 28 0 0,-14-16-7 0 0,0 0-1 0 0,1 0 0 0 0,-1 0 0 0 0,1 0 1 0 0,-1-1-1 0 0,1 1 0 0 0,-1 0 0 0 0,3 0 0 0 0,-2-1 3 0 0,-1 0-1 0 0,0 0 0 0 0,1 0 0 0 0,-1 0 0 0 0,0 0 0 0 0,1 0 0 0 0,-1 0 0 0 0,0 0 1 0 0,1 0-1 0 0,1-1 0 0 0,0-1-4 0 0,-1 1 0 0 0,0 0 0 0 0,0 0 0 0 0,0-1 0 0 0,0 1 0 0 0,3-3 0 0 0,15-19-19 0 0,3-13 10 0 0,3-13 63 0 0,2-12-24 0 0,3-10-17 0 0,3-12-49 0 0,5-9 21 0 0,2-10-19 0 0,2-9 68 0 0,2-6-47 0 0,1-5-20 0 0,0-4 25 0 0,-1-2-20 0 0,-1-1 42 0 0,-4 2 73 0 0,-4 4-66 0 0,-6 8 7 0 0,-5 7-20 0 0,-6 8 3 0 0,-4 8 6 0 0,-4 9 17 0 0,-3 11-24 0 0,-3 13 9 0 0,-2 13-31 0 0,-2 14 8 0 0,-1 13 5 0 0,-2 13 91 0 0,-1 15-25 0 0,-2 15 22 0 0,-2 17-58 0 0,-2 17 54 0 0,-2 20-55 0 0,-2 19 43 0 0,-1 20-13 0 0,-2 21-14 0 0,-1 19-42 0 0,-1 19 29 0 0,0 14-30 0 0,-1 16 63 0 0,1 10-27 0 0,1 14 1 0 0,1 19-36 0 0,1 20 19 0 0,2 17-27 0 0,3 11 6 0 0,3 0 8 0 0,4-7-13 0 0,4-16 14 0 0,2-21-5 0 0,3-25 2 0 0,0-29-9 0 0,2-29-7 0 0,-1-31 20 0 0,1-26-91 0 0,0-26 46 0 0,1-23-55 0 0,0-18 32 0 0,1-18-20 0 0,-9-27 75 0 0,-1 0 0 0 0,1 1 0 0 0,0-1 0 0 0,-1 0 0 0 0,1 0 0 0 0,0 0 0 0 0,0 0 0 0 0,-1-1 0 0 0,1 1 1 0 0,0 0-1 0 0,0 0 0 0 0,1 0 0 0 0,-1-1 2 0 0,-1 1 0 0 0,1-1 0 0 0,-1 0 0 0 0,1 0 0 0 0,-1 0 0 0 0,0 0 1 0 0,1 0-1 0 0,-1 0 0 0 0,1 0 0 0 0,-1 0 0 0 0,1 0 0 0 0,-1 0 0 0 0,1 0 0 0 0,-1 0 1 0 0,1 0-1 0 0,-1 0 0 0 0,1 0 0 0 0,-1 0 0 0 0,0-1 0 0 0,1 1 0 0 0,-1 0 0 0 0,1 0 0 0 0,-1-1 1 0 0,1 1-1 0 0,1-2-5 0 0,-1 1 0 0 0,1-1 1 0 0,-1 0-1 0 0,1 1 0 0 0,-1-1 1 0 0,0 0-1 0 0,2-3 0 0 0,9-27-156 0 0,1-16 200 0 0,0-17-57 0 0,-3-17 25 0 0,-2-18-56 0 0,-3-17 72 0 0,-3-15-52 0 0,-4-17 63 0 0,-3-13 1 0 0,-3-13-36 0 0,-2-11-15 0 0,-2-8 68 0 0,-2-5-78 0 0,-1-3 90 0 0,-1 1-26 0 0,-1 3-28 0 0,-2 5-9 0 0,-1 9 10 0 0,-1 11-24 0 0,-1 12 54 0 0,1 13-26 0 0,2 13-10 0 0,2 12-23 0 0,2 10-14 0 0,4 8 11 0 0,3 9 70 0 0,2 8-49 0 0,4 11 38 0 0,2 9-57 0 0,3 14 17 0 0,3 12 2 0 0,1 12 91 0 0,1 12-53 0 0,1 9 30 0 0,-9 8-57 0 0,0 1-1 0 0,1 0 0 0 0,-1 0 1 0 0,1 0-1 0 0,-1 0 0 0 0,0 0 1 0 0,1 0-1 0 0,-1 0 0 0 0,1 0 1 0 0,-1 0-1 0 0,0 0 0 0 0,1 0 1 0 0,-1 0-1 0 0,1 0 0 0 0,-1 0 1 0 0,0 1-1 0 0,1-1 0 0 0,-1 0 1 0 0,0 0-1 0 0,1 0 0 0 0,0 1 1 0 0,8 9 65 0 0,1 10 22 0 0,2 9-6 0 0,1 10 22 0 0,3 8-25 0 0,1 9-56 0 0,1 8 53 0 0,3 10-77 0 0,0 8 32 0 0,3 10 7 0 0,1 10-32 0 0,1 16-7 0 0,0 21 84 0 0,1 28-110 0 0,-1 28 74 0 0,-2 28-14 0 0,-2 22-44 0 0,-2 19-14 0 0,-2 9 49 0 0,-3-1-55 0 0,-3-10 55 0 0,-3-23 30 0 0,-4-27-17 0 0,-3-30-75 0 0,-3-30 70 0 0,0-28-100 0 0,-1-25 83 0 0,0-24-16 0 0,1-21-14 0 0,3-19-115 0 0,1-16 60 0 0,-3-18 63 0 0,0-1 1 0 0,0 0-1 0 0,1 0 0 0 0,-1 1 1 0 0,0-1-1 0 0,0 0 0 0 0,0 0 1 0 0,0 0-1 0 0,0 1 0 0 0,0-1 0 0 0,0 0 1 0 0,0 0-1 0 0,1 0 0 0 0,-1 0 1 0 0,0 1-1 0 0,0-1 0 0 0,0 0 1 0 0,0 0-1 0 0,1 0 0 0 0,-1 0 0 0 0,0 0 1 0 0,0 0-1 0 0,0 0 0 0 0,1 1 1 0 0,-1-1-1 0 0,0 0 0 0 0,0 0 1 0 0,0 0-1 0 0,1 0 0 0 0,-1 0 0 0 0,0 0 1 0 0,0 0-1 0 0,0 0 0 0 0,1 0 1 0 0,-1 0-1 0 0,0 0 0 0 0,0 0 1 0 0,0 0-1 0 0,1 0 0 0 0,7-11-124 0 0,2-16 39 0 0,0-17-5 0 0,1-20-14 0 0,1-19 72 0 0,-1-20-68 0 0,0-20 107 0 0,0-20-31 0 0,-1-21-53 0 0,-1-22 27 0 0,1-20 36 0 0,0-17-60 0 0,0-14 49 0 0,0-8 13 0 0,-1-4-32 0 0,-1 2-7 0 0,-1 5 67 0 0,-2 10-77 0 0,-1 10 62 0 0,-1 11 1 0 0,1 10-10 0 0,2 7-88 0 0,1 6 118 0 0,2 9-123 0 0,3 9 158 0 0,0 13-74 0 0,2 17-50 0 0,0 16 37 0 0,0 17 39 0 0,-1 20-22 0 0,1 17 66 0 0,-2 19-8 0 0,-1 16-41 0 0,-3 14 62 0 0,-1 12 26 0 0,-7 9-86 0 0,0 0 0 0 0,0 0 0 0 0,1 0 0 0 0,-1 0 0 0 0,0 0 0 0 0,0 0 0 0 0,0 0 0 0 0,0 0 0 0 0,1 0 0 0 0,-1 0 0 0 0,0 0 0 0 0,0 1 0 0 0,0-1 0 0 0,0 0 0 0 0,1 0 0 0 0,-1 0 0 0 0,0 0 0 0 0,0 0 0 0 0,0 0 0 0 0,0 0 0 0 0,0 1 0 0 0,1-1 0 0 0,-1 0 0 0 0,0 0 0 0 0,0 0 0 0 0,0 0 0 0 0,0 0 0 0 0,0 1 0 0 0,0-1 0 0 0,0 0 0 0 0,0 0 0 0 0,0 0 0 0 0,0 1 0 0 0,0-1 0 0 0,0 0 0 0 0,4 16 172 0 0,-1 12-64 0 0,0 11-14 0 0,-1 15 5 0 0,2 16-24 0 0,-2 15 15 0 0,1 17 4 0 0,-1 14-20 0 0,0 15 26 0 0,-2 15-140 0 0,0 14 78 0 0,0 12-57 0 0,-2 13 116 0 0,1 11-43 0 0,-1 16-29 0 0,1 18-82 0 0,1 18 114 0 0,-1 14-125 0 0,1 4 141 0 0,1-10-23 0 0,1-18-37 0 0,2-26-3 0 0,2-30 36 0 0,1-31-60 0 0,2-29 0 0 0,0-28 26 0 0,2-23 28 0 0,0-19-92 0 0,0-15 49 0 0,-1-13-83 0 0,0-11 12 0 0,-2-8 49 0 0,-7-5 23 0 0,0 0-1 0 0,-1 0 0 0 0,0 0 1 0 0,1-1-1 0 0,-1 1 0 0 0,1 0 1 0 0,-1 0-1 0 0,1 0 0 0 0,-1-1 1 0 0,1 1-1 0 0,-1 0 1 0 0,0-1-1 0 0,1 1 0 0 0,-1 0 1 0 0,0-1-1 0 0,1 1 0 0 0,-1 0 1 0 0,1-1-1 0 0,6-15-67 0 0,-1-11 20 0 0,0-14-17 0 0,0-15 30 0 0,-1-16 19 0 0,1-16 5 0 0,0-19-45 0 0,0-19 99 0 0,1-18-106 0 0,2-16 71 0 0,2-13-2 0 0,3-10-38 0 0,1-7 32 0 0,0-1 17 0 0,0 1-33 0 0,-1 5-25 0 0,-2 9 43 0 0,-3 9-52 0 0,-3 7 34 0 0,-2 5 26 0 0,-3 2-35 0 0,-1 1 32 0 0,-1 2-19 0 0,-1 4-23 0 0,-1 4-21 0 0,1 8 69 0 0,1 10-69 0 0,0 10 88 0 0,1 14-25 0 0,1 15-28 0 0,0 15 19 0 0,-1 16-26 0 0,1 14 26 0 0,0 12 19 0 0,-2 13 4 0 0,-1 10 11 0 0,-1 11 8 0 0,-2 10 27 0 0,-2 10-16 0 0,-1 10 53 0 0,-3 11-52 0 0,-2 11-2 0 0,-2 13 29 0 0,-2 14-30 0 0,-3 15 38 0 0,-3 13-39 0 0,-1 15-16 0 0,-2 14-14 0 0,1 12 0 0 0,1 12-11 0 0,2 13 21 0 0,0 15-7 0 0,0 23-25 0 0,1 25-10 0 0,0 32-9 0 0,1 29 28 0 0,0 20-18 0 0,2 6 90 0 0,3-8-81 0 0,1-21 0 0 0,5-26-18 0 0,2-32-28 0 0,5-29 53 0 0,4-30-8 0 0,4-30-62 0 0,3-25 2 0 0,4-24-70 0 0,2-22 7 0 0,3-19 12 0 0,0-18-91 0 0,-15-40 180 0 0,-1 0 1 0 0,1 0-1 0 0,0-1 0 0 0,5 6 1 0 0,-7-8 11 0 0,0-1 0 0 0,0 0 0 0 0,1 0 1 0 0,-1 0-1 0 0,0 0 0 0 0,1 0 0 0 0,-1 0 0 0 0,1 0 1 0 0,-1 0-1 0 0,1 0 0 0 0,2 0 0 0 0,-3-1 6 0 0,0 0 0 0 0,0 0 0 0 0,0 0 0 0 0,0 0-1 0 0,0 0 1 0 0,0 0 0 0 0,1 0 0 0 0,-1 0 0 0 0,0 0 0 0 0,0-1-1 0 0,0 1 1 0 0,0 0 0 0 0,0-1 0 0 0,0 1 0 0 0,0-1-1 0 0,1 0 1 0 0,1-1 0 0 0,-1 0-1 0 0,0 0 0 0 0,0-1 1 0 0,0 1-1 0 0,0 0 0 0 0,0-1 1 0 0,2-3-1 0 0,1-3-45 0 0,0 0 0 0 0,4-13 0 0 0,9-38-15 0 0,-3-21-36 0 0,-4-19-17 0 0,-3-21 16 0 0,-6-21 96 0 0,-6-18-74 0 0,-4-19 140 0 0,-4-16-21 0 0,-3-15-44 0 0,-3-16-20 0 0,-3-10 78 0 0,0-8-82 0 0,-2-3 82 0 0,-2 5-15 0 0,-3 9-32 0 0,-4 14-53 0 0,-5 16 88 0 0,-3 18-96 0 0,-3 18 160 0 0,-3 17-65 0 0,-1 15-4 0 0,1 12-32 0 0,1 9 6 0 0,3 9-33 0 0,6 11-1 0 0,5 13 26 0 0,7 13 0 0 0,5 15-17 0 0,6 15 91 0 0,4 14-64 0 0,4 12 237 0 0,5 12-242 0 0,0 0 1 0 0,0 0-1 0 0,0 0 1 0 0,0 0-1 0 0,0 0 1 0 0,0 0-1 0 0,0 0 1 0 0,0 0 0 0 0,0 0-1 0 0,0 0 1 0 0,0 0-1 0 0,0 0 1 0 0,0 1-1 0 0,0-1 1 0 0,0 0 0 0 0,0 0-1 0 0,0 0 1 0 0,-1 0-1 0 0,1 0 1 0 0,0 0-1 0 0,0 0 1 0 0,0 0-1 0 0,0 0 1 0 0,0 0 0 0 0,0 0-1 0 0,0 0 1 0 0,0 0-1 0 0,0 0 1 0 0,0 0-1 0 0,0 0 1 0 0,0 0-1 0 0,0 0 1 0 0,0 0 0 0 0,0 0-1 0 0,0 0 1 0 0,0 0-1 0 0,0 0 1 0 0,-1 0-1 0 0,1 0 1 0 0,0 0 0 0 0,0 0-1 0 0,0 0 1 0 0,0 0-1 0 0,0 0 1 0 0,0 0-1 0 0,0 0 1 0 0,0 0-1 0 0,0 0 1 0 0,0 0 0 0 0,0 0-1 0 0,0 0 1 0 0,0 0-1 0 0,0 0 1 0 0,0 0-1 0 0,0 0 1 0 0,-1 0 0 0 0,1 0-1 0 0,0 0 1 0 0,0 0-1 0 0,0 0 1 0 0,0 0-1 0 0,-1 13 146 0 0,3 12-36 0 0,2 16 63 0 0,3 16-70 0 0,2 17 69 0 0,3 17-40 0 0,1 15-34 0 0,3 15-54 0 0,1 18 86 0 0,1 19-96 0 0,2 26 39 0 0,0 28-13 0 0,1 32-54 0 0,1 35-2 0 0,2 30 80 0 0,2 23-100 0 0,0 12 51 0 0,0-2-6 0 0,-1-10-38 0 0,-2-16 3 0 0,-4-18 35 0 0,-2-21-41 0 0,-4-23-23 0 0,-2-25 16 0 0,-3-25-46 0 0,-2-27-44 0 0,-2-24 39 0 0,-2-26-53 0 0,-1-23 23 0 0,1-24-7 0 0,-2-20 10 0 0,1-17-67 0 0,-1-16 10 0 0,1-13-7 0 0,0-11 79 0 0,-1-4 0 0 0,1-10-89 0 0,-2-14 30 0 0,-2-16 75 0 0,-3-19-29 0 0,-5-22 51 0 0,-3-22 8 0 0,-4-21 8 0 0,-4-20 10 0 0,-4-20-39 0 0,0-16 59 0 0,-2-12-46 0 0,0-9 79 0 0,2-4-32 0 0,0-1-6 0 0,-1-4-15 0 0,0-1 40 0 0,0-4-32 0 0,-1-4 11 0 0,-1 0 15 0 0,0 2-23 0 0,1 4-48 0 0,0 7 41 0 0,3 8-44 0 0,2 10 40 0 0,3 15-22 0 0,3 17-20 0 0,3 20-4 0 0,4 20 37 0 0,2 19-31 0 0,3 19 57 0 0,1 17-25 0 0,0 14-9 0 0,0 15-24 0 0,-1 13 98 0 0,0 12-86 0 0,5 7 48 0 0,0 1 0 0 0,-1 0 0 0 0,1 0 0 0 0,0 0 0 0 0,0 0 0 0 0,0 0 0 0 0,-1 0 0 0 0,1 0 1 0 0,0 0-1 0 0,0 0 0 0 0,-1 0 0 0 0,1 0 0 0 0,0 0 0 0 0,0 0 0 0 0,0 0 0 0 0,-1 0 0 0 0,1 1 0 0 0,0-1 1 0 0,0 0-1 0 0,0 0 0 0 0,-1 0 0 0 0,1 0 0 0 0,0 0 0 0 0,0 0 0 0 0,0 0 0 0 0,0 1 0 0 0,-1-1 0 0 0,1 0 1 0 0,0 0-1 0 0,0 1 0 0 0,-7 11 71 0 0,-1 13 2 0 0,0 13 52 0 0,0 16 14 0 0,-1 18-11 0 0,1 22 62 0 0,0 22-36 0 0,1 24 5 0 0,1 25-150 0 0,3 23 162 0 0,2 20-167 0 0,5 20 180 0 0,4 17-45 0 0,4 17-67 0 0,4 18-68 0 0,2 22 126 0 0,1 18-166 0 0,1 17 125 0 0,0 8-48 0 0,1-6-24 0 0,-1-13-66 0 0,-2-25 92 0 0,-1-32-98 0 0,-3-34 85 0 0,-1-36-34 0 0,-3-34-27 0 0,0-31-66 0 0,-2-28-11 0 0,1-23-12 0 0,1-23-67 0 0,1-20 45 0 0,-10-36 116 0 0,0-1 0 0 0,0 0 0 0 0,1 0 0 0 0,0 0 1 0 0,2 4-1 0 0,-3-6 18 0 0,-1-1 0 0 0,1 1 0 0 0,-1-1 0 0 0,0 1 1 0 0,1-1-1 0 0,-1 1 0 0 0,1-1 0 0 0,-1 0 0 0 0,1 1 1 0 0,-1-1-1 0 0,1 0 0 0 0,0 1 0 0 0,-1-1 0 0 0,1 0 0 0 0,-1 0 1 0 0,1 0-1 0 0,0 0 0 0 0,-1 1 0 0 0,1-1 0 0 0,-1 0 1 0 0,1 0-1 0 0,0 0 0 0 0,0 0 1 0 0,0-1-1 0 0,0 1 1 0 0,0 0 0 0 0,0-1-1 0 0,0 1 1 0 0,0-1 0 0 0,0 1-1 0 0,-1-1 1 0 0,1 1 0 0 0,0-1-1 0 0,0 0 1 0 0,-1 1 0 0 0,1-1-1 0 0,0 0 1 0 0,0-1 0 0 0,13-25-94 0 0,0-19 32 0 0,-1-20 19 0 0,-3-18-33 0 0,-3-20 12 0 0,-5-19 43 0 0,-6-18-70 0 0,-5-21 79 0 0,-7-21-6 0 0,-5-19 32 0 0,-5-22-25 0 0,-6-15-28 0 0,-2-10 18 0 0,-4-2 57 0 0,-1 6-45 0 0,-3 10 45 0 0,-2 13-87 0 0,-4 10 72 0 0,-3 10-51 0 0,-2 7 98 0 0,0 7-56 0 0,3 8-18 0 0,1 7-76 0 0,7 8 74 0 0,5 10-84 0 0,8 11 117 0 0,6 13-25 0 0,7 14-8 0 0,5 13-59 0 0,5 13 91 0 0,3 15-86 0 0,2 14 156 0 0,1 16-16 0 0,1 16-18 0 0,0 13 12 0 0,0 15-15 0 0,0 2 5 0 0,2 15 20 0 0,2 14 134 0 0,1 16-84 0 0,0 17 12 0 0,1 18-10 0 0,-1 20 36 0 0,0 20-30 0 0,1 20 30 0 0,2 16-56 0 0,2 16-48 0 0,4 16 2 0 0,3 16-35 0 0,4 18 35 0 0,4 22 16 0 0,3 28-41 0 0,5 31 14 0 0,6 31-145 0 0,6 26 106 0 0,6 12-105 0 0,4 1 168 0 0,0-14-77 0 0,-1-21 0 0 0,-3-28-89 0 0,-5-30 31 0 0,-7-31-43 0 0,-6-34 18 0 0,-7-35-43 0 0,-5-32 2 0 0,-5-30 16 0 0,-2-27-54 0 0,-3-25 73 0 0,-1-21-60 0 0,-4-18-1 0 0,-1-18 1 0 0,-6-10 144 0 0,1 1 0 0 0,-1 0 1 0 0,0-1-1 0 0,1 1 0 0 0,-1 0 0 0 0,0-1 0 0 0,0 1 1 0 0,1 0-1 0 0,-1-1 0 0 0,0 1 0 0 0,0-1 0 0 0,0 1 1 0 0,1 0-1 0 0,-1-1 0 0 0,0 1 0 0 0,0-1 0 0 0,0 1 1 0 0,0-1-1 0 0,0 1 0 0 0,0 0 0 0 0,0-2 1 0 0,2-27-97 0 0,-1-24 31 0 0,-2-24 68 0 0,-3-26-54 0 0,-3-26 3 0 0,-4-25-38 0 0,-2-22 46 0 0,-3-17-26 0 0,-1-13 83 0 0,-1-9-13 0 0,1-5-11 0 0,0-9-21 0 0,-1-14 42 0 0,-1-15-42 0 0,-1-15 41 0 0,-1-6-12 0 0,-1 0 4 0 0,0 5-10 0 0,-1 11-6 0 0,1 14 11 0 0,0 17-4 0 0,2 19-9 0 0,2 19-6 0 0,4 16-64 0 0,3 16 64 0 0,4 18-50 0 0,2 17 135 0 0,2 17-29 0 0,3 19-23 0 0,1 17-6 0 0,2 17 84 0 0,0 17-74 0 0,0 14 222 0 0,0 12-101 0 0,-3 14-130 0 0,0 0-1 0 0,0 0 0 0 0,0 0 1 0 0,0 0-1 0 0,0 0 0 0 0,0 0 0 0 0,0 0 1 0 0,0 0-1 0 0,0 0 0 0 0,0 1 0 0 0,0-1 1 0 0,0 0-1 0 0,0 0 0 0 0,1 0 0 0 0,-1 0 1 0 0,0 0-1 0 0,0 0 0 0 0,0 0 0 0 0,0 0 1 0 0,0 0-1 0 0,0 0 0 0 0,0 0 0 0 0,0 0 1 0 0,0 0-1 0 0,0 0 0 0 0,0 0 1 0 0,0 0-1 0 0,0 0 0 0 0,0 0 0 0 0,0 0 1 0 0,0 0-1 0 0,0 0 0 0 0,1 0 0 0 0,-1 0 1 0 0,0 0-1 0 0,0 0 0 0 0,0 0 0 0 0,0 0 1 0 0,0 0-1 0 0,0 0 0 0 0,0 0 0 0 0,0-1 1 0 0,0 1-1 0 0,0 0 0 0 0,0 0 1 0 0,0 0-1 0 0,0 0 0 0 0,0 0 0 0 0,0 0 1 0 0,0 0-1 0 0,0 0 0 0 0,0 0 0 0 0,0 0 1 0 0,0 0-1 0 0,0 0 0 0 0,2 13 97 0 0,-1 14 107 0 0,0 17-100 0 0,0 18 133 0 0,0 21-48 0 0,0 20-30 0 0,-1 22-118 0 0,1 21 115 0 0,-1 23-136 0 0,0 24 141 0 0,0 26-71 0 0,0 28-23 0 0,-1 37-104 0 0,0 38 138 0 0,0 33-150 0 0,2 25 147 0 0,-1 13-25 0 0,0 5-75 0 0,2 1 18 0 0,-1-4 18 0 0,0-15-46 0 0,1-23 42 0 0,1-32-31 0 0,0-38-1 0 0,0-34-37 0 0,2-31 28 0 0,1-28-29 0 0,3-24-49 0 0,2-21 24 0 0,4-20-31 0 0,2-17-95 0 0,3-16 102 0 0,2-15-102 0 0,0-14 57 0 0,1-17 20 0 0,-2-15-43 0 0,-19-33 136 0 0,-1 0 1 0 0,1-1-1 0 0,0 1 1 0 0,0 0-1 0 0,0 0 1 0 0,0-1-1 0 0,0 1 1 0 0,4 1-1 0 0,-6-3 15 0 0,1 0-1 0 0,0 1 1 0 0,0-1-1 0 0,0 0 1 0 0,0 0-1 0 0,-1 0 1 0 0,1 0-1 0 0,0 1 1 0 0,0-1-1 0 0,0-1 1 0 0,0 1-1 0 0,0 0 1 0 0,0 0-1 0 0,0 0 1 0 0,-1 0-1 0 0,1 0 1 0 0,0-1-1 0 0,0 1 1 0 0,0 0-1 0 0,0-1 1 0 0,2-1-14 0 0,-2 1 1 0 0,1-1-1 0 0,0 0 1 0 0,0 1-1 0 0,-1-1 1 0 0,1 0-1 0 0,-1 0 1 0 0,0 0-1 0 0,2-3 1 0 0,2-4 14 0 0,-1 0 1 0 0,4-16 0 0 0,7-39-41 0 0,-2-20-20 0 0,0-25-64 0 0,-2-22 129 0 0,0-23-127 0 0,-2-21 161 0 0,0-16-56 0 0,-2-15-7 0 0,0-19 15 0 0,-1-19 3 0 0,-1-18-1 0 0,-1-11 10 0 0,-1-4 16 0 0,-1 5 6 0 0,-1 8-66 0 0,-1 12 58 0 0,1 11-39 0 0,0 8 57 0 0,2 11-25 0 0,4 12-18 0 0,3 13 15 0 0,4 16 12 0 0,3 18 6 0 0,3 19 56 0 0,2 21 4 0 0,0 20-7 0 0,-1 22 14 0 0,-2 18 44 0 0,-2 16-50 0 0,-2 14 54 0 0,-2 13 4 0 0,-2 10-29 0 0,-10 10-109 0 0,-1 0-1 0 0,1 0 1 0 0,-1 0 0 0 0,1 0-1 0 0,-1 0 1 0 0,1 0 0 0 0,-1-1-1 0 0,1 1 1 0 0,-1 0 0 0 0,1 0 0 0 0,-1 1-1 0 0,1-1 1 0 0,-1 0 0 0 0,1 0-1 0 0,-1 0 1 0 0,1 0 0 0 0,-1 0-1 0 0,0 0 1 0 0,1 1 0 0 0,0-1-1 0 0,9 11 140 0 0,1 13-79 0 0,1 13 117 0 0,0 16-99 0 0,0 17 3 0 0,1 20 46 0 0,0 24-83 0 0,1 25 81 0 0,0 27-118 0 0,2 26 62 0 0,2 25 7 0 0,0 27-97 0 0,3 27 49 0 0,1 27-65 0 0,1 23 62 0 0,0 14-10 0 0,0 4-6 0 0,-3-9-5 0 0,-2-18 11 0 0,-4-26-23 0 0,-2-28 6 0 0,-2-31-11 0 0,0-31-26 0 0,-2-32-49 0 0,0-30-6 0 0,0-26 15 0 0,1-24 11 0 0,1-22-68 0 0,1-19-16 0 0,-9-39 102 0 0,-1 0-1 0 0,0-1 1 0 0,1 1 0 0 0,0-1 0 0 0,2 4-1 0 0,-3-6 37 0 0,-1-1 0 0 0,0 1 0 0 0,1-1-1 0 0,-1 1 1 0 0,1-1 0 0 0,-1 1-1 0 0,0-1 1 0 0,1 0 0 0 0,-1 1-1 0 0,1-1 1 0 0,0 0 0 0 0,-1 1-1 0 0,1-1 1 0 0,-1 0 0 0 0,1 1 0 0 0,-1-1-1 0 0,1 0 1 0 0,0 0 0 0 0,-1 0-1 0 0,1 0 1 0 0,1 0 0 0 0,-1 0-4 0 0,-1 0 1 0 0,1-1-1 0 0,0 1 1 0 0,0 0 0 0 0,0-1-1 0 0,-1 1 1 0 0,1-1-1 0 0,0 1 1 0 0,0-1 0 0 0,-1 0-1 0 0,1 1 1 0 0,0-1-1 0 0,-1 0 1 0 0,1 1 0 0 0,-1-1-1 0 0,1 0 1 0 0,0 0-1 0 0,13-28-50 0 0,-1-19-68 0 0,-1-21 68 0 0,-1-22-116 0 0,-3-22 63 0 0,-2-22-42 0 0,-4-20 84 0 0,-4-14 14 0 0,-5-15 0 0 0,-4-21-51 0 0,-4-22 137 0 0,-2-21-145 0 0,-3-14 205 0 0,-1-4-59 0 0,-3 5-6 0 0,-1 6-20 0 0,-2 10 4 0 0,0 8-4 0 0,-2 6 0 0 0,1 7 0 0 0,2 7 0 0 0,1 7-10 0 0,3 9 41 0 0,4 12-40 0 0,3 15 59 0 0,3 16 12 0 0,3 16-40 0 0,3 16-40 0 0,2 15 103 0 0,2 16-109 0 0,1 15 194 0 0,2 14-66 0 0,0 14-3 0 0,1 14-21 0 0,1 12 97 0 0,0 13-101 0 0,-3 13-73 0 0,0 0 0 0 0,0-1 1 0 0,0 1-1 0 0,1 0 1 0 0,-1 0-1 0 0,0 0 0 0 0,0 0 1 0 0,0 0-1 0 0,0 0 1 0 0,0 0-1 0 0,0 0 0 0 0,0 0 1 0 0,0 0-1 0 0,0-1 1 0 0,0 1-1 0 0,0 0 0 0 0,0 0 1 0 0,0 0-1 0 0,0 0 0 0 0,0 0 1 0 0,0 0-1 0 0,1 0 1 0 0,-1 0-1 0 0,0 0 0 0 0,0 0 1 0 0,0 0-1 0 0,0 0 1 0 0,0 0-1 0 0,0 0 0 0 0,0 0 1 0 0,0 0-1 0 0,0 0 1 0 0,1 0-1 0 0,-1 0 0 0 0,0 0 1 0 0,0 0-1 0 0,0 0 1 0 0,0 0-1 0 0,0 0 0 0 0,0 0 1 0 0,0 0-1 0 0,0 0 0 0 0,0 0 1 0 0,1 0-1 0 0,-1 0 1 0 0,0 0-1 0 0,0 0 0 0 0,0 0 1 0 0,0 0-1 0 0,0 0 1 0 0,0 1-1 0 0,0-1 0 0 0,0 0 1 0 0,0 0-1 0 0,0 0 1 0 0,0 0-1 0 0,0 0 0 0 0,6 13 169 0 0,0 14-26 0 0,0 18-73 0 0,0 20 103 0 0,1 19-129 0 0,0 23 122 0 0,-1 18-55 0 0,2 19-49 0 0,-1 20-77 0 0,0 19 157 0 0,0 21-183 0 0,0 21 159 0 0,-1 15-57 0 0,-1 15-76 0 0,0 15 35 0 0,-3 17 21 0 0,-1 15-47 0 0,-2 11 7 0 0,-1 1 25 0 0,1-9-27 0 0,0-19-76 0 0,0-24 144 0 0,-1-28-178 0 0,1-25 157 0 0,-1-27-76 0 0,0-25-42 0 0,-1-22 33 0 0,1-21-24 0 0,1-20 15 0 0,0-18-89 0 0,1-18 8 0 0,-1-16-45 0 0,1-16-20 0 0,0-14-16 0 0,1-14 30 0 0,0-15 36 0 0,0-12 27 0 0,-1-15-22 0 0,-2-15 48 0 0,-3-16 80 0 0,-2-16-77 0 0,-4-16 132 0 0,-2-13-38 0 0,-3-11-22 0 0,-2-12-37 0 0,-1-12 65 0 0,-1-16-60 0 0,-1-18 111 0 0,0-19-50 0 0,2-16-28 0 0,2-12 2 0 0,2-6 14 0 0,2 3-26 0 0,1 7 37 0 0,1 12 8 0 0,0 14-2 0 0,0 11-72 0 0,0 9 69 0 0,-1 7-72 0 0,-1 5 96 0 0,2 10-29 0 0,1 12-17 0 0,1 14-1 0 0,2 18 17 0 0,2 16-16 0 0,2 18 70 0 0,1 17-10 0 0,1 16-21 0 0,1 14-10 0 0,0 13 95 0 0,0 11-94 0 0,0 10 171 0 0,-2 10-77 0 0,0 11 0 0 0,-2 14-52 0 0,-1 13 115 0 0,-1 16-122 0 0,0 15 86 0 0,-1 18-16 0 0,-1 17-71 0 0,-1 20-24 0 0,-1 17 58 0 0,0 20-78 0 0,-1 16 62 0 0,0 18-38 0 0,-1 18-27 0 0,-3 21 18 0 0,0 25-18 0 0,-3 19 4 0 0,-1 14-29 0 0,-1 2 18 0 0,-1-10-8 0 0,0-18-35 0 0,-1-19 66 0 0,1-20-77 0 0,1-20 62 0 0,3-17-29 0 0,2-17-38 0 0,3-14 39 0 0,3-15-32 0 0,2-15 36 0 0,2-19-47 0 0,2-21-14 0 0,3-22-43 0 0,2-23-104 0 0,2-22 73 0 0,-4-26 139 0 0,0-1 1 0 0,0 0 0 0 0,0 1-1 0 0,0-1 1 0 0,1 0-1 0 0,-1 0 1 0 0,0 1 0 0 0,0-1-1 0 0,0 0 1 0 0,0 0-1 0 0,0 1 1 0 0,0-1 0 0 0,0 0-1 0 0,0 0 1 0 0,1 0-1 0 0,-1 1 1 0 0,0-1 0 0 0,0 0-1 0 0,0 0 1 0 0,0 0-1 0 0,1 1 1 0 0,-1-1 0 0 0,0 0-1 0 0,0 0 1 0 0,1 0-1 0 0,-1 0 1 0 0,0 0 0 0 0,0 1-1 0 0,0-1 1 0 0,1 0-1 0 0,-1 0 1 0 0,0 0 0 0 0,1 0-1 0 0,-1 0 1 0 0,0 0-1 0 0,0 0 1 0 0,1 0 0 0 0,-1 0-1 0 0,0 0 1 0 0,1 0-1 0 0,0-1-1 0 0,0 0-1 0 0,-1 0 1 0 0,1 0 0 0 0,0 0-1 0 0,0 0 1 0 0,0 0-1 0 0,-1 0 1 0 0,1-1-1 0 0,0 1 1 0 0,-1 0-1 0 0,1-2 1 0 0,11-34-130 0 0,2-24 18 0 0,2-26 27 0 0,0-26 11 0 0,-1-25 7 0 0,1-21 20 0 0,-2-16-14 0 0,0-14-14 0 0,-1-13 61 0 0,0-14-28 0 0,-3-18 38 0 0,-2-19 0 0 0,0-16 2 0 0,-1-7 20 0 0,-2-1-25 0 0,0 9 9 0 0,-1 11-12 0 0,-2 16 21 0 0,-2 17 2 0 0,-2 14 20 0 0,-3 9-42 0 0,-3 7 13 0 0,-2 5-24 0 0,-1 6 71 0 0,-1 10-30 0 0,2 10 20 0 0,2 11-59 0 0,2 10 36 0 0,3 13-33 0 0,3 11 56 0 0,3 12 2 0 0,1 12 10 0 0,2 10-55 0 0,-1 11 73 0 0,0 9-61 0 0,0 11 139 0 0,-1 12-58 0 0,-1 10-14 0 0,0 11 54 0 0,0 9 18 0 0,0 8-12 0 0,0 9-2 0 0,3 9-8 0 0,1 11-27 0 0,1 11-58 0 0,1 14 61 0 0,1 14-70 0 0,-1 16 68 0 0,1 14-39 0 0,-1 14-35 0 0,0 16 10 0 0,2 15-15 0 0,1 14-7 0 0,3 12 48 0 0,2 11-61 0 0,1 7 29 0 0,3 5-47 0 0,1 6-16 0 0,2 0 31 0 0,1 1-2 0 0,1-6 19 0 0,0-9 6 0 0,1-14-94 0 0,-1-19 122 0 0,0-20-143 0 0,-2-23 98 0 0,-1-22-30 0 0,-2-22-48 0 0,-1-20-12 0 0,-18-37 77 0 0,0-1-1 0 0,1 1 1 0 0,-1-1 0 0 0,1 0-1 0 0,4 4 1 0 0,-7-6 8 0 0,1 0 0 0 0,0-1 0 0 0,0 1-1 0 0,0-1 1 0 0,0 1 0 0 0,0 0 0 0 0,0-1 0 0 0,0 0 0 0 0,0 1-1 0 0,0-1 1 0 0,0 0 0 0 0,0 1 0 0 0,0-1 0 0 0,0 0 0 0 0,2 0-1 0 0,-2 0 1 0 0,1 0-1 0 0,-1 0 0 0 0,0 0 0 0 0,0 0 0 0 0,0-1 0 0 0,0 1 0 0 0,0-1 0 0 0,0 1 0 0 0,0-1 0 0 0,0 1 0 0 0,0-1 0 0 0,0 1 1 0 0,0-1-1 0 0,1-1 0 0 0,1 0-15 0 0,-1-1 0 0 0,0 0 0 0 0,0 1 0 0 0,0-1 0 0 0,3-6 0 0 0,10-26-110 0 0,-1-16 53 0 0,-2-16-7 0 0,-1-19 25 0 0,-1-17 32 0 0,-2-16-16 0 0,-2-16 16 0 0,0-15-22 0 0,-2-17 16 0 0,-2-18 14 0 0,0-19 79 0 0,-1-16-49 0 0,1-13-8 0 0,0-9-33 0 0,0-4 53 0 0,0 1-47 0 0,0 5 90 0 0,-2 14-45 0 0,0 16-20 0 0,-1 22 7 0 0,0 20 14 0 0,-2 21-6 0 0,0 19 40 0 0,-1 18-10 0 0,-2 17-14 0 0,-1 14-31 0 0,-1 14 91 0 0,0 13-85 0 0,-1 12 196 0 0,0 10-84 0 0,1 10-15 0 0,0 9 19 0 0,8 11-112 0 0,0-1-1 0 0,0 1 0 0 0,-1 0 1 0 0,1 0-1 0 0,0 0 0 0 0,0-1 1 0 0,-1 1-1 0 0,1 0 0 0 0,0 0 1 0 0,-1 0-1 0 0,1 0 0 0 0,0 0 1 0 0,0 0-1 0 0,-1 0 0 0 0,1 0 1 0 0,0-1-1 0 0,-1 1 0 0 0,1 0 1 0 0,0 0-1 0 0,-1 0 0 0 0,1 0 1 0 0,0 1-1 0 0,-1-1 0 0 0,-6 8 115 0 0,0 10 103 0 0,1 12-57 0 0,-1 12 2 0 0,0 14-140 0 0,0 12 122 0 0,-1 15-137 0 0,2 14 132 0 0,-1 15-50 0 0,1 16-58 0 0,1 18-27 0 0,0 18 77 0 0,1 17-112 0 0,0 12 91 0 0,-1 10-84 0 0,2 7 6 0 0,1 6 15 0 0,-1 4 2 0 0,1 0 27 0 0,0-3-34 0 0,-1-10 40 0 0,-2-10-21 0 0,-1-10-31 0 0,-2-8 28 0 0,-2-8-57 0 0,-1-6 53 0 0,-2-8-8 0 0,-1-7 30 0 0,-1-4-108 0 0,0-4 98 0 0,0-6-108 0 0,2-7 114 0 0,0-11-34 0 0,3-12-25 0 0,1-13-55 0 0,3-13 41 0 0,2-14-73 0 0,1-12-17 0 0,2-15 40 0 0,3-12-26 0 0,0-13-48 0 0,-2-14 164 0 0,0 1-1 0 0,0-1 0 0 0,1 0 1 0 0,-1 0-1 0 0,0 0 1 0 0,0 0-1 0 0,0 0 0 0 0,0 1 1 0 0,0-1-1 0 0,0 0 0 0 0,0 0 1 0 0,0 0-1 0 0,0 0 1 0 0,0 0-1 0 0,0 0 0 0 0,0 0 1 0 0,1 1-1 0 0,-1-1 0 0 0,0 0 1 0 0,0 0-1 0 0,0 0 1 0 0,0 0-1 0 0,0 0 0 0 0,0 0 1 0 0,0 0-1 0 0,1 0 1 0 0,-1 0-1 0 0,0 0 0 0 0,0 0 1 0 0,0 0-1 0 0,0 0 0 0 0,0 0 1 0 0,1 0-1 0 0,-1 0 1 0 0,0 0-1 0 0,0 0 0 0 0,0 0 1 0 0,0 0-1 0 0,0 0 0 0 0,1 0 1 0 0,-1 0-1 0 0,5-10-202 0 0,1-13 31 0 0,0-15 63 0 0,1-17 28 0 0,0-22-68 0 0,-1-23 118 0 0,-1-23-110 0 0,-1-20 194 0 0,-1-15-66 0 0,-1-10-12 0 0,0-8 28 0 0,-2-5 8 0 0,-1-2-12 0 0,-5-1-4 0 0,-4 0 10 0 0,-4 1 6 0 0,-7-3-10 0 0,-6-4 3 0 0,-7 0-10 0 0,-5 3 67 0 0,-6 7 0 0 0,-4 9 3 0 0,-2 13-146 0 0,0 12 154 0 0,1 16-165 0 0,4 15 244 0 0,4 18-63 0 0,5 18-2 0 0,5 17 18 0 0,5 17 3 0 0,4 17-1 0 0,21 26-84 0 0,1 0 0 0 0,-1 1 0 0 0,0-1-1 0 0,0 1 1 0 0,0 0 0 0 0,0 0 0 0 0,0-1 0 0 0,-3 0 0 0 0,4 2-10 0 0,0 0 0 0 0,0 0 1 0 0,0-1-1 0 0,0 1 1 0 0,0 0-1 0 0,0 0 0 0 0,0 0 1 0 0,1 0-1 0 0,-1 0 1 0 0,0 1-1 0 0,0-1 0 0 0,0 0 1 0 0,0 0-1 0 0,0 1 1 0 0,0-1-1 0 0,0 0 1 0 0,-1 2-1 0 0,0-1 9 0 0,0 1 0 0 0,0-1 1 0 0,1 1-1 0 0,-1-1 0 0 0,0 1 0 0 0,1 0 0 0 0,-1 0 1 0 0,-1 3-1 0 0,-14 33 123 0 0,-1 21 17 0 0,-1 22-36 0 0,1 24 10 0 0,1 21-69 0 0,1 19 18 0 0,5 21-93 0 0,3 17 43 0 0,5 16-18 0 0,7 16 97 0 0,6 13-93 0 0,4 17 4 0 0,6 22-19 0 0,5 26-18 0 0,7 24 21 0 0,7 18 2 0 0,6 4-10 0 0,4-6 4 0 0,5-17 9 0 0,-1-18-41 0 0,0-22 40 0 0,0-19-22 0 0,-3-20 6 0 0,-1-18-19 0 0,-3-17-33 0 0,-3-18 64 0 0,-4-19-77 0 0,-4-22 43 0 0,-5-22-14 0 0,-4-23-15 0 0,-3-21-89 0 0,-4-20 71 0 0,-3-17-92 0 0,-4-16 25 0 0,-3-12 29 0 0,-9-12 111 0 0,1 1 0 0 0,-1-1 0 0 0,0 0 0 0 0,0 0 0 0 0,0 0 1 0 0,0 0-1 0 0,0 0 0 0 0,0 0 0 0 0,0 0 0 0 0,1 0 0 0 0,-1 1 1 0 0,0-1-1 0 0,0 0 0 0 0,0 0 0 0 0,0 0 0 0 0,0 0 0 0 0,1 0 1 0 0,-1 0-1 0 0,0 0 0 0 0,0 0 0 0 0,0 0 0 0 0,0 0 1 0 0,1 0-1 0 0,-1 0 0 0 0,0 0 0 0 0,0 0 0 0 0,0 0 0 0 0,0 0 1 0 0,0 0-1 0 0,1 0 0 0 0,-1 0 0 0 0,0 0 0 0 0,0-1 0 0 0,0 1 1 0 0,0 0-1 0 0,0 0 0 0 0,1 0 0 0 0,-1 0 0 0 0,0 0 0 0 0,0 0 1 0 0,2-11-168 0 0,-3-11 93 0 0,-6-13-95 0 0,-5-14 197 0 0,-7-16-104 0 0,-4-17 1 0 0,-6-20 87 0 0,-3-21-85 0 0,-2-19 93 0 0,-1-17-73 0 0,0-11 51 0 0,3-8-15 0 0,3-5 13 0 0,2-3 17 0 0,4-2-24 0 0,0-4 18 0 0,3-5-5 0 0,1-7 1 0 0,1-11-65 0 0,3-7 74 0 0,3 0-81 0 0,4 6 117 0 0,3 15-53 0 0,2 21-9 0 0,2 23-70 0 0,4 22 83 0 0,2 22-76 0 0,1 22 116 0 0,1 19-24 0 0,-1 18-17 0 0,1 15 18 0 0,-1 12 50 0 0,-1 12-43 0 0,-2 9 91 0 0,0 11-7 0 0,-1 11-14 0 0,2 14-10 0 0,1 18 59 0 0,-1 20-84 0 0,1 20 92 0 0,0 24-94 0 0,2 24 10 0 0,1 27-23 0 0,2 31 40 0 0,0 29-23 0 0,2 28 27 0 0,1 21-44 0 0,0 20-24 0 0,0 22-23 0 0,2 23 3 0 0,-2 20-4 0 0,0 15 38 0 0,-2 4 7 0 0,-4-3-18 0 0,-4-1-105 0 0,-6-3 142 0 0,-5-3-150 0 0,-6-10 175 0 0,-3-18-70 0 0,-4-26-5 0 0,-2-30-31 0 0,-3-29 6 0 0,1-30-5 0 0,2-29 0 0 0,4-30 0 0 0,6-29-37 0 0,5-28-83 0 0,7-28 40 0 0,5-25-75 0 0,-4-51 148 0 0,1 1 0 0 0,-1-1 1 0 0,1 0-1 0 0,0 1 0 0 0,0-1 0 0 0,3 6 0 0 0,-4-9 28 0 0,0 0 0 0 0,0 0 0 0 0,0 1 0 0 0,1-1 0 0 0,-1 0 0 0 0,0 0 0 0 0,0 1 0 0 0,0-1 0 0 0,0 0 0 0 0,1 0 0 0 0,-1 1 0 0 0,0-1 0 0 0,0 0 0 0 0,1 0 0 0 0,-1 0 0 0 0,0 0 0 0 0,0 1 0 0 0,1-1 0 0 0,-1 0 0 0 0,0 0-1 0 0,0 0 1 0 0,1 0 0 0 0,-1 0 0 0 0,0 0 0 0 0,1 0 0 0 0,-1 0 0 0 0,0 0 0 0 0,1 0 0 0 0,-1 0 0 0 0,0 0 0 0 0,0 0 0 0 0,1 0 0 0 0,-1 0 0 0 0,0 0 0 0 0,1 0 0 0 0,-1 0 0 0 0,0 0 0 0 0,0 0 0 0 0,1 0 0 0 0,-1 0 0 0 0,0-1 0 0 0,1 1 0 0 0,-1 0 0 0 0,2-2-11 0 0,-1 0 0 0 0,1 0 0 0 0,-1 0 0 0 0,0 0 0 0 0,1-1 0 0 0,-1 1 0 0 0,0 0 0 0 0,1-4 0 0 0,11-45-130 0 0,-2-30 39 0 0,-2-29-48 0 0,-5-29 89 0 0,-4-25-64 0 0,-6-23 12 0 0,-5-26 90 0 0,-4-28-55 0 0,-4-29 96 0 0,-1-23-54 0 0,-1-13 47 0 0,2-3-21 0 0,0 4-3 0 0,0 6 66 0 0,-1 6-75 0 0,-3 4 53 0 0,0 9-35 0 0,0 12 10 0 0,0 20-12 0 0,1 23 30 0 0,2 26-9 0 0,2 26 69 0 0,3 28-18 0 0,2 25-38 0 0,3 23 23 0 0,1 21 19 0 0,2 16-16 0 0,2 15 165 0 0,1 10-140 0 0,2 11 40 0 0,0 10 36 0 0,2 8 4 0 0,2 11 39 0 0,3 10-27 0 0,2 12 1 0 0,2 14-102 0 0,2 18-29 0 0,2 21 105 0 0,2 22-140 0 0,4 25 146 0 0,3 26-109 0 0,5 30 5 0 0,6 31-38 0 0,7 34 25 0 0,8 28-1 0 0,6 28-10 0 0,5 20 23 0 0,3 20-53 0 0,3 21-31 0 0,0 13 53 0 0,-1 7-76 0 0,-5-5 145 0 0,-6-14-81 0 0,-7-15 28 0 0,-8-14-42 0 0,-6-15-8 0 0,-5-19 18 0 0,-6-26-82 0 0,-4-31 42 0 0,-5-35-34 0 0,-1-33-49 0 0,-2-32 5 0 0,-1-28-15 0 0,0-27-17 0 0,2-26-15 0 0,0-24-7 0 0,-10-38 152 0 0,1-2 0 0 0,-1 1 1 0 0,1-1-1 0 0,0 1 0 0 0,0 0 1 0 0,-1-1-1 0 0,1 1 0 0 0,0-1 1 0 0,0 0-1 0 0,2 3 0 0 0,-3-4 19 0 0,1 0 0 0 0,-1 0 0 0 0,0 0 0 0 0,0 0 0 0 0,1 0 0 0 0,-1 1 0 0 0,0-1 0 0 0,0 0 0 0 0,1 0 0 0 0,-1 0 0 0 0,0 0 0 0 0,0 0 0 0 0,1 0 0 0 0,-1 0 0 0 0,0 0 0 0 0,1 0 0 0 0,-1 0 0 0 0,0 0 0 0 0,0 0 0 0 0,1 0 0 0 0,-1 0 0 0 0,0-1 0 0 0,0 1 0 0 0,1 0 0 0 0,-1 0 0 0 0,0 0 0 0 0,0 0 0 0 0,1 0 0 0 0,-1 0-1 0 0,0-1 1 0 0,0 1 0 0 0,0 0 0 0 0,1 0 0 0 0,-1 0 0 0 0,0-1 0 0 0,0 1 0 0 0,0 0 0 0 0,0 0 0 0 0,1-1 0 0 0,-1 1 0 0 0,0 0 0 0 0,0-1 0 0 0,1-2-36 0 0,1 0 1 0 0,-1-1-1 0 0,1 0 1 0 0,-1 1-1 0 0,0-5 1 0 0,6-42-105 0 0,-6-25-18 0 0,-4-25-19 0 0,-7-33-10 0 0,-8-35 86 0 0,-7-39-74 0 0,-6-35 194 0 0,-6-27-46 0 0,-4-18 12 0 0,-3-9-70 0 0,-6-4 122 0 0,-3-4-105 0 0,-5-3 183 0 0,-2-2-90 0 0,0 4-23 0 0,0 6-56 0 0,0 15 77 0 0,3 17-66 0 0,0 21 142 0 0,3 20-68 0 0,4 19 6 0 0,3 14-64 0 0,4 14 91 0 0,4 12-86 0 0,4 13 91 0 0,5 16-17 0 0,6 19-49 0 0,5 20 36 0 0,5 20 79 0 0,3 18-79 0 0,3 17 178 0 0,3 14-31 0 0,2 13-22 0 0,0 12-52 0 0,0 12 88 0 0,0 12-124 0 0,1 15 65 0 0,1 17-12 0 0,4 24-7 0 0,6 29-118 0 0,8 31 136 0 0,8 29-149 0 0,5 26 146 0 0,6 20-62 0 0,4 21-65 0 0,4 26 13 0 0,5 32-19 0 0,3 34 1 0 0,2 30 18 0 0,-1 20 4 0 0,-3 11 27 0 0,-3 8-146 0 0,-3 4 156 0 0,-4 0-164 0 0,-2-8 151 0 0,-5-20-18 0 0,-4-23-39 0 0,-3-26-77 0 0,-2-21 39 0 0,-1-19-65 0 0,-1-20 90 0 0,-1-22-28 0 0,-2-25 2 0 0,-2-31-45 0 0,-4-33 41 0 0,-1-36-71 0 0,-3-36-120 0 0,-2-34 69 0 0,-4-33 61 0 0,-3-9 112 0 0,0 0 0 0 0,0 0 0 0 0,0 0 0 0 0,0 0 0 0 0,0 0 0 0 0,0 0 0 0 0,0 1-1 0 0,1-1 1 0 0,-1 0 0 0 0,0 0 0 0 0,0 0 0 0 0,0 0 0 0 0,0 0 0 0 0,0 0 0 0 0,0 0-1 0 0,0 0 1 0 0,0 0 0 0 0,0 0 0 0 0,0 0 0 0 0,0 0 0 0 0,0 0 0 0 0,0 0 0 0 0,0 0 0 0 0,0 0-1 0 0,1 0 1 0 0,-1 0 0 0 0,0 0 0 0 0,0 0 0 0 0,0 0 0 0 0,0 0 0 0 0,0 0 0 0 0,0 0 0 0 0,0 0-1 0 0,0 0 1 0 0,0 0 0 0 0,0 0 0 0 0,0 0 0 0 0,0 0 0 0 0,1 0 0 0 0,-1 0 0 0 0,0 0-1 0 0,0 0 1 0 0,0 0 0 0 0,0 0 0 0 0,0 0 0 0 0,0 0 0 0 0,0 0 0 0 0,0 0 0 0 0,0 0 0 0 0,0 0-1 0 0,0-1 1 0 0,1-2-22 0 0,0 0 1 0 0,0 0-1 0 0,0 0 0 0 0,0 0 0 0 0,-1 0 0 0 0,1-4 1 0 0,3-55-76 0 0,-2-38-64 0 0,-4-41 110 0 0,-4-38-40 0 0,-6-33-24 0 0,-5-29 123 0 0,-9-27-48 0 0,-5-27 48 0 0,-6-29 8 0 0,-4-25-28 0 0,-1-20-9 0 0,0-11 30 0 0,0-7-11 0 0,0-2 22 0 0,0-2 5 0 0,2 4-38 0 0,3 10-15 0 0,2 19 39 0 0,5 22-14 0 0,6 25 23 0 0,3 22-14 0 0,5 22 15 0 0,3 20-23 0 0,4 19-68 0 0,3 22 140 0 0,2 26-120 0 0,1 26 254 0 0,1 26-92 0 0,-1 25-10 0 0,0 19-8 0 0,-2 18 64 0 0,0 15-58 0 0,-2 12 112 0 0,1 11-40 0 0,0 11-41 0 0,0 9-41 0 0,5 8-85 0 0,1 0 0 0 0,0 0 0 0 0,0 0 0 0 0,-1 0 0 0 0,1 0-1 0 0,0 0 1 0 0,0 0 0 0 0,0 0 0 0 0,-1 0 0 0 0,1 0 0 0 0,0 0 0 0 0,0 0 0 0 0,-1 0 0 0 0,1 0-1 0 0,0 0 1 0 0,0 0 0 0 0,0 1 0 0 0,-1-1 0 0 0,1 0 0 0 0,0 0 0 0 0,0 0 0 0 0,0 0 0 0 0,-1 0-1 0 0,1 1 1 0 0,0-1 0 0 0,0 0 0 0 0,0 0 0 0 0,0 0 0 0 0,-1 1 0 0 0,-5 12 78 0 0,-1 13 64 0 0,0 13-36 0 0,1 14 13 0 0,0 17-95 0 0,0 18 110 0 0,2 22-121 0 0,1 23 83 0 0,2 22-26 0 0,4 18-30 0 0,3 18-46 0 0,3 15 2 0 0,5 17-24 0 0,2 20 41 0 0,4 25-4 0 0,4 28 2 0 0,3 28-54 0 0,5 23 63 0 0,3 11-68 0 0,3 5 57 0 0,3-6-46 0 0,1-7-23 0 0,2-13-22 0 0,1-19-15 0 0,0-27 28 0 0,-2-31-56 0 0,-3-39 16 0 0,-4-40-53 0 0,-4-36-5 0 0,-5-36 46 0 0,-2-29-64 0 0,-4-28 2 0 0,-20-48 156 0 0,1-1-1 0 0,0 1 1 0 0,0-1-1 0 0,0 0 0 0 0,1 0 1 0 0,4 5-1 0 0,-7-8 17 0 0,1 1 0 0 0,-1-1 0 0 0,1 1-1 0 0,-1-1 1 0 0,1 1 0 0 0,0-1 0 0 0,-1 0 0 0 0,1 1-1 0 0,0-1 1 0 0,-1 0 0 0 0,1 1 0 0 0,0-1-1 0 0,-1 0 1 0 0,1 0 0 0 0,0 0 0 0 0,-1 0 0 0 0,1 0-1 0 0,0 0 1 0 0,0 0 0 0 0,-1 0 0 0 0,1 0 0 0 0,0 0-1 0 0,-1 0 1 0 0,2-1 0 0 0,0 1-10 0 0,-1-1 0 0 0,1 0 0 0 0,-1 0 0 0 0,0 0 0 0 0,1 0 0 0 0,-1 0 0 0 0,0 0 0 0 0,0 0 0 0 0,0-1 0 0 0,0 1 0 0 0,0 0 0 0 0,0-1 0 0 0,0-1 0 0 0,3-5-9 0 0,-1 1-1 0 0,0-1 1 0 0,2-10 0 0 0,8-47-222 0 0,-2-28 243 0 0,-4-31-52 0 0,-7-33-14 0 0,-5-40 70 0 0,-7-37-22 0 0,-5-32 8 0 0,-3-24 28 0 0,-5-14-18 0 0,-3-10-11 0 0,-3-12 22 0 0,-6-13-7 0 0,-2-10 2 0 0,-5-2 28 0 0,-3 8-18 0 0,-3 14-11 0 0,-3 11-15 0 0,-6 9 40 0 0,-3 8-32 0 0,-6 9 76 0 0,-1 15-21 0 0,-1 20-29 0 0,2 21-82 0 0,2 23 124 0 0,4 21-117 0 0,4 18 148 0 0,8 18-43 0 0,6 15-40 0 0,8 12-31 0 0,8 12 62 0 0,6 9-61 0 0,7 10 122 0 0,4 12-34 0 0,4 10-24 0 0,1 13 31 0 0,2 14 25 0 0,2 13-16 0 0,1 13 128 0 0,0 13-72 0 0,2 15 36 0 0,3 15-91 0 0,2 19 100 0 0,3 19-90 0 0,3 20 55 0 0,2 21-16 0 0,2 22-71 0 0,3 22-53 0 0,2 24 86 0 0,2 25-117 0 0,3 27 63 0 0,5 27-1 0 0,5 28-48 0 0,8 33 15 0 0,7 35 41 0 0,7 33-60 0 0,7 35 47 0 0,4 30-42 0 0,3 21-16 0 0,2 16 4 0 0,1 4-32 0 0,-2-6 55 0 0,-3-17-8 0 0,-7-31 3 0 0,-7-43 12 0 0,-8-51-88 0 0,-9-53 82 0 0,-6-50-103 0 0,-5-46 77 0 0,-5-40-44 0 0,-1-36-6 0 0,-3-29-44 0 0,-1-27-17 0 0,-16-48 113 0 0,0 1-1 0 0,0-1 1 0 0,0-1-1 0 0,1 1 1 0 0,4 5-1 0 0,-7-8 13 0 0,1 0-1 0 0,-1 0 0 0 0,1-1 0 0 0,0 1 0 0 0,-1 0 1 0 0,1-1-1 0 0,0 1 0 0 0,0-1 0 0 0,-1 1 0 0 0,1-1 1 0 0,0 0-1 0 0,0 1 0 0 0,0-1 0 0 0,-1 0 0 0 0,1 1 1 0 0,0-1-1 0 0,0 0 0 0 0,0 0 0 0 0,2 0 0 0 0,-3 0 2 0 0,1 0-1 0 0,0-1 1 0 0,0 1-1 0 0,0-1 1 0 0,0 1-1 0 0,0 0 1 0 0,0-1-1 0 0,0 0 1 0 0,-1 1-1 0 0,1-1 1 0 0,0 1-1 0 0,0-1 1 0 0,-1 0-1 0 0,1 0 1 0 0,0 1-1 0 0,-1-1 1 0 0,1 0-1 0 0,0-1 1 0 0,1-3-22 0 0,1 0-1 0 0,-1 0 1 0 0,0 0 0 0 0,2-8 0 0 0,6-42-116 0 0,-5-24 76 0 0,-6-24-59 0 0,-8-24 152 0 0,-9-28-15 0 0,-7-30-17 0 0,-7-35-16 0 0,-8-35 51 0 0,-2-31-55 0 0,-4-23 36 0 0,0-13-2 0 0,0-9-8 0 0,0-14-72 0 0,1-12 105 0 0,1-9-100 0 0,2-3 142 0 0,1 10-78 0 0,1 9-49 0 0,2 6-39 0 0,-2 4 98 0 0,1 5-90 0 0,0 9 178 0 0,4 20-69 0 0,2 23-29 0 0,5 26-53 0 0,3 24 49 0 0,5 24-58 0 0,4 21 63 0 0,4 20 0 0 0,3 20 2 0 0,4 18 39 0 0,1 19 27 0 0,1 17-15 0 0,0 17 65 0 0,0 18-37 0 0,2 17-51 0 0,0 16 15 0 0,0 15 75 0 0,3 16-61 0 0,0 16 227 0 0,3 19-147 0 0,1 20 16 0 0,0 21-58 0 0,1 23 20 0 0,0 20-19 0 0,0 22-44 0 0,1 19 41 0 0,-1 22-34 0 0,0 23-37 0 0,2 29 20 0 0,1 32-46 0 0,2 32 20 0 0,2 28-7 0 0,0 26 20 0 0,-1 29-6 0 0,0 27-15 0 0,0 27 4 0 0,0 18-49 0 0,0 10 42 0 0,1 2-34 0 0,1 1-27 0 0,1-5 72 0 0,2-15-98 0 0,1-23 59 0 0,0-32-28 0 0,-2-33 6 0 0,-1-31-29 0 0,-2-30 45 0 0,-2-29-33 0 0,-3-33 39 0 0,-1-35 26 0 0,-1-37-53 0 0,0-35-46 0 0,0-32 95 0 0,0-30-136 0 0,1-26 51 0 0,-8-42 75 0 0,1 0-1 0 0,-1-1 0 0 0,1 1 0 0 0,0-1 1 0 0,0 1-1 0 0,3 3 0 0 0,-4-5 12 0 0,0-1-1 0 0,0 0 0 0 0,0 0 1 0 0,0 1-1 0 0,0-1 1 0 0,0 0-1 0 0,0 0 0 0 0,1 0 1 0 0,-1 0-1 0 0,0 0 1 0 0,0 1-1 0 0,0-1 0 0 0,0 0 1 0 0,1 0-1 0 0,-1 0 1 0 0,0 0-1 0 0,0 0 0 0 0,0 0 1 0 0,0 0-1 0 0,1 1 0 0 0,-1-1 1 0 0,0 0-1 0 0,0 0 1 0 0,0 0-1 0 0,1 0 0 0 0,-1 0 1 0 0,0 0-1 0 0,0 0 1 0 0,1 0-1 0 0,-1 0 0 0 0,0 0 1 0 0,0 0-1 0 0,0 0 1 0 0,1 0-1 0 0,-1 0 0 0 0,0 0 1 0 0,0-1-1 0 0,0 1 0 0 0,1 0 1 0 0,-1 0-1 0 0,0 0 1 0 0,0 0-1 0 0,0 0 0 0 0,0 0 1 0 0,1-1-1 0 0,-1 1 1 0 0,0 0-1 0 0,1-2-7 0 0,0 1 0 0 0,0-1 0 0 0,0 0 1 0 0,0 0-1 0 0,0 0 0 0 0,-1 0 0 0 0,2-3 0 0 0,4-35-64 0 0,-3-23-10 0 0,-3-26 70 0 0,-3-25 0 0 0,-6-25 3 0 0,-3-24-6 0 0,-5-22 49 0 0,-4-18-43 0 0,-3-11 80 0 0,-1-6-31 0 0,-1-4-17 0 0,-2-7-49 0 0,1-11 59 0 0,1-14-59 0 0,1-15 73 0 0,4-12-2 0 0,4-5-26 0 0,5 0-64 0 0,3 4 46 0 0,3 3-66 0 0,2 3 158 0 0,-1 6-56 0 0,0 8 13 0 0,-1 12-83 0 0,0 16 70 0 0,0 20-73 0 0,1 22 105 0 0,2 26-31 0 0,1 24-35 0 0,0 25 5 0 0,2 20 60 0 0,0 20-66 0 0,1 17 126 0 0,0 17-46 0 0,0 15-30 0 0,0 16 60 0 0,-1 12-56 0 0,1 4 9 0 0,-1 16 53 0 0,0 17 79 0 0,1 21-87 0 0,-1 23-27 0 0,-1 29-49 0 0,0 29 8 0 0,1 32 2 0 0,1 33 24 0 0,5 28-24 0 0,4 28-20 0 0,5 25-31 0 0,5 25 25 0 0,5 25-39 0 0,4 29 30 0 0,3 22-10 0 0,2 16 3 0 0,1 12-84 0 0,-3 7 90 0 0,-2 3-78 0 0,-2 0 106 0 0,-3-7-39 0 0,-1-19-23 0 0,-3-25-103 0 0,-2-26 102 0 0,-2-29-103 0 0,-1-23 160 0 0,0-23-56 0 0,0-25-26 0 0,0-24-71 0 0,1-30 36 0 0,0-33-74 0 0,0-36-56 0 0,-1-38 70 0 0,-14-75 105 0 0,1-1 0 0 0,0 0 0 0 0,6 14 0 0 0,-1-13-49 0 0,-8-9 90 0 0,0 0-1 0 0,0 0 0 0 0,1 1 1 0 0,-1-1-1 0 0,0 0 1 0 0,1 0-1 0 0,-1 0 0 0 0,0 0 1 0 0,0 0-1 0 0,1 0 0 0 0,-1 0 1 0 0,0 0-1 0 0,1 0 1 0 0,-1 0-1 0 0,0 0 0 0 0,1 0 1 0 0,-1 0-1 0 0,0 0 1 0 0,0 0-1 0 0,1 0 0 0 0,-1-1 1 0 0,0 1-1 0 0,1 0 0 0 0,-1 0 1 0 0,0 0-1 0 0,2-2-4 0 0,0 0 0 0 0,0 0 0 0 0,-1 0 0 0 0,0-1 0 0 0,1 1 0 0 0,-1 0-1 0 0,0 0 1 0 0,0-1 0 0 0,0 1 0 0 0,0-1 0 0 0,0-2 0 0 0,5-18-87 0 0,2-25 0 0 0,4-64 86 0 0,-3-41-43 0 0,-3-37 0 0 0,-3-34-12 0 0,-3-28 59 0 0,-4-27-66 0 0,-3-26 87 0 0,-4-26-7 0 0,-2-24-14 0 0,-1-20-30 0 0,1-10 37 0 0,1-9-52 0 0,0-6 128 0 0,2-4-76 0 0,0-3 0 0 0,3 3-36 0 0,1 4 54 0 0,2 6-28 0 0,1 8 94 0 0,2 11-36 0 0,1 17-40 0 0,2 22 23 0 0,0 28 8 0 0,0 31-22 0 0,-2 29 73 0 0,-4 28-21 0 0,-3 24-10 0 0,-4 17-59 0 0,-3 15 118 0 0,-4 12-132 0 0,0 11 153 0 0,-1 13-64 0 0,2 16-25 0 0,1 16-54 0 0,3 17 95 0 0,2 16-117 0 0,4 16 204 0 0,1 16-69 0 0,3 12 7 0 0,1 13 89 0 0,3 15-64 0 0,4 13 59 0 0,4 19-108 0 0,4 21 13 0 0,4 25-46 0 0,5 28-20 0 0,5 28 31 0 0,2 27-30 0 0,4 26-20 0 0,3 23 16 0 0,2 26-36 0 0,2 32 1 0 0,3 37 45 0 0,3 34-61 0 0,4 23 19 0 0,2 8-6 0 0,2-5-9 0 0,2-12-54 0 0,1-17 109 0 0,1-23-110 0 0,-1-29 81 0 0,-2-34-5 0 0,-2-38-45 0 0,-3-39-69 0 0,-5-38 130 0 0,-3-33-165 0 0,-4-29 69 0 0,-5-25-51 0 0,-28-49 78 0 0,0 0 0 0 0,1-1 0 0 0,7 7 0 0 0,-10-11 17 0 0,-1-1 1 0 0,1 0-1 0 0,0 0 0 0 0,0 0 1 0 0,0 0-1 0 0,0 0 0 0 0,4 1 1 0 0,-6-2 14 0 0,1 0 0 0 0,-1-1 1 0 0,1 1-1 0 0,-1-1 0 0 0,1 0 1 0 0,-1 0-1 0 0,1 1 0 0 0,-1-1 1 0 0,1 0-1 0 0,-1 0 0 0 0,1 0 1 0 0,-1-1-1 0 0,3 0 0 0 0,-2 1-5 0 0,0-1 0 0 0,0 0-1 0 0,-1 0 1 0 0,1 0-1 0 0,0 0 1 0 0,-1 0-1 0 0,1 0 1 0 0,-1 0-1 0 0,1 0 1 0 0,-1-1-1 0 0,2-1 1 0 0,0-2 11 0 0,0 0 0 0 0,0 1-1 0 0,0-1 1 0 0,3-9 0 0 0,9-36-57 0 0,-2-18-17 0 0,-4-23-18 0 0,-4-24 68 0 0,-4-26-69 0 0,-4-25 154 0 0,-2-21-64 0 0,-2-13 16 0 0,-1-12-10 0 0,0-5 20 0 0,-2-2-16 0 0,-1 0 52 0 0,0-1-24 0 0,-2-1-38 0 0,-2-7-24 0 0,0-5 59 0 0,0-2-58 0 0,1 2 102 0 0,1 9-38 0 0,1 12-5 0 0,0 13-4 0 0,1 13-20 0 0,0 14 14 0 0,0 12-24 0 0,0 11 35 0 0,2 11 17 0 0,0 11-69 0 0,1 11 69 0 0,-1 11-70 0 0,1 11 142 0 0,0 13-78 0 0,0 11-1 0 0,1 12-6 0 0,0 12-11 0 0,1 11 38 0 0,0 11-2 0 0,1 11-6 0 0,5 13-53 0 0,0 0 0 0 0,0 0 0 0 0,0 0 0 0 0,0 0 0 0 0,0-1 0 0 0,0 1 0 0 0,0 0 1 0 0,0 0-1 0 0,0 0 0 0 0,0 0 0 0 0,0 0 0 0 0,0 0 0 0 0,-1 0 0 0 0,1 0 0 0 0,0-1 0 0 0,0 1 0 0 0,0 0 0 0 0,0 0 1 0 0,0 0-1 0 0,0 0 0 0 0,0 0 0 0 0,-1 0 0 0 0,1 0 0 0 0,0 0 0 0 0,0 0 0 0 0,0 0 0 0 0,0 0 0 0 0,0 0 0 0 0,0 0 1 0 0,-1 0-1 0 0,1 0 0 0 0,0 0 0 0 0,0 0 0 0 0,0 0 0 0 0,0 0 0 0 0,0 0 0 0 0,0 0 0 0 0,-1 0 0 0 0,1 0 0 0 0,0 0 1 0 0,0 0-1 0 0,0 0 0 0 0,0 0 0 0 0,-5 10-8 0 0,1 10 99 0 0,0 13-107 0 0,0 14 146 0 0,-1 13-61 0 0,1 14-8 0 0,0 16-59 0 0,0 13 52 0 0,-1 14-67 0 0,1 13 74 0 0,-1 12-59 0 0,-1 12 9 0 0,-2 18-12 0 0,-2 19 1 0 0,-1 21-1 0 0,0 20 19 0 0,0 17 32 0 0,1 10-18 0 0,3 4-76 0 0,1-3 42 0 0,2-9-64 0 0,2-9 99 0 0,1-13-20 0 0,1-13-10 0 0,1-10 6 0 0,2-10 17 0 0,2-11-43 0 0,3-12-43 0 0,2-14 39 0 0,1-17 3 0 0,1-19-48 0 0,-1-19 6 0 0,0-22-13 0 0,-1-19-27 0 0,-2-20-49 0 0,-2-17 3 0 0,-1-17 22 0 0,-5-9 117 0 0,1 0-1 0 0,-1 0 0 0 0,0 0 1 0 0,0 0-1 0 0,0-1 1 0 0,1 1-1 0 0,-1 0 0 0 0,0 0 1 0 0,0 0-1 0 0,0-1 1 0 0,0 1-1 0 0,0 0 1 0 0,1 0-1 0 0,-1 0 0 0 0,0-1 1 0 0,0 1-1 0 0,0 0 1 0 0,0 0-1 0 0,0-1 0 0 0,0 1 1 0 0,0 0-1 0 0,0 0 1 0 0,0-1-1 0 0,0 1 1 0 0,0 0-1 0 0,0 0 0 0 0,0-1 1 0 0,0 1-1 0 0,0 0 1 0 0,1-25-85 0 0,-2-17 32 0 0,-2-22-25 0 0,-3-24 43 0 0,-1-26-2 0 0,-1-27 21 0 0,-1-27-5 0 0,1-23 12 0 0,2-18 17 0 0,1-12-5 0 0,1-10-34 0 0,1-9 57 0 0,-1-10-56 0 0,-1-12 45 0 0,-1-6-13 0 0,-2-4 4 0 0,0 3-9 0 0,-3 9 11 0 0,-4 12-3 0 0,-3 16 38 0 0,-3 18-19 0 0,-4 17-21 0 0,-2 14 44 0 0,-2 11-23 0 0,-1 11 16 0 0,-1 11-22 0 0,2 13-30 0 0,2 16 7 0 0,2 18 23 0 0,3 18 20 0 0,3 18 24 0 0,2 18 52 0 0,2 16-59 0 0,3 14-25 0 0,12 18-24 0 0,-1 1 0 0 0,1-1-1 0 0,-1 1 1 0 0,1-1 0 0 0,-1 1-1 0 0,1 0 1 0 0,-1-1 0 0 0,1 1-1 0 0,-1 0 1 0 0,1-1 0 0 0,-1 1-1 0 0,0 0 1 0 0,1 0-1 0 0,-1-1 1 0 0,1 1 0 0 0,-1 0-1 0 0,0 0 1 0 0,0 0 0 0 0,0 0 3 0 0,1 0 0 0 0,-1 0 1 0 0,0 0-1 0 0,1 1 0 0 0,-1-1 0 0 0,1 0 1 0 0,-1 0-1 0 0,1 1 0 0 0,-1-1 1 0 0,1 0-1 0 0,-1 1 0 0 0,1-1 1 0 0,-1 1-1 0 0,1-1 0 0 0,-1 1 0 0 0,1-1 1 0 0,0 0-1 0 0,-1 2 0 0 0,-9 19-1 0 0,1 15 159 0 0,0 18-36 0 0,1 20-1 0 0,1 21-96 0 0,2 24 74 0 0,2 23-104 0 0,1 21 67 0 0,2 18-4 0 0,4 20-9 0 0,1 23-79 0 0,5 30 42 0 0,3 35-55 0 0,3 35 60 0 0,2 28 0 0 0,2 22-17 0 0,1 18-11 0 0,0 17 30 0 0,-1 12-56 0 0,0 5 26 0 0,-2-5-19 0 0,-2-9-5 0 0,-4-11 20 0 0,-4-9-63 0 0,-4-12 66 0 0,-1-18-115 0 0,-4-27 98 0 0,-3-35-50 0 0,-2-36 34 0 0,-2-36 38 0 0,-2-35-67 0 0,1-32-33 0 0,1-34 8 0 0,1-32-17 0 0,2-32-82 0 0,0-30 98 0 0,2-27-4 0 0,1-9 6 0 0,-4-24 87 0 0,-1-29-64 0 0,-1-29 16 0 0,-3-31-55 0 0,-1-30 108 0 0,-1-33-90 0 0,-1-37 206 0 0,2-36-95 0 0,2-32-21 0 0,5-27 11 0 0,6-18-8 0 0,6-10 0 0 0,5-7 28 0 0,6-4-27 0 0,3-5 1 0 0,5 0-48 0 0,3 3 60 0 0,2 11-30 0 0,-1 15 102 0 0,-3 17-55 0 0,-4 16-35 0 0,-5 15 12 0 0,-4 15 20 0 0,-4 19-36 0 0,-5 22 59 0 0,-4 24-9 0 0,-4 25-23 0 0,-3 23 9 0 0,-3 21 33 0 0,-4 21-38 0 0,0 19 78 0 0,-2 17-31 0 0,-1 17-17 0 0,0 16-2 0 0,1 14 35 0 0,14 23-83 0 0,0 1-1 0 0,-1 0 1 0 0,1 0 0 0 0,0 0-1 0 0,0 0 1 0 0,-1 0-1 0 0,1 0 1 0 0,0 0-1 0 0,-1 0 1 0 0,-1 0-1 0 0,2 1 6 0 0,0-1-1 0 0,1 1 0 0 0,-1 0 0 0 0,0 0 0 0 0,0 0 0 0 0,0 0 0 0 0,0 0 0 0 0,1 0 1 0 0,-1 0-1 0 0,0 0 0 0 0,0 0 0 0 0,0 0 0 0 0,0 0 0 0 0,1 1 0 0 0,-1-1 1 0 0,-1 1-1 0 0,0 0 1 0 0,0 0 0 0 0,1 1 1 0 0,-1-1-1 0 0,0 0 0 0 0,1 1 1 0 0,0-1-1 0 0,-1 1 0 0 0,-1 2 0 0 0,-14 28 83 0 0,-2 19 6 0 0,-2 23 17 0 0,-3 28-5 0 0,-2 28 13 0 0,-1 32-41 0 0,-2 33-44 0 0,1 35-82 0 0,0 33 74 0 0,1 31-66 0 0,2 26 121 0 0,3 29-81 0 0,3 26-10 0 0,2 29 14 0 0,1 20-37 0 0,2 14 48 0 0,0 6-25 0 0,-1 0 18 0 0,0-9-23 0 0,0-15-40 0 0,1-26 76 0 0,0-33-72 0 0,0-34 88 0 0,1-38-63 0 0,2-35-26 0 0,2-34-30 0 0,3-33-15 0 0,3-34 38 0 0,3-35-78 0 0,2-36 4 0 0,1-35-68 0 0,-2-36 15 0 0,0-38 56 0 0,-2-36-37 0 0,-2-39 118 0 0,-2-36 4 0 0,-3-33-14 0 0,-2-29 48 0 0,-3-28 24 0 0,-3-29-33 0 0,-2-31 4 0 0,-1-29 26 0 0,0-20 0 0 0,2-16-26 0 0,1-3 0 0 0,0 0-11 0 0,-1 0 48 0 0,0 2-15 0 0,-1 4 7 0 0,-2 5-47 0 0,-1 12 61 0 0,-2 17-49 0 0,-2 19 127 0 0,-2 21-73 0 0,0 19-2 0 0,0 18-72 0 0,-1 18 55 0 0,3 22-40 0 0,2 24 188 0 0,4 27-62 0 0,3 25-20 0 0,3 25-24 0 0,2 23 106 0 0,3 21-119 0 0,0 18 123 0 0,1 15-45 0 0,0 11-23 0 0,7 10-97 0 0,0 0 1 0 0,0 0-1 0 0,0 0 1 0 0,0 0 0 0 0,-1 0-1 0 0,1 0 1 0 0,0 0-1 0 0,0 0 1 0 0,0 0-1 0 0,-1 0 1 0 0,1 0-1 0 0,0 0 1 0 0,0 0 0 0 0,0 0-1 0 0,-1 0 1 0 0,1 0-1 0 0,0 0 1 0 0,0 0-1 0 0,0 0 1 0 0,0 1 0 0 0,-1-1-1 0 0,1 0 1 0 0,0 0-1 0 0,0 0 1 0 0,0 0-1 0 0,0 0 1 0 0,0 0-1 0 0,-1 1 1 0 0,1-1 0 0 0,0 0-1 0 0,0 0 1 0 0,0 0-1 0 0,0 0 1 0 0,0 1-1 0 0,0-1 1 0 0,-5 15 141 0 0,2 13-23 0 0,1 16-20 0 0,1 16 6 0 0,3 20-32 0 0,2 25-57 0 0,4 28 61 0 0,3 28-60 0 0,6 28 83 0 0,2 22-43 0 0,4 22-23 0 0,2 21-76 0 0,2 26 57 0 0,1 27-61 0 0,-1 25 72 0 0,0 17-30 0 0,-5 10 1 0 0,-4 4 1 0 0,-6 2-1 0 0,-4 5 0 0 0,-4-1 0 0 0,-4-9 10 0 0,-2-17-13 0 0,-2-22-126 0 0,-2-24 129 0 0,-1-23-158 0 0,-1-19 158 0 0,2-16-66 0 0,1-17 2 0 0,2-15-82 0 0,1-18 88 0 0,1-22-97 0 0,1-24 140 0 0,0-30-78 0 0,2-28-2 0 0,-1-30-100 0 0,0-26 73 0 0,-1-23 21 0 0,1-8 4 0 0,-1-19 23 0 0,-3-26-28 0 0,-2-28-15 0 0,-2-33 56 0 0,-4-31-9 0 0,-2-31 14 0 0,-1-27 64 0 0,-1-18-26 0 0,0-16 2 0 0,0-15 10 0 0,0-20 44 0 0,0-23-50 0 0,3-24 36 0 0,2-20 26 0 0,4-12-26 0 0,3-4-45 0 0,3-5 69 0 0,1-1-99 0 0,2-2 114 0 0,0 6-35 0 0,-1 12 3 0 0,0 18-35 0 0,-2 21 46 0 0,-3 21-43 0 0,-5 19 69 0 0,-4 19-39 0 0,-5 16-23 0 0,-2 16-2 0 0,-2 18 34 0 0,0 22-30 0 0,1 22 86 0 0,1 24-34 0 0,1 23 4 0 0,0 22-46 0 0,2 19 22 0 0,0 17-18 0 0,0 14 96 0 0,14 25-110 0 0,1 2 0 0 0,-1-1 0 0 0,1 0 0 0 0,-1 0 0 0 0,0 1-1 0 0,0-1 1 0 0,-2-1 0 0 0,3 3-1 0 0,0-1-1 0 0,1 1 0 0 0,-1-1 1 0 0,0 1-1 0 0,0 0 1 0 0,0-1-1 0 0,0 1 0 0 0,0 0 1 0 0,0 0-1 0 0,0 0 1 0 0,0 0-1 0 0,1 0 1 0 0,-1 0-1 0 0,0 0 0 0 0,-1 0 1 0 0,0 1-5 0 0,1-1 0 0 0,0 0 0 0 0,0 1 0 0 0,0 0 1 0 0,0-1-1 0 0,0 1 0 0 0,0 0 0 0 0,0-1 0 0 0,0 1 0 0 0,0 0 1 0 0,0 0-1 0 0,-1 1 0 0 0,-13 24 84 0 0,-1 17-47 0 0,0 19 107 0 0,0 22-78 0 0,-1 24 17 0 0,1 29-69 0 0,1 28 36 0 0,3 26-24 0 0,2 21-4 0 0,3 15 29 0 0,4 12-55 0 0,4 16-21 0 0,3 21 51 0 0,5 22-75 0 0,4 24 70 0 0,2 16-12 0 0,2 13-6 0 0,1 15 4 0 0,-1 13-10 0 0,2 12 2 0 0,0 3-29 0 0,2-10-10 0 0,0-19-9 0 0,-1-25 28 0 0,0-24 1 0 0,-1-22 10 0 0,0-22-11 0 0,0-24 32 0 0,-2-26-37 0 0,0-30-34 0 0,-2-32-20 0 0,-1-33-26 0 0,-1-31-108 0 0,-3-31 56 0 0,-2-28-15 0 0,-8-37 166 0 0,0 1-1 0 0,0 0 0 0 0,0-1 0 0 0,0 1 0 0 0,0-1 0 0 0,0 1 1 0 0,0-1-1 0 0,0 1 0 0 0,0-1 0 0 0,1 1 0 0 0,-1-1 0 0 0,0 1 0 0 0,0-1 1 0 0,1 1-1 0 0,-1-1 0 0 0,0 0 0 0 0,1 1 0 0 0,-1-1 0 0 0,0 1 1 0 0,1-1-1 0 0,2-13-101 0 0,-2-26-20 0 0,-1-27 29 0 0,-3-28 19 0 0,-3-29 32 0 0,-2-31 3 0 0,-3-27 40 0 0,-3-22-28 0 0,-1-17 95 0 0,-2-9-27 0 0,0-6-16 0 0,-2-10-48 0 0,0-16 40 0 0,1-18-53 0 0,2-16 117 0 0,4-9-100 0 0,4-3 5 0 0,3-1 64 0 0,3-2-69 0 0,3-6 98 0 0,3-8-66 0 0,3-4 2 0 0,3 1 1 0 0,5 9-50 0 0,2 14 79 0 0,3 16-72 0 0,1 15 116 0 0,0 14-52 0 0,-1 14-9 0 0,-2 15-4 0 0,-1 17 7 0 0,-1 18-3 0 0,0 20 10 0 0,-2 21-21 0 0,0 21 16 0 0,-2 18-33 0 0,-2 18 56 0 0,-3 16-37 0 0,-2 14 125 0 0,-1 15-82 0 0,-2 13-35 0 0,-1 10-17 0 0,-1 12 18 0 0,0 10-29 0 0,-1 11 65 0 0,-2 11-28 0 0,-1 12-9 0 0,-2 13 24 0 0,-2 13-28 0 0,-2 14 37 0 0,-2 18 17 0 0,-3 17-23 0 0,-3 18-8 0 0,-1 25-36 0 0,0 26 18 0 0,0 29-18 0 0,1 24 32 0 0,0 19-18 0 0,2 17 6 0 0,1 17-47 0 0,1 22-16 0 0,0 23 21 0 0,3 21 46 0 0,1 14-22 0 0,1 6 1 0 0,-2 5-8 0 0,-1 3 29 0 0,0 2-27 0 0,-2-4-1 0 0,2-11 0 0 0,-1-21-38 0 0,1-23 48 0 0,-1-23-35 0 0,0-20 38 0 0,2-17 0 0 0,2-16-9 0 0,2-14 4 0 0,2-14-47 0 0,4-17 59 0 0,1-20-57 0 0,3-22 45 0 0,1-24-22 0 0,1-24-40 0 0,1-22-101 0 0,0-20 63 0 0,-2-16-63 0 0,-1-14 80 0 0,0-11-14 0 0,-1-8-21 0 0,0-6-66 0 0,-1-6 83 0 0,-2-3-94 0 0,0-4 55 0 0,1-2-45 0 0,-1-3-35 0 0,0-1-298 0 0,1-3 53 0 0,1-3-111 0 0,2-1-412 0 0,3-4 28 0 0,5-4-186 0 0,4-8-699 0 0,6-10-297 0 0,7-12-78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54.207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89206.90625"/>
      <inkml:brushProperty name="anchorY" value="-315810.5625"/>
      <inkml:brushProperty name="scaleFactor" value="0.5"/>
    </inkml:brush>
  </inkml:definitions>
  <inkml:trace contextRef="#ctx0" brushRef="#br0">1475 49 512 0 0,'-70'-25'12713'0'0,"66"39"-11910"0"0,1 6-104 0 0,0 7 285 0 0,1 7-704 0 0,1 11 754 0 0,1 9-445 0 0,0 12-124 0 0,1 13-59 0 0,1 11 133 0 0,1 13-344 0 0,0 15 280 0 0,1 13-195 0 0,1 11-76 0 0,3 19-90 0 0,2 19 117 0 0,4 16-214 0 0,2 23 194 0 0,4 12-127 0 0,-1 5-56 0 0,-1 9-1 0 0,-2-3 19 0 0,-2-5-56 0 0,-2-1 91 0 0,-2-11-56 0 0,0-12 10 0 0,1-10-58 0 0,-1-21 34 0 0,0-24-60 0 0,-1-24 100 0 0,0-31-78 0 0,-1-26-3 0 0,-1-27-240 0 0,-2-24 111 0 0,-2-22 26 0 0,-1-5 3 0 0,1-15 58 0 0,-1-19-37 0 0,-1-20 28 0 0,0-20 27 0 0,-2-21 4 0 0,0-22 19 0 0,0-19 34 0 0,0-15-27 0 0,2-11 1 0 0,2-8-74 0 0,2-6 113 0 0,2-3-103 0 0,2-1 172 0 0,-1 1-39 0 0,0 1-30 0 0,-1 0-42 0 0,-1-4 38 0 0,-1-3-53 0 0,-2-1 80 0 0,-1 4-25 0 0,1 8 29 0 0,-1 9-34 0 0,0 10-7 0 0,0 9 19 0 0,0 10-8 0 0,-1 11 13 0 0,-1 11 15 0 0,1 11-41 0 0,-1 11 88 0 0,-1 11-83 0 0,-1 12 121 0 0,0 10-26 0 0,0 13-18 0 0,0 10 20 0 0,0 10 48 0 0,1 10-51 0 0,-1 10 372 0 0,2 18-258 0 0,0 9-50 0 0,1 11 49 0 0,1 11-27 0 0,1 12 74 0 0,1 11-95 0 0,2 13-53 0 0,0 12-62 0 0,1 13 66 0 0,0 13-55 0 0,2 12 109 0 0,1 11-86 0 0,1 13-55 0 0,3 13-49 0 0,1 14 53 0 0,3 11-51 0 0,1 4 108 0 0,0-3-39 0 0,1-7-13 0 0,0-9-68 0 0,-2-12 65 0 0,-1-10-72 0 0,-1-13 114 0 0,-1-13-52 0 0,-2-13 0 0 0,-2-15-25 0 0,-1-15 5 0 0,-3-16-4 0 0,-1-14-47 0 0,-2-14 5 0 0,-1-14 23 0 0,-2-11-196 0 0,0-12 67 0 0,-1-12-66 0 0,-1-11 76 0 0,0-13-5 0 0,-3-12 5 0 0,-3-15-8 0 0,-4-16 60 0 0,-2-16-37 0 0,-5-15 172 0 0,-3-13-57 0 0,-3-13 7 0 0,-2-12-71 0 0,-1-13 56 0 0,0-12-49 0 0,-1-12 78 0 0,2-8-13 0 0,2-2 16 0 0,1 0-76 0 0,3 5 79 0 0,4 6-74 0 0,3 8 96 0 0,2 12-27 0 0,1 13-18 0 0,2 12-67 0 0,-1 14 83 0 0,2 14-85 0 0,1 15 137 0 0,1 14-40 0 0,1 16 16 0 0,1 14-19 0 0,2 13 43 0 0,0 12-23 0 0,0 12 121 0 0,1 10-34 0 0,0 11 6 0 0,0 10-24 0 0,0 11 43 0 0,-1 11-51 0 0,0 13 43 0 0,0 13-22 0 0,1 13-13 0 0,0 14-79 0 0,-1 17 86 0 0,1 17-105 0 0,0 16 143 0 0,0 16-62 0 0,1 18-15 0 0,2 19-58 0 0,1 20 41 0 0,2 19-54 0 0,1 13 33 0 0,-2 6-2 0 0,-1 5-18 0 0,-5 4-86 0 0,-3 4 79 0 0,-4 3-76 0 0,-2 0 181 0 0,-2-6-90 0 0,0-11-4 0 0,-1-16-88 0 0,0-18 77 0 0,1-19-85 0 0,1-20 71 0 0,0-22-22 0 0,2-20-21 0 0,3-22-113 0 0,1-22 49 0 0,2-20-79 0 0,3-21 19 0 0,2-20-27 0 0,1-17-41 0 0,-3-16 234 0 0,0-1-1 0 0,0 0 0 0 0,0 0 1 0 0,0 0-1 0 0,0 0 1 0 0,0 0-1 0 0,0 0 0 0 0,0 0 1 0 0,0 0-1 0 0,0 1 0 0 0,1-1 1 0 0,-1 0-1 0 0,0 0 1 0 0,0 0-1 0 0,0 0 0 0 0,0 0 1 0 0,0 0-1 0 0,0 0 1 0 0,0 0-1 0 0,0 0 0 0 0,0 0 1 0 0,0 0-1 0 0,1 0 1 0 0,-1 0-1 0 0,0 0 0 0 0,0 1 1 0 0,0-1-1 0 0,0 0 1 0 0,0 0-1 0 0,0 0 0 0 0,0 0 1 0 0,0 0-1 0 0,1 0 1 0 0,-1 0-1 0 0,0 0 0 0 0,0 0 1 0 0,0 0-1 0 0,0-1 1 0 0,0 1-1 0 0,0 0 0 0 0,0 0 1 0 0,0 0-1 0 0,1 0 1 0 0,-1 0-1 0 0,0 0 0 0 0,0 0 1 0 0,0 0-1 0 0,0 0 0 0 0,0 0 1 0 0,0 0-1 0 0,0 0 1 0 0,0 0-1 0 0,0 0 0 0 0,0 0 1 0 0,0-1-1 0 0,1 1 1 0 0,-1 0-1 0 0,0 0 0 0 0,0 0 1 0 0,0 0-1 0 0,0 0 1 0 0,0 0-1 0 0,0 0 0 0 0,0-1 1 0 0,5-16-134 0 0,0-18-27 0 0,-2-17 116 0 0,-1-16-13 0 0,-1-16-9 0 0,-3-14 36 0 0,-3-15-2 0 0,-4-14 2 0 0,-2-14 38 0 0,-4-14-20 0 0,-3-16-1 0 0,-1-20 39 0 0,0-18-31 0 0,0-14 20 0 0,2-7-5 0 0,2-2-9 0 0,2 4 13 0 0,1 5-14 0 0,0 6-5 0 0,-1 6 11 0 0,-2 5 5 0 0,0 8-11 0 0,-3 9-5 0 0,-1 11-17 0 0,0 14 41 0 0,1 17-32 0 0,1 20 39 0 0,4 24 45 0 0,2 24-3 0 0,2 23-50 0 0,2 20 175 0 0,2 19-164 0 0,5 16-22 0 0,0 1 1 0 0,0 1 0 0 0,0-1 0 0 0,0 0-1 0 0,0 0 1 0 0,0 0 0 0 0,0 0 0 0 0,0 0-1 0 0,0 0 1 0 0,0 0 0 0 0,0 0 0 0 0,-1 0-1 0 0,1 0 1 0 0,0 0 0 0 0,0 0 0 0 0,0 0-1 0 0,0 1 1 0 0,0-1 0 0 0,0 0 0 0 0,0 0-1 0 0,0 0 1 0 0,0 0 0 0 0,0 0 0 0 0,0 0-1 0 0,0 0 1 0 0,-1 0 0 0 0,1 0 0 0 0,0 0-1 0 0,0 0 1 0 0,0 0 0 0 0,0 0 0 0 0,0 0-1 0 0,0 0 1 0 0,0 0 0 0 0,0 0 0 0 0,0 0-1 0 0,0 0 1 0 0,-1 0 0 0 0,1 0 0 0 0,0 0-1 0 0,0 0 1 0 0,0 0 0 0 0,0 0 0 0 0,0 0-1 0 0,0 0 1 0 0,0 0 0 0 0,0-1 0 0 0,0 1-1 0 0,0 0 1 0 0,0 0 0 0 0,0 0 0 0 0,0 0-1 0 0,-1 0 1 0 0,1 0 0 0 0,0 0 0 0 0,0 0-1 0 0,0 0 1 0 0,0 0 0 0 0,0 0 0 0 0,0 0-1 0 0,0 0 1 0 0,0-1 0 0 0,0 1 0 0 0,0 0-1 0 0,0 0 1 0 0,-3 16 207 0 0,0 19-26 0 0,0 20-13 0 0,1 24 74 0 0,0 28-110 0 0,1 28-21 0 0,0 27 32 0 0,0 24-72 0 0,2 24-45 0 0,0 22 75 0 0,3 23-120 0 0,2 21 26 0 0,2 22 8 0 0,4 17-7 0 0,3 20-6 0 0,4 18 21 0 0,2 20-26 0 0,4 18 0 0 0,3 17 8 0 0,0 9-12 0 0,0 4-44 0 0,-1-2 60 0 0,-2-7-58 0 0,-3-7-2 0 0,-3-12-27 0 0,-4-22-42 0 0,-4-28 94 0 0,-4-37-68 0 0,-3-43 78 0 0,-5-46-114 0 0,-4-46-22 0 0,-2-47-44 0 0,-2-42-78 0 0,8-73 211 0 0,-1-1-1 0 0,1 0 1 0 0,-5 10-1 0 0,1-10-67 0 0,5-8 122 0 0,-1 0 0 0 0,1 0 0 0 0,0 0 0 0 0,0 0 0 0 0,0 0 1 0 0,0 0-1 0 0,-1 0 0 0 0,1 0 0 0 0,0 0 0 0 0,0 0 0 0 0,0 0 0 0 0,-1 0 0 0 0,1 0 1 0 0,0 0-1 0 0,0 0 0 0 0,0 0 0 0 0,0 0 0 0 0,-1 0 0 0 0,1 0 0 0 0,0 0 0 0 0,0-1 1 0 0,0 1-1 0 0,0 0 0 0 0,-1 0 0 0 0,1 0 0 0 0,0 0 0 0 0,0 0 0 0 0,0 0 0 0 0,0-1 1 0 0,0 1-1 0 0,-1 0 0 0 0,-1-3-9 0 0,0 0 0 0 0,0 0 0 0 0,1-1 1 0 0,-1 1-1 0 0,1 0 0 0 0,-2-8 0 0 0,-13-54-93 0 0,-4-39 60 0 0,-6-46-36 0 0,-6-53 60 0 0,-7-55-54 0 0,-3-52 102 0 0,-4-41-12 0 0,1-30-2 0 0,0-29-22 0 0,1-23 15 0 0,3-17-34 0 0,2-8 55 0 0,3 10 2 0 0,2 14 30 0 0,3 16-109 0 0,2 17 99 0 0,4 20-89 0 0,3 26 137 0 0,3 34-50 0 0,5 36-18 0 0,2 36 0 0 0,1 38 72 0 0,2 33-60 0 0,1 31 190 0 0,-1 30-82 0 0,0 24-5 0 0,0 23-41 0 0,1 19 74 0 0,0 19-90 0 0,1 15 102 0 0,7 17-184 0 0,0-1 0 0 0,0 1 0 0 0,0 0 0 0 0,0 0 0 0 0,-1 0 0 0 0,1-1 1 0 0,0 1-1 0 0,0 0 0 0 0,0 0 0 0 0,0 0 0 0 0,0 0 0 0 0,-1 0 0 0 0,1-1 1 0 0,0 1-1 0 0,0 0 0 0 0,0 0 0 0 0,-1 0 0 0 0,1 0 0 0 0,0 0 0 0 0,0 0 1 0 0,0 0-1 0 0,-1 0 0 0 0,1 0 0 0 0,0 0 0 0 0,0 0 0 0 0,0 0 0 0 0,-1 0 1 0 0,1 0-1 0 0,0 0 0 0 0,0 0 0 0 0,-1 0 0 0 0,1 0 0 0 0,0 0 0 0 0,0 0 1 0 0,0 0-1 0 0,-1 0 0 0 0,1 0 0 0 0,-6 13 145 0 0,0 15-59 0 0,1 15 52 0 0,2 18-66 0 0,2 16 47 0 0,3 17-43 0 0,3 20-16 0 0,2 23-5 0 0,5 27-30 0 0,4 31 26 0 0,6 33-66 0 0,5 32 38 0 0,6 32-4 0 0,5 27-10 0 0,4 25 60 0 0,3 21-82 0 0,2 18 26 0 0,1 11-9 0 0,-2 4-9 0 0,-1-3 49 0 0,-2-8-71 0 0,-2-11 51 0 0,-1-10-44 0 0,-2-12 3 0 0,-1-15 17 0 0,-2-18-72 0 0,-3-24 59 0 0,-3-31-67 0 0,-3-32 28 0 0,-3-35-19 0 0,-4-35-33 0 0,-1-30-103 0 0,-2-31 46 0 0,-2-27-59 0 0,-1-24-6 0 0,-3-22 38 0 0,-10-30 179 0 0,0 0-1 0 0,0 1 0 0 0,0-1 0 0 0,0 0 1 0 0,1 1-1 0 0,-1-1 0 0 0,0 0 1 0 0,0 1-1 0 0,0-1 0 0 0,0 0 1 0 0,1 1-1 0 0,-1-1 0 0 0,0 0 1 0 0,0 0-1 0 0,0 1 0 0 0,1-1 0 0 0,-1 0 1 0 0,0 0-1 0 0,1 0 0 0 0,-1 1 1 0 0,0-1-1 0 0,0 0 0 0 0,1 0 1 0 0,-1 0-1 0 0,0 0 0 0 0,1 0 0 0 0,-1 1 1 0 0,0-1-1 0 0,1 0 0 0 0,-1 0 1 0 0,1 0-1 0 0,-1 0 0 0 0,1-1-3 0 0,0 0 0 0 0,-1 0 0 0 0,1 0-1 0 0,-1 0 1 0 0,1 0 0 0 0,-1 0 0 0 0,1 0-1 0 0,-1 0 1 0 0,0 0 0 0 0,1 0 0 0 0,-1 0-1 0 0,0 0 1 0 0,0-2 0 0 0,1-35-135 0 0,-5-24 27 0 0,-7-25 31 0 0,-7-23 30 0 0,-9-24 13 0 0,-8-28-27 0 0,-8-29 94 0 0,-6-30-84 0 0,-5-28 112 0 0,-2-21-32 0 0,0-12-16 0 0,2-5-30 0 0,1-1 36 0 0,1-2-33 0 0,0-7 103 0 0,2-7-48 0 0,2-5-9 0 0,2-4-51 0 0,2 3 58 0 0,4 10-48 0 0,4 12 79 0 0,4 16-32 0 0,5 16-34 0 0,6 15 40 0 0,5 16-6 0 0,3 21 11 0 0,4 24 64 0 0,3 27-45 0 0,0 26-2 0 0,0 26-7 0 0,0 22 64 0 0,0 18-47 0 0,-2 18 148 0 0,-1 14-79 0 0,-1 13-27 0 0,10 15-107 0 0,0 1 0 0 0,-1-1 0 0 0,1 1 0 0 0,0 0 0 0 0,-1-1 0 0 0,1 1 0 0 0,-1 0 1 0 0,1 0-1 0 0,0-1 0 0 0,-1 1 0 0 0,1 0 0 0 0,-1 0 0 0 0,1 0 0 0 0,-1 0 0 0 0,1 0 0 0 0,0-1 0 0 0,-1 1 0 0 0,1 0 0 0 0,-1 0 0 0 0,1 0 0 0 0,-2 0 0 0 0,1 1 4 0 0,1-1-1 0 0,-1 0 0 0 0,0 1 0 0 0,0-1 0 0 0,1 0 0 0 0,-1 1 0 0 0,0-1 1 0 0,1 1-1 0 0,-1-1 0 0 0,0 1 0 0 0,1 0 0 0 0,-1-1 0 0 0,1 1 1 0 0,-1 0-1 0 0,-10 18 28 0 0,0 12 104 0 0,0 12-58 0 0,0 12 30 0 0,0 14-127 0 0,2 17 91 0 0,0 18-89 0 0,2 21 99 0 0,1 19-58 0 0,3 18-9 0 0,3 17-33 0 0,2 16 44 0 0,3 17-45 0 0,3 21 24 0 0,1 23 30 0 0,4 29-19 0 0,4 30-66 0 0,3 28 66 0 0,2 18-70 0 0,0 12 66 0 0,0 6-20 0 0,-1 1-21 0 0,-1-2-20 0 0,0-11 51 0 0,-2-19-55 0 0,-1-27 92 0 0,-3-36-36 0 0,-4-36-6 0 0,-2-35-135 0 0,-2-35 102 0 0,-2-32-141 0 0,0-33 30 0 0,-1-33-32 0 0,-1-34-60 0 0,-2-34 62 0 0,-1-35-42 0 0,-3-33 60 0 0,-5-31 85 0 0,-4-31-3 0 0,-6-29 28 0 0,-7-33-58 0 0,-7-36 130 0 0,-6-41-96 0 0,-5-40 209 0 0,-3-32-105 0 0,0-22-8 0 0,2-11-49 0 0,1-8 55 0 0,3-4-48 0 0,3-5 79 0 0,3 3-50 0 0,4 12-21 0 0,3 17 26 0 0,2 21-20 0 0,4 21 34 0 0,1 19 27 0 0,1 20-34 0 0,2 20-6 0 0,0 20-35 0 0,2 25 44 0 0,3 26-24 0 0,2 27 156 0 0,2 25-52 0 0,3 25 14 0 0,1 21-36 0 0,2 20 56 0 0,0 16-56 0 0,2 15 73 0 0,0 12-21 0 0,1 11-77 0 0,0 3-2 0 0,0 11 30 0 0,0 12 15 0 0,2 14-26 0 0,2 14 35 0 0,2 13-67 0 0,3 17 2 0 0,0 20 6 0 0,5 22-52 0 0,3 26 80 0 0,4 23-63 0 0,2 20 11 0 0,5 19 7 0 0,1 20-42 0 0,2 24 50 0 0,1 27-45 0 0,2 33 33 0 0,2 28-10 0 0,1 23-53 0 0,1 19-30 0 0,1 17 98 0 0,-1 16-108 0 0,1 12 109 0 0,-2 2-50 0 0,-2-9-41 0 0,-3-14 33 0 0,-2-14-32 0 0,-1-13 35 0 0,-3-14-28 0 0,-1-20 27 0 0,-3-26-26 0 0,-2-32-49 0 0,-2-37 79 0 0,-2-35-82 0 0,-1-32 118 0 0,-1-33-118 0 0,-2-28-10 0 0,0-30 30 0 0,-1-26-174 0 0,-2-26 199 0 0,-1-24-186 0 0,-5-19 181 0 0,0-7-13 0 0,0-23 3 0 0,-3-28-27 0 0,-4-27 52 0 0,-2-28-30 0 0,-5-28 114 0 0,-2-30-33 0 0,-2-33 34 0 0,-1-39-34 0 0,1-37 39 0 0,3-29-40 0 0,2-20 40 0 0,4-7-21 0 0,3-6 6 0 0,4-6-76 0 0,4-9 97 0 0,2-4-89 0 0,3 3 130 0 0,0 17-57 0 0,1 21-26 0 0,-3 21-26 0 0,0 20 50 0 0,-3 16-47 0 0,-1 16 80 0 0,0 19 6 0 0,-2 20-27 0 0,2 22-35 0 0,0 23 47 0 0,0 22-64 0 0,2 22 103 0 0,1 22-40 0 0,-1 22 33 0 0,-1 19 40 0 0,0 21 26 0 0,-2 16-12 0 0,-3 18-142 0 0,0 0 1 0 0,0 0-1 0 0,0 0 0 0 0,0 0 1 0 0,0 0-1 0 0,0 0 1 0 0,0 0-1 0 0,0 0 0 0 0,0 0 1 0 0,1 0-1 0 0,-1 0 1 0 0,0 0-1 0 0,0 0 0 0 0,0 0 1 0 0,0 0-1 0 0,0 0 1 0 0,0 0-1 0 0,0 0 0 0 0,0 0 1 0 0,0 0-1 0 0,0 0 1 0 0,0 0-1 0 0,0 0 0 0 0,0 0 1 0 0,0 0-1 0 0,0 0 1 0 0,0 0-1 0 0,1 0 0 0 0,-1 0 1 0 0,0 0-1 0 0,0 0 1 0 0,0 0-1 0 0,0 0 0 0 0,0 0 1 0 0,0 0-1 0 0,0 0 1 0 0,0 17 125 0 0,-1 20-27 0 0,-2 23 44 0 0,0 26-91 0 0,-2 32 92 0 0,-1 36-123 0 0,1 35 27 0 0,-1 34-1 0 0,0 32-51 0 0,0 28 52 0 0,-2 25-64 0 0,-1 26 18 0 0,1 24-6 0 0,3 22 0 0 0,1 17-18 0 0,1 14 4 0 0,3 12-2 0 0,2 12 28 0 0,4 6-17 0 0,3 2 6 0 0,3-3-38 0 0,4-7 1 0 0,4-6 16 0 0,4-6 12 0 0,3-15-12 0 0,2-22 5 0 0,1-28-10 0 0,-1-31 21 0 0,0-31-16 0 0,-2-31 5 0 0,-3-31-38 0 0,-1-31-8 0 0,-1-32-10 0 0,-3-33-37 0 0,-1-33 47 0 0,-2-32-91 0 0,-3-31 36 0 0,-13-39 111 0 0,1 0 0 0 0,-1-1 0 0 0,0 1 0 0 0,0-1 1 0 0,0 1-1 0 0,1-1 0 0 0,-1 1 0 0 0,0-1 0 0 0,1 1 1 0 0,-1-1-1 0 0,0 1 0 0 0,1-1 0 0 0,-1 1 0 0 0,0-1 1 0 0,1 1-1 0 0,-1-1 0 0 0,1 0 0 0 0,-1 1 0 0 0,1-1 1 0 0,-1 0-1 0 0,1 1 0 0 0,-1-1 0 0 0,1 0 1 0 0,-1 0-1 0 0,1 0 0 0 0,1 1 0 0 0,-2-2 0 0 0,1 1 1 0 0,0-1-1 0 0,-1 0 0 0 0,1 0 0 0 0,0 1 1 0 0,-1-1-1 0 0,1 0 0 0 0,-1 0 0 0 0,1 0 0 0 0,-1 1 1 0 0,1-1-1 0 0,-1 0 0 0 0,0 0 0 0 0,0 0 1 0 0,1 0-1 0 0,-1 0 0 0 0,0 0 0 0 0,0-1 0 0 0,6-43-59 0 0,-2-29-24 0 0,-2-29 67 0 0,-3-27 9 0 0,-3-23 28 0 0,-2-21 15 0 0,-3-19-2 0 0,-3-17-16 0 0,-3-21-13 0 0,-2-21 31 0 0,0-21-2 0 0,-1-18-45 0 0,3-9 71 0 0,1-2-79 0 0,2 7 80 0 0,2 10-33 0 0,0 7-37 0 0,1 2 4 0 0,1-3 42 0 0,0 0-43 0 0,-1 6 52 0 0,2 13 14 0 0,0 21-50 0 0,1 20-29 0 0,2 22 63 0 0,-1 19-79 0 0,1 19 99 0 0,0 17-20 0 0,1 17-11 0 0,0 16-31 0 0,0 14 55 0 0,1 15-65 0 0,0 16 103 0 0,0 17-48 0 0,1 16-21 0 0,0 18 64 0 0,0 17-30 0 0,1 18 29 0 0,0 19 12 0 0,0 20-40 0 0,0 20-15 0 0,1 23-43 0 0,1 24-1 0 0,-1 23 6 0 0,1 26 70 0 0,0 25-66 0 0,1 29 14 0 0,0 32-32 0 0,1 29 7 0 0,0 22-22 0 0,0 12 4 0 0,-1 3-11 0 0,0-1 21 0 0,0 6 12 0 0,0 9-21 0 0,2 6 26 0 0,2 1-17 0 0,2-12 24 0 0,3-15-35 0 0,2-14-7 0 0,4-8 47 0 0,5-6-53 0 0,4-6 27 0 0,3-14 10 0 0,2-19-13 0 0,2-27-32 0 0,-2-28 56 0 0,-1-30-75 0 0,-1-29 61 0 0,-4-28-48 0 0,-2-24-14 0 0,-4-26-98 0 0,-3-22 71 0 0,-15-39 66 0 0,-1 0 0 0 0,1-1 0 0 0,-1 1 0 0 0,1 0 0 0 0,0-1 0 0 0,3 4 0 0 0,-5-6 22 0 0,0 0 0 0 0,1 0 0 0 0,-1 1-1 0 0,0-1 1 0 0,0 0 0 0 0,1 0 0 0 0,-1 1 0 0 0,0-1-1 0 0,0 0 1 0 0,1 0 0 0 0,-1 0 0 0 0,0 0 0 0 0,1 0 0 0 0,-1 1-1 0 0,0-1 1 0 0,1 0 0 0 0,-1 0 0 0 0,0 0 0 0 0,1 0-1 0 0,-1 0 1 0 0,0 0 0 0 0,1 0 0 0 0,-1 0 0 0 0,0 0 0 0 0,1 0-1 0 0,-1 0 1 0 0,0-1 0 0 0,1 1 0 0 0,-1 0 0 0 0,0 0-1 0 0,1 0 1 0 0,-1 0 0 0 0,0 0 0 0 0,1-1 0 0 0,-1 1-1 0 0,1-1-2 0 0,0 0 0 0 0,0 0-1 0 0,0 0 1 0 0,0 0-1 0 0,-1-1 1 0 0,1 1-1 0 0,-1 0 1 0 0,1-1-1 0 0,0 1 1 0 0,-1 0 0 0 0,1-3-1 0 0,4-30-72 0 0,-3-17 6 0 0,-6-20 76 0 0,-4-18-78 0 0,-6-20 130 0 0,-4-21-29 0 0,-6-23-15 0 0,-4-28-38 0 0,-4-28 47 0 0,-4-22-36 0 0,0-17 123 0 0,0-7-54 0 0,0-1 13 0 0,4-3-104 0 0,0-8 57 0 0,3-12-51 0 0,2-14 49 0 0,4-7 23 0 0,2 1-24 0 0,4 10-36 0 0,1 17 114 0 0,3 17-130 0 0,0 19 116 0 0,0 14-26 0 0,0 13-47 0 0,-1 12 27 0 0,1 15-2 0 0,-1 16-11 0 0,1 21 42 0 0,0 25-41 0 0,2 22 14 0 0,0 24 6 0 0,3 22-32 0 0,0 19 57 0 0,2 20 20 0 0,6 13-86 0 0,0 0 0 0 0,0 0 1 0 0,-1 0-1 0 0,1 0 1 0 0,0 0-1 0 0,0 0 1 0 0,0 0-1 0 0,0 0 0 0 0,-1 0 1 0 0,1 0-1 0 0,0 0 1 0 0,0 0-1 0 0,0 0 0 0 0,-1 0 1 0 0,1 0-1 0 0,0 0 1 0 0,0 0-1 0 0,0 1 1 0 0,0-1-1 0 0,0 0 0 0 0,-1 0 1 0 0,1 0-1 0 0,0 0 1 0 0,0 0-1 0 0,0 0 1 0 0,0 1-1 0 0,0-1 0 0 0,0 0 1 0 0,-1 0-1 0 0,1 0 1 0 0,0 0-1 0 0,0 1 1 0 0,0-1-1 0 0,0 0 0 0 0,0 0 1 0 0,0 0-1 0 0,0 0 1 0 0,0 1-1 0 0,0-1 0 0 0,0 0 1 0 0,0 0-1 0 0,0 0 1 0 0,0 1-1 0 0,0-1 1 0 0,-4 24 63 0 0,-1 21-46 0 0,1 26 49 0 0,1 30-55 0 0,1 31 26 0 0,1 32-9 0 0,2 27-26 0 0,1 25-10 0 0,2 22-18 0 0,0 21 2 0 0,3 25 45 0 0,1 23-42 0 0,2 20 15 0 0,1 13 6 0 0,1 3-41 0 0,1-4 59 0 0,0-7-37 0 0,1-7 30 0 0,2-3 2 0 0,2-3-66 0 0,1-7 76 0 0,1-15-90 0 0,2-19 82 0 0,1-23-34 0 0,1-23-27 0 0,0-17 0 0 0,2-16 16 0 0,2-14 3 0 0,1-14 27 0 0,1-17-34 0 0,2-21-25 0 0,-1-24 6 0 0,0-23-14 0 0,-4-26 21 0 0,-24-54 11 0 0,0-1 1 0 0,1 1-1 0 0,0-1 1 0 0,6 8-1 0 0,-9-12 30 0 0,0 0 0 0 0,0-1 0 0 0,-1 1 0 0 0,1 0-1 0 0,0 0 1 0 0,0-1 0 0 0,0 1 0 0 0,0-1 0 0 0,0 1 0 0 0,0-1 0 0 0,0 1 0 0 0,0-1-1 0 0,0 1 1 0 0,0-1 0 0 0,0 0 0 0 0,1 0 0 0 0,-1 1 0 0 0,0-1 0 0 0,1 0-1 0 0,-1 0-2 0 0,0-1-1 0 0,1 1 1 0 0,-1-1-1 0 0,0 1 0 0 0,0-1 1 0 0,0 1-1 0 0,0-1 1 0 0,0 1-1 0 0,0-1 1 0 0,-1 0-1 0 0,1 0 0 0 0,0 1 1 0 0,0-1-1 0 0,0 0 1 0 0,-1 0-1 0 0,1 0 0 0 0,0 0 1 0 0,0-2-1 0 0,2-3-1 0 0,0 0-1 0 0,0-1 1 0 0,-1 1-1 0 0,2-10 0 0 0,9-51-19 0 0,-3-28-38 0 0,-1-25 108 0 0,-4-23-78 0 0,-2-19 46 0 0,-5-16 34 0 0,-3-14-58 0 0,-4-14 96 0 0,-2-16-76 0 0,-3-17-12 0 0,-1-19-16 0 0,1-16 38 0 0,-1-11-4 0 0,2-1 40 0 0,2 5 10 0 0,0 11-38 0 0,0 8-6 0 0,1 2-18 0 0,-2-2 3 0 0,0-2-3 0 0,0 5 66 0 0,-1 12-10 0 0,1 22 6 0 0,-2 24-44 0 0,-1 25 68 0 0,-1 27-68 0 0,0 25 67 0 0,-1 22-48 0 0,1 21 6 0 0,0 17-20 0 0,0 14 41 0 0,0 14-42 0 0,1 11 42 0 0,0 10-2 0 0,14 15-61 0 0,0-1 0 0 0,0 1 1 0 0,0-1-1 0 0,0 1 0 0 0,0-1 1 0 0,0 1-1 0 0,0-1 0 0 0,0 1 1 0 0,-1 0-1 0 0,1 0 0 0 0,-2 0 1 0 0,2 0-1 0 0,0 0-1 0 0,0 0 1 0 0,0 0 0 0 0,0 0 0 0 0,0 1 0 0 0,0-1 0 0 0,1 0 0 0 0,-1 1 0 0 0,0-1 0 0 0,0 1 0 0 0,0-1 0 0 0,-1 2 0 0 0,-13 14 19 0 0,0 12-24 0 0,0 13 6 0 0,-1 14 8 0 0,-1 18-13 0 0,0 22-42 0 0,-1 25 58 0 0,2 30-66 0 0,0 32 75 0 0,2 33-31 0 0,2 28-18 0 0,0 22-39 0 0,1 13 83 0 0,1 2-74 0 0,1-1 98 0 0,0-1-46 0 0,2 0-41 0 0,2 6 61 0 0,4 7-68 0 0,3 0 66 0 0,5-5-20 0 0,2-17-2 0 0,3-19 2 0 0,4-16 9 0 0,2-16-22 0 0,5-9 25 0 0,2-9-36 0 0,3-10-7 0 0,0-12 19 0 0,1-15 11 0 0,-1-16-87 0 0,-1-22 111 0 0,-3-24-54 0 0,-1-24-40 0 0,-4-23 14 0 0,-2-21-64 0 0,-16-32 124 0 0,-1 0 0 0 0,1 0 0 0 0,0 0 0 0 0,0 0 0 0 0,-1 0 0 0 0,1-1 0 0 0,0 1-1 0 0,0 0 1 0 0,0 0 0 0 0,0-1 0 0 0,0 1 0 0 0,0-1 0 0 0,0 1 0 0 0,0-1 0 0 0,1 1 0 0 0,-1 0 0 0 0,0-1 0 0 0,-1 0 0 0 0,1 0 0 0 0,-1 0 0 0 0,1 0 0 0 0,0 0 0 0 0,-1 0 0 0 0,1 0 0 0 0,-1-1 0 0 0,1 1 0 0 0,-1 0 0 0 0,1 0 0 0 0,0 0 0 0 0,-1-1 0 0 0,1 1 0 0 0,-1 0 0 0 0,1-1 0 0 0,-1 1 0 0 0,1 0 0 0 0,-1-1 0 0 0,1 1 0 0 0,-1-1 0 0 0,1 0 0 0 0,1-1 7 0 0,0-1 1 0 0,0 0 0 0 0,0 0-1 0 0,-1 0 1 0 0,1 0 0 0 0,0-3-1 0 0,10-36-20 0 0,-2-19-1 0 0,-3-22 33 0 0,-3-23-20 0 0,-4-24 34 0 0,-4-22 38 0 0,-4-17-10 0 0,-3-15 7 0 0,-4-13-74 0 0,-1-10 86 0 0,-2-14-95 0 0,0-16 103 0 0,1-21-49 0 0,1-21-22 0 0,3-18-10 0 0,4-8 9 0 0,3 2-6 0 0,4 6 21 0 0,1 10 13 0 0,3 7-49 0 0,0 3 6 0 0,2 1 62 0 0,2 6-86 0 0,-1 9 75 0 0,1 18-23 0 0,-2 22-2 0 0,1 24 21 0 0,-2 23-35 0 0,-1 23 39 0 0,-1 20-58 0 0,-1 17 35 0 0,-2 15-21 0 0,1 13-41 0 0,-3 11 114 0 0,1 13-120 0 0,0 13 151 0 0,0 12-53 0 0,1 12-28 0 0,0 15-17 0 0,1 14 58 0 0,0 14-76 0 0,1 17 80 0 0,1 16-42 0 0,1 18-16 0 0,0 22 6 0 0,2 22-32 0 0,0 26 27 0 0,-1 28 18 0 0,0 30-5 0 0,0 31 14 0 0,-1 32-78 0 0,-1 24 41 0 0,0 16-53 0 0,0 5 60 0 0,-1-4-47 0 0,0-4 15 0 0,0 0-13 0 0,1 6 21 0 0,1 7-7 0 0,3 1 59 0 0,2-10-34 0 0,2-18 3 0 0,2-22-46 0 0,1-25 67 0 0,0-23-68 0 0,2-20 67 0 0,2-20-29 0 0,1-18-9 0 0,1-19-62 0 0,2-19 44 0 0,0-21-45 0 0,0-21 40 0 0,0-21-2 0 0,-17-47 25 0 0,0-1 1 0 0,1 1 0 0 0,5 7-1 0 0,-9-13-1 0 0,1 1-1 0 0,0-1 1 0 0,1 0-1 0 0,-1 1 1 0 0,0-1-1 0 0,0 0 0 0 0,1 0 1 0 0,-1 0-1 0 0,1 0 1 0 0,2 2-1 0 0,-4-3 10 0 0,1 0-1 0 0,0 0 0 0 0,-1 1 0 0 0,1-1 1 0 0,-1 0-1 0 0,1 0 0 0 0,-1 0 0 0 0,1 0 1 0 0,0 0-1 0 0,-1 0 0 0 0,1 0 0 0 0,-1-1 1 0 0,1 1-1 0 0,-1 0 0 0 0,1 0 0 0 0,0 0 1 0 0,-1 0-1 0 0,1-1 0 0 0,-1 1 0 0 0,1 0 1 0 0,-1-1-1 0 0,1 1 0 0 0,-1 0 0 0 0,0-1 1 0 0,1 0-1 0 0,1 0-9 0 0,-1-1 0 0 0,1 0 0 0 0,-1 0 0 0 0,0 0 0 0 0,0 0 0 0 0,0 0 0 0 0,0 0 0 0 0,1-3 0 0 0,8-35 58 0 0,-1-18-70 0 0,-3-18 9 0 0,0-19 84 0 0,-2-17-100 0 0,1-14 107 0 0,-2-15-69 0 0,0-9-25 0 0,0-8 45 0 0,0-11 1 0 0,1-11-74 0 0,-1-17 98 0 0,-1-19-32 0 0,1-15-26 0 0,-1-13 20 0 0,2-4-18 0 0,0 1 4 0 0,1 6-1 0 0,0 10 56 0 0,0 12-44 0 0,-1 11-12 0 0,-1 5-14 0 0,-2 5 38 0 0,-2 3-23 0 0,-2 5 83 0 0,-1 12-51 0 0,-3 15 1 0 0,-1 18-28 0 0,-3 20 6 0 0,-1 18-4 0 0,-4 17 75 0 0,0 19-40 0 0,-2 15 25 0 0,-1 13-80 0 0,0 13 69 0 0,17 27-59 0 0,-1 0 0 0 0,1 1-1 0 0,-1-1 1 0 0,0 1 0 0 0,-3-3 0 0 0,5 4 3 0 0,-1 0 1 0 0,0 0 0 0 0,1 0-1 0 0,-1 1 1 0 0,0-1-1 0 0,1 0 1 0 0,-1 1 0 0 0,0-1-1 0 0,-2 1 1 0 0,2 0 0 0 0,1-1 0 0 0,-1 2 1 0 0,1-1-1 0 0,-1 0 0 0 0,1 0 1 0 0,-1 0-1 0 0,1 1 0 0 0,-1-1 0 0 0,1 1 1 0 0,-3 0-1 0 0,1 1 0 0 0,1-1-1 0 0,0 1 1 0 0,-1 0 0 0 0,1-1 0 0 0,0 1-1 0 0,-3 4 1 0 0,-13 23-13 0 0,0 15-2 0 0,2 19-11 0 0,0 22 29 0 0,1 23-9 0 0,2 26 4 0 0,2 28 0 0 0,2 26-9 0 0,3 21 2 0 0,2 15 27 0 0,2 5-8 0 0,2 2 4 0 0,3 6-37 0 0,2 9 10 0 0,5 13-5 0 0,3 14 19 0 0,4 7 13 0 0,4-3-31 0 0,4-8-17 0 0,4-16 60 0 0,1-18-66 0 0,1-16 58 0 0,1-19-18 0 0,0-16-3 0 0,-1-17-63 0 0,1-17 64 0 0,0-20-69 0 0,-1-21 66 0 0,0-21-1 0 0,-2-22-8 0 0,-23-54-43 0 0,15 21 1 0 0,-18-29 49 0 0,0-1 0 0 0,-1 1 0 0 0,2-1 0 0 0,-1 0 0 0 0,0 0 0 0 0,5 3 0 0 0,-6-5-4 0 0,-1 0 0 0 0,0 0 0 0 0,1-1-1 0 0,0 1 1 0 0,-1 0 0 0 0,1-1 0 0 0,-1 1 0 0 0,1-1 0 0 0,0 0 0 0 0,-1 1-1 0 0,1-1 1 0 0,0 0 0 0 0,2 0 0 0 0,-3 0 6 0 0,1 0 0 0 0,0-1 0 0 0,-1 1 0 0 0,1 0 1 0 0,0-1-1 0 0,-1 0 0 0 0,1 1 0 0 0,-1-1 0 0 0,1 0 0 0 0,-1 0 0 0 0,1 0 0 0 0,2-2 1 0 0,-2 0 2 0 0,1 0 0 0 0,0 0 0 0 0,-1 0 0 0 0,1 0 0 0 0,-1-1 0 0 0,3-4 0 0 0,-1-2 0 0 0,0 0 0 0 0,4-15 0 0 0,6-40-50 0 0,-6-19 112 0 0,-2-19-129 0 0,-3-16 134 0 0,-4-13-50 0 0,-2-10-21 0 0,-4-8 28 0 0,-2-6-29 0 0,-3-7 35 0 0,-3-7 74 0 0,0-9-76 0 0,-3-11 28 0 0,0-13-82 0 0,-1-10 48 0 0,1-5-36 0 0,2 2 27 0 0,0 9-8 0 0,3 13-6 0 0,0 13 2 0 0,0 15 37 0 0,0 11-30 0 0,-1 11 48 0 0,0 10-23 0 0,0 8-10 0 0,0 5-6 0 0,1 7 10 0 0,1 6-23 0 0,0 8-3 0 0,2 11 0 0 0,1 13-1 0 0,2 14 0 0 0,1 12 28 0 0,0 14-36 0 0,2 12 31 0 0,1 11-28 0 0,3 12-14 0 0,1 3-6 0 0,1 11 38 0 0,4 15-20 0 0,3 16 7 0 0,3 18 0 0 0,3 19 10 0 0,3 15 24 0 0,3 17-80 0 0,3 14 80 0 0,1 11-82 0 0,0 9 90 0 0,0 7-37 0 0,-1 7-6 0 0,-2 7-43 0 0,0 11 57 0 0,-2 11-48 0 0,0 12 109 0 0,0 8-60 0 0,0 3-15 0 0,0 0-22 0 0,0-8 3 0 0,-2-11 6 0 0,1-16 34 0 0,-3-17-10 0 0,0-17-22 0 0,0-14-38 0 0,-2-12 64 0 0,2-12-59 0 0,2-10 74 0 0,-1-10-39 0 0,2-11-6 0 0,0-11-16 0 0,0-11 12 0 0,0-12-15 0 0,-1-14-42 0 0,-17-25 72 0 0,1 0 0 0 0,-1-1 1 0 0,1 1-1 0 0,0 0 0 0 0,-1-1 1 0 0,1 0-1 0 0,3 2 0 0 0,-4-2 1 0 0,0-1 0 0 0,-1 0 0 0 0,1 1-1 0 0,0-1 1 0 0,-1 0 0 0 0,1 0 0 0 0,0 0 0 0 0,0 0-1 0 0,-1 0 1 0 0,1 0 0 0 0,0 0 0 0 0,0 0 0 0 0,-1 0-1 0 0,1 0 1 0 0,0 0 0 0 0,0 0 0 0 0,-1 0 0 0 0,2-1-1 0 0,-1 0 0 0 0,0 1-1 0 0,1-1 0 0 0,-1 0 1 0 0,0 0-1 0 0,0 0 0 0 0,0 0 1 0 0,0 0-1 0 0,0 0 0 0 0,-1 0 1 0 0,1 0-1 0 0,1-2 0 0 0,9-25-10 0 0,-4-16-53 0 0,-3-16 93 0 0,-4-16-36 0 0,-5-16-24 0 0,-5-15 47 0 0,-6-17-45 0 0,-4-17 52 0 0,-5-17 12 0 0,-3-20-20 0 0,-3-21 8 0 0,0-23-39 0 0,-1-19 20 0 0,3-11-18 0 0,2-2 79 0 0,3 8-51 0 0,2 14 1 0 0,2 14-9 0 0,1 14 0 0 0,0 11-1 0 0,-2 8 0 0 0,0 8 47 0 0,-1 10-42 0 0,1 11 6 0 0,0 15 54 0 0,2 15-63 0 0,0 21 30 0 0,3 19 9 0 0,2 21-22 0 0,1 18-21 0 0,2 18 118 0 0,1 14-138 0 0,9 15 23 0 0,1 0 1 0 0,0 0 0 0 0,0-1-1 0 0,-1 1 1 0 0,1 0-1 0 0,0 0 1 0 0,0 0 0 0 0,-1 0-1 0 0,1 0 1 0 0,0 0 0 0 0,-1 0-1 0 0,1-1 1 0 0,0 1 0 0 0,0 0-1 0 0,-1 0 1 0 0,1 0-1 0 0,0 0 1 0 0,-1 0 0 0 0,1 0-1 0 0,0 0 1 0 0,-1 1 0 0 0,1-1-1 0 0,0 0 1 0 0,0 0 0 0 0,-1 0-1 0 0,1 0 1 0 0,0 0-1 0 0,-1 0 1 0 0,1 0 0 0 0,0 1-1 0 0,-8 11 46 0 0,0 13-58 0 0,2 15 10 0 0,1 16 78 0 0,0 19-99 0 0,2 21 51 0 0,2 19-6 0 0,2 20-29 0 0,3 16-36 0 0,2 14 55 0 0,3 10-66 0 0,2 5 94 0 0,1 5 0 0 0,2 3-53 0 0,0 10-45 0 0,3 12 113 0 0,1 13-132 0 0,2 13 116 0 0,3 5-16 0 0,1-3-32 0 0,3-11 13 0 0,2-14-5 0 0,0-17 0 0 0,2-19-37 0 0,-1-17 29 0 0,-1-19-20 0 0,0-15-4 0 0,-1-18-17 0 0,0-16 22 0 0,1-18 30 0 0,-21-57-20 0 0,12 21 0 0 0,-16-31 5 0 0,1 0 0 0 0,0 0 0 0 0,8 8 0 0 0,-11-13 2 0 0,1 0 0 0 0,-1 0 0 0 0,1 0 0 0 0,-1 0 0 0 0,1 0 0 0 0,0 0 0 0 0,-1-1 0 0 0,5 2 0 0 0,-6-2 4 0 0,1-1 0 0 0,0 1 0 0 0,-1-1 0 0 0,1 0 1 0 0,0 1-1 0 0,-1-1 0 0 0,1 0 0 0 0,0 0 0 0 0,0 0 1 0 0,-1 0-1 0 0,1-1 0 0 0,0 1 0 0 0,1-1 0 0 0,0 0-1 0 0,0 0 0 0 0,-1 0 0 0 0,0 0 1 0 0,1-1-1 0 0,-1 1 0 0 0,0-1 0 0 0,0 0 0 0 0,0 0 0 0 0,3-2 0 0 0,-1-2 3 0 0,1 1 0 0 0,-1-1 1 0 0,0 0-1 0 0,3-7 0 0 0,0-2-7 0 0,7-26 0 0 0,3-34-25 0 0,-5-20 16 0 0,-5-19 60 0 0,-6-18-64 0 0,-7-19 78 0 0,-5-19-22 0 0,-5-23-1 0 0,-5-24-35 0 0,-3-26 0 0 0,0-18 7 0 0,0-11-5 0 0,1 1 30 0 0,1 8 2 0 0,2 7-112 0 0,-1 7 137 0 0,-1 1-130 0 0,0-2 123 0 0,-1 1-8 0 0,-1 4-52 0 0,1 7 11 0 0,0 13 50 0 0,0 15-63 0 0,-1 16 86 0 0,-1 19-35 0 0,0 18-6 0 0,-1 14-25 0 0,1 12-12 0 0,-1 10 10 0 0,1 10 50 0 0,2 11-32 0 0,1 11 12 0 0,3 11-48 0 0,0 13 40 0 0,4 11-32 0 0,3 13 74 0 0,2 13-78 0 0,3 12 17 0 0,7 16-7 0 0,0 0 0 0 0,0 0-1 0 0,0 0 1 0 0,-1 0 0 0 0,1-1 0 0 0,0 1 0 0 0,0 0-1 0 0,0 0 1 0 0,0 0 0 0 0,0 0 0 0 0,0 0 0 0 0,0-1-1 0 0,0 1 1 0 0,0 0 0 0 0,0 0 0 0 0,-1 0 0 0 0,1 0-1 0 0,0 0 1 0 0,0 0 0 0 0,0 0 0 0 0,0 0 0 0 0,0-1-1 0 0,-1 1 1 0 0,1 0 0 0 0,0 0 0 0 0,0 0 0 0 0,0 0-1 0 0,0 0 1 0 0,0 0 0 0 0,-1 0 0 0 0,1 0-1 0 0,0 0 1 0 0,0 0 0 0 0,0 0 0 0 0,0 0 0 0 0,-1 0-1 0 0,1 0 1 0 0,0 0 0 0 0,-3 11-16 0 0,2 13 20 0 0,1 15-7 0 0,4 16-6 0 0,2 15-35 0 0,5 19 28 0 0,4 18-20 0 0,2 18 43 0 0,3 18 34 0 0,1 16-54 0 0,2 17 1 0 0,1 19 17 0 0,2 21-8 0 0,3 19 22 0 0,2 14-52 0 0,3 7 25 0 0,2-2 9 0 0,2-6-22 0 0,0-12-39 0 0,-1-13 20 0 0,-1-10-19 0 0,-1-12-24 0 0,-3-12 35 0 0,-2-12 7 0 0,-2-15-76 0 0,-2-20 98 0 0,-1-23-97 0 0,-4-28-27 0 0,-2-28-12 0 0,-17-58 111 0 0,0 0-1 0 0,0 0 1 0 0,0 0-1 0 0,5 8 1 0 0,-6-13 39 0 0,-1 0 1 0 0,0 0-1 0 0,0 1 0 0 0,0-1 1 0 0,0 0-1 0 0,1 1 1 0 0,-1-1-1 0 0,0 0 0 0 0,0 0 1 0 0,0 1-1 0 0,1-1 1 0 0,-1 0-1 0 0,0 0 0 0 0,1 0 1 0 0,-1 1-1 0 0,0-1 1 0 0,0 0-1 0 0,1 0 0 0 0,-1 0 1 0 0,0 0-1 0 0,1 0 1 0 0,-1 0-1 0 0,0 1 1 0 0,1-1-1 0 0,-1 0 0 0 0,0 0 1 0 0,1 0-1 0 0,-1 0 1 0 0,0 0-1 0 0,1 0 0 0 0,-1 0 1 0 0,0-1-1 0 0,1 1 1 0 0,-1 0-1 0 0,0 0 0 0 0,1 0 1 0 0,-1 0-1 0 0,0 0 1 0 0,1 0-1 0 0,-1 0 0 0 0,0-1 1 0 0,0 1-1 0 0,1 0 1 0 0,-1-1-1 0 0,2-1-19 0 0,-1 0 0 0 0,0-1 0 0 0,0 1 0 0 0,0-1 0 0 0,0 1 0 0 0,0-1 0 0 0,-1 0 0 0 0,1-4 0 0 0,5-53-89 0 0,-3-32-2 0 0,-4-30 26 0 0,-4-31 7 0 0,-5-28 38 0 0,-5-25-9 0 0,-5-25 80 0 0,-4-23-3 0 0,-5-25-42 0 0,0-24-39 0 0,1-20 130 0 0,3-7-135 0 0,4 2 164 0 0,3 11-56 0 0,3 10-56 0 0,2 6 21 0 0,2 4 26 0 0,0 1-29 0 0,3 5 48 0 0,2 11-13 0 0,1 13-32 0 0,1 11 1 0 0,0 11 44 0 0,0 10-62 0 0,2 8 58 0 0,-1 9-8 0 0,2 9-6 0 0,1 10-6 0 0,2 12-27 0 0,0 15 35 0 0,2 15 35 0 0,1 18-19 0 0,-1 18 9 0 0,-1 15 8 0 0,0 17 7 0 0,0 15-1 0 0,-1 15 1 0 0,-1 14 19 0 0,0 13-6 0 0,0 13-15 0 0,1 12 23 0 0,1 12-26 0 0,0 13 35 0 0,2 14-19 0 0,0 14-12 0 0,2 18-81 0 0,1 19 41 0 0,1 21-46 0 0,0 22-7 0 0,2 23 19 0 0,0 22 11 0 0,3 22-49 0 0,2 20 6 0 0,0 18-4 0 0,1 13 65 0 0,-1 9-57 0 0,-1 9 20 0 0,-2 9-23 0 0,0 7 32 0 0,0 3-10 0 0,0-5 23 0 0,0-16-15 0 0,1-27-23 0 0,-2-34 7 0 0,0-35-60 0 0,-2-34 54 0 0,0-33-132 0 0,-1-28 1 0 0,0-24-34 0 0,-1-23-62 0 0,-8-22 241 0 0,0 1 0 0 0,0-1 1 0 0,0 0-1 0 0,0 0 0 0 0,0 0 0 0 0,0 0 1 0 0,0 0-1 0 0,0 1 0 0 0,0-1 0 0 0,0 0 1 0 0,0 0-1 0 0,0 0 0 0 0,0 0 0 0 0,0 0 0 0 0,0 0 1 0 0,0 1-1 0 0,0-1 0 0 0,1 0 0 0 0,-1 0 1 0 0,0 0-1 0 0,0 0 0 0 0,0 0 0 0 0,0 0 1 0 0,0 0-1 0 0,0 0 0 0 0,0 0 0 0 0,1 1 1 0 0,-1-1-1 0 0,0 0 0 0 0,0 0 0 0 0,0 0 1 0 0,0 0-1 0 0,0 0 0 0 0,1 0 0 0 0,-1 0 1 0 0,0 0-1 0 0,0 0 0 0 0,0 0 0 0 0,0 0 1 0 0,0 0-1 0 0,1 0 0 0 0,-1 0 0 0 0,0 0 1 0 0,0 0-1 0 0,0 0 0 0 0,0-1 0 0 0,0 1 1 0 0,0 0-1 0 0,1 0 0 0 0,-1 0 0 0 0,0 0 1 0 0,0 0-1 0 0,0 0 0 0 0,0 0 0 0 0,0 0 1 0 0,0 0-1 0 0,0 0 0 0 0,1-1 0 0 0,4-17-229 0 0,-2-19 76 0 0,-3-22 15 0 0,-2-24 29 0 0,-5-30 16 0 0,-4-33 17 0 0,-4-34 16 0 0,-4-32 109 0 0,-4-24-29 0 0,0-15 7 0 0,0-11-45 0 0,-2-7 50 0 0,1-5-45 0 0,0-5 88 0 0,0-4-63 0 0,3-2 2 0 0,2-2-55 0 0,5 3 69 0 0,3 7-52 0 0,2 11 91 0 0,1 14-26 0 0,0 12-26 0 0,-1 10 19 0 0,-1 8-26 0 0,0 7 26 0 0,0 9 19 0 0,-1 13-33 0 0,2 13 49 0 0,0 16-79 0 0,2 14 70 0 0,-1 14-42 0 0,0 14 97 0 0,-1 15-46 0 0,-2 13-10 0 0,1 13-14 0 0,0 12 2 0 0,0 13-12 0 0,0 11 39 0 0,2 12-2 0 0,0 10 31 0 0,2 10-82 0 0,1 7 63 0 0,0 9-58 0 0,2 9 136 0 0,0 7-76 0 0,4 10-1 0 0,1 10-90 0 0,3 10 69 0 0,3 13-83 0 0,1 12 33 0 0,1 11 44 0 0,1 13-14 0 0,1 12-38 0 0,0 12-6 0 0,2 13-20 0 0,1 12 2 0 0,1 10 8 0 0,1 9 15 0 0,1 7-32 0 0,-1 7 58 0 0,-1 5-55 0 0,-2 1 36 0 0,-2-2-20 0 0,-3-4-4 0 0,-3-6 1 0 0,-2-11 27 0 0,-2-16-17 0 0,-1-18 34 0 0,-1-23-18 0 0,0-26-40 0 0,2-23-45 0 0,1-22 1 0 0,-2-34 66 0 0,-1 0 0 0 0,0 0 1 0 0,0 0-1 0 0,0 0 0 0 0,0 0 0 0 0,1 0 0 0 0,-1 0 1 0 0,0 0-1 0 0,1 0 0 0 0,-1-1 0 0 0,1 1 1 0 0,0 2-1 0 0,0-3 2 0 0,-1 0 0 0 0,0 0 0 0 0,0 0 0 0 0,1 0 0 0 0,-1 0 0 0 0,0 0 0 0 0,0 0 0 0 0,1 0 0 0 0,-1-1 0 0 0,0 1 0 0 0,0 0 0 0 0,1 0 0 0 0,-1 0 0 0 0,0 0 0 0 0,0 0 0 0 0,1 0 0 0 0,-1-1 0 0 0,0 1 0 0 0,0 0 0 0 0,0 0 0 0 0,1 0 0 0 0,-1-1 0 0 0,0 1 0 0 0,0 0 0 0 0,0 0 0 0 0,0 0 0 0 0,1-1 0 0 0,-1 1 0 0 0,0 0 0 0 0,0 0 0 0 0,0-1 0 0 0,0 1 0 0 0,0 0 0 0 0,0 0 0 0 0,0-1 0 0 0,9-23-85 0 0,2-19-40 0 0,0-21-36 0 0,0-22 134 0 0,-1-24-144 0 0,-1-20 224 0 0,-3-19-74 0 0,-3-17 27 0 0,-4-14-10 0 0,-3-14-7 0 0,-4-12 10 0 0,-1-9-3 0 0,-1-4 1 0 0,-1-2 9 0 0,1 1-21 0 0,-1 4 44 0 0,0 6-32 0 0,0 6 76 0 0,0 9-49 0 0,-2 11-20 0 0,1 7 6 0 0,0 8 14 0 0,-1 8-15 0 0,1 7 33 0 0,2 9-18 0 0,1 11-13 0 0,1 11 33 0 0,0 14 8 0 0,2 14-2 0 0,1 13 68 0 0,1 12-27 0 0,1 13-26 0 0,1 11-47 0 0,0 11 11 0 0,0 11 1 0 0,1 10 129 0 0,1 11-102 0 0,-2 10 56 0 0,1 12-71 0 0,0 10 19 0 0,-2 11 2 0 0,0 10 15 0 0,-1 11 6 0 0,-1 14-10 0 0,0 16-42 0 0,-1 19 30 0 0,1 20-49 0 0,0 20 32 0 0,-2 18-48 0 0,0 16 13 0 0,0 16-23 0 0,-3 18 32 0 0,1 18-10 0 0,-1 21 70 0 0,2 16-57 0 0,0 15-36 0 0,2 15-35 0 0,2 10 60 0 0,-1 6-68 0 0,-1 3 76 0 0,1 0-22 0 0,-1-3-29 0 0,2-8-8 0 0,0-11-19 0 0,1-18 2 0 0,-1-22-11 0 0,1-26 30 0 0,-2-24 19 0 0,1-26-22 0 0,0-22-1 0 0,-1-22 0 0 0,2-23-66 0 0,-1-22 18 0 0,1-22-37 0 0,0-22-85 0 0,0-22 97 0 0,0-19-110 0 0,-1-23 182 0 0,-2-21-34 0 0,-1-23 24 0 0,-1-23-18 0 0,-2-24 54 0 0,-1-23-45 0 0,-1-22 127 0 0,1-22-45 0 0,-2-22-1 0 0,2-24-14 0 0,3-23 22 0 0,2-20-28 0 0,5-15 28 0 0,5-6-9 0 0,2 1-16 0 0,2 2-78 0 0,2 4 114 0 0,-1 5-85 0 0,-2 5 139 0 0,-2 9-20 0 0,-2 13-55 0 0,-4 14-72 0 0,-4 19 157 0 0,-4 20-174 0 0,-4 20 194 0 0,-3 22-48 0 0,-2 23-38 0 0,-1 23 8 0 0,0 22 50 0 0,0 22-45 0 0,17 50-1 0 0,-1 0 0 0 0,-1 0 0 0 0,-4-7 0 0 0,7 13-34 0 0,1 0 0 0 0,-1 0 0 0 0,0 0 0 0 0,0 0 0 0 0,1 0 1 0 0,-1 0-1 0 0,0 0 0 0 0,0 0 0 0 0,0 0 0 0 0,0 1 0 0 0,0-1 0 0 0,0 1 0 0 0,0-1 0 0 0,0 0 0 0 0,-3 0 0 0 0,4 1-4 0 0,-1 0 1 0 0,0 0-1 0 0,1 0 0 0 0,-1 0 0 0 0,0 0 0 0 0,1 0 0 0 0,-1 1 0 0 0,0-1 0 0 0,1 0 0 0 0,-1 0 0 0 0,0 1 0 0 0,1-1 0 0 0,-1 0 0 0 0,1 1 0 0 0,-1-1 0 0 0,0 0 0 0 0,1 1 0 0 0,-1-1 0 0 0,1 1 1 0 0,-1-1-1 0 0,1 1 0 0 0,-1-1 0 0 0,0 2 0 0 0,-2 2 21 0 0,1 1 1 0 0,0-1 0 0 0,0 0-1 0 0,-4 10 1 0 0,-10 40 185 0 0,-2 28-108 0 0,-4 30 83 0 0,-1 31-82 0 0,-1 35-14 0 0,0 36-54 0 0,2 36 2 0 0,3 31-15 0 0,3 27-8 0 0,4 23-45 0 0,4 22 2 0 0,2 25 15 0 0,6 22-16 0 0,2 20 33 0 0,4 13 10 0 0,3 10-20 0 0,3 7-11 0 0,3 3-26 0 0,4-4-31 0 0,2-13 44 0 0,3-24 30 0 0,1-28-54 0 0,0-30 19 0 0,0-32 13 0 0,-1-37-43 0 0,-1-40 69 0 0,-3-44-86 0 0,-1-48-20 0 0,-2-42-16 0 0,-3-42-112 0 0,-13-63 208 0 0,0-1 0 0 0,1 0 0 0 0,-1-1 1 0 0,1 1-1 0 0,3 4 0 0 0,-5-8 18 0 0,0-1-1 0 0,0 0 1 0 0,0 1 0 0 0,0-1 0 0 0,0 0-1 0 0,0 0 1 0 0,0 1 0 0 0,0-1 0 0 0,1 0-1 0 0,-1 0 1 0 0,0 0 0 0 0,0 0 0 0 0,0 1 0 0 0,0-1-1 0 0,0 0 1 0 0,1 0 0 0 0,-1 0 0 0 0,0 0-1 0 0,0 0 1 0 0,0 1 0 0 0,0-1 0 0 0,1 0 0 0 0,-1 0-1 0 0,0 0 1 0 0,0 0 0 0 0,0 0 0 0 0,1 0-1 0 0,-1 0 1 0 0,0 0 0 0 0,0 0 0 0 0,0 0 0 0 0,1 0-1 0 0,-1 0 1 0 0,0 0 0 0 0,0 0 0 0 0,1 0-1 0 0,-1 0 1 0 0,0 0 0 0 0,0 0 0 0 0,0 0-1 0 0,1 0 1 0 0,-1 0 0 0 0,0 0 0 0 0,0 0 0 0 0,0 0-1 0 0,1-1 1 0 0,-1 1 0 0 0,0 0 0 0 0,0 0-1 0 0,0 0 1 0 0,0 0 0 0 0,1 0 0 0 0,-1-1 0 0 0,0 1-1 0 0,0 0 1 0 0,0 0 0 0 0,0 0 0 0 0,0-1-1 0 0,0 1 1 0 0,0 0 0 0 0,1 0 0 0 0,0-4 1 0 0,0 0 0 0 0,0 0 0 0 0,0 0 1 0 0,0 0-1 0 0,0-7 0 0 0,3-51-53 0 0,-4-34 22 0 0,-6-40-18 0 0,-4-39 53 0 0,-4-35-54 0 0,-3-29 73 0 0,-2-18-21 0 0,-2-12 17 0 0,-1-12-30 0 0,-1-14 9 0 0,-1-14 5 0 0,2-12 35 0 0,2 1 28 0 0,1 8-14 0 0,0 13-96 0 0,-1 16 150 0 0,-2 14-161 0 0,-4 11 170 0 0,-2 11-69 0 0,-4 11-24 0 0,-1 11-26 0 0,-2 15 50 0 0,-1 18-56 0 0,-2 19 92 0 0,0 21-64 0 0,1 22 2 0 0,3 20-18 0 0,1 17 40 0 0,4 16-13 0 0,2 16 61 0 0,3 15-16 0 0,4 12-48 0 0,2 14 16 0 0,17 18-34 0 0,0 1-1 0 0,0 0 1 0 0,-1 0 0 0 0,1 0-1 0 0,-1 0 1 0 0,1 0 0 0 0,-1 1-1 0 0,-2-2 1 0 0,3 2-4 0 0,1 0 0 0 0,-1 0 0 0 0,0 0-1 0 0,1-1 1 0 0,-1 1 0 0 0,0 0 0 0 0,1 0 0 0 0,-1 1 0 0 0,0-1 0 0 0,1 0 0 0 0,-1 0 0 0 0,0 0-1 0 0,1 0 1 0 0,-1 1 0 0 0,1-1 0 0 0,-1 0 0 0 0,0 0 0 0 0,0 1 0 0 0,0 0 6 0 0,0 0 0 0 0,-1 1-1 0 0,1-1 1 0 0,0 0 0 0 0,0 0 0 0 0,0 0 0 0 0,0 1 0 0 0,1-1 0 0 0,-2 3 0 0 0,-8 23 12 0 0,1 15 0 0 0,1 18 82 0 0,2 19-91 0 0,1 23 105 0 0,3 24-105 0 0,3 27 13 0 0,4 25 4 0 0,6 27-52 0 0,5 22 33 0 0,6 16-21 0 0,5 9 15 0 0,4 6 5 0 0,2 6-20 0 0,2 12-12 0 0,0 15 30 0 0,-1 16-38 0 0,-2 9-6 0 0,-3-1 47 0 0,-3-11-6 0 0,-3-17-34 0 0,-5-19 87 0 0,-5-20-120 0 0,-3-23 84 0 0,-2-24-36 0 0,-2-26-9 0 0,0-28 22 0 0,1-26-73 0 0,0-26 59 0 0,1-25-189 0 0,2-22 82 0 0,0-22-41 0 0,-10-25 160 0 0,0-1 1 0 0,0 0 0 0 0,0 1-1 0 0,0-1 1 0 0,0 0 0 0 0,1 1-1 0 0,-1-1 1 0 0,0 0-1 0 0,0 1 1 0 0,1-1 0 0 0,-1 0-1 0 0,0 0 1 0 0,0 1 0 0 0,1-1-1 0 0,-1 0 1 0 0,0 0-1 0 0,1 0 1 0 0,-1 1 0 0 0,0-1-1 0 0,1 0 1 0 0,-1 0-1 0 0,0 0 1 0 0,1 0 0 0 0,-1 0-1 0 0,0 0 1 0 0,1 0 0 0 0,-1 0-1 0 0,1 1 1 0 0,-1-1-1 0 0,0-1 1 0 0,1 1 0 0 0,0 0-2 0 0,0-1 1 0 0,-1 0-1 0 0,1 1 1 0 0,0-1 0 0 0,-1 0-1 0 0,1 1 1 0 0,0-1-1 0 0,-1 0 1 0 0,1 0 0 0 0,-1 0-1 0 0,1 0 1 0 0,-1 0-1 0 0,0 0 1 0 0,1-1-1 0 0,6-32-138 0 0,-2-21 126 0 0,-3-19-18 0 0,-4-20 9 0 0,-5-20 3 0 0,-4-18 56 0 0,-5-15-53 0 0,-5-12 83 0 0,-4-8-70 0 0,-4-5 4 0 0,-3-7-10 0 0,-3-13 27 0 0,-1-17 0 0 0,0-19 39 0 0,1-16-28 0 0,2-10-26 0 0,4-3 7 0 0,3 4-24 0 0,3 8 34 0 0,1 10 26 0 0,2 14-15 0 0,2 13-2 0 0,-1 13-46 0 0,-1 12 97 0 0,-1 13-96 0 0,-1 14 123 0 0,0 19-44 0 0,-1 18-41 0 0,0 21 6 0 0,1 19 31 0 0,0 17-20 0 0,1 17 44 0 0,17 40-63 0 0,1-1-1 0 0,-1 1 0 0 0,-5-7 1 0 0,7 9-11 0 0,0 1 1 0 0,0 0 0 0 0,0 1-1 0 0,0-1 1 0 0,0 0 0 0 0,0 1 0 0 0,-4-2-1 0 0,6 2 1 0 0,-1 1 0 0 0,0-1 0 0 0,-1 1-1 0 0,1 0 1 0 0,0 0 0 0 0,0-1 0 0 0,0 1 0 0 0,0 0-1 0 0,0 0 1 0 0,0 0 0 0 0,0 0 0 0 0,0 0 0 0 0,0 0-1 0 0,-2 1 1 0 0,2-1 1 0 0,-1 1 0 0 0,1-1 0 0 0,0 1-1 0 0,0 0 1 0 0,-1-1 0 0 0,1 1 0 0 0,0 0-1 0 0,0 0 1 0 0,0 0 0 0 0,0 0 0 0 0,-2 2 0 0 0,-12 21 55 0 0,1 16-24 0 0,2 15 26 0 0,1 19-10 0 0,3 21-25 0 0,2 23 36 0 0,2 21-58 0 0,3 21-30 0 0,5 16 34 0 0,5 13 14 0 0,6 12-60 0 0,7 12 48 0 0,8 15-44 0 0,7 18 59 0 0,7 16-18 0 0,4 15-21 0 0,4 8-20 0 0,2 3-5 0 0,0-3 17 0 0,-2-6 3 0 0,-4-7 18 0 0,-6-8-4 0 0,-5-5-15 0 0,-7-9 60 0 0,-5-14-74 0 0,-5-18 24 0 0,-6-26 2 0 0,-4-28-22 0 0,-3-29-68 0 0,-4-27 56 0 0,-2-26-59 0 0,-4-23 35 0 0,-2-21-39 0 0,4-36 91 0 0,1-1-1 0 0,-1 1 0 0 0,1-1 1 0 0,-1 1-1 0 0,1-1 0 0 0,-1 1 1 0 0,0-1-1 0 0,0 1 1 0 0,0-1-1 0 0,-2 3 0 0 0,3-3 6 0 0,-1-1-1 0 0,1 0 1 0 0,-1 0-1 0 0,1 1 1 0 0,-1-1 0 0 0,1 0-1 0 0,-1 0 1 0 0,1 1-1 0 0,-1-1 1 0 0,1 0-1 0 0,-1 0 1 0 0,1 0-1 0 0,-1 0 1 0 0,1 0-1 0 0,-1 0 1 0 0,1 0-1 0 0,-1 0 1 0 0,0 0-1 0 0,1 0 1 0 0,-1 0-1 0 0,1 0 1 0 0,-1 0-1 0 0,1 0 1 0 0,-1 0-1 0 0,0-1 1 0 0,-1 0-6 0 0,0 0 1 0 0,-1-1 0 0 0,1 1-1 0 0,0-1 1 0 0,0 1 0 0 0,1-1-1 0 0,-4-3 1 0 0,-20-27-167 0 0,-7-20 166 0 0,-7-20-38 0 0,-5-23 9 0 0,-6-30-34 0 0,-4-31 84 0 0,-2-32-83 0 0,0-28 158 0 0,3-18-74 0 0,3-11 8 0 0,5-4 2 0 0,7-4-50 0 0,6-6 51 0 0,7-9-8 0 0,5-10 12 0 0,7-5 27 0 0,4 0-100 0 0,8 8 95 0 0,6 15-87 0 0,4 20 100 0 0,3 24 7 0 0,1 24-18 0 0,-1 22-64 0 0,0 20 84 0 0,-1 18-94 0 0,-2 17 139 0 0,-2 16-32 0 0,-3 17-14 0 0,-1 15-66 0 0,-2 16 102 0 0,0 14-119 0 0,-2 14 167 0 0,-1 15-69 0 0,0 14-3 0 0,-1 16-60 0 0,0 14 61 0 0,-1 16-60 0 0,0 15 73 0 0,-1 15-11 0 0,2 14-52 0 0,-1 14-28 0 0,1 16 70 0 0,1 13-91 0 0,1 16 47 0 0,1 14 23 0 0,3 14-55 0 0,4 18-47 0 0,5 18 106 0 0,8 16-139 0 0,6 12 98 0 0,8 3 8 0 0,4-4-32 0 0,6-4-14 0 0,3-5 32 0 0,3 1-58 0 0,2 3 44 0 0,2 4-60 0 0,0 2 26 0 0,2-4-56 0 0,-1-11 24 0 0,0-17 9 0 0,-3-23 71 0 0,-4-28-37 0 0,-2-28-22 0 0,-5-25-20 0 0,-2-25 12 0 0,-3-20 3 0 0,-27-52 18 0 0,15 18 0 0 0,-19-25 19 0 0,1-1-1 0 0,0 0 0 0 0,7 5 1 0 0,-11-8 1 0 0,1-1 0 0 0,0 0 0 0 0,0 0 0 0 0,0-1 0 0 0,0 1 0 0 0,5 1 0 0 0,-6-2 10 0 0,-1-1-1 0 0,0 0 0 0 0,1 1 0 0 0,-1-1 1 0 0,0 0-1 0 0,1 0 0 0 0,-1 0 0 0 0,0 0 1 0 0,1 0-1 0 0,-1 0 0 0 0,1 0 0 0 0,-1 0 0 0 0,2-1 1 0 0,-1 0 2 0 0,-1 0-1 0 0,1 1 1 0 0,-1-1 0 0 0,0 0 0 0 0,1 0 0 0 0,-1 0 0 0 0,0 0-1 0 0,0 0 1 0 0,1 0 0 0 0,-1 0 0 0 0,0-1 0 0 0,1 0 0 0 0,0-2-19 0 0,1 0 1 0 0,-1-1-1 0 0,0 1 1 0 0,2-8-1 0 0,7-32 38 0 0,-3-15-29 0 0,-3-17 6 0 0,-2-21-34 0 0,-2-23 65 0 0,-3-26-49 0 0,0-28 91 0 0,-1-23-7 0 0,0-19-32 0 0,1-15-34 0 0,2-8 93 0 0,2-2-115 0 0,2 0 83 0 0,2 1-7 0 0,1-2-27 0 0,2-5-45 0 0,2-5 77 0 0,3-1-73 0 0,1 9 107 0 0,0 14-59 0 0,-1 21-36 0 0,0 23 59 0 0,-1 22-13 0 0,-2 22 33 0 0,-1 21-7 0 0,-2 20-5 0 0,-3 20-26 0 0,-2 17 16 0 0,-1 16 41 0 0,-3 14-22 0 0,0 14 103 0 0,-2 12-94 0 0,0 13 4 0 0,-2 12 9 0 0,1 15-36 0 0,-1 13 57 0 0,-1 15-74 0 0,0 16 14 0 0,-1 15-15 0 0,-1 18-36 0 0,-2 18 93 0 0,-1 22-113 0 0,0 22 64 0 0,1 21-38 0 0,1 20-20 0 0,2 15 6 0 0,3 11 15 0 0,3 1-15 0 0,3-4 52 0 0,2-5-5 0 0,3-7-34 0 0,3-1-34 0 0,4 2-2 0 0,5 3-22 0 0,2 1 50 0 0,4-5-34 0 0,2-11 30 0 0,2-18-82 0 0,2-20 70 0 0,0-23-61 0 0,-1-23 83 0 0,-2-21-25 0 0,-1-21-18 0 0,-5-18-38 0 0,-2-18 18 0 0,-3-15-38 0 0,-4-13 29 0 0,-12-22 65 0 0,-1 1 0 0 0,1 0 0 0 0,-1-1 0 0 0,1 1 0 0 0,-1 0 0 0 0,1-1 0 0 0,-1 1 0 0 0,1-1 0 0 0,0 0 0 0 0,-1 1 0 0 0,1-1 0 0 0,0 1 0 0 0,0-1 0 0 0,0 1 0 0 0,0-1 4 0 0,-1 0 0 0 0,0 0 1 0 0,1 0-1 0 0,-1 0 0 0 0,0 0 1 0 0,1 0-1 0 0,-1 0 0 0 0,0-1 1 0 0,0 1-1 0 0,1 0 0 0 0,-1 0 1 0 0,0 0-1 0 0,1 0 0 0 0,-1 0 1 0 0,0 0-1 0 0,0-1 0 0 0,1 1 1 0 0,-1 0-1 0 0,0 0 0 0 0,0-1 1 0 0,0 1-1 0 0,1 0 0 0 0,-1 0 0 0 0,0 0 1 0 0,0-1-1 0 0,0 1 0 0 0,0 0 1 0 0,1-1-1 0 0,4-16-80 0 0,-3-11-17 0 0,0-13 43 0 0,-4-14 17 0 0,-2-11 16 0 0,-4-14 7 0 0,-2-14-36 0 0,-5-17 67 0 0,-2-18-58 0 0,-2-20 83 0 0,-3-17 14 0 0,-1-14-29 0 0,-2-10-80 0 0,0-4 125 0 0,1-1-136 0 0,0 4 181 0 0,2 8-72 0 0,1 12-30 0 0,3 8-24 0 0,1 7-7 0 0,2 6-3 0 0,2 2 83 0 0,2 4-33 0 0,3 9 42 0 0,2 9-65 0 0,2 15 48 0 0,3 18-35 0 0,1 21 75 0 0,1 20-12 0 0,2 21 7 0 0,-3 30-81 0 0,0 1-1 0 0,0-1 0 0 0,0 1 1 0 0,0-1-1 0 0,0 1 0 0 0,1-1 1 0 0,-1 1-1 0 0,0-1 0 0 0,0 1 1 0 0,0-1-1 0 0,0 1 0 0 0,1-1 1 0 0,-1 1-1 0 0,0-1 0 0 0,0 1 1 0 0,1-1-1 0 0,-1 1 0 0 0,0-1 1 0 0,1 1-1 0 0,4 11 124 0 0,0 23-23 0 0,2 25 36 0 0,3 24-38 0 0,3 27-44 0 0,5 24-25 0 0,3 22 30 0 0,4 19-50 0 0,3 17 14 0 0,3 15-33 0 0,3 18-38 0 0,2 20 8 0 0,3 23 32 0 0,3 15-21 0 0,3 9 64 0 0,-1-5-26 0 0,1-10-27 0 0,-2-14-47 0 0,-3-12 39 0 0,-2-10-34 0 0,-4-10 111 0 0,-3-13-78 0 0,-3-16 18 0 0,-3-18-97 0 0,-3-21 53 0 0,-4-24-30 0 0,-3-24 34 0 0,-3-25-27 0 0,-4-22-48 0 0,-1-21-98 0 0,-4-19 52 0 0,-2-16-61 0 0,-3-16 51 0 0,-5-13 4 0 0,-6-14 18 0 0,-5-16 81 0 0,-6-15-12 0 0,-6-19 29 0 0,-5-15 70 0 0,-4-14 0 0 0,-4-10 24 0 0,0-6-106 0 0,-1 1 89 0 0,4 4-87 0 0,2 8 145 0 0,6 14-70 0 0,4 15 6 0 0,4 17 11 0 0,4 16 14 0 0,3 18 4 0 0,16 31-31 0 0,0-1 1 0 0,-1 1-1 0 0,1 0 0 0 0,-1 1 0 0 0,0-1 0 0 0,0 0 0 0 0,-2-2 1 0 0,3 4-14 0 0,1-1 1 0 0,-1 1-1 0 0,1 0 1 0 0,-1-1 0 0 0,0 1-1 0 0,1 0 1 0 0,-1 0-1 0 0,0-1 1 0 0,1 1 0 0 0,-1 0-1 0 0,0 0 1 0 0,1 0 0 0 0,-1 0-1 0 0,0 0 1 0 0,0 0-1 0 0,1 0 1 0 0,-1 0 0 0 0,0 0-1 0 0,1 0 1 0 0,-2 1-1 0 0,1-1 3 0 0,-1 1-1 0 0,1 0 0 0 0,0 0 0 0 0,-1 0 0 0 0,1-1 1 0 0,0 1-1 0 0,0 0 0 0 0,0 0 0 0 0,0 1 1 0 0,0-1-1 0 0,-1 1 0 0 0,-16 26 29 0 0,0 16 2 0 0,-2 14 6 0 0,-1 16-2 0 0,1 13-18 0 0,1 14-22 0 0,0 13-42 0 0,-1 11 66 0 0,-1 9-42 0 0,1 5 107 0 0,-1 1-76 0 0,1-5-38 0 0,-1-8-8 0 0,1-8 25 0 0,0-9-11 0 0,2-10 69 0 0,-1-9-18 0 0,2-9-19 0 0,0-5-95 0 0,2-6 110 0 0,-1-4-123 0 0,1-5 120 0 0,2-6-27 0 0,0-6-9 0 0,2-5-12 0 0,-1-6 3 0 0,1-6-12 0 0,0-6 21 0 0,1-6-7 0 0,0-6-16 0 0,0-4-31 0 0,0-4 82 0 0,1-3-83 0 0,-2-1 158 0 0,1-1-65 0 0,0 0 6 0 0,-1 2-62 0 0,0 4 43 0 0,0 3-64 0 0,0 4 65 0 0,0 6-12 0 0,1 4 24 0 0,1 5-108 0 0,0 5 108 0 0,2 6-102 0 0,1 4 160 0 0,0 6-47 0 0,2 2-46 0 0,0 3-47 0 0,0 2 84 0 0,-1-1-87 0 0,0-2 120 0 0,1-2-34 0 0,-1-4-34 0 0,1-5-5 0 0,1-3 18 0 0,0-4-18 0 0,2-5 24 0 0,0-3-16 0 0,1-5-4 0 0,0-4-18 0 0,0-3 33 0 0,0-4-11 0 0,0-5 32 0 0,0-2-8 0 0,0-2-24 0 0,0-2 8 0 0,0 0-4 0 0,0-2-9 0 0,0 1 42 0 0,1-1-45 0 0,1 0-57 0 0,1 2 107 0 0,0 1-91 0 0,2 2 150 0 0,1 3-70 0 0,0 1-31 0 0,1 4-35 0 0,1 5 53 0 0,-1 3-30 0 0,0 3 56 0 0,1 3-15 0 0,-2 1-30 0 0,1 0 10 0 0,-3-1-5 0 0,1-1 0 0 0,-1-2-19 0 0,-1-1 25 0 0,-1-4 0 0 0,0-2-8 0 0,-1-5 3 0 0,0-3-10 0 0,1-4 21 0 0,0-2-16 0 0,1-4-14 0 0,2-2-14 0 0,1-4 59 0 0,0-5-38 0 0,3-4 89 0 0,1-5-25 0 0,1-3-17 0 0,3-4-39 0 0,0-4 57 0 0,3-4-58 0 0,1-2 138 0 0,2-2-76 0 0,1-1-1 0 0,0 0-90 0 0,2 0 87 0 0,0 1-78 0 0,0 1 135 0 0,1 3-48 0 0,-1 1-38 0 0,1 4-69 0 0,0 2 91 0 0,0 2-109 0 0,1 2 89 0 0,-1 3 20 0 0,0 0-15 0 0,0 1-38 0 0,0 1 32 0 0,0-1-41 0 0,0-1 30 0 0,-1-1 28 0 0,1-1-37 0 0,0-2-32 0 0,0-1 92 0 0,0-2-104 0 0,1-1 79 0 0,-1-2-14 0 0,1-1-34 0 0,0-1-6 0 0,0-1 55 0 0,0-2-64 0 0,0-1 95 0 0,-1 1-74 0 0,-2 0-5 0 0,-1 0 58 0 0,-1 0-57 0 0,-1 1 84 0 0,-2 0-71 0 0,-1 2 22 0 0,-2 3-6 0 0,-2 2-28 0 0,-2 4 27 0 0,-3 3-28 0 0,0 2 26 0 0,-2 5 11 0 0,-1 2-12 0 0,-1 5-32 0 0,0 3 56 0 0,-1 3-56 0 0,0 4 73 0 0,-1 3-49 0 0,-1 3-21 0 0,1 3 25 0 0,-1 4-39 0 0,-1 5 49 0 0,-1 3-16 0 0,-1 5-31 0 0,-1 4-8 0 0,-3 5 27 0 0,-2 3 0 0 0,-2 4 19 0 0,-3 1-13 0 0,-2 2 5 0 0,-3 1-10 0 0,-3 0 2 0 0,-2 0-10 0 0,-3-2 2 0 0,-1-2-38 0 0,-2-3 20 0 0,-1-3-18 0 0,1-4-5 0 0,0-4 39 0 0,1-3-41 0 0,1-3 80 0 0,3-4-5 0 0,2-1-5 0 0,2-3-116 0 0,1 1 136 0 0,2-2-149 0 0,1 0 146 0 0,2 1-16 0 0,1 0-30 0 0,1 3-23 0 0,1 4 15 0 0,0 4-27 0 0,1 4 100 0 0,0 3-86 0 0,0 2-7 0 0,0 3 49 0 0,-1 2-37 0 0,-1 1 49 0 0,-1-1-32 0 0,0-1 10 0 0,-1-2 8 0 0,1-4-22 0 0,0-4 16 0 0,0-5-24 0 0,1-3 6 0 0,1-3 26 0 0,0-3-26 0 0,1-2-48 0 0,0-3 98 0 0,1-3-97 0 0,0-1 152 0 0,-1-3-101 0 0,1-1 16 0 0,0-2 6 0 0,-1-1-15 0 0,2-2 32 0 0,0-1-37 0 0,1-1 22 0 0,3-1 11 0 0,1-1-22 0 0,1-1 17 0 0,2-1-15 0 0,1-1 4 0 0,3 0 9 0 0,2-2-22 0 0,2-1 6 0 0,2-3 17 0 0,2-2-15 0 0,2-1 71 0 0,0-1-67 0 0,2-1 22 0 0,0 0-34 0 0,1 0 27 0 0,0-1-19 0 0,1 1 71 0 0,1 0-30 0 0,-1-1-6 0 0,1 1-43 0 0,1 0 20 0 0,1 0-19 0 0,-1-1 42 0 0,-1 1-3 0 0,0 0-44 0 0,-2-1 5 0 0,-1 1 24 0 0,-1 0-27 0 0,-1 0 83 0 0,-2 0-70 0 0,-1 0 23 0 0,-1 2 4 0 0,0 0-32 0 0,-1 2 57 0 0,-1 2-83 0 0,-2 1 44 0 0,-1 1-5 0 0,-1 2-47 0 0,1 1 42 0 0,0 2-70 0 0,2 1 20 0 0,1 2-36 0 0,4 1-29 0 0,5 3-162 0 0,8 1-125 0 0,8 2-13 0 0,12 2-1340 0 0,11 0-130 0 0,12 0-577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6:44.359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103 646 88 0 0,'-10'-3'388'0'0,"0"0"-1"0"0,0-1 1 0 0,0-1 0 0 0,1 1-1 0 0,0-1 1 0 0,0-1-1 0 0,0 0 1 0 0,-14-14 709 0 0,23 20-996 0 0,-1-1 0 0 0,1 0 0 0 0,0 0 1 0 0,-1 0-1 0 0,1 0 0 0 0,0 0 1 0 0,-1 0-1 0 0,1 1 0 0 0,0-1 0 0 0,0 0 1 0 0,0 0-1 0 0,0 0 0 0 0,0 0 0 0 0,0 0 1 0 0,0 0-1 0 0,0 0 0 0 0,0 0 1 0 0,1 0-1 0 0,-1 0 0 0 0,0 0 0 0 0,0 0 1 0 0,1 1-1 0 0,-1-1 0 0 0,1 0 0 0 0,0-1 1 0 0,2-2 112 0 0,0 0 0 0 0,0 0 0 0 0,1 1 0 0 0,-1 0-1 0 0,6-4 1 0 0,-1-1 58 0 0,26-24 781 0 0,28-23 297 0 0,35-21 1775 0 0,190-112 1 0 0,-241 163-2527 0 0,2 2 0 0 0,0 1 0 0 0,1 3 0 0 0,68-17 0 0 0,-37 18 11 0 0,0 3 0 0 0,1 4 0 0 0,99-2 0 0 0,323 31 447 0 0,-269-5-668 0 0,5 0-41 0 0,241 18 227 0 0,-146-8-134 0 0,22 1-35 0 0,201 10 126 0 0,86 13-120 0 0,-206-18-289 0 0,-113-9-26 0 0,-289-18-52 0 0,579 60 304 0 0,-564-54-280 0 0,97 19 46 0 0,-123-21-98 0 0,-2 0 90 0 0,23 8 1 0 0,-44-13-90 0 0,0-1 1 0 0,0 1-1 0 0,1-1 1 0 0,-1 1-1 0 0,0-1 1 0 0,0 1-1 0 0,0 0 1 0 0,0-1-1 0 0,0 1 1 0 0,1 2-1 0 0,-2-3-10 0 0,1 0-1 0 0,-1 0 1 0 0,0 1-1 0 0,0-1 0 0 0,0 0 1 0 0,0 0-1 0 0,0 1 1 0 0,0-1-1 0 0,0 0 0 0 0,0 0 1 0 0,0 1-1 0 0,0-1 0 0 0,0 0 1 0 0,0 0-1 0 0,0 0 1 0 0,0 1-1 0 0,0-1 0 0 0,0 0 1 0 0,0 0-1 0 0,0 1 1 0 0,0-1-1 0 0,0 0 0 0 0,-1 0 1 0 0,1 1-1 0 0,0-1 0 0 0,0 0 1 0 0,0 0-1 0 0,0 0 1 0 0,0 1-1 0 0,-1-1 0 0 0,1 0 1 0 0,0 0-1 0 0,-3 2 44 0 0,-1 0-1 0 0,1 0 0 0 0,0 0 1 0 0,-1 0-1 0 0,-5 1 1 0 0,1 0-76 0 0,-356 149 156 0 0,-227 106-90 0 0,17 33-149 0 0,11 31 18 0 0,6-2-12 0 0,227-150 29 0 0,-276 154 135 0 0,-176 158-77 0 0,41 58 285 0 0,618-442-197 0 0,-132 110 51 0 0,19 18-13 0 0,215-204-86 0 0,1 1 0 0 0,0 2 0 0 0,2 0 0 0 0,1 0 0 0 0,-21 46 0 0 0,34-63-21 0 0,1 1 0 0 0,0-1 1 0 0,1 0-1 0 0,0 1 1 0 0,0 0-1 0 0,1 0 0 0 0,0-1 1 0 0,0 1-1 0 0,1 0 1 0 0,0 0-1 0 0,1 0 1 0 0,0 0-1 0 0,0-1 0 0 0,1 1 1 0 0,0 0-1 0 0,1-1 1 0 0,0 1-1 0 0,0-1 0 0 0,1 0 1 0 0,0 0-1 0 0,0 0 1 0 0,0-1-1 0 0,1 1 0 0 0,1-1 1 0 0,-1 0-1 0 0,1-1 1 0 0,0 1-1 0 0,8 5 1 0 0,11 8 63 0 0,1-1 1 0 0,1-1-1 0 0,0-2 1 0 0,56 25-1 0 0,-12-10 124 0 0,111 32 0 0 0,83 6 164 0 0,-226-59-293 0 0,132 29 302 0 0,231 22 0 0 0,620-24 75 0 0,-1-104-1554 0 0,-276-47-3923 0 0,-260 0-5792 0 0,-228 39 5708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3:01.098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90341.4375"/>
      <inkml:brushProperty name="anchorY" value="-333739.3125"/>
      <inkml:brushProperty name="scaleFactor" value="0.5"/>
    </inkml:brush>
  </inkml:definitions>
  <inkml:trace contextRef="#ctx0" brushRef="#br0">486 1556 512 0 0,'0'0'0'0'0,"-5"-1"512"0"0,-6-1-242 0 0,-4 0-847 0 0,-4 1 1218 0 0,-4 0-517 0 0,-2 1 740 0 0,0 1 803 0 0,0 1-535 0 0,3 1-156 0 0,-31 29 4288 0 0,61-22-4209 0 0,6 3-96 0 0,11 3 229 0 0,8 5-550 0 0,13 5 416 0 0,11 6-315 0 0,11 5-147 0 0,15 7-107 0 0,15 6 83 0 0,14 8-267 0 0,21 8 66 0 0,19 6-160 0 0,18 8-77 0 0,26 8-116 0 0,20 6 86 0 0,17 4-122 0 0,19 6 165 0 0,3 0-78 0 0,-2-1-29 0 0,-6-1-72 0 0,-16-5 91 0 0,-19-4-108 0 0,-18-6 162 0 0,-22-7-85 0 0,-20-8-36 0 0,-18-7-43 0 0,-18-9 26 0 0,-17-10-42 0 0,-16-9-110 0 0,-18-12 12 0 0,-17-8-69 0 0,-16-10-201 0 0,-31-7 418 0 0,0 0-1 0 0,0 0 1 0 0,0 0-1 0 0,0 0 1 0 0,1 0-1 0 0,-1 0 1 0 0,0 0-1 0 0,0 0 1 0 0,0 0-1 0 0,0 0 1 0 0,0-1-1 0 0,0 1 1 0 0,2-1-1 0 0,-3 0 6 0 0,0 1 1 0 0,1 0-1 0 0,-1-1 1 0 0,0 1-1 0 0,1 0 1 0 0,-1-1-1 0 0,0 1 1 0 0,0 0-1 0 0,0-1 1 0 0,0 1 0 0 0,1-1-1 0 0,-1 1 1 0 0,0 0-1 0 0,0-1 1 0 0,0 1-1 0 0,0-1 1 0 0,0 1-1 0 0,0 0 1 0 0,0-1-1 0 0,0 1 1 0 0,0-1-1 0 0,0 1 1 0 0,0-1-1 0 0,0 1 1 0 0,0 0-1 0 0,0-1 1 0 0,-1 1-1 0 0,1-1 1 0 0,-12-20-200 0 0,-16-9-60 0 0,-16-10-2 0 0,-18-8-10 0 0,-18-9 104 0 0,-18-7-78 0 0,-19-6 326 0 0,-15-4-82 0 0,-17-3 12 0 0,-15-2 9 0 0,-12-1 52 0 0,-10-2-54 0 0,-10-1 141 0 0,-6 0-40 0 0,-7-2-30 0 0,-6 2-14 0 0,-3-1 29 0 0,0 1-50 0 0,3 3 6 0 0,7 4-30 0 0,11 3-4 0 0,13 4-56 0 0,12 4 51 0 0,16 3-56 0 0,14 4 101 0 0,16 6-30 0 0,17 4 21 0 0,13 7-12 0 0,15 7 89 0 0,13 6-64 0 0,10 7 164 0 0,11 6-55 0 0,10 6-34 0 0,8 5-4 0 0,8 5 45 0 0,8 3-64 0 0,12-4-95 0 0,1 0 0 0 0,0 1 1 0 0,-1-1-1 0 0,1 0 0 0 0,-1 1 0 0 0,1-1 0 0 0,0 0 0 0 0,0 1 0 0 0,-1-1 0 0 0,1 1 0 0 0,0-1 0 0 0,0 1 0 0 0,-1-1 1 0 0,1 0-1 0 0,0 1 0 0 0,0-1 0 0 0,0 1 0 0 0,0 0 0 0 0,4 13 188 0 0,12 5 6 0 0,12 7-16 0 0,16 10 90 0 0,14 10-92 0 0,19 11 105 0 0,16 11-77 0 0,19 12-51 0 0,18 9-144 0 0,18 8 118 0 0,17 7-139 0 0,15 4 113 0 0,11 1-81 0 0,10 0-42 0 0,10 2 22 0 0,10 3 6 0 0,6 2-4 0 0,3 4 50 0 0,-6 2-14 0 0,-9 1-30 0 0,-10 0-92 0 0,-12-1 135 0 0,-13-4-148 0 0,-13-6 194 0 0,-14-9-76 0 0,-15-12-39 0 0,-17-12-68 0 0,-16-13 99 0 0,-15-14-120 0 0,-15-13 92 0 0,-16-14-37 0 0,-14-11-74 0 0,-41-12 78 0 0,0-1 0 0 0,1-1 0 0 0,-1 1 0 0 0,9-1 0 0 0,-12 0 29 0 0,0 0 1 0 0,1 0-1 0 0,-1-1 0 0 0,0 1 0 0 0,0 0 1 0 0,0-1-1 0 0,0 1 0 0 0,0 0 0 0 0,0-1 1 0 0,0 1-1 0 0,0-1 0 0 0,0 0 0 0 0,0 1 1 0 0,0-1-1 0 0,1-1 0 0 0,-1 2-5 0 0,-1-1 0 0 0,1 0 0 0 0,0 0 0 0 0,-1 0 0 0 0,1 0 0 0 0,-1 0 1 0 0,0 0-1 0 0,1 0 0 0 0,-1 0 0 0 0,0 0 0 0 0,1 0 0 0 0,-1 0 0 0 0,0 0 0 0 0,0 0 0 0 0,0-2 0 0 0,0-1-1 0 0,-1 1 0 0 0,0-1-1 0 0,1 1 1 0 0,-1-1 0 0 0,0 1 0 0 0,-2-4-1 0 0,-18-30-117 0 0,-13-9 3 0 0,-16-9 12 0 0,-15-10 23 0 0,-17-9-25 0 0,-16-7 94 0 0,-13-5-27 0 0,-12-2 3 0 0,-11-1-26 0 0,-9-1 72 0 0,-6 0-50 0 0,-6 0 73 0 0,-3 1-11 0 0,-3 3-31 0 0,-3 3 2 0 0,-5 2 34 0 0,-2 2-30 0 0,-4 3 58 0 0,3 3-17 0 0,4 4 7 0 0,3 4 0 0 0,6 4-37 0 0,6 5 38 0 0,9 3-4 0 0,10 6-17 0 0,11 4 44 0 0,12 4-88 0 0,14 4 83 0 0,12 5-64 0 0,12 5 111 0 0,12 5-31 0 0,12 5-33 0 0,11 6-6 0 0,10 5 54 0 0,11 4-64 0 0,16 0-13 0 0,0 0 1 0 0,1 1 0 0 0,-1-1 0 0 0,0 0 0 0 0,1 0 0 0 0,-1 0 0 0 0,1 1 0 0 0,-1-1 0 0 0,1 0 0 0 0,-1 1 0 0 0,1-1 0 0 0,-1 1-1 0 0,1-1 1 0 0,-1 0 0 0 0,0 2 0 0 0,-2 8 48 0 0,6 4-6 0 0,9 6 2 0 0,9 5 45 0 0,11 6-32 0 0,12 7 142 0 0,14 6-77 0 0,14 5 11 0 0,17 7-150 0 0,15 3 134 0 0,17 4-123 0 0,15 1 165 0 0,13 2-94 0 0,11-2-34 0 0,11 0-34 0 0,12 1 50 0 0,10 1-57 0 0,11 5 92 0 0,5 4-17 0 0,2 6-48 0 0,-1 4-67 0 0,-4 1 109 0 0,-7 0-132 0 0,-9-1 153 0 0,-13-6-84 0 0,-15-3-28 0 0,-17-7-9 0 0,-15-7 26 0 0,-14-8-21 0 0,-15-7 54 0 0,-13-8-33 0 0,-14-8-44 0 0,-13-8-118 0 0,-14-8 48 0 0,-13-7-61 0 0,-13-8 32 0 0,-21 0 147 0 0,1 0-1 0 0,-1 0 1 0 0,0 0 0 0 0,1 0-1 0 0,-1 0 1 0 0,0 0-1 0 0,0 0 1 0 0,1-1 0 0 0,-1 1-1 0 0,0 0 1 0 0,1 0 0 0 0,-1 0-1 0 0,0 0 1 0 0,0-1-1 0 0,1 1 1 0 0,-1 0 0 0 0,0 0-1 0 0,0 0 1 0 0,0-1 0 0 0,1 1-1 0 0,-1 0 1 0 0,0 0-1 0 0,0-1 1 0 0,0 1 0 0 0,0 0-1 0 0,1-1 1 0 0,-1 1-1 0 0,0 0 1 0 0,0 0 0 0 0,0-1-1 0 0,0 1 1 0 0,0-1-9 0 0,0 0-1 0 0,-1 0 1 0 0,1 0 0 0 0,0 0 0 0 0,-1 0-1 0 0,1 0 1 0 0,-1 0 0 0 0,1 0 0 0 0,-1 0-1 0 0,1 0 1 0 0,-1 0 0 0 0,-1-1 0 0 0,-21-19-177 0 0,-18-8 28 0 0,-18-10-9 0 0,-18-11 135 0 0,-18-9-28 0 0,-18-9 43 0 0,-18-8-90 0 0,-17-7 121 0 0,-15-6-103 0 0,-13-2 180 0 0,-9-4-60 0 0,-6 2-14 0 0,-6 0-38 0 0,-6 3 28 0 0,-3 2-32 0 0,-1 3 102 0 0,3 2-38 0 0,6 3-13 0 0,9 2-30 0 0,10 3 34 0 0,13 3-32 0 0,13 3 20 0 0,16 6 12 0 0,16 5-32 0 0,16 6-17 0 0,15 6 88 0 0,15 6-84 0 0,14 7 168 0 0,10 6-48 0 0,12 6-17 0 0,9 7-74 0 0,9 6 150 0 0,9 5-162 0 0,11 3 7 0 0,1 0 0 0 0,0 0 0 0 0,0 0 0 0 0,0 0 0 0 0,0 0 0 0 0,0 0 0 0 0,0 0 0 0 0,-1 0-1 0 0,1 0 1 0 0,0 0 0 0 0,0 0 0 0 0,0 0 0 0 0,0 0 0 0 0,0 0 0 0 0,-1 0 0 0 0,1 0 0 0 0,0 0 0 0 0,0 0-1 0 0,0 0 1 0 0,0 0 0 0 0,0 1 0 0 0,0-1 0 0 0,0 0 0 0 0,-1 0 0 0 0,1 0 0 0 0,0 0 0 0 0,0 0 0 0 0,0 0 0 0 0,0 0-1 0 0,0 0 1 0 0,0 1 0 0 0,0-1 0 0 0,0 0 0 0 0,0 0 0 0 0,0 0 0 0 0,0 0 0 0 0,0 0 0 0 0,0 0 0 0 0,0 1-1 0 0,-1-1 1 0 0,6 9 108 0 0,10 8-68 0 0,13 9 52 0 0,16 12 74 0 0,19 13-80 0 0,20 12 114 0 0,21 13-88 0 0,21 9-55 0 0,25 9-60 0 0,22 6 84 0 0,27 5-106 0 0,24 5 134 0 0,23 5-49 0 0,21 5-57 0 0,20 7-74 0 0,16 6 91 0 0,9 7-128 0 0,3 2 122 0 0,-6-5-29 0 0,-17-8-28 0 0,-22-13-43 0 0,-28-14 103 0 0,-34-17-109 0 0,-34-17 109 0 0,-35-15-32 0 0,-31-16-26 0 0,-27-15-83 0 0,-67-19 103 0 0,-1-1-1 0 0,17 1 1 0 0,-25-3-1 0 0,-1 0 0 0 0,0 0 0 0 0,0 0 0 0 0,0-1 0 0 0,0 1 0 0 0,0-1 0 0 0,5-2 0 0 0,-7 3 11 0 0,0-1 0 0 0,-1 0 1 0 0,1 1-1 0 0,-1-1 0 0 0,0 0 0 0 0,1 0 0 0 0,-1 0 0 0 0,0 0 1 0 0,0 0-1 0 0,1 0 0 0 0,-1-1 0 0 0,0 1 0 0 0,0 0 0 0 0,0 0 1 0 0,0-3-1 0 0,0 2-6 0 0,0 0 0 0 0,0-1 1 0 0,0 1-1 0 0,-1-1 0 0 0,1 1 0 0 0,-1 0 1 0 0,0-1-1 0 0,0 1 0 0 0,0-1 0 0 0,0-4 1 0 0,-2-1-21 0 0,1 0 1 0 0,-1 1 0 0 0,-1-1 0 0 0,-3-8-1 0 0,-3-3-68 0 0,-16-24 0 0 0,-32-36 29 0 0,-23-15-116 0 0,-27-13 225 0 0,-25-12-64 0 0,-26-9-29 0 0,-24-8 26 0 0,-21-6 7 0 0,-16-3-4 0 0,-13-2 41 0 0,-6 3-2 0 0,-3 3-7 0 0,-3 4-24 0 0,-1 5 63 0 0,-3 7-57 0 0,-1 7 65 0 0,2 10 0 0 0,5 9-45 0 0,7 9-59 0 0,9 10 126 0 0,11 10-154 0 0,17 11 160 0 0,20 10-29 0 0,24 12-27 0 0,24 10-33 0 0,23 10 73 0 0,23 9-82 0 0,65 7 92 0 0,-24 2 0 0 0,35 0-53 0 0,0 0-1 0 0,1 0 0 0 0,-13 4 1 0 0,17-5-13 0 0,0 1 1 0 0,1 0 0 0 0,-1 0 0 0 0,0 1-1 0 0,1-1 1 0 0,0 0 0 0 0,-1 1 0 0 0,-2 2-1 0 0,3-3-13 0 0,1 0 0 0 0,0 1 0 0 0,0-1 0 0 0,0 0 0 0 0,0 0 0 0 0,0 1 0 0 0,0-1 0 0 0,0 1 0 0 0,0-1 0 0 0,1 1 0 0 0,-1-1 0 0 0,0 3 0 0 0,0-1 12 0 0,1-1 1 0 0,-1 1-1 0 0,1-1 1 0 0,0 1-1 0 0,0 0 0 0 0,0-1 1 0 0,0 1-1 0 0,1 3 1 0 0,0 0-27 0 0,1 0 0 0 0,0 0 1 0 0,4 10-1 0 0,18 26 87 0 0,12 7-52 0 0,12 7-39 0 0,14 6 34 0 0,14 6 14 0 0,14 5-14 0 0,15 2 34 0 0,11 2-27 0 0,13 0 18 0 0,14 2-80 0 0,14 3 69 0 0,15 3-61 0 0,15 4 111 0 0,11 3-51 0 0,10 1-19 0 0,4 2-85 0 0,2 1 124 0 0,-4 1-117 0 0,-3-1 175 0 0,-10-1-78 0 0,-10-5-56 0 0,-10-4 2 0 0,-11-5 30 0 0,-15-6-42 0 0,-14-8 80 0 0,-15-8-33 0 0,-17-11-16 0 0,-15-10-86 0 0,-13-10 60 0 0,-14-9-71 0 0,-13-10 37 0 0,-13-7-40 0 0,-33-2 87 0 0,-1-1-1 0 0,0 1 1 0 0,0-1-1 0 0,1 0 1 0 0,5-1 0 0 0,-8 1 8 0 0,0 1 0 0 0,0-1 0 0 0,0 0 0 0 0,0 1 0 0 0,0-1 0 0 0,-1 0 0 0 0,1 1 0 0 0,0-1 0 0 0,0 0 0 0 0,0 0 0 0 0,0 0 0 0 0,-1 0 0 0 0,1 1 0 0 0,0-3 0 0 0,-1 2 7 0 0,1 0 1 0 0,-1 0 0 0 0,0 0 0 0 0,1 0 0 0 0,-1 0-1 0 0,0-1 1 0 0,0 1 0 0 0,0 0 0 0 0,0 0 0 0 0,0 0-1 0 0,0-1 1 0 0,0 1 0 0 0,-1-2 0 0 0,0-1-30 0 0,0 1 1 0 0,-1 0 0 0 0,1-1-1 0 0,-1 1 1 0 0,-2-5 0 0 0,-19-21 51 0 0,-13-6-67 0 0,-10-5-8 0 0,-13-4-37 0 0,-13-4 121 0 0,-13-2-114 0 0,-12-1 215 0 0,-10-2-89 0 0,-10 2-32 0 0,-9-1-89 0 0,-8-1 142 0 0,-8 1-142 0 0,-6 1 239 0 0,-3 2-125 0 0,-4 3-31 0 0,-3 2 14 0 0,-3 2-11 0 0,-1 4 9 0 0,1 2 35 0 0,8 2-18 0 0,9 2-12 0 0,14 1-60 0 0,15 2 71 0 0,15 3-62 0 0,16 1 102 0 0,14 5-20 0 0,15 3-9 0 0,10 3-40 0 0,10 5 76 0 0,7 3-72 0 0,6 3 107 0 0,7 3-31 0 0,3 4-25 0 0,6 1-92 0 0,2 3 126 0 0,2 1-128 0 0,4 2 151 0 0,3 2-53 0 0,5 2-56 0 0,4 3-27 0 0,7 4 77 0 0,7 2-93 0 0,9 5 123 0 0,9 3-37 0 0,9 4-32 0 0,10 7-6 0 0,12 5 110 0 0,11 5-118 0 0,14 7 134 0 0,14 4-68 0 0,12 6-24 0 0,14 5-29 0 0,13 6 4 0 0,10 7-14 0 0,6 5 40 0 0,4 0-31 0 0,0 0 10 0 0,-1-2-58 0 0,-4-6 54 0 0,-7-7-48 0 0,-11-7 89 0 0,-13-10-35 0 0,-15-10-15 0 0,-14-9-67 0 0,-14-10 82 0 0,-14-9-86 0 0,-14-8 82 0 0,-13-7-24 0 0,-13-7-38 0 0,-15-5-34 0 0,-25 4 77 0 0,-1 0 1 0 0,0-1-1 0 0,0 1 1 0 0,0-1 0 0 0,0 1-1 0 0,0-1 1 0 0,0 1-1 0 0,-1-1 1 0 0,1 0 0 0 0,0 1-1 0 0,0-1 1 0 0,0 0-1 0 0,-1 0 1 0 0,2 0 0 0 0,-2 0-3 0 0,1 0 1 0 0,-1 0 0 0 0,0 1 0 0 0,0-1-1 0 0,1 0 1 0 0,-1 0 0 0 0,0 1-1 0 0,0-1 1 0 0,0 0 0 0 0,0 0 0 0 0,0 1-1 0 0,0-1 1 0 0,0 0 0 0 0,0 0-1 0 0,0 0 1 0 0,0 1 0 0 0,-1-1 0 0 0,1-1-1 0 0,-1 0 8 0 0,-1-1-1 0 0,1 0 0 0 0,0 1 0 0 0,-1-1 1 0 0,1 1-1 0 0,-4-4 0 0 0,-21-20-23 0 0,-13-7-23 0 0,-14-7-28 0 0,-13-6 61 0 0,-14-6-67 0 0,-12-5 95 0 0,-11-4-46 0 0,-8-4-13 0 0,-9-2 6 0 0,-8-4 43 0 0,-6 0-42 0 0,-4 0 71 0 0,0 4-38 0 0,0 2-6 0 0,2 5-7 0 0,-1 3 19 0 0,1 4-7 0 0,0 3 69 0 0,3 3-48 0 0,2 3-28 0 0,2 3-10 0 0,4 1 26 0 0,4 3-19 0 0,5 1 44 0 0,6 0-22 0 0,6 2-1 0 0,6 1-45 0 0,8 2 49 0 0,6 2-36 0 0,7 2 104 0 0,7 1-30 0 0,6 2-23 0 0,7 3-27 0 0,5 2 24 0 0,7 2-29 0 0,6 2 63 0 0,6 3-8 0 0,5 2-14 0 0,5 3-78 0 0,7 2 88 0 0,5 2-97 0 0,6 1 122 0 0,5 2-55 0 0,6 1 0 0 0,5 2 2 0 0,7 1-11 0 0,8 3 40 0 0,7 3 43 0 0,10 5-38 0 0,11 4 16 0 0,13 6-69 0 0,13 6 65 0 0,15 5-69 0 0,14 6 94 0 0,13 4-56 0 0,10 3 1 0 0,13 5-56 0 0,10 3 61 0 0,13 3-50 0 0,8 3 90 0 0,3 2-44 0 0,2 2-31 0 0,-1-1-74 0 0,-1-2 84 0 0,-3-2-88 0 0,-4-3 129 0 0,-8-4-38 0 0,-11-2-22 0 0,-11-5-83 0 0,-14-5 105 0 0,-13-4-102 0 0,-13-8 161 0 0,-14-4-75 0 0,-14-6 9 0 0,-13-6-74 0 0,-13-3 37 0 0,-14-5-62 0 0,-12-3-50 0 0,-11-3 22 0 0,-11-1 114 0 0,0 0 0 0 0,0 0 0 0 0,0 0 0 0 0,-1 0-1 0 0,1 0 1 0 0,0 0 0 0 0,0 0 0 0 0,0 0 0 0 0,0 0 0 0 0,0 0 0 0 0,0 0 0 0 0,0 0 0 0 0,0 0 0 0 0,0 0 0 0 0,0 0 0 0 0,0 0 0 0 0,0 0 0 0 0,0 0 0 0 0,0 0 0 0 0,0-1 0 0 0,0 1 0 0 0,0 0 0 0 0,0 0 0 0 0,0 0 0 0 0,0 0 0 0 0,0 0 0 0 0,0 0 0 0 0,0 0 0 0 0,0 0 0 0 0,0 0 0 0 0,0 0 0 0 0,0 0-1 0 0,0 0 1 0 0,0 0 0 0 0,0 0 0 0 0,0 0 0 0 0,0 0 0 0 0,0 0 0 0 0,0 0 0 0 0,0-1 0 0 0,0 1 0 0 0,0 0 0 0 0,0 0 0 0 0,0 0 0 0 0,0 0 0 0 0,0 0 0 0 0,0 0 0 0 0,0 0 0 0 0,0 0 0 0 0,0 0 0 0 0,0 0 0 0 0,0 0 0 0 0,0 0 0 0 0,0 0 0 0 0,0 0 0 0 0,0 0 0 0 0,0 0 0 0 0,-13-7-159 0 0,-14-5 97 0 0,-16-6-95 0 0,-15-6 220 0 0,-16-7-72 0 0,-15-6-8 0 0,-17-8-47 0 0,-16-7 95 0 0,-14-4-69 0 0,-14-5 144 0 0,-10-2-78 0 0,-6 0-18 0 0,-6-1-11 0 0,-6 0-2 0 0,-6 2 8 0 0,-7 1 43 0 0,-2 2-30 0 0,-1 2-7 0 0,2 1-100 0 0,5 1 120 0 0,9 0-116 0 0,12 2 174 0 0,14 2-78 0 0,18 2-28 0 0,17 3-6 0 0,16 3 34 0 0,17 5-32 0 0,14 5 85 0 0,15 6-42 0 0,12 4 15 0 0,12 6-30 0 0,9 4 74 0 0,7 6-52 0 0,8 3 121 0 0,6 5-62 0 0,7 4-42 0 0,8 5-4 0 0,12 6 42 0 0,14 7-53 0 0,16 8 92 0 0,18 7-45 0 0,20 10 6 0 0,22 8-140 0 0,24 9 151 0 0,25 9-154 0 0,24 9 184 0 0,24 8-82 0 0,21 7-46 0 0,21 8-96 0 0,17 6 125 0 0,11 4-139 0 0,8 3 181 0 0,-2-4-81 0 0,-7-6-37 0 0,-14-9 52 0 0,-19-12-30 0 0,-22-13 27 0 0,-27-14 3 0 0,-30-13-29 0 0,-32-13 1 0 0,-29-11 8 0 0,-25-10-70 0 0,-65-12 79 0 0,22-1 0 0 0,-35-1-7 0 0,-1 0 1 0 0,0-1-1 0 0,0 0 0 0 0,0 0 1 0 0,8-2-1 0 0,-11 2 14 0 0,0 0 0 0 0,-1 1 0 0 0,1-1-1 0 0,-1 0 1 0 0,0 0 0 0 0,1 1 0 0 0,-1-1 0 0 0,0 0 0 0 0,1 0-1 0 0,-1 0 1 0 0,0-1 0 0 0,0 1 0 0 0,0 0 0 0 0,1-3 0 0 0,-1 2 0 0 0,0 1 1 0 0,0-1-1 0 0,-1 0 1 0 0,1 1 0 0 0,-1-1-1 0 0,0 0 1 0 0,1 0 0 0 0,-1 0-1 0 0,0 1 1 0 0,0-1-1 0 0,0 0 1 0 0,-1 0 0 0 0,1-2-1 0 0,-1-1-20 0 0,-1-1 0 0 0,0 1-1 0 0,0 0 1 0 0,0 0 0 0 0,-3-7-1 0 0,-4-3-3 0 0,-14-19 0 0 0,-29-29-98 0 0,-21-10 114 0 0,-22-12-33 0 0,-22-9-14 0 0,-22-10 27 0 0,-23-7 9 0 0,-18-7 7 0 0,-16-6 37 0 0,-11-2-10 0 0,-8-2-12 0 0,-6-1-80 0 0,-4 2 115 0 0,-3 1-103 0 0,-3 2 190 0 0,-1 3-83 0 0,-1 3-25 0 0,0 4-6 0 0,1 3-22 0 0,6 4 12 0 0,8 6 13 0 0,12 5 6 0 0,17 7-1 0 0,17 6-91 0 0,17 7 110 0 0,18 5-111 0 0,16 6 163 0 0,17 5-38 0 0,14 5-13 0 0,12 5-92 0 0,13 7 164 0 0,10 5-175 0 0,9 6 260 0 0,9 6-133 0 0,8 5-28 0 0,9 5-34 0 0,7 5 77 0 0,8 2-65 0 0,5 9-1 0 0,0 0 1 0 0,0-1-1 0 0,0 1 1 0 0,0 0 0 0 0,0 0-1 0 0,0 0 1 0 0,0-1-1 0 0,0 1 1 0 0,0 0-1 0 0,0 0 1 0 0,0 0-1 0 0,0-1 1 0 0,0 1-1 0 0,0 0 1 0 0,1 0-1 0 0,-1 0 1 0 0,0 0-1 0 0,0-1 1 0 0,0 1-1 0 0,0 0 1 0 0,0 0-1 0 0,1 0 1 0 0,-1 0-1 0 0,0 0 1 0 0,0-1-1 0 0,0 1 1 0 0,0 0-1 0 0,1 0 1 0 0,-1 0-1 0 0,12-3 111 0 0,10 4-34 0 0,11 5-79 0 0,15 5 147 0 0,15 6-144 0 0,18 7 213 0 0,17 8-89 0 0,18 8-52 0 0,21 12-64 0 0,22 12 115 0 0,24 13-116 0 0,25 13 120 0 0,22 13-73 0 0,19 9-42 0 0,15 9-33 0 0,9 5 32 0 0,1 3-34 0 0,-2 0 56 0 0,-8-3-34 0 0,-12-5-16 0 0,-12-8-33 0 0,-13-9 54 0 0,-15-12-46 0 0,-15-10 60 0 0,-17-13-16 0 0,-18-12-32 0 0,-21-12-35 0 0,-20-14 8 0 0,-19-11-26 0 0,-21-10-4 0 0,-61-8 35 0 0,23-3 0 0 0,-35 1 23 0 0,0-1 0 0 0,-1 0 0 0 0,1-1 0 0 0,7-2 0 0 0,-12 3 3 0 0,-1 0 1 0 0,1 0-1 0 0,0-1 0 0 0,0 1 1 0 0,-1-1-1 0 0,1 1 1 0 0,-1-1-1 0 0,1 0 0 0 0,1-2 1 0 0,-2 2 5 0 0,-1 1 1 0 0,0-1 0 0 0,0 0-1 0 0,0 1 1 0 0,0-1-1 0 0,0 0 1 0 0,0 0 0 0 0,0 0-1 0 0,-1 0 1 0 0,1 0-1 0 0,-1 1 1 0 0,1-5 0 0 0,-1 2-12 0 0,0 0 1 0 0,0 0-1 0 0,0 0 1 0 0,0 1-1 0 0,-1-1 1 0 0,0 0-1 0 0,-1-5 1 0 0,-2 0-17 0 0,1 1 0 0 0,-1-1 1 0 0,-7-10-1 0 0,-1 2-24 0 0,-15-19 1 0 0,-30-26-44 0 0,-22-9-76 0 0,-24-10 164 0 0,-21-11-152 0 0,-20-10 263 0 0,-18-7-104 0 0,-12-7-26 0 0,-13-5 52 0 0,-11-2-2 0 0,-8-2 0 0 0,-6 0 41 0 0,-4 1-21 0 0,-2 2-1 0 0,-4 1-73 0 0,0 2 85 0 0,1 3-76 0 0,7 3 144 0 0,10 4-60 0 0,15 6-43 0 0,16 6-21 0 0,17 8 67 0 0,16 7-71 0 0,15 7 162 0 0,16 7-92 0 0,15 8-5 0 0,12 5-52 0 0,11 7 95 0 0,11 5-88 0 0,6 3 187 0 0,7 5-72 0 0,5 2-47 0 0,6 5-38 0 0,5 3 72 0 0,5 4-84 0 0,5 3 92 0 0,7 4-46 0 0,5 4-41 0 0,7 5 87 0 0,8 4-38 0 0,8 6 42 0 0,12 7-1 0 0,12 5 2 0 0,13 8 1 0 0,14 8-131 0 0,17 8 168 0 0,16 8-167 0 0,17 10 208 0 0,15 8-98 0 0,16 7-41 0 0,15 7-59 0 0,15 7 48 0 0,13 7-59 0 0,9 7 63 0 0,4 4-28 0 0,1 5-9 0 0,-4 2-43 0 0,-4 0 20 0 0,-7-1-28 0 0,-7-5 35 0 0,-8-6-11 0 0,-7-7 4 0 0,-10-10-94 0 0,-9-8 112 0 0,-10-8-113 0 0,-11-8 118 0 0,-12-9-26 0 0,-13-9-28 0 0,-12-7-71 0 0,-12-7 55 0 0,-13-9-78 0 0,-12-7 11 0 0,-13-5-42 0 0,-13-7-28 0 0,-26 0 179 0 0,1 0 1 0 0,0 0-1 0 0,0 0 0 0 0,0-1 0 0 0,-1 1 0 0 0,1 0 0 0 0,0 0 1 0 0,0-1-1 0 0,-1 1 0 0 0,1 0 0 0 0,0-1 0 0 0,-1 1 0 0 0,1-1 1 0 0,0 1-1 0 0,0-2 0 0 0,-1 2 6 0 0,1-1-1 0 0,-1 1 1 0 0,0-1 0 0 0,0 1-1 0 0,0-1 1 0 0,0 1 0 0 0,0-1-1 0 0,0 1 1 0 0,0-1 0 0 0,0 1-1 0 0,0-1 1 0 0,0 1 0 0 0,0-1 0 0 0,0 1-1 0 0,0-1 1 0 0,0 1 0 0 0,0-1-1 0 0,-1 1 1 0 0,1-1 0 0 0,0 1-1 0 0,0-1 1 0 0,-1 0 0 0 0,-14-17-184 0 0,-13-7 92 0 0,-15-7-6 0 0,-15-7-12 0 0,-16-9 54 0 0,-15-9 3 0 0,-18-6 1 0 0,-15-8 69 0 0,-14-4-20 0 0,-12-3 10 0 0,-12-4-65 0 0,-11-2 84 0 0,-8-1-57 0 0,-10 1 121 0 0,-8 2-52 0 0,-7 3-27 0 0,-10 3-8 0 0,-8 3 17 0 0,-5 3-17 0 0,-2 3 52 0 0,5 4-15 0 0,10 5-21 0 0,14 7-38 0 0,15 4 46 0 0,19 5-46 0 0,20 5 80 0 0,21 5-42 0 0,21 5 5 0 0,19 5-28 0 0,17 4 54 0 0,14 6-36 0 0,12 3 151 0 0,11 6-60 0 0,9 4-13 0 0,8 4-85 0 0,13-4 9 0 0,0 0 0 0 0,0-1 0 0 0,1 1-1 0 0,-1 0 1 0 0,1-1 0 0 0,-1 1 0 0 0,0 0 0 0 0,1 0 0 0 0,0-1-1 0 0,-1 1 1 0 0,1 0 0 0 0,-1 1 0 0 0,1 14-28 0 0,9 6 124 0 0,10 4-46 0 0,11 7-32 0 0,13 6-26 0 0,14 6 51 0 0,14 7-56 0 0,14 6 111 0 0,11 5-42 0 0,13 3-11 0 0,13 5-60 0 0,14 5 90 0 0,14 6-105 0 0,16 7 97 0 0,12 8-20 0 0,12 6-31 0 0,12 4-25 0 0,7 2 34 0 0,4-2-52 0 0,-1-5 25 0 0,-8-5 10 0 0,-12-10-22 0 0,-13-7-11 0 0,-15-10 21 0 0,-14-9-7 0 0,-14-8 2 0 0,-14-9 18 0 0,-16-9-4 0 0,-15-9-54 0 0,-15-9 53 0 0,-16-7-74 0 0,-13-9 39 0 0,-43-1 18 0 0,1 0 0 0 0,-1-1 0 0 0,1 0-1 0 0,-1 0 1 0 0,7-2 0 0 0,-10 2-2 0 0,1 0 0 0 0,0 1 0 0 0,-1-1 0 0 0,1 0 0 0 0,0 0 0 0 0,-1 0 0 0 0,1-1 0 0 0,-1 1 0 0 0,0 0 0 0 0,1-1 0 0 0,0-1 0 0 0,-1 2 6 0 0,0-1 0 0 0,0 1 0 0 0,0-1-1 0 0,-1 1 1 0 0,1-1 0 0 0,0 0 0 0 0,-1 1 0 0 0,0-1 0 0 0,1 0 0 0 0,-1 0 0 0 0,0-3 0 0 0,0 1-5 0 0,0 1 0 0 0,-1-1 0 0 0,0 0 1 0 0,0 0-1 0 0,0 0 0 0 0,-1-4 0 0 0,-2-1 1 0 0,-1 1-1 0 0,-7-14 1 0 0,-24-25-32 0 0,-15-8 16 0 0,-17-7-5 0 0,-16-8-46 0 0,-17-6 51 0 0,-14-5-36 0 0,-11-4 85 0 0,-9-2-33 0 0,-8 0-14 0 0,-8 0 15 0 0,-9 1-16 0 0,-7 3 23 0 0,-8 3 31 0 0,-4 5-18 0 0,-1 5 9 0 0,-1 4-30 0 0,0 7 26 0 0,5 4-27 0 0,5 6 17 0 0,11 5-15 0 0,14 4-14 0 0,15 4 13 0 0,17 4 4 0 0,16 2-1 0 0,17 5 19 0 0,15 4-4 0 0,14 3 11 0 0,13 3-68 0 0,12 4 95 0 0,9 3-77 0 0,9 3 154 0 0,8 3-62 0 0,10 4-23 0 0,10 4-36 0 0,13 4 91 0 0,14 2-69 0 0,14 7 192 0 0,18 4-92 0 0,17 8-30 0 0,21 7-70 0 0,22 10 79 0 0,23 10-96 0 0,25 12 159 0 0,24 13-74 0 0,26 14-2 0 0,26 14-127 0 0,22 14 81 0 0,20 14-80 0 0,15 10 86 0 0,9 8-44 0 0,8 3-13 0 0,4 2-89 0 0,0-4 80 0 0,-6-6-77 0 0,-14-9 115 0 0,-18-12-43 0 0,-25-11-21 0 0,-27-11-74 0 0,-28-12 83 0 0,-30-11-96 0 0,-30-13 141 0 0,-30-14-80 0 0,-30-15-10 0 0,-25-14-41 0 0,-25-13-20 0 0,-48-16 112 0 0,-1 0 1 0 0,1 0-1 0 0,0 0 1 0 0,0-1-1 0 0,7 0 1 0 0,-11 0 16 0 0,1 1-1 0 0,-1-1 1 0 0,0 0 0 0 0,1 0 0 0 0,-1-1-1 0 0,0 1 1 0 0,1 0 0 0 0,-1 0-1 0 0,0 0 1 0 0,1 0 0 0 0,-1 0-1 0 0,0 0 1 0 0,1 0 0 0 0,-1 0 0 0 0,0-1-1 0 0,0 1 1 0 0,1 0 0 0 0,-1 0-1 0 0,0 0 1 0 0,1-1 0 0 0,-1 1 0 0 0,0 0-1 0 0,0 0 1 0 0,0-1 0 0 0,1 1-1 0 0,-1 0 1 0 0,0 0 0 0 0,0-1-1 0 0,0 1 1 0 0,0 0 0 0 0,0-1 0 0 0,1 1-1 0 0,-1 0 1 0 0,0-1 0 0 0,0 1-1 0 0,0 0 1 0 0,0-1 0 0 0,0 1 0 0 0,0 0-1 0 0,0-1 1 0 0,-1-1-9 0 0,1 0-1 0 0,-1 0 1 0 0,0 1 0 0 0,0-1-1 0 0,1 0 1 0 0,-1 0 0 0 0,-1 1-1 0 0,1-1 1 0 0,-2-2 0 0 0,-29-28-107 0 0,-20-11-23 0 0,-22-9 84 0 0,-22-9-61 0 0,-22-6 143 0 0,-17-5-41 0 0,-19-4 18 0 0,-13-4-46 0 0,-12-1 59 0 0,-9-1-57 0 0,-8 1 73 0 0,-6 4-21 0 0,-6 4 18 0 0,-6 3-41 0 0,-4 6 22 0 0,-5 4-18 0 0,-2 4 42 0 0,2 6-3 0 0,7 4-16 0 0,9 6-22 0 0,14 4 53 0 0,18 4-55 0 0,20 4 55 0 0,22 5 21 0 0,24 3-33 0 0,22 5-43 0 0,22 6 105 0 0,19 5-118 0 0,17 7 195 0 0,28-3-164 0 0,0 0-1 0 0,1 0 0 0 0,-1 1 0 0 0,0-1 1 0 0,0 0-1 0 0,0 1 0 0 0,1-1 0 0 0,-1 0 1 0 0,0 1-1 0 0,0-1 0 0 0,1 1 0 0 0,-1 0 1 0 0,0-1-1 0 0,1 1 0 0 0,-1-1 0 0 0,1 1 1 0 0,-1 1-1 0 0,0-1-1 0 0,1 0-1 0 0,0 0 1 0 0,-1-1 0 0 0,1 1-1 0 0,0 0 1 0 0,0 0 0 0 0,0 0 0 0 0,0 0-1 0 0,0 0 1 0 0,0 0 0 0 0,0 0-1 0 0,0-1 1 0 0,1 1 0 0 0,-1 0 0 0 0,0 0-1 0 0,0 0 1 0 0,1 1 0 0 0,1 2-13 0 0,1 0 1 0 0,-1 1 0 0 0,0-1 0 0 0,5 5-1 0 0,27 28 107 0 0,18 13-134 0 0,23 13 217 0 0,23 15-72 0 0,26 12-27 0 0,28 13-89 0 0,32 11 124 0 0,30 10-137 0 0,32 10 126 0 0,25 4-66 0 0,19 2-46 0 0,13 2 6 0 0,7 0 3 0 0,1-1-23 0 0,-4-1 25 0 0,-10-4 21 0 0,-12-6-16 0 0,-14-6-58 0 0,-15-8 83 0 0,-16-9-94 0 0,-16-7 85 0 0,-20-9-36 0 0,-21-9-7 0 0,-19-9-34 0 0,-19-10-10 0 0,-18-11 18 0 0,-18-10-73 0 0,-20-11 12 0 0,-19-12-6 0 0,-58-16 35 0 0,25 2 0 0 0,-34-5 59 0 0,-1 0-1 0 0,1 0 0 0 0,-1 0 1 0 0,1 0-1 0 0,-1-1 0 0 0,1 1 1 0 0,-1 0-1 0 0,1-1 0 0 0,3-1 1 0 0,-6 2 11 0 0,1-1 0 0 0,-1 1 1 0 0,1 0-1 0 0,-1-1 1 0 0,1 1-1 0 0,-1 0 1 0 0,1-1-1 0 0,-1 1 1 0 0,0-1-1 0 0,1 1 1 0 0,-1 0-1 0 0,0-1 1 0 0,1 1-1 0 0,-1-1 1 0 0,0 1-1 0 0,0-1 0 0 0,1 1 1 0 0,-1-1-1 0 0,0 0 1 0 0,0 1-1 0 0,0-1 1 0 0,0 1-1 0 0,1-1 1 0 0,-1 1-1 0 0,0-1 1 0 0,0 0-1 0 0,0 1 1 0 0,-1-1-1 0 0,1 0 1 0 0,-1-2-8 0 0,0 1 1 0 0,0-1 0 0 0,0 1-1 0 0,0-1 1 0 0,0 1 0 0 0,-1-1 0 0 0,1 1-1 0 0,-4-4 1 0 0,-6-5-25 0 0,-17-16-1 0 0,-33-20 25 0 0,-24-11-42 0 0,-24-10 112 0 0,-24-7-88 0 0,-22-7 86 0 0,-21-5-23 0 0,-17-4-59 0 0,-16-2 38 0 0,-14-2-5 0 0,-9-2 0 0 0,-10 1-9 0 0,-1 4 22 0 0,1 6 3 0 0,4 6-47 0 0,4 7 52 0 0,7 5-55 0 0,10 5 82 0 0,13 6-24 0 0,17 5 9 0 0,20 6-38 0 0,20 4 30 0 0,20 7-10 0 0,20 6 67 0 0,18 6-18 0 0,16 6-19 0 0,16 5-11 0 0,12 4 67 0 0,12 5-77 0 0,11 5 81 0 0,21-2-107 0 0,0 1 0 0 0,0-1 0 0 0,1 0-1 0 0,-1 1 1 0 0,0-1 0 0 0,0 0 0 0 0,0 1 0 0 0,0-1 0 0 0,1 1 0 0 0,-1-1 0 0 0,0 1 0 0 0,1 0 0 0 0,-2 0 0 0 0,2 0-2 0 0,-1 0-1 0 0,1-1 1 0 0,0 1 0 0 0,0-1-1 0 0,-1 1 1 0 0,1 0 0 0 0,0-1-1 0 0,0 1 1 0 0,0 0 0 0 0,0 0-1 0 0,0-1 1 0 0,0 1 0 0 0,0 0-1 0 0,0-1 1 0 0,0 1 0 0 0,0 1-1 0 0,9 18-4 0 0,14 6 66 0 0,15 10-71 0 0,16 8 96 0 0,19 11-46 0 0,19 9 6 0 0,22 12 10 0 0,26 12-14 0 0,27 14 33 0 0,26 12-29 0 0,21 11-9 0 0,17 8-25 0 0,15 8-14 0 0,14 6 11 0 0,10 4-5 0 0,9 2 10 0 0,1-1-21 0 0,-2-5-3 0 0,-3-4-65 0 0,-8-5 92 0 0,-9-6-77 0 0,-11-5 80 0 0,-13-6-14 0 0,-12-6-41 0 0,-13-8-32 0 0,-13-8 44 0 0,-17-10-55 0 0,-19-11 82 0 0,-23-13-52 0 0,-24-13-11 0 0,-25-15-127 0 0,-23-14 118 0 0,-56-21 4 0 0,0 0 0 0 0,16 3 0 0 0,-23-5 59 0 0,-1 0 0 0 0,0 0 0 0 0,1 0 0 0 0,-1 0 1 0 0,1 0-1 0 0,-1 0 0 0 0,1 0 0 0 0,-1 0 0 0 0,0-1 0 0 0,1 1 0 0 0,-1 0 1 0 0,1-1-1 0 0,-1 0 0 0 0,2 0 0 0 0,-3 1-1 0 0,1-1 1 0 0,-1 1-1 0 0,1-1 0 0 0,-1 1 1 0 0,0 0-1 0 0,1-1 1 0 0,-1 1-1 0 0,0-1 0 0 0,1 1 1 0 0,-1-1-1 0 0,0 0 1 0 0,0 1-1 0 0,0-1 0 0 0,1 1 1 0 0,-1-1-1 0 0,0 1 0 0 0,0-1 1 0 0,0 0-1 0 0,0 1 1 0 0,0-1-1 0 0,0 1 0 0 0,0-1 1 0 0,0 1-1 0 0,0-1 0 0 0,-1 0 1 0 0,1 1-1 0 0,0-1 1 0 0,-2-3-14 0 0,1 0 0 0 0,-1 1 0 0 0,0-1 0 0 0,0 1 0 0 0,0 0 0 0 0,-3-4 0 0 0,-32-31-71 0 0,-22-13 36 0 0,-27-10-30 0 0,-26-10 114 0 0,-25-10-13 0 0,-26-7-9 0 0,-20-7-20 0 0,-17-3 33 0 0,-14 0-31 0 0,-10-1 56 0 0,-6 3-6 0 0,-6 5-15 0 0,-4 4-87 0 0,-6 2 99 0 0,-5 5-109 0 0,-3 3 172 0 0,2 5-89 0 0,7 4 13 0 0,11 5-28 0 0,16 5 23 0 0,18 5-8 0 0,19 4 30 0 0,20 6-8 0 0,20 5-15 0 0,20 5-32 0 0,19 4 93 0 0,19 6-96 0 0,19 5 134 0 0,15 5-38 0 0,17 4-24 0 0,13 7-54 0 0,18 2 0 0 0,0 0-1 0 0,1 0 1 0 0,0 0-1 0 0,-1 0 1 0 0,1 0-1 0 0,0 0 0 0 0,-1 0 1 0 0,1 0-1 0 0,-1 0 1 0 0,1 0-1 0 0,0 1 1 0 0,-1-1-1 0 0,1 0 1 0 0,0 0-1 0 0,-1 0 0 0 0,1 0 1 0 0,0 1-1 0 0,-1-1 1 0 0,1 0-1 0 0,0 0 1 0 0,0 1-1 0 0,-1-1 1 0 0,1 1-1 0 0,0-1-3 0 0,0 1 0 0 0,0-1 0 0 0,-1 1 0 0 0,1-1 0 0 0,0 1 0 0 0,0-1 0 0 0,0 1-1 0 0,1-1 1 0 0,-1 1 0 0 0,0-1 0 0 0,0 1 0 0 0,0-1 0 0 0,0 1 0 0 0,0-1 0 0 0,1 1 0 0 0,-1-1 0 0 0,0 1 0 0 0,1 0 0 0 0,12 15 117 0 0,12 7-53 0 0,15 8-19 0 0,19 7-29 0 0,21 10 52 0 0,21 7-56 0 0,22 8 46 0 0,20 9-14 0 0,20 6-43 0 0,25 9 14 0 0,25 8 21 0 0,29 8-27 0 0,25 7 19 0 0,19 4-33 0 0,12 3-19 0 0,6 2 41 0 0,-1 1-61 0 0,-4-1 65 0 0,-7-1-38 0 0,-10-5 2 0 0,-13-6 19 0 0,-14-6-53 0 0,-17-9 44 0 0,-23-10-34 0 0,-22-12 28 0 0,-26-14-26 0 0,-25-11-39 0 0,-24-12-64 0 0,-23-10 52 0 0,-21-11-59 0 0,-60-11 119 0 0,27 0 0 0 0,-37-1 13 0 0,0 0-1 0 0,0-1 0 0 0,0 0 0 0 0,0 0 0 0 0,1 0 0 0 0,5-3 1 0 0,-8 4 6 0 0,-1-1 0 0 0,1 1 1 0 0,-1-1-1 0 0,0 0 1 0 0,1 0-1 0 0,-1 0 0 0 0,0 0 1 0 0,0 0-1 0 0,0 0 0 0 0,0 0 1 0 0,0 0-1 0 0,0 0 1 0 0,0-1-1 0 0,1-1 0 0 0,-2 2 2 0 0,1-1-1 0 0,-1 1 1 0 0,1-1-1 0 0,-1 1 0 0 0,0-1 1 0 0,0 1-1 0 0,0-1 1 0 0,1 1-1 0 0,-2-1 1 0 0,1 1-1 0 0,0-1 1 0 0,0 1-1 0 0,0-1 0 0 0,-1-1 1 0 0,-1-2-15 0 0,0 0 0 0 0,0 1 1 0 0,0 0-1 0 0,0-1 0 0 0,-5-5 0 0 0,-2-1-18 0 0,-17-18 0 0 0,-28-18 39 0 0,-20-7-11 0 0,-22-5 20 0 0,-22-8-76 0 0,-24-6 107 0 0,-25-8-91 0 0,-24-6 168 0 0,-22-5-76 0 0,-15-3-38 0 0,-13-3-31 0 0,-12-1 50 0 0,-8 1-47 0 0,-8-1 107 0 0,-5 3-30 0 0,0 1-25 0 0,-1 1-72 0 0,7 2 74 0 0,11 1-75 0 0,16 4 96 0 0,22 3-27 0 0,25 6-28 0 0,26 5 21 0 0,25 8 20 0 0,22 6-35 0 0,21 8 40 0 0,16 8 16 0 0,16 6-4 0 0,13 7-52 0 0,11 6 100 0 0,12 5-107 0 0,10 7 155 0 0,10 4-55 0 0,10 6 2 0 0,12 5-71 0 0,12 6 56 0 0,15 6-59 0 0,17 7 82 0 0,16 7-43 0 0,19 8-13 0 0,21 11-33 0 0,23 12 36 0 0,27 10-42 0 0,28 12 12 0 0,29 10-14 0 0,27 8-6 0 0,26 9-36 0 0,23 5 56 0 0,13 4-37 0 0,7 1 40 0 0,-2 0-30 0 0,-8-1-18 0 0,-8-3 23 0 0,-12-4-55 0 0,-15-7 62 0 0,-20-8-47 0 0,-25-12 14 0 0,-27-13-4 0 0,-28-14-103 0 0,-29-13 114 0 0,-28-15-114 0 0,-27-14 99 0 0,-72-13 17 0 0,0-1 1 0 0,-1-1-1 0 0,14-1 0 0 0,-22 1 9 0 0,1-1-1 0 0,-1 1 0 0 0,0-1 0 0 0,0 1 0 0 0,0-1 1 0 0,0 0-1 0 0,-1-1 0 0 0,1 1 0 0 0,0 0 0 0 0,4-3 1 0 0,-6 3 5 0 0,0 0 0 0 0,0 0 0 0 0,0 0 0 0 0,0 0 0 0 0,0-1 0 0 0,0 1 0 0 0,0 0 0 0 0,-1 0 0 0 0,1-1 0 0 0,0 1 0 0 0,-1 0 0 0 0,1-1 0 0 0,-1 1 0 0 0,1-1 0 0 0,-1 1 0 0 0,0-1 0 0 0,1 1 0 0 0,-1-3 0 0 0,0 0-8 0 0,0 0 0 0 0,-1 0 1 0 0,1 1-1 0 0,-1-1 0 0 0,0 0 1 0 0,0 0-1 0 0,-1 0 0 0 0,-1-5 0 0 0,-4-3-21 0 0,1-1 1 0 0,-14-16-1 0 0,-37-40-6 0 0,-25-12-17 0 0,-26-12 46 0 0,-30-12 8 0 0,-30-8 1 0 0,-29-9 39 0 0,-27-8-29 0 0,-21-4 20 0 0,-15-3-33 0 0,-12-2-38 0 0,-9 0 66 0 0,-9 1-70 0 0,-6 4 115 0 0,-1 4-43 0 0,2 6-21 0 0,5 4-18 0 0,9 8 39 0 0,16 7-42 0 0,20 9 41 0 0,24 10 6 0 0,25 10-38 0 0,23 11-24 0 0,22 10 99 0 0,18 6-116 0 0,18 7 177 0 0,19 5-52 0 0,16 5-27 0 0,15 5-14 0 0,13 4 47 0 0,13 4-54 0 0,8 4 74 0 0,11 3-32 0 0,8 4-7 0 0,9 4-52 0 0,10 2 97 0 0,11 4-98 0 0,12 3 153 0 0,16 5-44 0 0,17 3-30 0 0,22 7-70 0 0,25 7 110 0 0,27 9-113 0 0,26 9 147 0 0,27 9-90 0 0,28 13-26 0 0,34 12-47 0 0,34 14 27 0 0,32 12-33 0 0,24 10 9 0 0,15 4 25 0 0,6 3-45 0 0,2 1-61 0 0,-2-1 110 0 0,-7-2-121 0 0,-13-3 112 0 0,-22-6-25 0 0,-25-8-38 0 0,-28-12-22 0 0,-26-11 78 0 0,-26-14-92 0 0,-26-14 48 0 0,-27-14-52 0 0,-25-13-43 0 0,-27-14-45 0 0,-87-10 111 0 0,39-4 0 0 0,-53 3 14 0 0,1-2 0 0 0,0 0 0 0 0,17-5 0 0 0,-24 5 30 0 0,0 1-1 0 0,0-1 1 0 0,-1 1-1 0 0,1-1 0 0 0,-1 0 1 0 0,0-1-1 0 0,0 1 1 0 0,1 0-1 0 0,2-4 0 0 0,-5 4 6 0 0,1 1-1 0 0,-1-1 1 0 0,0 0-1 0 0,0 0 1 0 0,0 1-1 0 0,0-1 1 0 0,0 0-1 0 0,0 0 1 0 0,0 0-1 0 0,-1 0 0 0 0,1 0 1 0 0,-1 0-1 0 0,1-1 1 0 0,-1-2-1 0 0,0 1-8 0 0,0 0-1 0 0,-1 0 0 0 0,0 0 0 0 0,1 0 1 0 0,-1 0-1 0 0,-1 1 0 0 0,1-1 0 0 0,0 0 1 0 0,-3-3-1 0 0,-2-4-6 0 0,-1 1 0 0 0,0 1 0 0 0,-11-14 0 0 0,-2 3 5 0 0,-25-21 1 0 0,-48-29-72 0 0,-25-7 154 0 0,-22-8-52 0 0,-21-4-6 0 0,-20-5-4 0 0,-19-2 18 0 0,-19-2-16 0 0,-20-1 15 0 0,-16 2-4 0 0,-13 2 10 0 0,-12 4-30 0 0,-9 4 37 0 0,-8 5-40 0 0,-6 7 105 0 0,-3 5-77 0 0,0 6-11 0 0,3 4 5 0 0,6 0 12 0 0,13 3-14 0 0,18 1 34 0 0,24 2-20 0 0,27 2-2 0 0,26 4-45 0 0,25 3 30 0 0,23 5-30 0 0,19 3 36 0 0,18 2 17 0 0,16 2-23 0 0,15 2-9 0 0,12 2 59 0 0,12 2-57 0 0,11 3 66 0 0,10 1-37 0 0,8 4-26 0 0,9 0-19 0 0,8 3 58 0 0,3 15-46 0 0,0-1 1 0 0,0 1 0 0 0,1 0-1 0 0,-1-1 1 0 0,1 1 0 0 0,-1 0-1 0 0,1-1 1 0 0,-1 1 0 0 0,2-2-1 0 0,12-11 138 0 0,8 1 4 0 0,12 2-13 0 0,12 3-35 0 0,16 2 104 0 0,18 3-126 0 0,18 6 151 0 0,19 6-120 0 0,16 7 1 0 0,19 9-29 0 0,18 9-16 0 0,21 11 21 0 0,19 12-46 0 0,16 12 13 0 0,12 12 4 0 0,10 12-58 0 0,7 9 8 0 0,3 8-25 0 0,-2 5-23 0 0,-7 3 42 0 0,-10-2-14 0 0,-12-4-116 0 0,-12-9 174 0 0,-16-10-188 0 0,-17-15 189 0 0,-22-14-76 0 0,-22-16-78 0 0,-24-15-29 0 0,-24-16 1 0 0,-74-14 90 0 0,0-2 0 0 0,18 0 1 0 0,-29-1 26 0 0,0-1 0 0 0,0 1 1 0 0,0-1-1 0 0,0 0 0 0 0,0 0 0 0 0,9-4 1 0 0,-13 5 15 0 0,1-1 0 0 0,-1 0-1 0 0,1 1 1 0 0,-1-1 0 0 0,1 0 0 0 0,-1 0 0 0 0,0 0 0 0 0,0 0 0 0 0,1-1-1 0 0,-1 1 1 0 0,0 0 0 0 0,0 0 0 0 0,0-1 0 0 0,0 1 0 0 0,0 0 0 0 0,0-3-1 0 0,0 3-1 0 0,-1-1 0 0 0,1 0-1 0 0,-1 0 1 0 0,0 0 0 0 0,1 0-1 0 0,-1 1 1 0 0,0-1 0 0 0,0 0-1 0 0,-1 0 1 0 0,1 0 0 0 0,0 0-1 0 0,0 0 1 0 0,-1 0 0 0 0,0-2-1 0 0,-2-2-12 0 0,0 0-1 0 0,0 0 0 0 0,0 1 0 0 0,0-1 0 0 0,-6-6 0 0 0,-4-4-41 0 0,-20-19 0 0 0,-37-26-64 0 0,-25-12 124 0 0,-24-9-5 0 0,-23-8 9 0 0,-23-8-6 0 0,-21-7 22 0 0,-17-2-16 0 0,-18-2 6 0 0,-14 1 35 0 0,-14 3-20 0 0,-14 3-47 0 0,-9 4 70 0 0,-8 5-90 0 0,-3 4 121 0 0,5 8-55 0 0,8 5-9 0 0,15 7-5 0 0,16 6 0 0 0,19 6-2 0 0,22 6-10 0 0,24 6 4 0 0,25 6-21 0 0,23 5-4 0 0,24 5 47 0 0,19 6-24 0 0,19 4 122 0 0,15 5-44 0 0,13 5-8 0 0,11 4-60 0 0,9 3 90 0 0,8 4-96 0 0,7 4 142 0 0,6 4-42 0 0,9 5-31 0 0,10 7-33 0 0,13 6 53 0 0,16 8-66 0 0,16 9 38 0 0,19 7 8 0 0,19 9-23 0 0,22 8-28 0 0,23 7 54 0 0,25 9-75 0 0,25 8 70 0 0,28 10-59 0 0,27 13-2 0 0,29 15-46 0 0,27 15 58 0 0,20 11-58 0 0,13 9 82 0 0,4 3-23 0 0,-2 0-28 0 0,-4-2-18 0 0,-5-4 31 0 0,-11-7-40 0 0,-17-8 49 0 0,-23-13-14 0 0,-28-12-4 0 0,-30-16-82 0 0,-28-13 107 0 0,-28-14-130 0 0,-24-15 96 0 0,-24-14-77 0 0,-21-14-44 0 0,-20-14-15 0 0,-21-10-12 0 0,-55-12 129 0 0,0-1 0 0 0,-1 1 0 0 0,11-2 0 0 0,-16 1 26 0 0,-1 0-1 0 0,1-1 1 0 0,-1 1-1 0 0,0-1 1 0 0,0 1-1 0 0,1-1 1 0 0,-1 0-1 0 0,0 0 1 0 0,0 0-1 0 0,3-1 1 0 0,-5 1 5 0 0,1 1 0 0 0,-1-1 0 0 0,1 0 1 0 0,-1 1-1 0 0,1-1 0 0 0,-1 1 0 0 0,1-1 1 0 0,-1 0-1 0 0,1 0 0 0 0,-1 1 0 0 0,0-1 1 0 0,1 0-1 0 0,-1 0 0 0 0,0 1 1 0 0,0-1-1 0 0,1 0 0 0 0,-1 0 0 0 0,0 0 1 0 0,0 1-1 0 0,0-1 0 0 0,0 0 0 0 0,0-1 1 0 0,-1-1-5 0 0,1 1 0 0 0,-1-1 0 0 0,0 1 0 0 0,0 0 0 0 0,0-1 0 0 0,0 1 0 0 0,-1 0 0 0 0,1 0 0 0 0,-3-4 0 0 0,-3-1 8 0 0,1 0 1 0 0,-1 1 0 0 0,-8-7-1 0 0,-43-28-28 0 0,-22-7 32 0 0,-24-8 33 0 0,-20-7-18 0 0,-19-5 18 0 0,-21-4-79 0 0,-19-5 79 0 0,-19-3-74 0 0,-18-5 87 0 0,-17-1 3 0 0,-11-1-27 0 0,-11 0-82 0 0,-9 4 108 0 0,-6 3-113 0 0,-5 4 164 0 0,-2 5-75 0 0,1 5-2 0 0,0 4-24 0 0,8 3-6 0 0,12 2 9 0 0,18 4-4 0 0,28 4 10 0 0,30 6 16 0 0,33 6-31 0 0,31 7 47 0 0,28 6-42 0 0,24 8 125 0 0,21 5-55 0 0,17 7 22 0 0,13 6-97 0 0,16-2 12 0 0,1 0 0 0 0,0 1 0 0 0,-1-1 0 0 0,1 0 0 0 0,0 0 0 0 0,-1 1 0 0 0,1-1 0 0 0,0 0 0 0 0,-1 1 0 0 0,1-1 0 0 0,0 0 0 0 0,-1 1 0 0 0,1-1 0 0 0,0 1 0 0 0,0-1-1 0 0,0 0 1 0 0,-1 1 0 0 0,1-1 0 0 0,0 1 0 0 0,0-1 0 0 0,0 0 0 0 0,0 1 0 0 0,0 0 0 0 0,0 1-6 0 0,0-1 0 0 0,0 1 0 0 0,1-1 1 0 0,-1 0-1 0 0,0 1 0 0 0,1-1 0 0 0,-1 1 0 0 0,1-1 0 0 0,0 2 0 0 0,14 22 167 0 0,14 8-86 0 0,14 10-46 0 0,20 9 6 0 0,22 11 21 0 0,26 11-20 0 0,29 11 64 0 0,29 12-46 0 0,31 12-21 0 0,31 13-97 0 0,31 11 100 0 0,26 12-93 0 0,22 7 158 0 0,13 3-65 0 0,8 2-40 0 0,8 2-69 0 0,2-1 80 0 0,-2 0-86 0 0,-8-4 128 0 0,-17-8-38 0 0,-18-7-22 0 0,-18-9-27 0 0,-18-10 24 0 0,-17-9-39 0 0,-21-12 48 0 0,-24-11-42 0 0,-26-15-15 0 0,-28-13-6 0 0,-28-15-19 0 0,-28-15 32 0 0,-27-13-21 0 0,-57-16 63 0 0,0-1-1 0 0,0 1 1 0 0,1-1-1 0 0,-1 1 0 0 0,0-1 1 0 0,6-1-1 0 0,-9 1 7 0 0,-1 0-1 0 0,1 0 0 0 0,-1 0 1 0 0,1 0-1 0 0,-1 0 1 0 0,1-1-1 0 0,-1 1 0 0 0,1 0 1 0 0,-1 0-1 0 0,0 0 1 0 0,1-1-1 0 0,-1 1 0 0 0,1 0 1 0 0,-1 0-1 0 0,0-1 1 0 0,1 1-1 0 0,-1 0 0 0 0,0-1 1 0 0,1 1-1 0 0,-1 0 1 0 0,0-1-1 0 0,1 1 0 0 0,-1-1 1 0 0,0 1-1 0 0,0 0 1 0 0,0-1-1 0 0,1 1 0 0 0,-1-1 1 0 0,0 1-1 0 0,0-1 1 0 0,0 1-1 0 0,0-1 1 0 0,0 1-1 0 0,0-1 0 0 0,0 0 1 0 0,-1-2-10 0 0,1 1 1 0 0,-1 0 0 0 0,0-1 0 0 0,0 1-1 0 0,0 0 1 0 0,-1-1 0 0 0,1 1 0 0 0,0 0-1 0 0,-4-4 1 0 0,-6-6 7 0 0,-17-17 1 0 0,-38-26-100 0 0,-29-14 162 0 0,-29-14-46 0 0,-29-13-10 0 0,-27-11-67 0 0,-23-8 92 0 0,-17-7-78 0 0,-13-4 117 0 0,-9-2-15 0 0,-6 2-47 0 0,-7 3-20 0 0,-4 4 50 0 0,-4 5-65 0 0,2 6 48 0 0,7 7-6 0 0,10 9-17 0 0,13 7-49 0 0,12 7 69 0 0,14 7-71 0 0,14 7 134 0 0,17 7-30 0 0,15 7-24 0 0,17 6-25 0 0,15 6 80 0 0,16 7-101 0 0,16 5 134 0 0,16 6-49 0 0,14 6-10 0 0,12 5-41 0 0,12 6 85 0 0,11 3-94 0 0,8 5 94 0 0,9 3-55 0 0,6 4-30 0 0,8 3-9 0 0,6 3-1 0 0,8 5-3 0 0,9 5 37 0 0,8 4-10 0 0,8 4-14 0 0,9 6-78 0 0,11 4 96 0 0,12 6-90 0 0,11 6 167 0 0,13 4-67 0 0,12 6-39 0 0,15 5-13 0 0,16 7 18 0 0,17 9-29 0 0,18 10 28 0 0,17 11-28 0 0,14 10-10 0 0,17 10 22 0 0,15 8-28 0 0,14 5 46 0 0,7 2 15 0 0,1-3-31 0 0,-7-7 12 0 0,-7-9-97 0 0,-13-9 91 0 0,-15-12-78 0 0,-16-12 98 0 0,-19-13-76 0 0,-21-15-41 0 0,-23-14 78 0 0,-23-15-75 0 0,-25-14 88 0 0,-71-18-27 0 0,28 1-1 0 0,-41-5 29 0 0,-1 0 0 0 0,1 0 0 0 0,-1 0-1 0 0,0-1 1 0 0,1 0 0 0 0,4-1 0 0 0,-8 2 4 0 0,-1-1 1 0 0,0 1 0 0 0,0 0-1 0 0,0-1 1 0 0,0 1 0 0 0,0-1-1 0 0,0 1 1 0 0,0-1 0 0 0,0 0-1 0 0,0 1 1 0 0,0-1 0 0 0,0 0-1 0 0,0 0 1 0 0,-1 0 0 0 0,1 1-1 0 0,0-1 1 0 0,0 0 0 0 0,-1 0-1 0 0,2-2 1 0 0,-2 2-2 0 0,0 0 1 0 0,1-1-1 0 0,-1 1 0 0 0,0 0 0 0 0,0-1 0 0 0,0 1 1 0 0,0-1-1 0 0,0 1 0 0 0,-1 0 0 0 0,1-1 1 0 0,0 1-1 0 0,-1 0 0 0 0,1 0 0 0 0,0-1 0 0 0,-1 1 1 0 0,0 0-1 0 0,0-2 0 0 0,-2-2-1 0 0,-1-1 0 0 0,0 1 1 0 0,0 0-1 0 0,-8-8 0 0 0,-4-2-23 0 0,-18-13 0 0 0,-39-24 67 0 0,-24-8-55 0 0,-19-7 20 0 0,-21-7-32 0 0,-18-6 36 0 0,-16-6-22 0 0,-14-1 73 0 0,-12-2-2 0 0,-12 0-51 0 0,-11 1-57 0 0,-10 0 107 0 0,-9 1-121 0 0,-3 0 149 0 0,0 4-35 0 0,5 4-33 0 0,6 3-13 0 0,8 5 29 0 0,11 4-50 0 0,12 3 25 0 0,17 5 10 0 0,18 6-13 0 0,20 5-78 0 0,19 5 134 0 0,20 7-128 0 0,17 5 180 0 0,18 7-62 0 0,14 6-42 0 0,12 6-1 0 0,13 4 42 0 0,8 4-43 0 0,9 3 145 0 0,7 4-107 0 0,8 2 18 0 0,8 4-115 0 0,8 2 104 0 0,12 5-94 0 0,9 5 102 0 0,13 4-21 0 0,12 5-47 0 0,16 6-30 0 0,16 8 81 0 0,15 8-94 0 0,17 7 104 0 0,13 8-22 0 0,12 7-38 0 0,15 7-13 0 0,12 8 10 0 0,11 6-25 0 0,9 6 82 0 0,6 4-25 0 0,4 2 20 0 0,2 0-77 0 0,1-1 42 0 0,-3-4-45 0 0,-6-5 58 0 0,-10-8 1 0 0,-12-8-18 0 0,-12-9-66 0 0,-14-10 84 0 0,-17-9-113 0 0,-15-12 98 0 0,-18-11-21 0 0,-17-11-21 0 0,-17-8-29 0 0,-54-10 60 0 0,23-1 0 0 0,-33 0-9 0 0,0-1 0 0 0,0 1-1 0 0,0-2 1 0 0,8-1-1 0 0,-11 2 16 0 0,-1 0 0 0 0,0 1 0 0 0,1-1 0 0 0,-1-1-1 0 0,0 1 1 0 0,0 0 0 0 0,0 0 0 0 0,0-1 0 0 0,2-2 0 0 0,-3 4-3 0 0,0-1 0 0 0,0 0 0 0 0,-1 0 0 0 0,1-1 1 0 0,0 1-1 0 0,0 0 0 0 0,-1 0 0 0 0,1 0 0 0 0,-1-1 0 0 0,1 1 1 0 0,-1 0-1 0 0,0 0 0 0 0,1-1 0 0 0,-1-1 0 0 0,0 0-3 0 0,0 1 1 0 0,0 0-1 0 0,-1-1 0 0 0,1 1 0 0 0,-1 0 1 0 0,1-1-1 0 0,-1 1 0 0 0,0 0 1 0 0,-1-3-1 0 0,-1-1-5 0 0,0 0 0 0 0,-1 0 1 0 0,-7-8-1 0 0,-25-25 18 0 0,-15-6-43 0 0,-13-4 72 0 0,-14-6-30 0 0,-13-3-16 0 0,-14-4 6 0 0,-15-4 14 0 0,-15-4-14 0 0,-15-4 6 0 0,-14-4 16 0 0,-12-3-23 0 0,-13-4 8 0 0,-10-2-3 0 0,-8 0 9 0 0,-3 1 26 0 0,1 4-17 0 0,4 5-11 0 0,7 4-34 0 0,7 6 37 0 0,11 6-33 0 0,11 6 66 0 0,15 6-47 0 0,18 5-31 0 0,18 8 28 0 0,18 5 54 0 0,18 7-44 0 0,18 5 101 0 0,15 7-19 0 0,16 5-37 0 0,12 5-50 0 0,11 5 76 0 0,9-3-75 0 0,1 0 0 0 0,0 0-1 0 0,0 1 1 0 0,0-1 0 0 0,0 0-1 0 0,0 0 1 0 0,-1 1 0 0 0,1-1-1 0 0,0 0 1 0 0,0 0 0 0 0,0 1-1 0 0,0-1 1 0 0,0 0 0 0 0,0 0-1 0 0,0 1 1 0 0,0-1 0 0 0,0 0-1 0 0,0 1 1 0 0,0-1 0 0 0,0 0-1 0 0,1 0 1 0 0,-1 1 0 0 0,0-1-1 0 0,0 0 1 0 0,0 0 0 0 0,0 1-1 0 0,1-1 1 0 0,8 13 34 0 0,11 4 6 0 0,10 5-40 0 0,12 5-23 0 0,13 6 80 0 0,12 5-92 0 0,15 6 141 0 0,13 5-97 0 0,13 5-5 0 0,15 8 49 0 0,15 7-103 0 0,15 8 106 0 0,16 9-62 0 0,11 8 0 0 0,12 5 11 0 0,12 6-52 0 0,8 3 24 0 0,5 1-18 0 0,1-2 124 0 0,-6-4-82 0 0,-10-6 31 0 0,-11-7-119 0 0,-14-8 69 0 0,-14-8-54 0 0,-17-9 125 0 0,-17-9-45 0 0,-18-11-10 0 0,-17-11-114 0 0,-18-11 123 0 0,-17-10-146 0 0,-49-11 148 0 0,-1-1 0 0 0,14 0 0 0 0,-20-1-12 0 0,-1 0-1 0 0,0 0 1 0 0,0-1 0 0 0,1 1-1 0 0,-1-1 1 0 0,0 1-1 0 0,0-1 1 0 0,0 0 0 0 0,4-1-1 0 0,-5 1 1 0 0,0 1 0 0 0,-1-1 1 0 0,1 1-1 0 0,0-1 0 0 0,-1 1 0 0 0,1-1 0 0 0,-1 0 0 0 0,1 1 0 0 0,-1-1 0 0 0,1 0 1 0 0,-1 0-1 0 0,1 1 0 0 0,-1-1 0 0 0,1 0 0 0 0,-1 0 0 0 0,0 1 0 0 0,0-1 1 0 0,1 0-1 0 0,-1-2 0 0 0,0 1-4 0 0,0 0 1 0 0,0 0-1 0 0,0 0 1 0 0,0 0-1 0 0,-1 0 1 0 0,1 0-1 0 0,-1 0 1 0 0,1 0-1 0 0,-1 0 1 0 0,0-1-1 0 0,-3-4-13 0 0,1 0-1 0 0,-1 1 1 0 0,-5-7 0 0 0,-23-27-58 0 0,-13-9 26 0 0,-11-7-26 0 0,-9-7-9 0 0,-8-5-44 0 0,-5-4-8 0 0,-3-1-1 0 0,-1-1-153 0 0,1 2-97 0 0,5 3-55 0 0,5 4-2903 0 0,7 6 3218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0:32.398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4312.86035"/>
      <inkml:brushProperty name="anchorY" value="27876.89063"/>
      <inkml:brushProperty name="scaleFactor" value="0.5"/>
    </inkml:brush>
  </inkml:definitions>
  <inkml:trace contextRef="#ctx0" brushRef="#br0">400 241 8 0 0,'0'0'0'0'0,"-3"-4"0"0"0,-3-4 0 0 0,-5-2 0 0 0,-2-1 224 0 0,-3 0 67 0 0,0 0-34 0 0,-1 1 74 0 0,0 2-36 0 0,1 0-101 0 0,2 0-100 0 0,0-1 48 0 0,1 0-72 0 0,1 0 175 0 0,0-1-51 0 0,2 0 50 0 0,0 0 1 0 0,2 0 160 0 0,0 0-146 0 0,1 0 257 0 0,1 0-129 0 0,0 1-11 0 0,0 0-244 0 0,0 1 120 0 0,0 1-145 0 0,1 1 184 0 0,-1 1-66 0 0,1 1 24 0 0,1 0-47 0 0,-2 2 246 0 0,1 2-223 0 0,-1 2 385 0 0,0 1-138 0 0,1 2-51 0 0,-1 0-11 0 0,1 2 98 0 0,1 2-128 0 0,-1 2 135 0 0,1 1-87 0 0,-1 3-48 0 0,1 1-42 0 0,0 3 100 0 0,0 1-101 0 0,-1 4 173 0 0,1 1-144 0 0,0 2-27 0 0,0 2-179 0 0,1 3 174 0 0,-1 2-177 0 0,1 3 191 0 0,0 1-112 0 0,0 2-39 0 0,-1 2-88 0 0,1 3 73 0 0,-1 2-95 0 0,1 3 64 0 0,0 3-39 0 0,2 1-8 0 0,0 4-119 0 0,0 1 144 0 0,0 5-142 0 0,0 2 238 0 0,1 4-125 0 0,-1 0-40 0 0,1 2-58 0 0,0 3 83 0 0,-1 3-88 0 0,1 3 121 0 0,0 2-54 0 0,1 4-38 0 0,0 3-42 0 0,0 5 83 0 0,1 4-76 0 0,-1 7 192 0 0,1 3-74 0 0,0 5-26 0 0,0 3-71 0 0,0 5 118 0 0,1 3-124 0 0,-1 5 140 0 0,-1 3-22 0 0,1 2-37 0 0,-2 2-50 0 0,1 3 97 0 0,-1 3-128 0 0,1 2 142 0 0,0 2-61 0 0,1 1-8 0 0,-1 1-51 0 0,0 2 58 0 0,0 2-67 0 0,0 5 85 0 0,1 2-25 0 0,0 3-10 0 0,0 3-78 0 0,0 2 77 0 0,0 4-75 0 0,0 1 87 0 0,-1 3-16 0 0,-2 1-12 0 0,0 2-96 0 0,-2 2 111 0 0,-1 2-123 0 0,-1 3 157 0 0,-1 2-37 0 0,0 2-13 0 0,0 2-84 0 0,1 2 106 0 0,1 4-112 0 0,2-1 127 0 0,1-2-28 0 0,1-2-26 0 0,2-2-26 0 0,1-2 24 0 0,0 0-39 0 0,2 1 48 0 0,1 0-33 0 0,-1 2-8 0 0,1 3-62 0 0,-1 3 71 0 0,-1 4-53 0 0,-1 2 119 0 0,0 1-43 0 0,0-3-20 0 0,-1-1-38 0 0,-1-2 56 0 0,0-1-58 0 0,1 1 73 0 0,0-2-21 0 0,0 0-29 0 0,2 0-55 0 0,0 1 106 0 0,1 0-110 0 0,1 0 175 0 0,0-4-70 0 0,0-4-21 0 0,1-1-45 0 0,-1 0 0 0 0,-1 1 3 0 0,1 2 34 0 0,0 1 0 0 0,-1 1 3 0 0,0 1-92 0 0,1 0 110 0 0,-2 2-93 0 0,1-1 140 0 0,-1-1-49 0 0,0-3-38 0 0,-2-2-41 0 0,0 0 64 0 0,-1 0-71 0 0,-1 2 125 0 0,0-1-74 0 0,0 0-22 0 0,0 0-38 0 0,0 1 63 0 0,-1 0-51 0 0,0 0 137 0 0,-1-3-57 0 0,0-5-24 0 0,1-2-45 0 0,-1-4 56 0 0,0-2-50 0 0,1-1 118 0 0,0-4-62 0 0,2-2-24 0 0,2-3-37 0 0,0-2 63 0 0,2-2-60 0 0,1-4 55 0 0,2-4-15 0 0,0-5-23 0 0,0-3-11 0 0,0-3 49 0 0,0-3-36 0 0,-1-1 60 0 0,0-2-26 0 0,-2-2-19 0 0,1-2-77 0 0,-2-2 104 0 0,1-1-111 0 0,-1 0 174 0 0,0-2-70 0 0,1-3-11 0 0,0-1-49 0 0,-1-4 86 0 0,0-2-77 0 0,0-2 100 0 0,0-5-48 0 0,0-3-39 0 0,0-4-52 0 0,-1-3 103 0 0,0-2-82 0 0,1-2 148 0 0,0-2-50 0 0,-1-3-46 0 0,0 1 8 0 0,-1 0-7 0 0,0-2-10 0 0,0-3 11 0 0,0-3 6 0 0,-1-4-10 0 0,0-3-25 0 0,-1-4 35 0 0,1-2-40 0 0,-2-2 49 0 0,0-3-23 0 0,-1-3-2 0 0,-1-4-46 0 0,-2-4 41 0 0,0-4-43 0 0,-1-3 49 0 0,0-3-14 0 0,1-2-42 0 0,-1 0-33 0 0,-1 0 110 0 0,0-2-121 0 0,-1-1 142 0 0,0-3-51 0 0,-2-3-48 0 0,1-2-114 0 0,-1-4-74 0 0,0-3-8 0 0,0-5-812 0 0,0-5-306 0 0,-1-6-391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0:33.800"/>
    </inkml:context>
    <inkml:brush xml:id="br0">
      <inkml:brushProperty name="width" value="0.1" units="cm"/>
      <inkml:brushProperty name="height" value="0.1" units="cm"/>
      <inkml:brushProperty name="color" value="#BB5B18"/>
      <inkml:brushProperty name="inkEffects" value="bronze"/>
      <inkml:brushProperty name="anchorX" value="-3439.20557"/>
      <inkml:brushProperty name="anchorY" value="4842.84717"/>
      <inkml:brushProperty name="scaleFactor" value="0.5"/>
    </inkml:brush>
  </inkml:definitions>
  <inkml:trace contextRef="#ctx0" brushRef="#br0">11705 5386 512 0 0,'0'0'0'0'0,"-3"-2"512"0"0,-5-2 523 0 0,-3-3 131 0 0,-4-1-389 0 0,-2-1 374 0 0,-1-2-800 0 0,0-1 273 0 0,1 1-241 0 0,0 0 165 0 0,0-1-137 0 0,-1 2 22 0 0,-1-1-212 0 0,0 2 150 0 0,-3 0-140 0 0,0 3 84 0 0,-1 1-73 0 0,-1 1-72 0 0,-2 1-93 0 0,-2 1 56 0 0,0 1-91 0 0,-2 0 42 0 0,0 1 4 0 0,-1-1-22 0 0,0-1-19 0 0,-2 1 80 0 0,0-3-100 0 0,-1 1 125 0 0,0-2-56 0 0,0 0 0 0 0,-2-1-44 0 0,-1 1 48 0 0,-2-1-55 0 0,0-2 184 0 0,0 0-99 0 0,-1-3 55 0 0,0-2-133 0 0,-2-1 140 0 0,-1-2-112 0 0,-2-1 202 0 0,-1 0-58 0 0,-2-1-14 0 0,0-1-63 0 0,0 0 156 0 0,-3 0-173 0 0,-1 0 252 0 0,-1 0-74 0 0,-1 0-9 0 0,-2 1 29 0 0,-2 1 8 0 0,-1 1-21 0 0,-2 1 17 0 0,0 1-62 0 0,-2 0-10 0 0,0 0-74 0 0,-1-2 72 0 0,-1-1-63 0 0,1-2 65 0 0,1-2-74 0 0,0-2-44 0 0,1 0-100 0 0,1-2 59 0 0,0-2-64 0 0,0 0 73 0 0,-2-2-78 0 0,-1 0 14 0 0,-1-1-60 0 0,-2-1 23 0 0,-2-1-10 0 0,0 1 38 0 0,0 0-20 0 0,-1 0-1 0 0,1 0-17 0 0,-2 0 32 0 0,0-2-39 0 0,-1 0 86 0 0,-1 0-34 0 0,-1-2-5 0 0,-2 1-43 0 0,0-2 67 0 0,-1 0-61 0 0,-2-2 94 0 0,1 0-36 0 0,-1-1-33 0 0,-2 0 12 0 0,-1 1 30 0 0,-2 0-38 0 0,-2 0 60 0 0,-1-2-55 0 0,-1 0-2 0 0,1-2-18 0 0,0-2 22 0 0,0-2-18 0 0,1 0 70 0 0,1-2-28 0 0,0 1-8 0 0,2 0-60 0 0,0 0 62 0 0,2-1-70 0 0,-2 0 133 0 0,1-1-67 0 0,-1 1-32 0 0,-1 0 3 0 0,-1 0 41 0 0,-2 0-52 0 0,-1 0 45 0 0,-1 0 6 0 0,1 0-39 0 0,0-1-52 0 0,-1-1 69 0 0,-1 0-81 0 0,-1-1 117 0 0,-2 1-34 0 0,1-1-6 0 0,-1 0-97 0 0,-2 1 83 0 0,-2-1-78 0 0,-2 0 134 0 0,0 0-48 0 0,0 0-38 0 0,1-1-13 0 0,2-1 47 0 0,1 0-55 0 0,1-1 82 0 0,2 0-32 0 0,0 1-26 0 0,1 0-38 0 0,-3-1 56 0 0,-1 1-58 0 0,-2 0 138 0 0,-1 0-86 0 0,1 2 3 0 0,1 0-18 0 0,-1 1 30 0 0,1 0-20 0 0,-4 0 81 0 0,0 0-51 0 0,0 0-28 0 0,-1 0 10 0 0,0-2 49 0 0,-1 1-53 0 0,0-3 55 0 0,1 1-15 0 0,-1 0-42 0 0,3 0 42 0 0,0 1-5 0 0,1 1 0 0 0,1 1-7 0 0,0 1-16 0 0,1 0-6 0 0,0-1-37 0 0,1 1 28 0 0,-1 2-11 0 0,1 2 13 0 0,0 2 6 0 0,1 4-20 0 0,1 1-96 0 0,-1 2 73 0 0,1-1-93 0 0,-1 1 72 0 0,1-1-79 0 0,1 1-42 0 0,1-1-522 0 0,1 0-63 0 0,-1-1-119 0 0,1-1-1550 0 0,0-1-721 0 0,2 0-742 0 0,18 9-3962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1:17.015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2847.79492"/>
      <inkml:brushProperty name="anchorY" value="-53649.36719"/>
      <inkml:brushProperty name="scaleFactor" value="0.5"/>
    </inkml:brush>
  </inkml:definitions>
  <inkml:trace contextRef="#ctx0" brushRef="#br0">40 708 8 0 0,'0'0'0'0'0,"-1"-1"0"0"0,-1-1 0 0 0,-3-1 0 0 0,-1 1 635 0 0,-12-10 1363 0 0,15 6-1417 0 0,0-1-116 0 0,2-2-246 0 0,0-2 43 0 0,2-2-93 0 0,1-1-106 0 0,1-2-67 0 0,1-1-66 0 0,1-1-103 0 0,1-2 86 0 0,0-2-62 0 0,1 0 45 0 0,1 0-68 0 0,-1 1-102 0 0,-1 1-94 0 0,1 2 176 0 0,-1 1-156 0 0,0 1 404 0 0,-2 1-124 0 0,0 0 26 0 0,-1 2 43 0 0,-1 1 51 0 0,-1 1-23 0 0,0 0 265 0 0,-1 3-102 0 0,3-19 3132 0 0,-1 23-3030 0 0,0-2-140 0 0,0-3 29 0 0,2-3-152 0 0,-1-3-11 0 0,2-1 69 0 0,0-2-121 0 0,1-1 38 0 0,-1 0 4 0 0,0 0 24 0 0,0 1-100 0 0,-2-1 88 0 0,0 1-77 0 0,-1 1 106 0 0,0 2-22 0 0,-1 1-37 0 0,0 2-51 0 0,-2 1 143 0 0,0 3-121 0 0,-1 1 292 0 0,-2 2-102 0 0,1 1-14 0 0,0 3 97 0 0,0 1 33 0 0,0 1-16 0 0,0 3 125 0 0,-1 2-90 0 0,1 2-5 0 0,0 1-45 0 0,-1 1-28 0 0,2 0 22 0 0,0 1-76 0 0,1-1-25 0 0,1-1-43 0 0,0 0-115 0 0,2-2 122 0 0,0-1-129 0 0,0-1 150 0 0,0 0-81 0 0,1-1-20 0 0,0 0-86 0 0,-1-1 104 0 0,1 0-93 0 0,0 0 206 0 0,-2-1-50 0 0,1 1-71 0 0,0-2 56 0 0,-1 2 26 0 0,0 0-56 0 0,0 2 19 0 0,-1 1 22 0 0,-1 0-8 0 0,-1 2-98 0 0,0 0 196 0 0,-3 2-211 0 0,0 2 309 0 0,-1 1-118 0 0,0 1-33 0 0,-1 2-29 0 0,0 0 87 0 0,0 0-106 0 0,1 2 136 0 0,1 1-67 0 0,0-1-25 0 0,2 0-121 0 0,0-1 133 0 0,1-2-131 0 0,1-2 159 0 0,0-1-46 0 0,1-3-48 0 0,2-1-150 0 0,1 0 216 0 0,3 1-242 0 0,-1 0 250 0 0,2-1-93 0 0,0 1-53 0 0,0-1-7 0 0,1 1 33 0 0,-1 1-42 0 0,-1 0 88 0 0,-1 3-26 0 0,0 0-26 0 0,-2 3-55 0 0,0 1 116 0 0,-1 3-114 0 0,0 3 121 0 0,0 2-44 0 0,-1 2-42 0 0,0 2-22 0 0,-1 2 67 0 0,0 3-60 0 0,-1 2 168 0 0,0 2-103 0 0,-1 2-10 0 0,1 2-13 0 0,-1 2 8 0 0,0 1 4 0 0,0 1 74 0 0,1 1-58 0 0,0 2 12 0 0,2 0-78 0 0,0 2 49 0 0,2 2-19 0 0,0 1 41 0 0,1 1-19 0 0,1-1-40 0 0,0 0 4 0 0,1 0 4 0 0,0 1-12 0 0,1 2 106 0 0,1 0-59 0 0,0 2 32 0 0,0 1-99 0 0,1 1 92 0 0,0 4-78 0 0,-1 2 126 0 0,0 1-46 0 0,0 2-48 0 0,0 3-85 0 0,-1 3 141 0 0,0 3-152 0 0,-2 1 214 0 0,0 2-80 0 0,0 0-9 0 0,-1 4-76 0 0,-1 3 66 0 0,-1 3-63 0 0,0 5 120 0 0,-1 1-44 0 0,0 0-39 0 0,-1 0-22 0 0,-1 0 96 0 0,0 1-117 0 0,0 0 150 0 0,0 0-81 0 0,0 0-39 0 0,1 2 23 0 0,0 1-13 0 0,1 1 2 0 0,-1 2 38 0 0,1 0-30 0 0,0 0 20 0 0,0 1-118 0 0,-1 1 100 0 0,0 0-82 0 0,0 2 162 0 0,0 1-55 0 0,0 2-15 0 0,-1 2-37 0 0,0 3 17 0 0,-1 3-10 0 0,-1 2 68 0 0,0 1-48 0 0,0 2-19 0 0,-2 1-78 0 0,0 1 197 0 0,0 0-176 0 0,0 2 236 0 0,1 0-68 0 0,0 1-95 0 0,0 1 6 0 0,0 1 29 0 0,0-1-43 0 0,0 1 78 0 0,0 0-32 0 0,0-1 3 0 0,0 2-54 0 0,0 1 32 0 0,1 1-40 0 0,0 1 66 0 0,2-1-39 0 0,1-2-14 0 0,2 1-23 0 0,0 0 50 0 0,2 0-54 0 0,2 1 74 0 0,-1-1-22 0 0,3-1-39 0 0,-1 1-52 0 0,1-1 97 0 0,1 0-90 0 0,-1 1 130 0 0,1 0-55 0 0,-2 0-36 0 0,1 1-6 0 0,0 2 26 0 0,0 2-21 0 0,0 0 36 0 0,0 0-29 0 0,2 0 0 0 0,0 1-9 0 0,1 3-8 0 0,-1 1 20 0 0,0 1-6 0 0,-1 0 30 0 0,-2 2-27 0 0,0 0-84 0 0,0 4 165 0 0,-1 2-176 0 0,0 3 186 0 0,0 1-45 0 0,1 0-59 0 0,-1 0-5 0 0,2-1 43 0 0,1 1-54 0 0,2-2 74 0 0,2-1-32 0 0,0-1-26 0 0,2-1-28 0 0,0 1 52 0 0,2 1-46 0 0,0 1 79 0 0,0 1-60 0 0,0 0-26 0 0,0 3-11 0 0,0 1 36 0 0,-1 3-13 0 0,-1 4 79 0 0,1 2-48 0 0,0 3-20 0 0,0 5-20 0 0,-1 2 20 0 0,-1 4-18 0 0,-1 2 34 0 0,-2 0-1 0 0,-1 0 2 0 0,-2 3-102 0 0,-2 2 170 0 0,0 2-177 0 0,-1 0 261 0 0,0 0-95 0 0,0-2-40 0 0,0 1-47 0 0,0 1 55 0 0,0 0-78 0 0,-1 0 106 0 0,0 0-51 0 0,-2 0 8 0 0,1 3-18 0 0,-1 4 22 0 0,0 3-7 0 0,0 1 39 0 0,2 1 8 0 0,-1 0-37 0 0,2 0-24 0 0,0 1 43 0 0,0 0-44 0 0,0 0 78 0 0,0 1-32 0 0,0 0-25 0 0,0 2-102 0 0,1 1 128 0 0,0 2-119 0 0,1 0 185 0 0,0-1-53 0 0,1-1-45 0 0,0-1-83 0 0,-1 1 104 0 0,-1 3-123 0 0,-1 2 138 0 0,0 1-12 0 0,0 0-41 0 0,-1-1-66 0 0,0 0 110 0 0,0 1-122 0 0,0-2 167 0 0,1-2-58 0 0,-1-2-34 0 0,0 0-89 0 0,0 0 152 0 0,-2 1-154 0 0,1 1 225 0 0,-1-2-75 0 0,0-2-55 0 0,0 0-62 0 0,2-1 124 0 0,-1-2-119 0 0,1-1 178 0 0,0-2-89 0 0,0-5-24 0 0,-1-1-84 0 0,0-1 104 0 0,-1-2-94 0 0,-1 0 168 0 0,1-4-58 0 0,0-4-32 0 0,-1-4-52 0 0,2-3 49 0 0,-1-4-67 0 0,-1-3 93 0 0,1-4-18 0 0,-1-4 8 0 0,0-1-55 0 0,0 0 72 0 0,1-2-71 0 0,-1-2 115 0 0,1-1-52 0 0,1-4-9 0 0,1-3-42 0 0,1-2 66 0 0,2-4-61 0 0,2-2 76 0 0,0-3-50 0 0,1-4-31 0 0,2-2 19 0 0,-1-3-9 0 0,1-3 10 0 0,-1-4-40 0 0,0-4-6 0 0,0-5-56 0 0,0-4-34 0 0,-2-2 6 0 0,1-5-35 0 0,-1-3-142 0 0,-1-6-73 0 0,1-6-101 0 0,0-4-880 0 0,-1-4-124 0 0,1-3-118 0 0,-2-3-1976 0 0,0-5 2812 0 0,-2-4-1131 0 0,-1-14-3071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1:18.891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4698.55762"/>
      <inkml:brushProperty name="anchorY" value="-86705.54688"/>
      <inkml:brushProperty name="scaleFactor" value="0.5"/>
    </inkml:brush>
  </inkml:definitions>
  <inkml:trace contextRef="#ctx0" brushRef="#br0">128 213 8 0 0,'0'0'0'0'0,"0"-5"0"0"0,0-6 168 0 0,-2-1-132 0 0,-1-2 505 0 0,-1 2 54 0 0,-1 2-112 0 0,-1 4 100 0 0,-1 2-131 0 0,-1 2-189 0 0,0 2-35 0 0,-2 0 76 0 0,0 0-130 0 0,-1 1 40 0 0,0-1-51 0 0,1 1-46 0 0,1-2-176 0 0,1 0 93 0 0,2 0-106 0 0,1-3 268 0 0,3 0-144 0 0,0-2 16 0 0,2-2-102 0 0,0-2 53 0 0,2-2-23 0 0,2-2 191 0 0,1 0-82 0 0,1 1 72 0 0,0 1 23 0 0,1 0 117 0 0,0 3-40 0 0,1 1 319 0 0,0 3-115 0 0,1 1-4 0 0,-1 3-139 0 0,0 2 194 0 0,-1 3-197 0 0,1 1 303 0 0,1 3-192 0 0,0 1-28 0 0,1 0-54 0 0,1 1 61 0 0,1 0-62 0 0,2 0 46 0 0,1 2-106 0 0,1 0-63 0 0,3 0-164 0 0,1 1 94 0 0,3 0-98 0 0,1 3 145 0 0,1 1-108 0 0,2 2-10 0 0,0 0-71 0 0,2 1 15 0 0,1 0-11 0 0,1 0 18 0 0,1-2-23 0 0,3-1 8 0 0,1 0-87 0 0,1 0 98 0 0,1 0-79 0 0,1 0 173 0 0,0 1-58 0 0,1 0-52 0 0,1 1-26 0 0,1 1 106 0 0,0 1-121 0 0,-1 0 160 0 0,0 2-74 0 0,-1 1-3 0 0,0 1-52 0 0,1 1 77 0 0,0 2-63 0 0,2 1 131 0 0,1 1-65 0 0,1 1-23 0 0,2 2-65 0 0,2 1 99 0 0,1 2-82 0 0,1 0 175 0 0,2-1-68 0 0,0-2-38 0 0,1-2-78 0 0,1-1 129 0 0,2-3-147 0 0,1-2 203 0 0,2-2-78 0 0,0-1-10 0 0,3-2-57 0 0,0-1 69 0 0,2-2-81 0 0,0-2 127 0 0,1-3-56 0 0,-1 0 10 0 0,1-1-102 0 0,1-1 55 0 0,0 1-59 0 0,0 1 80 0 0,-1 1-34 0 0,-3 1 3 0 0,-1 3-101 0 0,-3 3 74 0 0,-2 2-65 0 0,-3 3 139 0 0,-2 3-68 0 0,-3 3-3 0 0,-2 3-34 0 0,0 3 17 0 0,0 1-8 0 0,1 1 1 0 0,1 0 18 0 0,-1 0-23 0 0,1 0-67 0 0,0-1 93 0 0,2 0-97 0 0,1-1 123 0 0,2-1-36 0 0,2-1-25 0 0,2-1 2 0 0,2-2 16 0 0,2-1-25 0 0,1-1 45 0 0,0-3-13 0 0,1 0 5 0 0,0-3-75 0 0,-1 0 78 0 0,-1 0-74 0 0,1-1 134 0 0,-1 0-30 0 0,-2 2-24 0 0,2 1-127 0 0,-1 2 164 0 0,-1 2-168 0 0,0 0 236 0 0,-1 1-106 0 0,-1 1-9 0 0,-2 0-39 0 0,0 1 63 0 0,0 2-70 0 0,-1 2 106 0 0,-1 1-50 0 0,-1 1-20 0 0,-1 1-29 0 0,-1 1 62 0 0,0 2-60 0 0,0 0 76 0 0,-1 0-41 0 0,0-1-14 0 0,0-1-51 0 0,1-3 68 0 0,0 0-62 0 0,4-3 104 0 0,0-4-39 0 0,3-1-51 0 0,2-4-49 0 0,2-1 104 0 0,3-2-102 0 0,-1-1 164 0 0,1-1-67 0 0,0-3-40 0 0,-1 0-60 0 0,0 0 116 0 0,1-1-116 0 0,-2 3 158 0 0,0 0-54 0 0,-3 1-56 0 0,0 1-26 0 0,-2 2 59 0 0,0 1-60 0 0,-2 1 93 0 0,-1 1-18 0 0,-2 1-19 0 0,-2-1-47 0 0,-1 2 59 0 0,-2 0-69 0 0,0-1 105 0 0,0 0-59 0 0,-1-1-8 0 0,1-1-33 0 0,-1-1 62 0 0,0 1-49 0 0,1-1 91 0 0,-1 0-17 0 0,1-2-28 0 0,0-1-92 0 0,-1-2 118 0 0,0-1-116 0 0,-1-1 166 0 0,-2-2-68 0 0,0-1-40 0 0,-2 0-69 0 0,-1-1 99 0 0,-1-1-92 0 0,-1 0 177 0 0,-1-1-78 0 0,0 1-27 0 0,0 0-91 0 0,0 0 134 0 0,0 1-122 0 0,-1 1 206 0 0,-2 2-78 0 0,-1 0-63 0 0,-1 0-42 0 0,-1 1 89 0 0,-1-1-80 0 0,-2-1 157 0 0,-1 1-54 0 0,-2 1-35 0 0,-3 0-97 0 0,-1 2 127 0 0,-2 1-130 0 0,-3-1 188 0 0,0 0-82 0 0,-4-1-27 0 0,-1-1 3 0 0,-1 0 31 0 0,-2 0-20 0 0,0-2 91 0 0,-2 0-44 0 0,1-2-29 0 0,-1-1-8 0 0,0-2 55 0 0,-1 0-56 0 0,0-1 102 0 0,-1 0-48 0 0,-1 1-1 0 0,0 0 3 0 0,-1 0 7 0 0,0 1-13 0 0,-2-1 23 0 0,0 1-7 0 0,0 1-15 0 0,0-1-70 0 0,0 1 56 0 0,0 1-68 0 0,-1 0 112 0 0,1 1-80 0 0,0 0-2 0 0,0-1-35 0 0,1 0 25 0 0,0 1-20 0 0,1 0 52 0 0,0 0-33 0 0,0 2-7 0 0,0 1-44 0 0,0 0 48 0 0,0 2-36 0 0,0 1 57 0 0,-1 1 12 0 0,0 0-38 0 0,0 2-70 0 0,-2 0 94 0 0,-1 2-90 0 0,0 3 139 0 0,-2 0-58 0 0,0 4-26 0 0,-1 1-8 0 0,-2 2 54 0 0,-1 3-55 0 0,0 1 93 0 0,0 2-36 0 0,-1 1-15 0 0,0 1 26 0 0,2 2 18 0 0,0 2-42 0 0,1 2-14 0 0,0 2 22 0 0,1 0-10 0 0,1 3-34 0 0,0 1 57 0 0,2 1-65 0 0,0 2 113 0 0,2 0-62 0 0,-1 2-34 0 0,2 2-6 0 0,0 4 6 0 0,-1 0-6 0 0,0 4 30 0 0,0 3-8 0 0,0 1-24 0 0,0 2-57 0 0,1 4 89 0 0,0 1-87 0 0,2 2 158 0 0,-1 2-74 0 0,2 2-1 0 0,1 4-89 0 0,1 2 88 0 0,1 4-79 0 0,1 2 153 0 0,2 2-62 0 0,0 1-42 0 0,1 2-12 0 0,2 2 46 0 0,2 2-55 0 0,0 1 55 0 0,0 3 2 0 0,1 1-37 0 0,0 3-71 0 0,-2 4 122 0 0,0 2-116 0 0,0 3 157 0 0,-1 1-36 0 0,0 1-42 0 0,-1 2-19 0 0,0 2 30 0 0,-1 3-41 0 0,0 2 59 0 0,0 2-8 0 0,0 2-15 0 0,-1 2-40 0 0,1 3 67 0 0,0 3-70 0 0,1 2 87 0 0,0 2-35 0 0,0 2-25 0 0,0 1 10 0 0,1 1 12 0 0,-1 1-4 0 0,0 1-17 0 0,0 2 15 0 0,0 1 4 0 0,-1 4-57 0 0,0 6 63 0 0,0 5-58 0 0,0 4 46 0 0,0 2 4 0 0,-1 2-38 0 0,0 2 32 0 0,-1 1 8 0 0,0 1-12 0 0,1 1 15 0 0,-2 1-14 0 0,-1 1-5 0 0,-1 6-54 0 0,0 4 70 0 0,-1 6-71 0 0,-1 5 115 0 0,-1 2-33 0 0,-1 1-25 0 0,-1-1 2 0 0,-2-1 26 0 0,-3 0-29 0 0,0 1 0 0 0,0-2 1 0 0,-1-2-2 0 0,1 1-47 0 0,0-2 60 0 0,1-1-38 0 0,1-2 68 0 0,1-4-29 0 0,3-4-26 0 0,0-5-18 0 0,2-4 58 0 0,0-3-39 0 0,1-3 70 0 0,1-4-19 0 0,1-1-20 0 0,1-3-58 0 0,3 0 62 0 0,2-2-60 0 0,1-1 83 0 0,1-3-24 0 0,2-5-47 0 0,-1-3-12 0 0,2-3 56 0 0,0-3-58 0 0,1-2 76 0 0,1-2-32 0 0,0-2-7 0 0,1 0-15 0 0,0 4 3 0 0,0 2 15 0 0,0 3 5 0 0,-1 2-10 0 0,0 2-23 0 0,-1 2 6 0 0,-2 2 24 0 0,0 0-27 0 0,-2 2 28 0 0,-2-2 30 0 0,-1-3-36 0 0,-3 0-62 0 0,-1-2 130 0 0,-1-1-127 0 0,0-2 161 0 0,0-2-65 0 0,0-2-61 0 0,2-3 21 0 0,2-5 25 0 0,0-3-29 0 0,3-5 48 0 0,0-5-32 0 0,1-5-8 0 0,-1-4-63 0 0,-1-3 82 0 0,0-4-84 0 0,-2-3 90 0 0,0-2-45 0 0,-1-3-60 0 0,0-4-65 0 0,-1-5 78 0 0,-1-5-105 0 0,-1-7-166 0 0,-1-7-346 0 0,0-7-196 0 0,1-7-4261 0 0,2-9 4778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1:58.251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32520.08008"/>
      <inkml:brushProperty name="anchorY" value="-113721.97656"/>
      <inkml:brushProperty name="scaleFactor" value="0.5"/>
    </inkml:brush>
  </inkml:definitions>
  <inkml:trace contextRef="#ctx0" brushRef="#br0">103 2 512 0 0,'-3'-1'512'0'0,"-4"0"280"0"0,-11 1 99 0 0,-16 13 3143 0 0,23-4-2773 0 0,1 2-310 0 0,1 3-134 0 0,3 0 254 0 0,2 0-698 0 0,3-1 674 0 0,4 0-423 0 0,2-2-135 0 0,6-1-59 0 0,4-2 254 0 0,5-2-500 0 0,7-1 631 0 0,5-1-344 0 0,5-1-104 0 0,7 2-44 0 0,5 0 161 0 0,7 3-350 0 0,11 4 416 0 0,9 4-223 0 0,10 3-51 0 0,15 6-54 0 0,10 5 192 0 0,8 5-336 0 0,13 6 376 0 0,5 4-247 0 0,2 3-65 0 0,7 5-99 0 0,0 1 145 0 0,0 2-232 0 0,3 4 321 0 0,-3-2-153 0 0,-4 0-22 0 0,0 2-6 0 0,-4-1 41 0 0,-2-1-90 0 0,0-1 83 0 0,-4-5-72 0 0,-1-3-26 0 0,1-2 35 0 0,2-2-71 0 0,4-1 66 0 0,2-1-48 0 0,3 0-5 0 0,3 2 20 0 0,3 1-35 0 0,1 2 28 0 0,2 0-27 0 0,-3 1 64 0 0,-4-1-38 0 0,-5-1-14 0 0,-5 0-42 0 0,-2-1 66 0 0,-5-2-61 0 0,-4-3 104 0 0,-6-3-49 0 0,-6-4-29 0 0,-5-3-27 0 0,-4-2 42 0 0,-3-1-54 0 0,-2-1 73 0 0,-5-1-32 0 0,-3 0-44 0 0,-1 0 4 0 0,-4 2-23 0 0,-1 0-6 0 0,-2 1-121 0 0,-2 1-88 0 0,-3 0-48 0 0,-3-1-634 0 0,-3-2-116 0 0,-4-4-84 0 0,-5-6-1896 0 0,-7-7-968 0 0,-6-8-859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1:58.998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39980.06641"/>
      <inkml:brushProperty name="anchorY" value="-116713.58594"/>
      <inkml:brushProperty name="scaleFactor" value="0.5"/>
    </inkml:brush>
  </inkml:definitions>
  <inkml:trace contextRef="#ctx0" brushRef="#br0">75 78 8 0 0,'0'0'0'0'0,"-3"1"0"0"0,-5 1 0 0 0,-55-20 7758 0 0,67 8-6779 0 0,6 0-81 0 0,8 0 383 0 0,7 0-857 0 0,10 3 1037 0 0,9 0-659 0 0,8 2-186 0 0,12 2-76 0 0,10 2 236 0 0,9 3-540 0 0,12 3 585 0 0,9 4-400 0 0,7 4-112 0 0,13 5-1 0 0,8 5-3 0 0,8 6-133 0 0,14 8 93 0 0,5 3-89 0 0,6 4-4 0 0,10 0-93 0 0,6 2 115 0 0,7-3-179 0 0,15-1 156 0 0,8-2-59 0 0,4-3-48 0 0,12-1-58 0 0,0-2 153 0 0,1-1-228 0 0,6 2 341 0 0,-2 1-168 0 0,-2 1-17 0 0,-3 2-45 0 0,-8-1 81 0 0,-12 0-114 0 0,-11-3 101 0 0,-14-2-41 0 0,-14-2-53 0 0,-15-4 27 0 0,-11-1 25 0 0,-11-3-47 0 0,-8-4 16 0 0,-8 0-14 0 0,-6-3-35 0 0,-5-2-65 0 0,-5-1 62 0 0,-4-2-80 0 0,-4-3-23 0 0,-3-2-14 0 0,-5-1-76 0 0,-2-2-131 0 0,-1 0-71 0 0,-2-2-28 0 0,0 0-1060 0 0,-3-2-273 0 0,-3-2-530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1:59.473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47737.78516"/>
      <inkml:brushProperty name="anchorY" value="-118354.64844"/>
      <inkml:brushProperty name="scaleFactor" value="0.5"/>
    </inkml:brush>
  </inkml:definitions>
  <inkml:trace contextRef="#ctx0" brushRef="#br0">14 0 8 0 0,'0'0'0'0'0,"-6"4"0"0"0,-2 1-8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1:59.691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47088.73047"/>
      <inkml:brushProperty name="anchorY" value="-117728.4375"/>
      <inkml:brushProperty name="scaleFactor" value="0.5"/>
    </inkml:brush>
  </inkml:definitions>
  <inkml:trace contextRef="#ctx0" brushRef="#br0">117 177 624 0 0,'-5'1'792'0'0,"-6"2"178"0"0,-4 0-154 0 0,-2-3 466 0 0,0-1-833 0 0,0-4 1127 0 0,3-4-543 0 0,3-3-195 0 0,4-3 15 0 0,4-2 300 0 0,6-1-739 0 0,5 1 854 0 0,6 0-409 0 0,7 2-151 0 0,8 1-33 0 0,9 2 276 0 0,8 2-638 0 0,12 1 682 0 0,9 3-403 0 0,9 1-111 0 0,14 3-24 0 0,11 3 143 0 0,11 1-354 0 0,18 4 315 0 0,10 1-252 0 0,9 3-105 0 0,15 2-111 0 0,12 1 202 0 0,11 1-326 0 0,15 0 389 0 0,9-3-204 0 0,2-2-64 0 0,9 0-50 0 0,-1-2 115 0 0,-1 1-193 0 0,8-1 237 0 0,-1-1-100 0 0,0 0-61 0 0,6-2 14 0 0,-2-1 27 0 0,-5-2-87 0 0,-5-2 111 0 0,-17-2-91 0 0,-15 0 18 0 0,-14 0-32 0 0,-11 0 6 0 0,-9 1-4 0 0,-7 0 37 0 0,-6 0-38 0 0,-7 1-25 0 0,-6-1-67 0 0,-4 1-22 0 0,-4-2 1 0 0,-4 0-137 0 0,-7-1-75 0 0,-7-1-32 0 0,-4 0-760 0 0,-6-1 5 0 0,-5-2-172 0 0,-3 0-1347 0 0,-6-2-154 0 0,-4 1-558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00.770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54692.34766"/>
      <inkml:brushProperty name="anchorY" value="-118244.94531"/>
      <inkml:brushProperty name="scaleFactor" value="0.5"/>
    </inkml:brush>
  </inkml:definitions>
  <inkml:trace contextRef="#ctx0" brushRef="#br0">0 667 8 0 0,'0'0'0'0'0,"3"4"0"0"0,3 5 411 0 0,4 4 144 0 0,4 2 273 0 0,2 2 95 0 0,8 2 1158 0 0,4 0-1047 0 0,3-1 152 0 0,2-4-378 0 0,3-3 45 0 0,5-2 201 0 0,2-4-567 0 0,5-1 455 0 0,4-4-299 0 0,4-1-169 0 0,7-3-25 0 0,5-1 266 0 0,4-2-530 0 0,9-3 539 0 0,5-2-328 0 0,6 0-153 0 0,12-2-53 0 0,9-1 235 0 0,12-2-420 0 0,16 0 551 0 0,11-1-298 0 0,8-1-71 0 0,11 0-83 0 0,3-1 129 0 0,1 0-237 0 0,8-3 351 0 0,1-1-210 0 0,1-2-33 0 0,9-4-107 0 0,3-4 179 0 0,3-3-249 0 0,10-6 384 0 0,1-1-199 0 0,-2 1-63 0 0,-2 0 45 0 0,-12 3-34 0 0,-10 6-14 0 0,-9 4-4 0 0,-10 6-1 0 0,-9 3 8 0 0,-7 5-114 0 0,-7 3 126 0 0,-6 2-126 0 0,-5 3 186 0 0,-6 0-73 0 0,-5 1-10 0 0,-7 0-114 0 0,-4-1 48 0 0,-4 1-79 0 0,-4 0-65 0 0,-3-1-190 0 0,-6 2-74 0 0,-3 1-1749 0 0,-5 1-563 0 0,-5 2-194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5T15:47:07.58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166 352 184 0 0,'-17'-12'535'0'0,"-1"1"0"0"0,0 1 0 0 0,0 1 0 0 0,-1 0 0 0 0,-1 1 0 0 0,1 2 0 0 0,-17-2 3487 0 0,60 16-2867 0 0,34 1 843 0 0,1-2 0 0 0,93-1-1 0 0,118-20 706 0 0,137-38-450 0 0,-255 29-1622 0 0,47-6-40 0 0,812-95 1574 0 0,-290 71-935 0 0,-26 40-459 0 0,-371 19 7 0 0,353 53 0 0 0,-675-59-775 0 0,122 20 346 0 0,-103-15-226 0 0,0 0 0 0 0,0 2 0 0 0,35 16 0 0 0,-34-13 38 0 0,-9-4 41 0 0,21 13 1 0 0,-29-16-141 0 0,1 1 0 0 0,0-1 1 0 0,0 0-1 0 0,0-1 0 0 0,0 1 1 0 0,0-1-1 0 0,1 0 0 0 0,-1-1 1 0 0,0 0-1 0 0,8 1 0 0 0,1 2 147 0 0,-13-4-125 0 0,0 1 1 0 0,0 0-1 0 0,0 0 0 0 0,1-1 1 0 0,-1 1-1 0 0,0-1 1 0 0,0 0-1 0 0,5 1 363 0 0,-7-2-441 0 0,0 1 0 0 0,0 0 1 0 0,0 0-1 0 0,0 0 0 0 0,0 0 0 0 0,0 0 0 0 0,0 0 0 0 0,0 0 0 0 0,1 0 0 0 0,-1 0 0 0 0,0 0 1 0 0,0 0-1 0 0,0 0 0 0 0,0 0 0 0 0,0 0 0 0 0,0 0 0 0 0,1-1 0 0 0,-1 1 0 0 0,0 0 1 0 0,0 0-1 0 0,0 0 0 0 0,0 0 0 0 0,0 1 0 0 0,0-1 0 0 0,1 0 0 0 0,-1 0 0 0 0,0 0 0 0 0,0 0 1 0 0,0 0-1 0 0,0 0 0 0 0,0 0 0 0 0,0 0 0 0 0,0 0 0 0 0,1 0 0 0 0,-1 0 0 0 0,0 0 1 0 0,0 0-1 0 0,0 0 0 0 0,0 0 0 0 0,0 1 0 0 0,0-1 0 0 0,0 0 0 0 0,0 0 0 0 0,1 0 0 0 0,4 4-19 0 0,2 4 39 0 0,1 0 1 0 0,-1 1 0 0 0,-1-1 0 0 0,0 2 0 0 0,0-1 0 0 0,0 1 0 0 0,-1 0 0 0 0,-1 0 0 0 0,0 0 0 0 0,5 17 0 0 0,48 163-7 0 0,-2 6 22 0 0,20 76 0 0 0,34 184-11 0 0,-25 5-28 0 0,-68-308-71 0 0,-3 189-1 0 0,-42 151-59 0 0,-41-38-257 0 0,62-413 299 0 0,-107 527-2129 0 0,24-131-1514 0 0,60-249 568 0 0,5-31-3516 0 0,8-49 2516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05.128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62153.34766"/>
      <inkml:brushProperty name="anchorY" value="-118212.28125"/>
      <inkml:brushProperty name="scaleFactor" value="0.5"/>
    </inkml:brush>
  </inkml:definitions>
  <inkml:trace contextRef="#ctx0" brushRef="#br0">10 1 512 0 0,'-1'3'512'0'0,"0"8"-130"0"0,-1 3-925 0 0,1 4 1479 0 0,-1 4-711 0 0,1 3 856 0 0,0 3 164 0 0,1 3-410 0 0,0 2-301 0 0,1 4-45 0 0,0 3 174 0 0,2 0-468 0 0,0 4 374 0 0,1 1-272 0 0,1 0-91 0 0,0 3-68 0 0,0-1 219 0 0,2 0-337 0 0,0 4 432 0 0,0 1-178 0 0,1 1-144 0 0,-1 4 79 0 0,0 2 168 0 0,0 2-343 0 0,1 4 429 0 0,-2 3-217 0 0,1 2-32 0 0,-1 5 35 0 0,0 3 27 0 0,1 4-122 0 0,0 5 168 0 0,0 4-146 0 0,1 1-20 0 0,2 7-88 0 0,1 4 102 0 0,2 2-169 0 0,1 7 227 0 0,3 2-88 0 0,2 3-35 0 0,2 3-86 0 0,0-1 188 0 0,0-1-278 0 0,2-3 347 0 0,-1-6-170 0 0,0-4-38 0 0,0-5-20 0 0,-1-2 62 0 0,1 0-70 0 0,-1 1 79 0 0,0 1-32 0 0,0 3-18 0 0,-1 2 7 0 0,0 5-4 0 0,1 2 0 0 0,-1 5 28 0 0,1 2-17 0 0,0 2-3 0 0,0 2-92 0 0,1 3 109 0 0,-1 2-112 0 0,0 0 137 0 0,-1-1-59 0 0,-1-2-37 0 0,0-1-14 0 0,-2 0 66 0 0,-2 2-61 0 0,0 3 76 0 0,-1 3-39 0 0,-2 3-6 0 0,0 4-110 0 0,1 6 114 0 0,0 3-105 0 0,0 5 198 0 0,0 2-103 0 0,0 3-20 0 0,1 0 29 0 0,0-1-42 0 0,0-2 39 0 0,0-2-30 0 0,-2-4-1 0 0,0-2 38 0 0,0 1-153 0 0,-2 3 168 0 0,-1 4-149 0 0,-1 4 222 0 0,0 4-102 0 0,-1 3-38 0 0,1 5-22 0 0,-2 4 47 0 0,1 2-37 0 0,0 0 86 0 0,-1-3-24 0 0,-1-6-17 0 0,0-3-160 0 0,0-3 184 0 0,-1 2-185 0 0,1 2 288 0 0,1 0-131 0 0,1 1-28 0 0,1 3-32 0 0,1 3 40 0 0,0 4-36 0 0,1 2 113 0 0,0-2-50 0 0,0-5-9 0 0,-1-2-59 0 0,0-4 52 0 0,-1-1-49 0 0,1 1 70 0 0,-1 1-20 0 0,-1 2-10 0 0,1 3-80 0 0,0 4 88 0 0,1 2-97 0 0,0 2 159 0 0,1 1-56 0 0,0-2-7 0 0,1-3-67 0 0,0-2 63 0 0,0-2-52 0 0,0 1 90 0 0,-1-2-35 0 0,0 0-24 0 0,-1 0-47 0 0,1 1 77 0 0,2 2-74 0 0,0 1 97 0 0,1 0-18 0 0,0 0-39 0 0,0-2-51 0 0,1-2 78 0 0,0-2-75 0 0,-1-2 181 0 0,0-2-108 0 0,-1-1-17 0 0,-1 2-10 0 0,-1 3 6 0 0,0 3-6 0 0,0 4 40 0 0,0 3-21 0 0,1 3-10 0 0,-1 1-43 0 0,-1 0 66 0 0,0 0-59 0 0,-2-2 74 0 0,-1-2-21 0 0,-1-2-29 0 0,-1-1-36 0 0,-2 1 63 0 0,0-1-50 0 0,0 0 91 0 0,0-3-54 0 0,0-2-27 0 0,0-2 18 0 0,1-3 9 0 0,-1-2-4 0 0,0-3 13 0 0,1-5 34 0 0,-1-4-19 0 0,-1-3-122 0 0,1 0 147 0 0,-1 0-152 0 0,1-1 203 0 0,0-2-69 0 0,0-1-21 0 0,1-1-26 0 0,0 0 32 0 0,1-1-31 0 0,1 0 46 0 0,0-2-4 0 0,1-3-35 0 0,0-1-72 0 0,0-1 141 0 0,-1-2-141 0 0,0 0 184 0 0,-1 0-71 0 0,0-1-60 0 0,-1 1 22 0 0,-1 0 16 0 0,2-3-17 0 0,2-1 6 0 0,1-4-1 0 0,2-4-18 0 0,1-2-89 0 0,3-1 146 0 0,0-3-133 0 0,1-1 229 0 0,0-3-103 0 0,0-3-19 0 0,0-3-54 0 0,0-3 48 0 0,0-3-58 0 0,0-3 128 0 0,-1-2-65 0 0,0-2-13 0 0,-1-2-59 0 0,1 0 107 0 0,-1-2-93 0 0,0-1 86 0 0,0-3-24 0 0,-1-3-48 0 0,-1-3-58 0 0,1-3 96 0 0,-1-6-118 0 0,0-6 130 0 0,-1-6-105 0 0,1-5-33 0 0,-2-5-224 0 0,-1-5 39 0 0,0-5-94 0 0,-1-5-283 0 0,-1-5-110 0 0,-2-7-167 0 0,-1-4-1105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06.001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64816.10938"/>
      <inkml:brushProperty name="anchorY" value="-145531.3125"/>
      <inkml:brushProperty name="scaleFactor" value="0.5"/>
    </inkml:brush>
  </inkml:definitions>
  <inkml:trace contextRef="#ctx0" brushRef="#br0">0 1 8 0 0,'0'0'0'0'0,"1"1"0"0"0,0 4 280 0 0,0 3 153 0 0,-1 4 170 0 0,1 5 351 0 0,-1 6 359 0 0,1 5-706 0 0,2 7 832 0 0,1 6-595 0 0,0 5-277 0 0,1 8-104 0 0,2 6 286 0 0,0 7-615 0 0,1 10 690 0 0,1 6-421 0 0,-1 7-103 0 0,0 11 56 0 0,-1 5 64 0 0,0 4-213 0 0,-1 6 338 0 0,0 2-178 0 0,0 2-34 0 0,-1 6-67 0 0,-2 4 168 0 0,0 4-318 0 0,-1 12 434 0 0,-2 9-246 0 0,2 7-60 0 0,0 17-51 0 0,2 9 105 0 0,0 8-228 0 0,2 15 181 0 0,-2 4-105 0 0,1 3-74 0 0,-2 7-34 0 0,0 3 142 0 0,-1 3-225 0 0,1 15 369 0 0,2 4-195 0 0,2 4-26 0 0,2 4-14 0 0,2-7 23 0 0,0-10-68 0 0,0-11 67 0 0,2-8-50 0 0,-1-7 6 0 0,2-1-86 0 0,0 2 70 0 0,1 3-63 0 0,0 5 158 0 0,2 3-84 0 0,-1 0-15 0 0,1 2-30 0 0,1 0 33 0 0,-1 1-33 0 0,1 3 56 0 0,-1 1-53 0 0,2 3-1 0 0,1 2-10 0 0,1 4 47 0 0,0 2-24 0 0,0-1 47 0 0,1-4-22 0 0,0-4-29 0 0,0-1-9 0 0,1 3 18 0 0,0 2-26 0 0,-1 3 17 0 0,2 0-5 0 0,-1 0-18 0 0,0-1-69 0 0,0-1 112 0 0,0-1-112 0 0,-2 0 165 0 0,-1-1-57 0 0,-1-3-44 0 0,0 0 27 0 0,0-2-22 0 0,0-2 14 0 0,0-3-23 0 0,-1-5 25 0 0,0-9-7 0 0,0-4-64 0 0,1-5 94 0 0,-1-3-105 0 0,1-2 134 0 0,2-4-30 0 0,0-3-16 0 0,2-1-94 0 0,0 0 128 0 0,-1-2-127 0 0,0-1 234 0 0,-1-3-115 0 0,-1-4 4 0 0,0-3-98 0 0,0 0 98 0 0,-1 0-82 0 0,0-1 154 0 0,-1 0-90 0 0,1-2-43 0 0,0-2-51 0 0,2-1 83 0 0,0-1-68 0 0,1-4 115 0 0,0-3-60 0 0,-2-5-45 0 0,0-4 44 0 0,-2-2-18 0 0,-1-1 22 0 0,-1 0 14 0 0,-2-1-2 0 0,-1-1-8 0 0,-1-3-71 0 0,0-2 94 0 0,2-2-87 0 0,-1-3 138 0 0,1-5-59 0 0,1-3-15 0 0,-2-3-59 0 0,0-4 62 0 0,-1-2-62 0 0,-1-1 112 0 0,-1-3-41 0 0,0 1-4 0 0,-2 1-51 0 0,-1 2 69 0 0,1 3-71 0 0,-1 1 125 0 0,0-1-28 0 0,0 0-15 0 0,0-3-56 0 0,0-2 42 0 0,0-4-64 0 0,0-4 27 0 0,1-3-9 0 0,-2-5-36 0 0,0-4-65 0 0,0-4 101 0 0,-1-4-100 0 0,-1-4 86 0 0,0-4-34 0 0,-2-6-56 0 0,0-4-121 0 0,-2-3 132 0 0,-1-3-151 0 0,-2-4 72 0 0,-1-3-107 0 0,1-4-103 0 0,0-4-376 0 0,0-4-16 0 0,1-5-53 0 0,0-5-335 0 0,1-6-1068 0 0,-1-5-136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07.701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67205.67969"/>
      <inkml:brushProperty name="anchorY" value="-170500.625"/>
      <inkml:brushProperty name="scaleFactor" value="0.5"/>
    </inkml:brush>
  </inkml:definitions>
  <inkml:trace contextRef="#ctx0" brushRef="#br0">0 1124 512 0 0,'14'23'9630'0'0,"-7"-26"-8915"0"0,-1 1-98 0 0,5-2 706 0 0,0 3-132 0 0,-5 2-679 0 0,1 2-90 0 0,0 2-94 0 0,1 3 75 0 0,1 3-186 0 0,0 4 202 0 0,1 3-139 0 0,1 4-60 0 0,0 4-9 0 0,2 5 114 0 0,2 3-188 0 0,1 5 247 0 0,2 3-130 0 0,2 3-42 0 0,2 3-115 0 0,0 2 166 0 0,2 2-255 0 0,1 2 300 0 0,2 0-167 0 0,1-1-30 0 0,2-1-52 0 0,-1-1 25 0 0,-1-3-52 0 0,0-3 41 0 0,-2-2-31 0 0,-2-5-10 0 0,-1-2-16 0 0,-2-3 49 0 0,-1-1-53 0 0,-3-2 55 0 0,0-2-26 0 0,-3-2-20 0 0,-1-3 35 0 0,-1-3-40 0 0,-3-4 31 0 0,-1-4-19 0 0,0-2 15 0 0,-1-2 5 0 0,0-3-67 0 0,-1-1 76 0 0,0-2-71 0 0,-1 0 58 0 0,0-3-8 0 0,0-3-44 0 0,-1-3 52 0 0,0-3-8 0 0,1-2-7 0 0,-1-4-5 0 0,0-4-8 0 0,0-3 1 0 0,1-5-38 0 0,1-3 57 0 0,-1-3-56 0 0,1-2 92 0 0,0-2-45 0 0,0-2-13 0 0,1-1-96 0 0,1-2 108 0 0,0-3-103 0 0,1-2 198 0 0,0-1-85 0 0,2-2-14 0 0,1-3-38 0 0,1 0 44 0 0,1-4-46 0 0,2-2 80 0 0,1-2-24 0 0,1-3-36 0 0,0-2-53 0 0,1-3 96 0 0,1-2-98 0 0,0-2 152 0 0,1-2-63 0 0,0 1-34 0 0,1 0-42 0 0,1 2 74 0 0,-2 2-65 0 0,1 2 123 0 0,-2 5-44 0 0,-1 3-39 0 0,-2 3-31 0 0,0 5 42 0 0,-2 4-46 0 0,0 5 52 0 0,-2 4-16 0 0,-2 3-12 0 0,0 3-98 0 0,-2 3 92 0 0,0 0-108 0 0,0 2-54 0 0,-1 2-107 0 0,1 3-118 0 0,0 2-472 0 0,1 3 0 0 0,1 5-110 0 0,16-3-2046 0 0,-13 13 1434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08.332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69238.78906"/>
      <inkml:brushProperty name="anchorY" value="-170010.42188"/>
      <inkml:brushProperty name="scaleFactor" value="0.5"/>
    </inkml:brush>
  </inkml:definitions>
  <inkml:trace contextRef="#ctx0" brushRef="#br0">1 1171 8 0 0,'41'50'12820'0'0,"-33"-48"-12058"0"0,0 2-144 0 0,1 1-82 0 0,1 2 182 0 0,1 3-455 0 0,0 3 331 0 0,1 3-212 0 0,0 3-111 0 0,2 2 23 0 0,0 2 92 0 0,1 0-240 0 0,1 5 272 0 0,-1 1-151 0 0,0 2-57 0 0,1 3-35 0 0,0 2 66 0 0,1 2-175 0 0,1 3 182 0 0,-1 1-124 0 0,0 1-9 0 0,1 0-53 0 0,-1-2 66 0 0,1-1-117 0 0,0-1 174 0 0,0-3-90 0 0,1-5-44 0 0,0-4-31 0 0,-1-7 96 0 0,-2-5-146 0 0,0-6 168 0 0,-2-3-80 0 0,-1-4-30 0 0,-2-3 12 0 0,-1-3 11 0 0,-1-1-43 0 0,-1-2 69 0 0,-2-2-49 0 0,-1-1 26 0 0,-1-2-92 0 0,1-2 120 0 0,0-2-105 0 0,0-3 172 0 0,0-1-77 0 0,1-2-56 0 0,-1-1-17 0 0,1-2 45 0 0,1-2-56 0 0,1 0 120 0 0,0-3-62 0 0,2-1 12 0 0,0-4-84 0 0,1-2 68 0 0,1-5-52 0 0,1-3 70 0 0,1-4-30 0 0,0-4-16 0 0,0-4-22 0 0,1-5 32 0 0,1-5-31 0 0,0-6 75 0 0,0-5-49 0 0,0-6-21 0 0,-1-3-20 0 0,1-4 39 0 0,-1-2-24 0 0,-2-1 9 0 0,0 4 7 0 0,-1 5-30 0 0,-1 5-169 0 0,-1 7-18 0 0,-1 7-53 0 0,0 8-407 0 0,-1 7 64 0 0,-2 8-139 0 0,0 5 95 0 0,0 5-278 0 0,-1 5 15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14.037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75043.42969"/>
      <inkml:brushProperty name="anchorY" value="-200284.125"/>
      <inkml:brushProperty name="scaleFactor" value="0.5"/>
    </inkml:brush>
  </inkml:definitions>
  <inkml:trace contextRef="#ctx0" brushRef="#br0">1 1 8 0 0,'0'14'13667'0'0,"3"-8"-13188"0"0,1 1 142 0 0,1 1-309 0 0,-1 3 176 0 0,0 3-172 0 0,-1 3-105 0 0,-1 3-11 0 0,-1 4-1 0 0,0 3-64 0 0,-1 3 82 0 0,0 4-64 0 0,0 1-26 0 0,-1 2-39 0 0,0 1 91 0 0,0 0-143 0 0,0 3 174 0 0,1 1-71 0 0,1 0-42 0 0,0 2-49 0 0,2 1 66 0 0,0 0-119 0 0,2 2 118 0 0,1 2-56 0 0,0 1-29 0 0,1 3-45 0 0,-1 2 65 0 0,1 3-71 0 0,0 1 134 0 0,0 2-48 0 0,-1 2-19 0 0,0 2-47 0 0,0 6 95 0 0,0 4-88 0 0,-1 7 140 0 0,1 4-59 0 0,0 3-34 0 0,0 3 4 0 0,-1 4 3 0 0,1 3-12 0 0,0 4-6 0 0,1 3 10 0 0,0 3 6 0 0,-1 2-104 0 0,0 3 115 0 0,0 1-123 0 0,1 1 120 0 0,1-2-8 0 0,-1-3-33 0 0,0-1-33 0 0,0-2 56 0 0,0 2-77 0 0,-1 2 51 0 0,1 3 12 0 0,-1 3-13 0 0,0 4 6 0 0,0 4 27 0 0,0 3-45 0 0,0 3 79 0 0,-1 1-60 0 0,1 0 1 0 0,0 1 9 0 0,0 0 4 0 0,2 1-2 0 0,0-1 21 0 0,1-1-34 0 0,0-3-17 0 0,-1 0 4 0 0,1-2 15 0 0,-2 0-6 0 0,-1 3 31 0 0,0 2-17 0 0,0 3-31 0 0,-1 4-47 0 0,-1 5 58 0 0,0 3-78 0 0,-1 4 126 0 0,0 1-47 0 0,-1 2-1 0 0,0 1-53 0 0,1 2 80 0 0,0-1-84 0 0,-1-4 101 0 0,2-4-20 0 0,0-5-30 0 0,2-3-62 0 0,0-1 71 0 0,1 0-72 0 0,1 1 123 0 0,1 1-45 0 0,-1 0-29 0 0,2 1 2 0 0,1 0 6 0 0,0 1-5 0 0,2 0 40 0 0,2-2-21 0 0,-1-1-1 0 0,0-4-83 0 0,1-3 79 0 0,-1-4-74 0 0,1-3 132 0 0,-1-3-28 0 0,0-4-34 0 0,-1 0-79 0 0,-2 1 123 0 0,0 2-127 0 0,-1 3 151 0 0,-1 2-44 0 0,-2 2-40 0 0,0 1-49 0 0,0 3 104 0 0,-1 3-111 0 0,0 3 109 0 0,0 1-13 0 0,0 0-60 0 0,-1-3-16 0 0,1-2 57 0 0,0-3-77 0 0,-2-5 118 0 0,1-2-26 0 0,-2-3-18 0 0,-1-1-27 0 0,-2 0 34 0 0,0 2-41 0 0,-1 3 40 0 0,1 1-21 0 0,-1 1 6 0 0,1 0-1 0 0,2 2 0 0 0,0 0 0 0 0,2 0 19 0 0,2-3-24 0 0,1-2-2 0 0,1-4 0 0 0,0-4-10 0 0,1-5 21 0 0,0-5 21 0 0,-1-4-33 0 0,0-1 12 0 0,0 0-88 0 0,-1 3 108 0 0,0 3-82 0 0,-2 5 164 0 0,0 4-92 0 0,-2 3-33 0 0,1 3-53 0 0,-1 4 93 0 0,-1 3-70 0 0,1 3 153 0 0,1 1-80 0 0,0 2-27 0 0,1-3-17 0 0,0-3 28 0 0,-1-7-21 0 0,-1-8 72 0 0,-1-9-49 0 0,1-7-28 0 0,3-4-38 0 0,4-1 53 0 0,3 2-57 0 0,2 4 120 0 0,-1 3-63 0 0,-2 5 14 0 0,-4 6-30 0 0,-3 5 26 0 0,0 3-28 0 0,1 5 54 0 0,1 2-6 0 0,3 2-34 0 0,0-1-62 0 0,1-1 118 0 0,-1-3-105 0 0,0-5 145 0 0,4 13-97 0 0,1-7-33 0 0,0-8 57 0 0,0-10-51 0 0,-2-9 62 0 0,-1-9-18 0 0,-3-5-30 0 0,0-1 10 0 0,-1 2 14 0 0,0 4-15 0 0,-1 6 24 0 0,1 5 21 0 0,-1 5-14 0 0,0 4-87 0 0,0 7 100 0 0,0 4-109 0 0,0 4 171 0 0,0 3-96 0 0,1 0 4 0 0,-1-1 2 0 0,-1-2-32 0 0,-1-4 36 0 0,0-6 7 0 0,1-6-2 0 0,-1-6 13 0 0,1-5-78 0 0,1-4 50 0 0,-1-4-64 0 0,2-2 91 0 0,-1-2-18 0 0,1-1-2 0 0,1 1-80 0 0,0 1 89 0 0,1 0-97 0 0,-1 1 150 0 0,1 1-35 0 0,0 0-14 0 0,0 3-83 0 0,-1 3 97 0 0,-1 3-100 0 0,0 3 123 0 0,-1 1-18 0 0,0 0-20 0 0,-2 1-73 0 0,-1-2 95 0 0,0 1-108 0 0,-2-2 125 0 0,0-2-28 0 0,0-2-27 0 0,-2-2 3 0 0,0-1-12 0 0,0-1 11 0 0,0 0 5 0 0,0 1-20 0 0,0-1 16 0 0,0 1-99 0 0,0 0 112 0 0,0-3-93 0 0,0 0 131 0 0,0-2-47 0 0,2 0-39 0 0,1 1 15 0 0,0-1 20 0 0,1 2-17 0 0,0 0 25 0 0,1 0 12 0 0,-1-3-3 0 0,0-3-71 0 0,-1-3 86 0 0,-1-3-86 0 0,0-3 92 0 0,1-2-37 0 0,-1-1-34 0 0,1 2-17 0 0,1 1 86 0 0,0 2-84 0 0,0 3 94 0 0,-1 0-18 0 0,0 1-50 0 0,-1 1-47 0 0,-1 0 85 0 0,0 0-77 0 0,1 1 135 0 0,1-1-28 0 0,0-1-25 0 0,1-1-109 0 0,0-2 132 0 0,0-1-131 0 0,0-1 123 0 0,1-3-26 0 0,-1-2-29 0 0,1-3-62 0 0,-1-3 109 0 0,1-2-103 0 0,-1-2 126 0 0,0-3-18 0 0,0-1-38 0 0,-1-3-78 0 0,1-2 123 0 0,-2-2-117 0 0,1 0 166 0 0,0 0-66 0 0,0 1-33 0 0,-1 2-14 0 0,-1 1 56 0 0,0 1-57 0 0,-1 0 65 0 0,1-2-28 0 0,-1-2-47 0 0,-1-2-3 0 0,-1-1 62 0 0,0-3-59 0 0,-1-2 76 0 0,1-3-2 0 0,-1-3-54 0 0,0-2-27 0 0,0-2 51 0 0,-1-2-76 0 0,1-3 79 0 0,0-1-42 0 0,-1-3-25 0 0,1-3-57 0 0,0 0 69 0 0,0-3-81 0 0,0 0 71 0 0,1-3-41 0 0,-2 0-43 0 0,1 0-80 0 0,-1 1 102 0 0,1-1-112 0 0,0 0 230 0 0,0-2-67 0 0,0 1 19 0 0,0 1-7 0 0,0 0 1 0 0,0 1-1 0 0,0 1 9 0 0,0 1-21 0 0,0 1 26 0 0,0 2-168 0 0,1-1 95 0 0,0 1-91 0 0,0 0-6 0 0,1-2-47 0 0,0 0-84 0 0,-1-2-316 0 0,0-2 149 0 0,-2-1-189 0 0,0-3 25 0 0,-2-4 8 0 0,-1-2-65 0 0,0-2 9 0 0,-2-2 5 0 0,-1-1 5 0 0,0-1 157 0 0,-2-1 40 0 0,0 0 55 0 0,-2 0-200 0 0,-1 0 120 0 0,0-1-156 0 0,-1 0 189 0 0,0 0 100 0 0,1-2 79 0 0,0 0 49 0 0,0-1 83 0 0,0-1-90 0 0,0-1 153 0 0,-1-1 31 0 0,0-1-14 0 0,0 0-15 0 0,0-2 184 0 0,1 1-185 0 0,-1-2 240 0 0,0 0-134 0 0,0 0-41 0 0,-1-1 99 0 0,0 0-73 0 0,0 1 115 0 0,0 0 34 0 0,0 1 4 0 0,1 0 45 0 0,-1 0-123 0 0,1 0 197 0 0,0 0-183 0 0,0-1 337 0 0,1-1-115 0 0,0-1 7 0 0,0 0-38 0 0,1-3 120 0 0,1 0-114 0 0,1-2 131 0 0,1 0-75 0 0,2-2-78 0 0,2 0-13 0 0,2 0 154 0 0,1 2-172 0 0,1 2 281 0 0,2 3-71 0 0,2 3-28 0 0,0 2 18 0 0,2 2 179 0 0,6 1 480 0 0,-3 5-509 0 0,2 0-54 0 0,0 1-119 0 0,2 1 139 0 0,1 2-182 0 0,2 2 127 0 0,2 0-114 0 0,1 4-53 0 0,2 3-107 0 0,0 3 107 0 0,0 3-117 0 0,2 2 164 0 0,0 2-103 0 0,0 2-32 0 0,1 3-91 0 0,1 3 94 0 0,-1 3-100 0 0,1 1 131 0 0,-1 1-95 0 0,-1 1-44 0 0,0-2-89 0 0,-1-1 94 0 0,-1-1-112 0 0,-1-2 108 0 0,-1-2-70 0 0,-1-1-26 0 0,0-3 0 0 0,-2-2 51 0 0,0-4-45 0 0,-1-1 53 0 0,-1-4 5 0 0,0-1-48 0 0,0-3-20 0 0,-1-1 50 0 0,-1-3-75 0 0,0 0 88 0 0,0-2-26 0 0,-1 0-10 0 0,-1-2-59 0 0,1-1 62 0 0,0-1-70 0 0,0-2 124 0 0,0 0-46 0 0,1-2-11 0 0,0 1-68 0 0,2-2 74 0 0,-1 1-64 0 0,1-1 130 0 0,1 1-37 0 0,-1 1-40 0 0,0 1-40 0 0,0 1 92 0 0,0 1-97 0 0,-1 0 161 0 0,-1 1-75 0 0,1 0-57 0 0,-1 1-54 0 0,-1-1 92 0 0,1-2-99 0 0,0-1 114 0 0,2-3-33 0 0,0-4-53 0 0,1-4-66 0 0,0-5 53 0 0,2-4-89 0 0,2-6-97 0 0,1-6-143 0 0,2-6-109 0 0,2-7-806 0 0,2-8-18 0 0,3-8-70 0 0,1-8-1381 0 0,1-6 2167 0 0,0-7-843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15.017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77566.35156"/>
      <inkml:brushProperty name="anchorY" value="-230021.51563"/>
      <inkml:brushProperty name="scaleFactor" value="0.5"/>
    </inkml:brush>
  </inkml:definitions>
  <inkml:trace contextRef="#ctx0" brushRef="#br0">3 17 8 0 0,'-2'-17'7270'0'0,"4"26"-6408"0"0,2 2 427 0 0,1 2-895 0 0,2 2 897 0 0,1 0-544 0 0,2 0-192 0 0,3 0-58 0 0,0-1 172 0 0,3-2-445 0 0,1-2 404 0 0,3-1-252 0 0,4-2-104 0 0,3-4 24 0 0,1-3 117 0 0,-1-4-265 0 0,2-4 187 0 0,0-3-192 0 0,7 1-116 0 0,10 2 206 0 0,11 1 122 0 0,9 3-171 0 0,4 3 422 0 0,-2 1-437 0 0,-5 0-75 0 0,2-1-198 0 0,2-2-287 0 0,4-4 434 0 0,4-5-3252 0 0,-3-2 3087 0 0,-5-3-1589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15.633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79352.58594"/>
      <inkml:brushProperty name="anchorY" value="-230665.60938"/>
      <inkml:brushProperty name="scaleFactor" value="0.5"/>
    </inkml:brush>
  </inkml:definitions>
  <inkml:trace contextRef="#ctx0" brushRef="#br0">393 78 8 0 0,'0'0'0'0'0,"-7"1"0"0"0,-11 2 0 0 0,-6-1 224 0 0,-8-2-241 0 0,-2-1 446 0 0,2 0-35 0 0,5 0-162 0 0,7 3 570 0 0,6 2 83 0 0,3 4-253 0 0,4 1 565 0 0,0 3-259 0 0,0-1-105 0 0,-7 9 1431 0 0,6-13-1675 0 0,-3-3 730 0 0,-1-2-538 0 0,-1-3-298 0 0,0-2 12 0 0,-1-1 180 0 0,2-3-476 0 0,0-1 538 0 0,1 0-318 0 0,2-1-79 0 0,3 2-8 0 0,1 0 153 0 0,1 1-323 0 0,2 1 371 0 0,2-1-199 0 0,0 1-78 0 0,2 0-94 0 0,1-1 72 0 0,0 0-202 0 0,1 1 65 0 0,-1-1-54 0 0,0 0-29 0 0,-1 0-95 0 0,-1-1 52 0 0,-2-1-70 0 0,-2 1-402 0 0,-2 0-37 0 0,-3 0-269 0 0,-2 0-341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2:16.154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78284.46094"/>
      <inkml:brushProperty name="anchorY" value="-229936.35938"/>
      <inkml:brushProperty name="scaleFactor" value="0.5"/>
    </inkml:brush>
  </inkml:definitions>
  <inkml:trace contextRef="#ctx0" brushRef="#br0">439 86 8 0 0,'0'0'0'0'0,"-3"3"192"0"0,-18 17 1567 0 0,6-6-496 0 0,-2-2 351 0 0,-2-1-406 0 0,-1-4 462 0 0,0-2-869 0 0,-1-3 693 0 0,0-3-555 0 0,0-2-199 0 0,1-3-291 0 0,0-2 161 0 0,0 0-400 0 0,2-1 136 0 0,0-1-166 0 0,1 1-85 0 0,0-4-94 0 0,-1-1 108 0 0,1 0-145 0 0,0-2 146 0 0,0 1-166 0 0,0 3-44 0 0,2 2-617 0 0,0 3-123 0 0,1 2 143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3:09.535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99966.125"/>
      <inkml:brushProperty name="anchorY" value="-339040.625"/>
      <inkml:brushProperty name="scaleFactor" value="0.5"/>
    </inkml:brush>
  </inkml:definitions>
  <inkml:trace contextRef="#ctx0" brushRef="#br0">979 511 512 0 0,'0'0'0'0'0,"-6"0"0"0"0,-8 2 896 0 0,-6 2-1226 0 0,-4 0 1646 0 0,-3 3 272 0 0,0 1-610 0 0,1 2 617 0 0,2 3-507 0 0,3 1-277 0 0,1 2-170 0 0,0 5 785 0 0,0 1-919 0 0,1 0 94 0 0,1-3-241 0 0,-3-1-82 0 0,0-3 48 0 0,0-2-150 0 0,0 1 116 0 0,3-1-75 0 0,1 0-36 0 0,0 0-54 0 0,3 0 47 0 0,1 3-112 0 0,1 1 152 0 0,2 2-103 0 0,0-1 14 0 0,-2 0-95 0 0,1-3 88 0 0,-1-2-115 0 0,-2-4 192 0 0,0-3-105 0 0,0-4-19 0 0,0-7-112 0 0,-2-4 73 0 0,0-7-96 0 0,-1-7 156 0 0,-1-6-75 0 0,-1-6-10 0 0,-2-5-31 0 0,-1-3 33 0 0,1-3-32 0 0,0-2 57 0 0,0 1-17 0 0,1-1-21 0 0,2-1 8 0 0,-1 1 6 0 0,2-1 6 0 0,0 2 45 0 0,2 1-2 0 0,0 3 31 0 0,1 0-99 0 0,-1 4 189 0 0,1 2-161 0 0,2 4 369 0 0,1 6-143 0 0,2 5 0 0 0,2 5-7 0 0,2 4 118 0 0,-2-2 1248 0 0,11 19-1276 0 0,3 3 76 0 0,5 5-94 0 0,6 6 74 0 0,4 5-69 0 0,5 6-55 0 0,5 6-60 0 0,5 4 38 0 0,4 5-46 0 0,5 2 59 0 0,4 1-45 0 0,5 2-5 0 0,6 0-110 0 0,7 3 85 0 0,4 1-88 0 0,4 3 24 0 0,3 1-18 0 0,2 1-62 0 0,-1-2-48 0 0,-2-3 112 0 0,-3-5-122 0 0,-6-4 140 0 0,-5-8-68 0 0,-7-6-53 0 0,-6-7 8 0 0,-6-5 30 0 0,-5-6-31 0 0,-4-4 67 0 0,-6-4-19 0 0,-3-2-1 0 0,-6-3-35 0 0,-4-4 37 0 0,-3-2-50 0 0,-4-2 61 0 0,-3-2-28 0 0,-4-2 0 0 0,-2-3-92 0 0,-2-3 53 0 0,-2-2-77 0 0,-3-4 85 0 0,0-3-45 0 0,-3-3-4 0 0,0-3-72 0 0,-2-2 84 0 0,-2-3-85 0 0,-1 0 137 0 0,-2 2-50 0 0,-2 1 1 0 0,-1 3-62 0 0,-4 3 82 0 0,-3 1-66 0 0,-5 1 114 0 0,-1 3-32 0 0,-2 1-43 0 0,1 3-12 0 0,1 4 37 0 0,3 3-42 0 0,2 4 87 0 0,3 4-43 0 0,5 4 6 0 0,4 4-27 0 0,4 4 24 0 0,4 4-27 0 0,4 5 26 0 0,1 5-17 0 0,4 4 6 0 0,2 6 16 0 0,3 4 5 0 0,3 4 0 0 0,4 2 47 0 0,3 1-50 0 0,5-1 8 0 0,3 0-30 0 0,4-4 34 0 0,3-2-12 0 0,2-4 41 0 0,2-4-10 0 0,1-5-33 0 0,-1-4-16 0 0,1-4 58 0 0,0-5-58 0 0,1-4 38 0 0,-2-5-20 0 0,0-5-50 0 0,-1-5 60 0 0,-1-4-11 0 0,0-2 13 0 0,-3-2 27 0 0,-2-2 2 0 0,-2 0-17 0 0,-3-1-40 0 0,-1 0 48 0 0,-3-1-55 0 0,-1 1 63 0 0,-3 1-18 0 0,-1 1-13 0 0,-3 1-4 0 0,-2 2 10 0 0,-1 1-14 0 0,-1 2 33 0 0,-2 2 8 0 0,-2 4-10 0 0,-1 3-41 0 0,-1 2 105 0 0,-2 3-108 0 0,0 3 175 0 0,0 6-98 0 0,0 4-22 0 0,0 7 18 0 0,-1 7 18 0 0,1 6-17 0 0,0 5 8 0 0,0 4 7 0 0,1 2-58 0 0,0 2-67 0 0,1 1 119 0 0,0-2-145 0 0,2-1 138 0 0,2-3-32 0 0,0-2-26 0 0,3-1 2 0 0,0-3-3 0 0,2-2-20 0 0,0-2 15 0 0,1-2-14 0 0,0-2-6 0 0,0-3-55 0 0,0-2 52 0 0,1-4-46 0 0,-2-4 78 0 0,1-2-22 0 0,0-5 9 0 0,0-2-112 0 0,-1-3 125 0 0,1-5-117 0 0,0-3 156 0 0,0-4-55 0 0,0-4-26 0 0,-1-5-54 0 0,-1-5 59 0 0,1-4-50 0 0,-1-4 98 0 0,0-3-28 0 0,0-4-7 0 0,-1-1-32 0 0,-1-3 46 0 0,0-1-44 0 0,-1-2 87 0 0,0 1-43 0 0,0 0 6 0 0,-3 3-74 0 0,0 2 104 0 0,-2 3-82 0 0,-2 4 147 0 0,-2 5-60 0 0,-2 4-43 0 0,-1 7 26 0 0,-2 5 34 0 0,0 5-39 0 0,-1 6 116 0 0,-1 5-88 0 0,0 7-17 0 0,-1 5-13 0 0,0 7 17 0 0,0 5 2 0 0,1 7 74 0 0,2 4-47 0 0,1 6-29 0 0,2 4-9 0 0,3 4 18 0 0,3 3-47 0 0,2 3 15 0 0,3 0 13 0 0,3 1 3 0 0,2-2-74 0 0,3 0 69 0 0,1-3-79 0 0,2 0 115 0 0,0-1-62 0 0,1-4 2 0 0,0-2-64 0 0,0-4 63 0 0,1-5-41 0 0,0-6 105 0 0,-1-5-20 0 0,0-5-45 0 0,-1-6-21 0 0,-2-5 41 0 0,-1-6-72 0 0,-1-5 67 0 0,-1-5-11 0 0,0-6 13 0 0,-3-6-11 0 0,-2-6 5 0 0,-2-6-21 0 0,-1-6 34 0 0,-2-5-11 0 0,-2-6 4 0 0,0-3-75 0 0,-1-2 78 0 0,-1-2-83 0 0,-1-1 154 0 0,-2 1-54 0 0,-2 1 3 0 0,1 0-52 0 0,-2 1 31 0 0,0 1-40 0 0,-1 3 10 0 0,0 3 42 0 0,1 3-31 0 0,-1 4-35 0 0,1 5 104 0 0,-1 4-117 0 0,2 7 149 0 0,-1 6-54 0 0,2 5-18 0 0,1 6-28 0 0,1 5 24 0 0,0 8-38 0 0,2 7 75 0 0,-1 9-22 0 0,3 8 0 0 0,0 10-63 0 0,2 9 101 0 0,1 7-89 0 0,2 8 84 0 0,1 4-24 0 0,1 3-67 0 0,2 2 31 0 0,1 0 6 0 0,1 0-14 0 0,1-2 33 0 0,1-5-46 0 0,-2-4-14 0 0,1-6 31 0 0,-1-6-40 0 0,-1-6 49 0 0,-1-7 5 0 0,0-5-10 0 0,-2-8-4 0 0,0-6-102 0 0,0-7 113 0 0,-2-5-123 0 0,1-7 129 0 0,0-6-29 0 0,0-7-8 0 0,1-8-21 0 0,1-9 51 0 0,-1-9-54 0 0,0-7 36 0 0,-1-7-10 0 0,-2-6-45 0 0,-1-6 32 0 0,-1-3-2 0 0,-1-3 0 0 0,0-1 19 0 0,-1 2 14 0 0,1 3-2 0 0,-2 3-8 0 0,1 5 41 0 0,-1 6-50 0 0,0 4-2 0 0,0 7 37 0 0,0 6-13 0 0,0 5-70 0 0,-1 6 143 0 0,-1 7-139 0 0,-2 5 231 0 0,-1 7-113 0 0,-2 6-35 0 0,-3 8-4 0 0,-1 9 32 0 0,-1 7-32 0 0,-1 9 67 0 0,-1 8-57 0 0,0 5-17 0 0,1 6 32 0 0,1 4-22 0 0,1 4 25 0 0,1 1-35 0 0,1-1 20 0 0,2-4-15 0 0,1-2-62 0 0,1-4 92 0 0,1-6-96 0 0,1-4 94 0 0,2-7-18 0 0,0-4-30 0 0,1-8-45 0 0,0-5 67 0 0,0-7-80 0 0,1-6 71 0 0,-1-7-31 0 0,1-7-19 0 0,1-9-12 0 0,1-10 2 0 0,2-11 6 0 0,0-10 26 0 0,3-10-26 0 0,1-9 0 0 0,2-8-18 0 0,2-6 13 0 0,1-4 4 0 0,2 0 36 0 0,1 0 0 0 0,0 4-25 0 0,0 4-85 0 0,-1 7 145 0 0,-3 7-142 0 0,-2 7 194 0 0,-2 9-47 0 0,-3 7-37 0 0,-1 8-30 0 0,-3 7 99 0 0,-1 6-89 0 0,-1 7 150 0 0,-1 7-52 0 0,-1 8-26 0 0,-2 10 58 0 0,-2 11 9 0 0,-3 14-21 0 0,-1 13 10 0 0,-3 14 16 0 0,0 13-15 0 0,-1 13-70 0 0,0 12 58 0 0,2 10-68 0 0,3 7 47 0 0,2 3-6 0 0,3 1-7 0 0,3-3-72 0 0,2-2 77 0 0,2-7-92 0 0,3-4 63 0 0,0-9 0 0 0,0-8-38 0 0,0-7 13 0 0,-1-7 4 0 0,-1-4-11 0 0,-2-4-44 0 0,-1-3 4 0 0,0-2-24 0 0,-2-3-23 0 0,-1-4 52 0 0,-2-3-55 0 0,0-4 45 0 0,-2-7-41 0 0,0-7-16 0 0,0-8-127 0 0,0-8 62 0 0,0-7-74 0 0,-1-8 36 0 0,-3-9-2 0 0,-1-10 0 0 0,-2-9 57 0 0,-2-11 49 0 0,-2-9-11 0 0,-2-8 160 0 0,-1-6-72 0 0,-2-6 21 0 0,1-3-11 0 0,-1-5 11 0 0,-1-3-14 0 0,-1-3 23 0 0,0-4-7 0 0,-2-2 41 0 0,-4-4-40 0 0,-2-2 24 0 0,-4-3-8 0 0,-4 1 40 0 0,-2 1-21 0 0,-3 4-19 0 0,-4 5-13 0 0,-1 5 48 0 0,-1 8-53 0 0,-2 8 102 0 0,1 11-49 0 0,3 12 8 0 0,38 30-56 0 0,0 1-1 0 0,-13-6 1 0 0,15 8 13 0 0,0 1 1 0 0,-17-4 0 0 0,20 5-14 0 0,-1 2 1 0 0,1-1 0 0 0,0 1 0 0 0,-10 0 0 0 0,10 1 15 0 0,0 0 0 0 0,1 0-1 0 0,-1 0 1 0 0,-9 4 0 0 0,9-2-3 0 0,0 0 1 0 0,0 0-1 0 0,0 0 1 0 0,-6 6-1 0 0,5-3 9 0 0,0 0 0 0 0,-13 14 0 0 0,13-9 11 0 0,-1 0 0 0 0,-7 13 0 0 0,-12 35 95 0 0,4 13-25 0 0,4 15 29 0 0,6 12-73 0 0,4 11-34 0 0,7 11 34 0 0,7 8-44 0 0,8 6 58 0 0,7 4 12 0 0,9 4-40 0 0,6 3 16 0 0,6 8-100 0 0,7 8 84 0 0,4 13-86 0 0,5 14 108 0 0,3 12-51 0 0,2 10-29 0 0,-1 8-64 0 0,-3 4 89 0 0,-5-1-78 0 0,-7-3 108 0 0,-7-4-22 0 0,-8-5-46 0 0,-7-4-49 0 0,-5-4 86 0 0,-4-6-96 0 0,-2-9 58 0 0,-3-14-9 0 0,-2-19-45 0 0,0-20-51 0 0,-2-24 69 0 0,-1-25-92 0 0,-1-24 56 0 0,-1-24-37 0 0,-1-23-28 0 0,-1-21 9 0 0,-2-25 12 0 0,-5-25-14 0 0,-3-28 33 0 0,-6-27 19 0 0,-4-28-4 0 0,-2-26 51 0 0,-3-23 5 0 0,-1-17 11 0 0,-1-10 83 0 0,-2-7-50 0 0,-1-2 39 0 0,-3-6-75 0 0,-4-6 59 0 0,-4-6-30 0 0,-4-2 148 0 0,-2 4-69 0 0,-2 10-18 0 0,-1 10-48 0 0,0 17 85 0 0,-1 17-86 0 0,1 17 158 0 0,1 20-36 0 0,4 19-40 0 0,4 17-30 0 0,3 15 99 0 0,5 15-117 0 0,3 14 167 0 0,5 13-58 0 0,3 14-16 0 0,2 14 10 0 0,3 13 87 0 0,16 16-214 0 0,-1 0 0 0 0,1-1 0 0 0,-1 1 0 0 0,0 0 0 0 0,1-1 0 0 0,-1 1 0 0 0,1 0 0 0 0,-1 0 0 0 0,0 0-1 0 0,1 0 1 0 0,-1 0 0 0 0,0 0 0 0 0,1-1 0 0 0,-1 1 0 0 0,0 1 0 0 0,1-1 0 0 0,-1 0 0 0 0,1 0 0 0 0,-2 0 0 0 0,0 1 10 0 0,1 0 0 0 0,0-1 0 0 0,0 1 1 0 0,1 0-1 0 0,-1 0 0 0 0,0-1 0 0 0,0 1 1 0 0,0 0-1 0 0,0 0 0 0 0,1 0 0 0 0,-1 0 1 0 0,-1 2-1 0 0,-9 25 155 0 0,1 17-49 0 0,1 19-117 0 0,1 18 113 0 0,2 19-127 0 0,3 16 129 0 0,4 18-75 0 0,4 15-14 0 0,5 17-51 0 0,4 16 39 0 0,7 16-25 0 0,5 17 90 0 0,7 14-62 0 0,5 11-25 0 0,7 11-75 0 0,3 10 82 0 0,5 14-95 0 0,1 15 111 0 0,1 16-33 0 0,-1 13-35 0 0,-1 8 14 0 0,-4-2-54 0 0,-5-12 61 0 0,-6-18 26 0 0,-5-22-16 0 0,-6-24 28 0 0,-4-20-128 0 0,-1-21 121 0 0,-2-19-106 0 0,1-20 161 0 0,1-21-84 0 0,-2-23-36 0 0,0-26-99 0 0,-1-23 116 0 0,-1-24-117 0 0,-3-21 137 0 0,-15-31 20 0 0,0 0 0 0 0,1-1 0 0 0,-1 1 0 0 0,1-1 0 0 0,-1 1 0 0 0,1 0 0 0 0,-1-1-1 0 0,1 1 1 0 0,-1-1 0 0 0,1 1 0 0 0,-1-1 0 0 0,1 1 0 0 0,0-1 0 0 0,-1 0-1 0 0,1 1 1 0 0,0-1 0 0 0,-1 0 0 0 0,1 1 0 0 0,1-1 0 0 0,-2 0-2 0 0,1 0 1 0 0,-1 0 0 0 0,1 0-1 0 0,-1-1 1 0 0,1 1 0 0 0,-1 0-1 0 0,1 0 1 0 0,-1-1 0 0 0,1 1-1 0 0,-1 0 1 0 0,0-1-1 0 0,1 1 1 0 0,-1-1 0 0 0,0 1-1 0 0,1 0 1 0 0,-1-1 0 0 0,0 1-1 0 0,0-1 1 0 0,1 1 0 0 0,-1-1-1 0 0,0 1 1 0 0,0-1 0 0 0,0 1-1 0 0,1-1 1 0 0,-1 0-1 0 0,5-31-15 0 0,-4-24-68 0 0,-6-24 59 0 0,-6-23-44 0 0,-4-22 13 0 0,-4-21 14 0 0,-4-18 42 0 0,-4-18-29 0 0,-4-11 49 0 0,-2-12-4 0 0,-4-9-16 0 0,-2-11 25 0 0,-4-16-26 0 0,-3-16 8 0 0,-2-14-3 0 0,-4-7 28 0 0,-1 3-27 0 0,-3 10-9 0 0,-3 14-44 0 0,-2 15 48 0 0,-3 16-36 0 0,0 14 95 0 0,2 15-46 0 0,4 16-1 0 0,6 15-25 0 0,6 18 33 0 0,7 19-22 0 0,6 18 110 0 0,6 20-58 0 0,5 19 12 0 0,2 17 46 0 0,2 17 14 0 0,17 30-100 0 0,-1-1 0 0 0,0 1-1 0 0,1 0 1 0 0,-1 0 0 0 0,0 0 0 0 0,-3-2 0 0 0,4 3-5 0 0,0 1 0 0 0,1-1-1 0 0,-1 1 1 0 0,0-1 0 0 0,1 1 0 0 0,-1 0-1 0 0,0-1 1 0 0,1 1 0 0 0,-1 0 0 0 0,0 0-1 0 0,0 0 1 0 0,1 0 0 0 0,-1 0 0 0 0,0 0-1 0 0,0 0 1 0 0,0 0 0 0 0,-1 0 0 0 0,1 0-3 0 0,0 0 0 0 0,0 1 0 0 0,1-1 1 0 0,-1 1-1 0 0,0-1 0 0 0,0 1 1 0 0,0-1-1 0 0,0 1 0 0 0,1 0 1 0 0,-1-1-1 0 0,0 1 0 0 0,1 0 1 0 0,-1 0-1 0 0,0 1 0 0 0,-11 21 145 0 0,3 18-46 0 0,2 21 29 0 0,3 21-41 0 0,2 26-8 0 0,4 24-7 0 0,3 22-29 0 0,5 21-30 0 0,4 15-3 0 0,6 13-3 0 0,5 11-1 0 0,6 9 9 0 0,5 9-11 0 0,7 14-34 0 0,7 12 74 0 0,5 13-79 0 0,6 8 34 0 0,2 5-10 0 0,2 2-46 0 0,-3 6 61 0 0,-2 9 16 0 0,-4 5-31 0 0,-4-2 4 0 0,-6-13-11 0 0,-7-26-18 0 0,-6-32 52 0 0,-8-38-54 0 0,-3-39 45 0 0,-5-36-97 0 0,-2-33 9 0 0,0-30-25 0 0,-14-52 52 0 0,1 0 0 0 0,0-1-1 0 0,6 11 1 0 0,-8-15 42 0 0,0-1 1 0 0,0 1-1 0 0,1-1 0 0 0,-1 1 1 0 0,0-1-1 0 0,1 1 1 0 0,-1-1-1 0 0,0 1 0 0 0,1-1 1 0 0,-1 0-1 0 0,0 1 0 0 0,1-1 1 0 0,-1 1-1 0 0,1-1 1 0 0,-1 0-1 0 0,1 0 0 0 0,-1 1 1 0 0,1-1-1 0 0,-1 0 0 0 0,1 0 1 0 0,-1 1-1 0 0,1-1 0 0 0,-1 0 1 0 0,1 0-1 0 0,0 0 1 0 0,0 0-1 0 0,-1 0-7 0 0,1 0 1 0 0,0-1-1 0 0,-1 1 1 0 0,1-1-1 0 0,0 1 0 0 0,-1-1 1 0 0,1 1-1 0 0,-1-1 1 0 0,1 1-1 0 0,-1-1 0 0 0,1 0 1 0 0,-1 1-1 0 0,1-1 1 0 0,-1 0-1 0 0,0 1 0 0 0,1-1 1 0 0,-1 0-1 0 0,0 0 1 0 0,1-1-1 0 0,6-32 17 0 0,-4-23-80 0 0,-5-24-28 0 0,-7-29 12 0 0,-6-31 20 0 0,-7-34-27 0 0,-7-32 84 0 0,-4-28-5 0 0,-3-20 15 0 0,0-12 0 0 0,-1-8 10 0 0,0-5-12 0 0,-2-10 24 0 0,-1-7-8 0 0,1-10 3 0 0,0-6-47 0 0,1 0 42 0 0,3 8-34 0 0,-1 12 57 0 0,1 17-8 0 0,1 17-32 0 0,1 13-45 0 0,2 14 67 0 0,1 12-52 0 0,4 16 156 0 0,3 17-91 0 0,5 18-13 0 0,4 18-21 0 0,4 17 57 0 0,3 16-39 0 0,2 15 163 0 0,3 16-45 0 0,1 14-16 0 0,1 13-37 0 0,0 13 56 0 0,0 13-58 0 0,1 10 101 0 0,-1 11-10 0 0,1 11-31 0 0,1 12-62 0 0,1 14 111 0 0,4 16-141 0 0,3 20 89 0 0,1 21-28 0 0,2 23-2 0 0,0 26-119 0 0,2 27 99 0 0,3 28-102 0 0,3 28 94 0 0,3 19-47 0 0,5 15-32 0 0,5 11-36 0 0,6 11 6 0 0,7 10 4 0 0,5 12 52 0 0,4 11-42 0 0,3 8 16 0 0,3 7 6 0 0,0 3-69 0 0,-2 1 86 0 0,-3-1-75 0 0,-5-3 22 0 0,-6-5 13 0 0,-6-8-80 0 0,-4-16 126 0 0,-6-25-114 0 0,-6-29 119 0 0,-4-36-62 0 0,-5-37-64 0 0,-2-34 11 0 0,-3-31-10 0 0,-2-27-1 0 0,-1-23-9 0 0,-2-20-35 0 0,-2-18-28 0 0,-3-17 14 0 0,-3-19 21 0 0,-7-18-7 0 0,-6-22 51 0 0,-9-21 23 0 0,-8-25-12 0 0,-10-30 35 0 0,-7-32-9 0 0,-7-31 4 0 0,-5-28 75 0 0,-2-18-31 0 0,-2-13 22 0 0,-3-8-40 0 0,-1-8 20 0 0,-2-11-26 0 0,-1-13 72 0 0,1-12-40 0 0,4-5 6 0 0,4 2-38 0 0,3 8 18 0 0,3 14-16 0 0,3 16 12 0 0,4 16 6 0 0,7 18-29 0 0,6 17-28 0 0,9 18 81 0 0,6 21-83 0 0,7 22 148 0 0,5 23-23 0 0,2 23 2 0 0,2 23-107 0 0,-2 21 152 0 0,0 18-153 0 0,-3 18 271 0 0,10 40-189 0 0,1 0-1 0 0,-2 0 1 0 0,-4-9 0 0 0,6 12-21 0 0,-1 0 1 0 0,1 0 0 0 0,0 0-1 0 0,-1 0 1 0 0,1 1-1 0 0,-1-1 1 0 0,0 1 0 0 0,-1-2-1 0 0,2 2-9 0 0,0 1 0 0 0,0-1-1 0 0,-1 1 1 0 0,1-1-1 0 0,0 1 1 0 0,0-1 0 0 0,0 1-1 0 0,0 0 1 0 0,0 0-1 0 0,0 0 1 0 0,0-1 0 0 0,-1 1-1 0 0,-1 0 1 0 0,2 1 8 0 0,-1-1 1 0 0,0 0-1 0 0,1 1 1 0 0,-1-1-1 0 0,0 1 0 0 0,1 0 1 0 0,-1-1-1 0 0,1 1 1 0 0,-3 2-1 0 0,-17 17 37 0 0,-2 12 87 0 0,-1 15-53 0 0,0 17-20 0 0,0 17 6 0 0,-1 21-33 0 0,0 22 36 0 0,2 23-77 0 0,1 18 41 0 0,5 16-15 0 0,3 14-34 0 0,6 9 75 0 0,4 7-88 0 0,6 7 55 0 0,7 5-54 0 0,8 5-42 0 0,8 10 86 0 0,11 9-58 0 0,9 7 66 0 0,7 3-46 0 0,7-4-13 0 0,3-9 13 0 0,1-10 22 0 0,-1-10-35 0 0,-3-14 40 0 0,-4-16-40 0 0,-6-19 21 0 0,-5-25 13 0 0,-6-25-108 0 0,-4-27 89 0 0,-3-25-87 0 0,-25-62 99 0 0,0 0 0 0 0,12 15 0 0 0,-16-22 0 0 0,1-1 0 0 0,-1 0 0 0 0,1-1 0 0 0,0 1 0 0 0,0 0-1 0 0,0-1 1 0 0,6 4 0 0 0,-7-5 0 0 0,-1 0-1 0 0,1-1 1 0 0,-1 1-1 0 0,1-1 1 0 0,-1 1-1 0 0,1-1 1 0 0,-1 0-1 0 0,1 1 1 0 0,0-1-1 0 0,-1 0 1 0 0,1 0-1 0 0,-1 0 1 0 0,1 0-1 0 0,-1-1 1 0 0,4 0-1 0 0,-3 1 2 0 0,1-1 0 0 0,-1 0 0 0 0,1 0 0 0 0,-1-1 0 0 0,0 1 0 0 0,0 0 0 0 0,0-1 0 0 0,0 0 0 0 0,0 1 0 0 0,3-4 0 0 0,-1-1-2 0 0,1 0-1 0 0,-1 0 1 0 0,0 0-1 0 0,4-11 1 0 0,-1-1-17 0 0,9-28 1 0 0,3-42 76 0 0,-5-23-74 0 0,-4-21 18 0 0,-5-17-80 0 0,-6-15 86 0 0,-6-14-66 0 0,-4-12 159 0 0,-5-14-73 0 0,-4-16-19 0 0,-4-20 1 0 0,-3-16 4 0 0,-3-10-12 0 0,-2-5 31 0 0,-3 7-9 0 0,-4 9-24 0 0,-4 10-1 0 0,-6 8-11 0 0,-7 5 1 0 0,-4 8 83 0 0,-4 9-33 0 0,-1 14 33 0 0,0 14-194 0 0,2 16 197 0 0,6 15-179 0 0,5 17 211 0 0,8 16-71 0 0,7 15-40 0 0,8 13 45 0 0,6 11 30 0 0,5 10-47 0 0,3 9 26 0 0,3 9-7 0 0,3 8 10 0 0,1 7-39 0 0,2 7 30 0 0,2 7-11 0 0,1 8 124 0 0,2 6-71 0 0,2 6-1 0 0,3 7 13 0 0,2 6-17 0 0,3 7 14 0 0,5 7 23 0 0,2 10-62 0 0,4 12 20 0 0,3 15-45 0 0,2 16-18 0 0,2 18 41 0 0,3 16-53 0 0,2 14 54 0 0,3 12-26 0 0,3 12-57 0 0,1 8 45 0 0,5 8-73 0 0,0 6 76 0 0,1 2-14 0 0,0 1 14 0 0,-2-5-30 0 0,-2-3 48 0 0,-4-7-53 0 0,-3-7 26 0 0,-6-7 10 0 0,-5-6-4 0 0,-5-7-62 0 0,-5-5 84 0 0,-3-7-85 0 0,-2-8 73 0 0,0-9 6 0 0,0-11-38 0 0,1-11-88 0 0,2-14 70 0 0,2-11-93 0 0,0-15 72 0 0,1-13-13 0 0,-14-23 53 0 0,1 0 0 0 0,0 0 0 0 0,-1 0 0 0 0,1 0 0 0 0,0 0 0 0 0,0-1 0 0 0,0 1 0 0 0,0 0 0 0 0,0-1 0 0 0,0 1 0 0 0,0 0 0 0 0,1 0 0 0 0,-1-1 0 0 0,-1 0 1 0 0,1 0 0 0 0,-1 0 0 0 0,1 0-1 0 0,-1 0 1 0 0,1 0 0 0 0,-1 0 0 0 0,1 0 0 0 0,-1 0-1 0 0,1-1 1 0 0,-1 1 0 0 0,1 0 0 0 0,-1 0-1 0 0,0 0 1 0 0,1 0 0 0 0,-1-1 0 0 0,1 1-1 0 0,-1 0 1 0 0,1 0 0 0 0,-1-1 0 0 0,0 1 0 0 0,1 0-1 0 0,0-1 1 0 0,0-2 0 0 0,1 1-1 0 0,-1 0 0 0 0,0 0 1 0 0,1 0-1 0 0,-1-1 0 0 0,1-3 1 0 0,7-31-191 0 0,-2-18 148 0 0,-2-18-17 0 0,-2-17 16 0 0,-1-19-17 0 0,-4-16 35 0 0,-2-14-20 0 0,-3-13 71 0 0,-2-9-38 0 0,-2-10-32 0 0,-2-12 20 0 0,-2-12 38 0 0,-1-11-13 0 0,-2-8 91 0 0,0-1-61 0 0,-2 3-53 0 0,0 6-2 0 0,-2 8 42 0 0,-2 10-45 0 0,-2 10 80 0 0,-2 11-13 0 0,0 8-21 0 0,1 10-66 0 0,2 8 130 0 0,2 8-146 0 0,3 10 158 0 0,3 12-38 0 0,1 14-23 0 0,4 16 20 0 0,1 15-26 0 0,2 15 35 0 0,2 15 64 0 0,0 14-27 0 0,1 12 32 0 0,6 10-123 0 0,0 0 1 0 0,0 0-1 0 0,0 0 1 0 0,-1 0-1 0 0,1 0 1 0 0,0 0-1 0 0,0 0 1 0 0,0 0-1 0 0,0 0 0 0 0,-1 0 1 0 0,1 0-1 0 0,0 0 1 0 0,0 0-1 0 0,0 0 1 0 0,0 0-1 0 0,0 0 1 0 0,-1 0-1 0 0,1 0 1 0 0,0 1-1 0 0,0-1 1 0 0,0 0-1 0 0,0 0 0 0 0,0 0 1 0 0,0 0-1 0 0,-1 0 1 0 0,1 0-1 0 0,0 0 1 0 0,0 1-1 0 0,0-1 1 0 0,0 0-1 0 0,0 0 1 0 0,0 0-1 0 0,0 0 1 0 0,0 0-1 0 0,0 1 0 0 0,0-1 1 0 0,0 0-1 0 0,0 0 1 0 0,0 0-1 0 0,0 0 1 0 0,0 1-1 0 0,-5 15 126 0 0,2 12-68 0 0,0 15 57 0 0,1 13-83 0 0,0 15-13 0 0,-1 15 39 0 0,1 16-73 0 0,-1 16 88 0 0,1 14-56 0 0,0 9 9 0 0,2 9 17 0 0,2 11-81 0 0,3 11 51 0 0,4 11-55 0 0,6 10 33 0 0,7 9-11 0 0,5 8 3 0 0,6 6-18 0 0,6 5 42 0 0,4 0-32 0 0,2-3 66 0 0,-1-4-18 0 0,-2-7-29 0 0,-4-4-8 0 0,-4-1-10 0 0,-6-1-9 0 0,-5-1 11 0 0,-6-7-42 0 0,-4-7 3 0 0,-5-12 63 0 0,-3-15-67 0 0,-2-19 88 0 0,-2-22 2 0 0,-1-22-54 0 0,-1-22 2 0 0,0-21-88 0 0,1-18-6 0 0,-1-14 33 0 0,-1-13-61 0 0,-1-13 56 0 0,-2-11-26 0 0,-4-16 44 0 0,-2-16 26 0 0,-5-19-24 0 0,-3-22 67 0 0,-3-22 0 0 0,-3-22 2 0 0,-2-21-34 0 0,0-18 57 0 0,0-13-56 0 0,2-9 82 0 0,1-5-32 0 0,3-2-17 0 0,4-2-30 0 0,4-6 34 0 0,4-8-32 0 0,5-9 57 0 0,6-7-8 0 0,4-2-23 0 0,7 1-56 0 0,4 6 79 0 0,3 9-102 0 0,2 12 106 0 0,0 16-5 0 0,-2 16-6 0 0,-2 15-3 0 0,-3 15 29 0 0,-3 14-37 0 0,-1 14 49 0 0,-3 15-14 0 0,-1 16 14 0 0,-1 17-11 0 0,-2 16 50 0 0,-2 17-43 0 0,-1 15 108 0 0,-2 17-39 0 0,1 15 6 0 0,-1 17-8 0 0,-1 20-27 0 0,-1 21 17 0 0,-1 22-54 0 0,-1 21 14 0 0,-1 22-24 0 0,-1 25-52 0 0,0 24 61 0 0,-1 24-78 0 0,1 23 98 0 0,2 17-76 0 0,3 13 5 0 0,4 10-2 0 0,6 5-20 0 0,4 2 32 0 0,2 1-19 0 0,1 4 16 0 0,0 4-5 0 0,1 13-91 0 0,0 9 101 0 0,-1 6-119 0 0,-1-1 129 0 0,-1-12-30 0 0,-1-17-36 0 0,-2-15-14 0 0,1-17 30 0 0,0-16-30 0 0,2-18 64 0 0,2-21-18 0 0,1-25-1 0 0,2-26-110 0 0,1-27 31 0 0,1-28-35 0 0,1-25 15 0 0,-19-59 84 0 0,2 1-1 0 0,-1-1 0 0 0,9 12 1 0 0,-11-17 22 0 0,0 0 0 0 0,1 0 0 0 0,-1-1 1 0 0,1 1-1 0 0,-1-1 0 0 0,1 1 0 0 0,-1-1 0 0 0,1 0 1 0 0,0 1-1 0 0,0-1 0 0 0,3 1 0 0 0,-4-1 3 0 0,0-1 0 0 0,0 1 0 0 0,0-1 0 0 0,0 0 0 0 0,0 0 0 0 0,0 0 0 0 0,0 0 0 0 0,0 0 0 0 0,0 0 0 0 0,0 0 0 0 0,0 0 0 0 0,0 0 0 0 0,0 0 0 0 0,0-1 0 0 0,0 1 0 0 0,0 0 0 0 0,0-1 0 0 0,0 1 0 0 0,1-1 0 0 0,1-1-4 0 0,-1 0-1 0 0,0 1 0 0 0,0-1 1 0 0,0 0-1 0 0,0 0 0 0 0,0-1 0 0 0,0 1 1 0 0,2-5-1 0 0,1-1-30 0 0,0-1 0 0 0,6-16 1 0 0,7-40 15 0 0,-2-22 10 0 0,-3-21 12 0 0,-2-23-90 0 0,-3-21 120 0 0,-2-19-114 0 0,-1-15 147 0 0,-3-12-15 0 0,0-7-39 0 0,-3-12-1 0 0,0-16 55 0 0,0-19-75 0 0,2-20 43 0 0,4-15-14 0 0,4-10-6 0 0,4-3-26 0 0,3 2 35 0 0,2 3-31 0 0,-2 7 57 0 0,-1 9-17 0 0,-4 13-21 0 0,-3 14-1 0 0,-2 16-2 0 0,-2 20 8 0 0,-2 21 17 0 0,-2 24 4 0 0,-2 22-27 0 0,-1 21 18 0 0,-1 18 69 0 0,-1 18-68 0 0,0 15 53 0 0,-1 14-34 0 0,1 12-18 0 0,0 13 24 0 0,0 11 27 0 0,0 10-26 0 0,1 12 86 0 0,1 10 3 0 0,0 10 3 0 0,0 14-99 0 0,0 17 114 0 0,1 19-141 0 0,0 24 106 0 0,1 26-34 0 0,1 30-18 0 0,3 33-66 0 0,2 35 26 0 0,4 34-32 0 0,4 26 53 0 0,7 18-6 0 0,3 11-15 0 0,3 7-31 0 0,4 8 36 0 0,2 9-50 0 0,1 9-14 0 0,2 2 41 0 0,-1-3-16 0 0,-2-10-50 0 0,-3-14 72 0 0,-4-19-70 0 0,-5-23 48 0 0,-2-30-23 0 0,-2-34-12 0 0,-1-37-71 0 0,1-38 28 0 0,0-37-42 0 0,-13-76 84 0 0,1-2 1 0 0,6 15-1 0 0,-9-27 34 0 0,-1 0-1 0 0,1 0 1 0 0,0 0 0 0 0,0 0-1 0 0,0 0 1 0 0,0-1 0 0 0,0 1-1 0 0,1 0 1 0 0,-1-1 0 0 0,1 1-1 0 0,-1-1 1 0 0,4 3 0 0 0,-5-3 5 0 0,1-1 0 0 0,-1 0 0 0 0,1 0 0 0 0,0 1 0 0 0,-1-1 0 0 0,1 0 0 0 0,0 0 0 0 0,-1 0 0 0 0,1 0 0 0 0,-1 0 0 0 0,1 0 0 0 0,0 0 0 0 0,-1 0 0 0 0,1 0 0 0 0,0 0 0 0 0,-1-1 0 0 0,1 1 0 0 0,-1 0 0 0 0,1 0 0 0 0,-1 0 0 0 0,1-1 0 0 0,0 1 0 0 0,-1 0 0 0 0,1-1 0 0 0,-1 1 0 0 0,1-1 0 0 0,-1 1 0 0 0,0 0 0 0 0,1-1 0 0 0,-1 1 0 0 0,1-2 0 0 0,2-2-14 0 0,0 0 1 0 0,0 0-1 0 0,-1 0 1 0 0,1-1 0 0 0,3-8-1 0 0,13-53-60 0 0,-1-31-25 0 0,-1-30 56 0 0,-1-29 2 0 0,-3-25 29 0 0,-4-23-42 0 0,-3-22 23 0 0,-4-24-7 0 0,-4-21 122 0 0,-2-18-62 0 0,-1-11 34 0 0,-1-7-62 0 0,0 0 17 0 0,-1 4-8 0 0,-2 6 37 0 0,-1 7-19 0 0,-1 8 7 0 0,-1 6-48 0 0,2 11 33 0 0,1 12-22 0 0,0 16 61 0 0,2 19-8 0 0,-2 21 15 0 0,-1 22-48 0 0,-2 20 24 0 0,-2 21-18 0 0,-1 18 40 0 0,0 18 26 0 0,-1 17-24 0 0,1 18 48 0 0,0 16 71 0 0,1 18-75 0 0,13 27-81 0 0,0 1-1 0 0,1 0 0 0 0,-1 0 1 0 0,0 0-1 0 0,0-1 1 0 0,0 1-1 0 0,0 0 1 0 0,0 0-1 0 0,0 1 0 0 0,-3-3 1 0 0,3 3-13 0 0,1 0 1 0 0,0 0-1 0 0,-1-1 0 0 0,1 1 0 0 0,-1 0 1 0 0,1 0-1 0 0,-1 0 0 0 0,1 0 1 0 0,-1 0-1 0 0,1 0 0 0 0,-1 0 1 0 0,1 0-1 0 0,-1 0 0 0 0,1 0 1 0 0,-1 0-1 0 0,1 1 0 0 0,-1-1 0 0 0,1 0 1 0 0,0 0-1 0 0,-1 0 0 0 0,1 0 1 0 0,-1 1-1 0 0,1-1 0 0 0,0 0 1 0 0,-1 1-1 0 0,-1 1 9 0 0,0-1 0 0 0,1 1 0 0 0,0 0 1 0 0,-1-1-1 0 0,1 1 0 0 0,0 0 0 0 0,-2 4 0 0 0,-8 29 75 0 0,0 19 51 0 0,2 19-76 0 0,2 23-14 0 0,1 20 2 0 0,3 21-42 0 0,3 22-18 0 0,3 21 50 0 0,5 19-64 0 0,4 15 38 0 0,6 11-21 0 0,5 8 5 0 0,6 8-19 0 0,5 6 23 0 0,4 5-36 0 0,3 4-7 0 0,1 4 38 0 0,2 3-23 0 0,1 4-38 0 0,1-1 67 0 0,1-5-78 0 0,-1-11 80 0 0,-2-19-24 0 0,-3-20-20 0 0,-3-21-48 0 0,-5-22 106 0 0,-3-20-101 0 0,-4-20 107 0 0,-4-21-21 0 0,-2-21-11 0 0,-2-19-162 0 0,-1-19 93 0 0,-2-17-94 0 0,-14-29 168 0 0,0 0-1 0 0,1-1 1 0 0,-1 1 0 0 0,0-1-1 0 0,1 1 1 0 0,-1-1-1 0 0,1 1 1 0 0,2 1 0 0 0,-3-3-4 0 0,-1 1 0 0 0,1-1 0 0 0,-1 0 0 0 0,1 1 0 0 0,0-1 0 0 0,-1 0 0 0 0,1 0 0 0 0,0 0 0 0 0,-1 0 0 0 0,1 0 1 0 0,-1 0-1 0 0,1 0 0 0 0,0 0 0 0 0,-1 0 0 0 0,1 0 0 0 0,0 0 0 0 0,-1 0 0 0 0,1 0 0 0 0,-1 0 0 0 0,1-1 0 0 0,0 1 1 0 0,1-1-3 0 0,-1 0 1 0 0,0 0 0 0 0,1 0 0 0 0,-1 0-1 0 0,0 0 1 0 0,0 0 0 0 0,0 0 0 0 0,0 0-1 0 0,0-1 1 0 0,1-1 0 0 0,10-28-80 0 0,-1-16 65 0 0,-3-17-58 0 0,-2-19 112 0 0,-2-19-33 0 0,-2-18-14 0 0,-2-22-48 0 0,-1-23 96 0 0,-2-26-88 0 0,0-28 103 0 0,2-24-30 0 0,4-21-26 0 0,5-17-8 0 0,6-9-19 0 0,4-6 21 0 0,3-3 39 0 0,-1 3-39 0 0,-1 5 43 0 0,-2 6-96 0 0,-4 13 94 0 0,-3 15-69 0 0,-6 19 123 0 0,-4 25-44 0 0,-4 23-39 0 0,-4 26 6 0 0,-1 25 60 0 0,-2 23-77 0 0,0 24 92 0 0,0 21-37 0 0,1 21-16 0 0,0 18 63 0 0,9 30-84 0 0,0 1 0 0 0,1-1 0 0 0,-1 1 0 0 0,0-1 0 0 0,0 1 0 0 0,0 0 0 0 0,0-1 0 0 0,-2-1 0 0 0,3 2-5 0 0,-1 1 0 0 0,1 0 1 0 0,0 0-1 0 0,0 0 0 0 0,-1 0 0 0 0,1-1 0 0 0,0 1 0 0 0,0 0 0 0 0,-1 0 0 0 0,1 0 0 0 0,0 0 0 0 0,-1 0 0 0 0,1 0 0 0 0,0 0 1 0 0,-1 0-1 0 0,1 0 0 0 0,0 0 0 0 0,-1 0 0 0 0,1 0 0 0 0,0 0 0 0 0,-1 0 0 0 0,1 0 0 0 0,0 0 0 0 0,0 0 0 0 0,-1 0 0 0 0,1 0 1 0 0,0 1-1 0 0,-1-1 0 0 0,1 0 0 0 0,0 0 0 0 0,-1 1 0 0 0,0 0 13 0 0,0 0-1 0 0,-1 1 1 0 0,1-1-1 0 0,0 1 1 0 0,0-1-1 0 0,0 1 1 0 0,0 0-1 0 0,0 1 1 0 0,-12 28 95 0 0,-1 19 2 0 0,-3 21-65 0 0,-2 27 27 0 0,-3 27-22 0 0,-3 31 14 0 0,-1 29-33 0 0,-1 28-36 0 0,2 25 8 0 0,4 21-6 0 0,5 19 0 0 0,4 12 0 0 0,3 11-9 0 0,3 12-7 0 0,2 19-8 0 0,4 19-17 0 0,3 17 22 0 0,4 12 11 0 0,4 7-21 0 0,3 3-2 0 0,4 3-9 0 0,4-1-27 0 0,4-14 35 0 0,3-22-12 0 0,0-36 23 0 0,-2-38 4 0 0,-3-39-38 0 0,-3-37 78 0 0,-2-33-81 0 0,-1-30-11 0 0,-2-30 12 0 0,-1-28-55 0 0,-1-27-70 0 0,-12-50 160 0 0,0-2 0 0 0,1 1-1 0 0,3 7 1 0 0,-5-13 13 0 0,-1-1 0 0 0,0 1 0 0 0,1 0 0 0 0,-1-1 0 0 0,0 1 0 0 0,1 0 0 0 0,-1-1 0 0 0,1 1 0 0 0,-1-1 0 0 0,1 1 0 0 0,-1-1 0 0 0,1 1 0 0 0,-1-1 0 0 0,1 1 0 0 0,0-1 0 0 0,-1 0 0 0 0,1 1 0 0 0,0-1 0 0 0,-1 0 0 0 0,1 1 0 0 0,1-1 1 0 0,-1 0 2 0 0,-1 0 1 0 0,1-1-1 0 0,0 1 1 0 0,0 0 0 0 0,-1-1-1 0 0,1 1 1 0 0,-1 0-1 0 0,1-1 1 0 0,0 1 0 0 0,-1-1-1 0 0,1 1 1 0 0,-1-1-1 0 0,1 1 1 0 0,-1-1 0 0 0,1 0-1 0 0,-1 1 1 0 0,0-1-1 0 0,1 0 1 0 0,-1 1 0 0 0,0-1-1 0 0,1-1 1 0 0,2-4-19 0 0,-1-1 0 0 0,0 0 0 0 0,1-8 0 0 0,5-44-107 0 0,-4-25 34 0 0,-4-26 93 0 0,-4-23-102 0 0,-4-22 121 0 0,-5-21-26 0 0,-4-22 10 0 0,-5-25-36 0 0,-5-25 19 0 0,-1-25-16 0 0,-3-19 50 0 0,0-8 4 0 0,-1-3-8 0 0,-1 0-60 0 0,-2 3 120 0 0,-1 1-132 0 0,-2 5 125 0 0,0 9-46 0 0,0 16-23 0 0,1 20 9 0 0,3 23 14 0 0,2 27-15 0 0,2 29 52 0 0,3 28-34 0 0,3 29-6 0 0,4 25-16 0 0,2 23 87 0 0,2 18-74 0 0,2 19 175 0 0,13 26-172 0 0,0 0-1 0 0,-1 1 1 0 0,1-1-1 0 0,0 1 1 0 0,0 0-1 0 0,0-1 0 0 0,-1 1 1 0 0,-2-2-1 0 0,3 3-9 0 0,1-1 1 0 0,-1 1-1 0 0,1 0 0 0 0,-1 0 1 0 0,1-1-1 0 0,-1 1 0 0 0,1 0 0 0 0,-1 0 1 0 0,0 0-1 0 0,1 0 0 0 0,-1 0 1 0 0,1 0-1 0 0,-1 0 0 0 0,0 0 0 0 0,1 0 1 0 0,-1 0-1 0 0,1 0 0 0 0,-1 0 1 0 0,0 0-1 0 0,0 1 0 0 0,-1 0 1 0 0,1 0-1 0 0,0 0 1 0 0,0 0-1 0 0,-1 0 1 0 0,1 0-1 0 0,0 0 1 0 0,0 0-1 0 0,0 0 1 0 0,-2 3 0 0 0,-11 24 122 0 0,0 16-80 0 0,-1 18 117 0 0,2 20-73 0 0,1 22 34 0 0,1 26-130 0 0,2 27 55 0 0,3 26-60 0 0,1 28 4 0 0,5 23 25 0 0,5 20 19 0 0,5 17-50 0 0,3 15 44 0 0,2 17-70 0 0,4 17 48 0 0,2 16-25 0 0,4 15-12 0 0,2 9-15 0 0,4 3 2 0 0,0-4 17 0 0,1-6 32 0 0,0-11 1 0 0,0-13-16 0 0,-1-13-40 0 0,-2-21 48 0 0,-3-27-55 0 0,-2-30 63 0 0,-4-36-19 0 0,-3-34-30 0 0,-4-31-18 0 0,-1-28 31 0 0,-3-26-49 0 0,-1-23-60 0 0,-2-22 34 0 0,0-18-81 0 0,-6-20 177 0 0,0 0 1 0 0,0-1-1 0 0,0 1 0 0 0,0 0 1 0 0,0 0-1 0 0,0 0 0 0 0,0 0 1 0 0,0 0-1 0 0,0 0 0 0 0,0 0 1 0 0,0 0-1 0 0,0 0 0 0 0,0 0 1 0 0,0 0-1 0 0,0 0 1 0 0,1-1-1 0 0,-1 1 0 0 0,0 0 1 0 0,0 0-1 0 0,0 0 0 0 0,0 0 1 0 0,0 0-1 0 0,0 0 0 0 0,0 0 1 0 0,0 0-1 0 0,0 0 0 0 0,0 0 1 0 0,1 0-1 0 0,-1 0 1 0 0,0 0-1 0 0,0 0 0 0 0,0 0 1 0 0,0 0-1 0 0,0 0 0 0 0,0 0 1 0 0,0 0-1 0 0,0 0 0 0 0,0 0 1 0 0,0 0-1 0 0,1 0 0 0 0,-1 0 1 0 0,0 0-1 0 0,0 0 0 0 0,0 0 1 0 0,0 1-1 0 0,0-1 1 0 0,0 0-1 0 0,0 0 0 0 0,0 0 1 0 0,0 0-1 0 0,0 0 0 0 0,0 0 1 0 0,0 0-1 0 0,0 0 0 0 0,0 0 1 0 0,1 0-1 0 0,-1 0 0 0 0,0 0 1 0 0,0 1-1 0 0,1-21-90 0 0,-1-19-87 0 0,-4-23 150 0 0,-3-22-62 0 0,-4-25 23 0 0,-5-29-31 0 0,-5-32 64 0 0,-5-36-39 0 0,-4-33 117 0 0,-1-28-24 0 0,-1-21 4 0 0,2-12-62 0 0,-1-9 36 0 0,2-5-43 0 0,0-6 114 0 0,2-1-34 0 0,2 1 6 0 0,3 8-54 0 0,2 13 24 0 0,3 19-38 0 0,1 27 46 0 0,2 28 14 0 0,1 34-3 0 0,0 33 23 0 0,0 30 22 0 0,1 32-33 0 0,-2 30 96 0 0,13 59-100 0 0,-1 0 1 0 0,-1 0-1 0 0,-4-11 0 0 0,6 17-29 0 0,1 0 0 0 0,0 1 0 0 0,-1-1 0 0 0,1 0-1 0 0,-1 1 1 0 0,1-1 0 0 0,-1 0 0 0 0,1 1 0 0 0,-1-1-1 0 0,1 0 1 0 0,-1 1 0 0 0,0-1 0 0 0,1 1-1 0 0,-1-1 1 0 0,0 1 0 0 0,1-1 0 0 0,-1 1 0 0 0,0 0-1 0 0,0-1 1 0 0,1 1 0 0 0,-1 0 0 0 0,-1-1 0 0 0,1 2 1 0 0,0-1 0 0 0,0 0 1 0 0,0 1-1 0 0,0-1 1 0 0,0 1-1 0 0,0-1 0 0 0,0 1 1 0 0,1-1-1 0 0,-1 1 1 0 0,0 0-1 0 0,0-1 0 0 0,1 1 1 0 0,-1 0-1 0 0,0-1 1 0 0,1 1-1 0 0,-1 0 0 0 0,0 0 1 0 0,1 0-1 0 0,-1 1 1 0 0,-3 5 49 0 0,0 1 1 0 0,-6 16 0 0 0,-11 40 97 0 0,-3 27-59 0 0,-3 27 26 0 0,-4 30-41 0 0,-1 34-55 0 0,-1 39 61 0 0,1 38-97 0 0,3 39 27 0 0,6 26 9 0 0,6 19-24 0 0,7 12-2 0 0,6 9 0 0 0,6 8-1 0 0,6 10 10 0 0,4-2 6 0 0,4-6-30 0 0,4-11-27 0 0,0-12 53 0 0,2-9-56 0 0,1-6 45 0 0,0-9-3 0 0,3-13 0 0 0,1-19-44 0 0,1-25 40 0 0,-1-31-51 0 0,-2-33 24 0 0,-1-35 10 0 0,-3-32-13 0 0,-3-33-79 0 0,-2-30 33 0 0,0-28-44 0 0,-16-45 117 0 0,1-1-1 0 0,0 0 0 0 0,0 0 0 0 0,0 0 1 0 0,0 0-1 0 0,1-1 0 0 0,-1 1 1 0 0,0 0-1 0 0,1 0 0 0 0,1 1 1 0 0,-3-3 7 0 0,0 0 0 0 0,1 0 0 0 0,-1 1 0 0 0,0-1 0 0 0,1 0 0 0 0,-1 0 0 0 0,0 0 0 0 0,1 0 0 0 0,-1 0 0 0 0,0 0 0 0 0,1 1 0 0 0,-1-1 0 0 0,1 0 0 0 0,-1 0 0 0 0,0 0 0 0 0,1 0 0 0 0,-1 0 0 0 0,0 0 1 0 0,1-1-1 0 0,-1 1 0 0 0,0 0 0 0 0,1 0 0 0 0,-1 0 0 0 0,1 0 0 0 0,-1 0 0 0 0,0 0 0 0 0,0-1 0 0 0,1 1 0 0 0,-1 0 0 0 0,0 0 0 0 0,1-1 0 0 0,-1 1 0 0 0,0 0 0 0 0,0 0 0 0 0,1-1 0 0 0,-1 1 0 0 0,0 0 0 0 0,1-1 1 0 0,1-2-10 0 0,-1 0 0 0 0,1 0 0 0 0,0-1 0 0 0,-1 1 0 0 0,0 0 0 0 0,2-5 1 0 0,7-44-92 0 0,-2-26 19 0 0,-4-24-34 0 0,-5-27-28 0 0,-4-29 90 0 0,-6-32-10 0 0,-5-33-41 0 0,-4-34 157 0 0,-4-25-168 0 0,-3-18 231 0 0,0-6-95 0 0,-2-1 5 0 0,-2-2-43 0 0,-2-5 29 0 0,0-5-22 0 0,-3-5 33 0 0,1 6-28 0 0,-2 11-37 0 0,-2 11 58 0 0,-3 14-40 0 0,-3 11 50 0 0,-1 10 43 0 0,0 12-39 0 0,2 15 16 0 0,4 17-88 0 0,4 22 108 0 0,6 22-101 0 0,5 26 133 0 0,3 27-39 0 0,5 27-13 0 0,2 24 55 0 0,2 21-8 0 0,4 20 22 0 0,8 26-94 0 0,1 2 0 0 0,-1-1 0 0 0,1 0 1 0 0,-1 0-1 0 0,1 0 0 0 0,-1 0 0 0 0,1 0 0 0 0,-1 1 1 0 0,0-1-1 0 0,1 0 0 0 0,-1 0 0 0 0,-1 0 0 0 0,2 0-15 0 0,0 1 0 0 0,-1 0 0 0 0,1 0 0 0 0,0 0-1 0 0,0 0 1 0 0,-1 0 0 0 0,1 0 0 0 0,0 0 0 0 0,0 0-1 0 0,-1 0 1 0 0,1 0 0 0 0,0 0 0 0 0,0 0 0 0 0,0 0-1 0 0,-1 0 1 0 0,1 0 0 0 0,0 0 0 0 0,0 1 0 0 0,-1-1 0 0 0,1 0-1 0 0,0 0 1 0 0,0 0 0 0 0,-1 0 0 0 0,1 0 0 0 0,0 0-1 0 0,0 1 1 0 0,0-1 0 0 0,0 0 0 0 0,-1 0 0 0 0,1 0 0 0 0,0 1-1 0 0,0-1 1 0 0,0 0 0 0 0,0 0 0 0 0,0 1 0 0 0,-7 16 156 0 0,0 17-34 0 0,1 20-59 0 0,0 23 80 0 0,2 25-94 0 0,1 28 19 0 0,2 31-16 0 0,4 31-36 0 0,4 31 37 0 0,6 27-50 0 0,5 22 14 0 0,4 18 5 0 0,4 17-13 0 0,5 24-14 0 0,4 19-6 0 0,4 14 0 0 0,2 8 18 0 0,1-1-15 0 0,-1-1 5 0 0,0 4-19 0 0,0 3-14 0 0,0-3 2 0 0,-1-11 8 0 0,-2-21-22 0 0,-3-23-3 0 0,-3-22 38 0 0,-4-19-41 0 0,-5-18 52 0 0,-2-19-44 0 0,-5-23 5 0 0,-2-28 17 0 0,-4-29-44 0 0,-3-32 4 0 0,-2-31 7 0 0,-3-30-98 0 0,-2-25 28 0 0,-2-25-50 0 0,-1-18 90 0 0,0-6-6 0 0,-6-22-48 0 0,-6-26-22 0 0,-5-29 120 0 0,-6-30-33 0 0,-6-32-12 0 0,-6-33 55 0 0,-3-33 19 0 0,-2-26-12 0 0,-2-24 16 0 0,1-21 16 0 0,2-23-14 0 0,5-28-60 0 0,6-27 129 0 0,8-20-134 0 0,8-12 107 0 0,9-5-22 0 0,9-3-49 0 0,8-3 8 0 0,8-2 69 0 0,6 7-79 0 0,5 15 83 0 0,0 22-15 0 0,-1 25-41 0 0,-3 25-4 0 0,-6 24 55 0 0,-5 26-66 0 0,-6 27 97 0 0,-5 31-38 0 0,-6 31-6 0 0,-6 30 52 0 0,-6 27-36 0 0,-6 27 51 0 0,15 72-76 0 0,0 1 0 0 0,-10-19 1 0 0,12 26-6 0 0,-1 1 1 0 0,-1 0 0 0 0,1 0 0 0 0,-8-8 0 0 0,9 11-9 0 0,-1 0 1 0 0,1 1-1 0 0,-1 0 1 0 0,1 0-1 0 0,-1 0 1 0 0,-7-4 0 0 0,8 5-7 0 0,0 1 1 0 0,0-1-1 0 0,-1 1 1 0 0,1 0-1 0 0,-1 0 1 0 0,1 0-1 0 0,-8-1 1 0 0,7 2 10 0 0,0 0 1 0 0,-1 0 0 0 0,1 0-1 0 0,0 0 1 0 0,0 1 0 0 0,-7 1 0 0 0,4 1-15 0 0,1-1 0 0 0,0 1 0 0 0,0 0 0 0 0,-9 5 1 0 0,5 0 55 0 0,0-1 1 0 0,-12 13-1 0 0,6-3-11 0 0,-14 20 0 0 0,-17 37 82 0 0,-3 25-110 0 0,1 29 68 0 0,0 30-72 0 0,3 32 37 0 0,4 28-40 0 0,4 25-7 0 0,5 26-9 0 0,6 28 10 0 0,6 29-5 0 0,7 31 40 0 0,8 25-49 0 0,7 18-2 0 0,8 15 18 0 0,6 16-8 0 0,7 17 22 0 0,6 13-34 0 0,7 0 21 0 0,5-8-45 0 0,7-13-16 0 0,4-15 69 0 0,3-14-89 0 0,3-24 112 0 0,0-32-51 0 0,-2-40 16 0 0,-4-43-58 0 0,-4-41 16 0 0,-4-36-8 0 0,-4-32 56 0 0,-4-28-72 0 0,-3-27 15 0 0,-5-22-108 0 0,-4-23 83 0 0,-3-22-67 0 0,-6-18 56 0 0,-13-22 84 0 0,-1-1 0 0 0,0 0 0 0 0,0 1 0 0 0,1-1 0 0 0,-1 0 0 0 0,0 0 0 0 0,0 1 0 0 0,1-1 1 0 0,-1 0-1 0 0,0 0 0 0 0,1 1 0 0 0,-1-1 0 0 0,0 0 0 0 0,1 0 0 0 0,-1 0 0 0 0,1 0 0 0 0,-1 0 1 0 0,0 1-1 0 0,1-1 0 0 0,-1 0 0 0 0,0 0 0 0 0,1 0 0 0 0,-1 0 0 0 0,1 0 0 0 0,-1 0 0 0 0,0 0 1 0 0,1 0-1 0 0,-1 0 0 0 0,1-1 0 0 0,0 0-5 0 0,0 0 0 0 0,-1 1 0 0 0,1-1 0 0 0,0 0 0 0 0,-1 0 0 0 0,1 0 0 0 0,-1 0 0 0 0,1 0 0 0 0,-1 0 0 0 0,0 0 0 0 0,1 0 0 0 0,-1 0 0 0 0,0 0 0 0 0,0-2 0 0 0,2-33-78 0 0,-4-22 64 0 0,-6-24-86 0 0,-7-23 139 0 0,-5-22-69 0 0,-7-24 24 0 0,-6-30-23 0 0,-5-36 6 0 0,-4-38 25 0 0,-2-37 1 0 0,1-27 21 0 0,0-16-24 0 0,2-14 9 0 0,2-13-3 0 0,3-12 0 0 0,3-13-28 0 0,5-1 36 0 0,3 8-3 0 0,4 12-17 0 0,4 14 26 0 0,3 15-37 0 0,4 14 58 0 0,5 21-27 0 0,3 23-10 0 0,3 28 5 0 0,4 32 16 0 0,1 33 22 0 0,1 33 79 0 0,0 35-67 0 0,0 31 7 0 0,-1 29 74 0 0,-3 24 41 0 0,0 21-27 0 0,-3 18 52 0 0,-1 18-14 0 0,-2 20-40 0 0,-3 25-118 0 0,-2 32 124 0 0,-1 35-148 0 0,-1 42 98 0 0,2 40-58 0 0,1 39-49 0 0,3 38-23 0 0,3 34 29 0 0,3 31-50 0 0,6 32 108 0 0,6 25-79 0 0,4 20 26 0 0,5 15-34 0 0,4 11-29 0 0,1 12 62 0 0,2 10 26 0 0,2-1-62 0 0,2-4 5 0 0,1-8 6 0 0,1-6-15 0 0,2-10 42 0 0,1-13 15 0 0,0-24-30 0 0,-1-27-34 0 0,-1-22 55 0 0,-1-22-85 0 0,0-20 91 0 0,-1-25-10 0 0,0-30-24 0 0,-2-35 11 0 0,-3-36-69 0 0,-3-37 28 0 0,-4-35-22 0 0,-4-32 42 0 0,-4-29-78 0 0,-4-25-4 0 0,-5-22-38 0 0,-6-19 143 0 0,0 0-1 0 0,0 0 1 0 0,0 0 0 0 0,0 0-1 0 0,0 0 1 0 0,0 0-1 0 0,0 0 1 0 0,0 0 0 0 0,0-1-1 0 0,0 1 1 0 0,0 0 0 0 0,1 0-1 0 0,-1 0 1 0 0,0 0 0 0 0,0 0-1 0 0,0 0 1 0 0,0 0 0 0 0,0 0-1 0 0,0 0 1 0 0,0 0 0 0 0,0 0-1 0 0,0 0 1 0 0,0-1 0 0 0,0 1-1 0 0,0 0 1 0 0,0 0-1 0 0,0 0 1 0 0,0 0 0 0 0,1 0-1 0 0,-1 0 1 0 0,0 0 0 0 0,0 0-1 0 0,0 0 1 0 0,0 0 0 0 0,0 0-1 0 0,0 0 1 0 0,0 0 0 0 0,0 0-1 0 0,0 0 1 0 0,0 0 0 0 0,1 0-1 0 0,-1 0 1 0 0,0 0-1 0 0,0 0 1 0 0,0 0 0 0 0,0 0-1 0 0,0 0 1 0 0,0 0 0 0 0,0 0-1 0 0,0 0 1 0 0,0 0 0 0 0,0 0-1 0 0,1 0 1 0 0,-1 1 0 0 0,0-22-126 0 0,-3-19 92 0 0,-4-22 2 0 0,-3-21 16 0 0,-4-29-37 0 0,-4-33 68 0 0,-4-35-77 0 0,-1-36 99 0 0,-1-30-11 0 0,1-22-13 0 0,1-22-67 0 0,1-22 74 0 0,1-26-82 0 0,4-26 118 0 0,5-18-17 0 0,5-10-1 0 0,5-4-88 0 0,4-4 81 0 0,5-3-85 0 0,4-3 99 0 0,3 8-20 0 0,4 18-49 0 0,2 22 9 0 0,0 26 60 0 0,-2 25-67 0 0,-1 25 60 0 0,-4 28 10 0 0,-2 27-39 0 0,-3 28 14 0 0,-2 29 42 0 0,-3 29-60 0 0,-1 26 19 0 0,-2 27 32 0 0,-1 25-40 0 0,-2 21 14 0 0,0 21 99 0 0,2 21-127 0 0,0 0 0 0 0,0 0 1 0 0,-1 0-1 0 0,1 0 0 0 0,0 0 0 0 0,0 0 0 0 0,0 0 0 0 0,0 0 1 0 0,0 0-1 0 0,0 0 0 0 0,0 0 0 0 0,0 0 0 0 0,0 0 1 0 0,0 0-1 0 0,-1 0 0 0 0,1 0 0 0 0,0 0 0 0 0,0 0 1 0 0,0 1-1 0 0,0-1 0 0 0,0-1 0 0 0,0 1 0 0 0,0 0 1 0 0,0 0-1 0 0,0 0 0 0 0,-1 0 0 0 0,1 0 0 0 0,0 0 1 0 0,0 0-1 0 0,0 0 0 0 0,0 0 0 0 0,0 0 0 0 0,0 0 1 0 0,0 0-1 0 0,0 0 0 0 0,0 0 0 0 0,0 0 0 0 0,-1 0 0 0 0,1 0 1 0 0,0 0-1 0 0,0 0 0 0 0,0 0 0 0 0,0-1 0 0 0,0 1 1 0 0,0 0-1 0 0,0 0 0 0 0,0 0 0 0 0,0 0 0 0 0,0 0 1 0 0,0 0-1 0 0,0 0 0 0 0,0 0 0 0 0,0 0 0 0 0,0-1 1 0 0,0 1-1 0 0,0 0 0 0 0,0 0 0 0 0,0 0 0 0 0,0 0 1 0 0,0 0-1 0 0,0 0 0 0 0,0 0 0 0 0,0 0 0 0 0,0-1 1 0 0,0 1-1 0 0,0 0 0 0 0,0 0 0 0 0,0 0 0 0 0,-4 17 202 0 0,-2 18-121 0 0,-1 22 12 0 0,-2 26-29 0 0,-1 28-42 0 0,-2 34 55 0 0,0 35-38 0 0,-2 30 2 0 0,-1 26 10 0 0,-1 29-98 0 0,-1 30 75 0 0,1 34-73 0 0,1 34 66 0 0,4 26 18 0 0,4 19-23 0 0,5 16-46 0 0,6 14 61 0 0,7 15-78 0 0,6 9 61 0 0,5-1-1 0 0,5-5-18 0 0,3-5 7 0 0,4-7 8 0 0,3-9-13 0 0,0-18-24 0 0,-1-25 17 0 0,-1-27-17 0 0,-1-23 32 0 0,-2-25 10 0 0,1-25-2 0 0,-2-30-62 0 0,0-34 37 0 0,-1-37-33 0 0,-2-38-2 0 0,-2-35 47 0 0,-3-33-71 0 0,-4-30-70 0 0,-5-25 46 0 0,-14-29 91 0 0,0-1-1 0 0,0 0 1 0 0,0 1-1 0 0,0-1 1 0 0,0 0-1 0 0,1 1 1 0 0,-1-1-1 0 0,0 0 1 0 0,0 0-1 0 0,0 1 1 0 0,1-1-1 0 0,-1 0 1 0 0,0 0-1 0 0,0 1 1 0 0,1-1-1 0 0,-1 0 0 0 0,0 0 1 0 0,0 0-1 0 0,1 1 1 0 0,-1-1-1 0 0,0 0 1 0 0,1 0-1 0 0,-1 0 1 0 0,0 0-1 0 0,1 0 1 0 0,-1 0-1 0 0,0 0 1 0 0,1 0-1 0 0,-1 1 1 0 0,0-1-1 0 0,1 0 1 0 0,-1 0-1 0 0,0-1 1 0 0,1 1-1 0 0,-1 0 1 0 0,1-1-5 0 0,0 0 1 0 0,-1 0-1 0 0,1 0 1 0 0,-1 0 0 0 0,1 0-1 0 0,-1 0 1 0 0,0 0 0 0 0,1 0-1 0 0,-1 0 1 0 0,0-1-1 0 0,0 1 1 0 0,0 0 0 0 0,0-2-1 0 0,0-37-57 0 0,-8-28-53 0 0,-7-31 132 0 0,-8-34-74 0 0,-7-38 36 0 0,-7-41-37 0 0,-6-37 38 0 0,-3-33-21 0 0,-3-30 62 0 0,-1-29-26 0 0,0-25 10 0 0,4-24-10 0 0,4-15 12 0 0,5-9-14 0 0,5-9 14 0 0,6-4 14 0 0,5 0-4 0 0,6 4-25 0 0,5 13 8 0 0,4 18-22 0 0,2 20 32 0 0,2 19 18 0 0,1 20-13 0 0,0 20-22 0 0,2 25 35 0 0,1 29-49 0 0,1 31 70 0 0,0 34 26 0 0,-1 34-24 0 0,0 32-35 0 0,-2 27 57 0 0,-1 25-76 0 0,-1 21 79 0 0,-3 19-5 0 0,0 16 2 0 0,5 19-65 0 0,0 1-1 0 0,-1-1 1 0 0,1 1-1 0 0,0 0 0 0 0,0-1 1 0 0,0 1-1 0 0,-1-1 1 0 0,1 1-1 0 0,0 0 1 0 0,0-1-1 0 0,-1 1 0 0 0,1 0 1 0 0,0-1-1 0 0,-1 1 1 0 0,1 0-1 0 0,0 0 1 0 0,-1-1-1 0 0,1 1 0 0 0,0 0 1 0 0,-1 0-1 0 0,0-1 3 0 0,1 1-1 0 0,0 0 1 0 0,-1 0-1 0 0,1 1 1 0 0,0-1-1 0 0,-1 0 1 0 0,1 0-1 0 0,0 0 1 0 0,-1 0-1 0 0,1 0 1 0 0,0 0-1 0 0,-1 0 1 0 0,1 1-1 0 0,0-1 1 0 0,0 0-1 0 0,-1 0 1 0 0,1 0-1 0 0,0 1 1 0 0,0-1-1 0 0,-1 0 1 0 0,1 0-1 0 0,0 1 1 0 0,0-1-1 0 0,0 1 1 0 0,-8 13 38 0 0,1 12 40 0 0,-1 12-14 0 0,0 13 2 0 0,1 17-46 0 0,1 21 31 0 0,0 27-40 0 0,1 32 11 0 0,2 36-4 0 0,3 41-18 0 0,4 41-14 0 0,6 38 21 0 0,3 28-17 0 0,3 24 5 0 0,3 22 18 0 0,1 19-24 0 0,2 17-2 0 0,2 10-18 0 0,2 2 22 0 0,0 0 20 0 0,1-7-51 0 0,2-10 35 0 0,1-15-40 0 0,1-21 11 0 0,1-26 34 0 0,1-27 63 0 0,0-28-53 0 0,-1-28-16 0 0,1-28-60 0 0,1-28 41 0 0,2-31-45 0 0,-1-31 68 0 0,0-31-85 0 0,-1-32-11 0 0,-28-69 68 0 0,1-2 0 0 0,12 18 0 0 0,-17-26 10 0 0,1 0-1 0 0,0 0 1 0 0,0-1-1 0 0,0 1 1 0 0,1-1-1 0 0,7 5 1 0 0,-10-6 10 0 0,0-1 1 0 0,1-1 0 0 0,-1 1-1 0 0,1 0 1 0 0,-1-1 0 0 0,0 1 0 0 0,1-1-1 0 0,-1 1 1 0 0,1-1 0 0 0,0 0-1 0 0,-1 1 1 0 0,1-1 0 0 0,-1 0 0 0 0,1 0-1 0 0,-1 0 1 0 0,2-1 0 0 0,-1 1-6 0 0,0 0 1 0 0,0-1 0 0 0,0 0-1 0 0,-1 1 1 0 0,1-1 0 0 0,0 0 0 0 0,-1 0-1 0 0,1 0 1 0 0,-1 0 0 0 0,1 0-1 0 0,-1 0 1 0 0,1-1 0 0 0,1-1 0 0 0,0-1 1 0 0,1-1 0 0 0,-1 1 0 0 0,0-1 0 0 0,0 0 0 0 0,2-7 0 0 0,1-2-20 0 0,6-27 0 0 0,1-37-13 0 0,-3-24 26 0 0,-6-26-43 0 0,-3-27 42 0 0,-6-24 6 0 0,-3-21-20 0 0,-4-20-2 0 0,-5-19 47 0 0,-4-23-43 0 0,-4-25 34 0 0,-1-26 18 0 0,-1-20-33 0 0,1-16-6 0 0,3-13 47 0 0,2-15-53 0 0,2-15 17 0 0,3-10 23 0 0,4-2-26 0 0,3 4 18 0 0,4 8 4 0 0,2 6-20 0 0,0 8 16 0 0,1 10-43 0 0,1 18-6 0 0,0 24 93 0 0,1 29-86 0 0,0 31 105 0 0,0 30-76 0 0,0 31 5 0 0,-1 28 8 0 0,-2 27 13 0 0,0 24 43 0 0,-1 25-20 0 0,0 24 75 0 0,0 23-39 0 0,0 22-32 0 0,1 21 104 0 0,1 19-15 0 0,1 22 8 0 0,1 22-43 0 0,1 24-6 0 0,3 27-30 0 0,0 28-59 0 0,3 33 24 0 0,2 36-41 0 0,1 40 38 0 0,2 44-30 0 0,4 40 27 0 0,3 34 2 0 0,4 23-38 0 0,3 13 41 0 0,2 10-61 0 0,3 5 17 0 0,1 1 4 0 0,2-3-32 0 0,2-13 48 0 0,-1-16-53 0 0,1-18 26 0 0,-1-19 19 0 0,0-21 4 0 0,0-25-84 0 0,-1-29 110 0 0,0-34-138 0 0,-1-36 106 0 0,-4-38-6 0 0,-1-37-35 0 0,-3-32-79 0 0,-3-28 96 0 0,-19-53-16 0 0,1-1-1 0 0,-1 0 1 0 0,7 7 0 0 0,-9-11 35 0 0,0-2 0 0 0,0 0 1 0 0,0 1-1 0 0,0-1 0 0 0,0 0 1 0 0,1 0-1 0 0,-1 0 0 0 0,0 0 1 0 0,1 0-1 0 0,-1 0 0 0 0,3 1 1 0 0,-3-1 0 0 0,-1-1 1 0 0,1 0 0 0 0,-1 0-1 0 0,1 0 1 0 0,-1 0 0 0 0,1 0 0 0 0,-1 0-1 0 0,1 0 1 0 0,0 0 0 0 0,-1 0-1 0 0,1 0 1 0 0,-1 0 0 0 0,1 0-1 0 0,-1 0 1 0 0,1 0 0 0 0,-1-1-1 0 0,1 1 1 0 0,-1 0 0 0 0,1 0 0 0 0,-1-1-1 0 0,1 1 1 0 0,-1 0 0 0 0,1-1-1 0 0,-1 1 1 0 0,0 0 0 0 0,1-1-1 0 0,1-1-8 0 0,-1 0 0 0 0,1 0 0 0 0,-1 0 0 0 0,0 0 0 0 0,0-1 0 0 0,0 1 0 0 0,0 0 0 0 0,1-3 0 0 0,6-37-41 0 0,-5-21 20 0 0,-5-25-23 0 0,-6-28 57 0 0,-6-30-44 0 0,-4-33-3 0 0,-6-34 10 0 0,-1-29 41 0 0,-3-22-21 0 0,-2-17 56 0 0,1-14-43 0 0,0-15-22 0 0,1-23 62 0 0,4-19-49 0 0,4-14 63 0 0,4-3-83 0 0,3 3 44 0 0,2 4 4 0 0,3 0-40 0 0,0-3 32 0 0,2 5-29 0 0,-1 11 26 0 0,1 23 20 0 0,-1 26-23 0 0,-4 25-1 0 0,-5 23 38 0 0,-4 19-50 0 0,-5 18 63 0 0,-4 18-47 0 0,-1 20 15 0 0,-1 21-13 0 0,0 19 2 0 0,2 20 18 0 0,2 21 50 0 0,3 19-13 0 0,3 19-1 0 0,4 17-63 0 0,3 16 83 0 0,3 14-75 0 0,11 11-3 0 0,0 0-1 0 0,-1 0 1 0 0,1 0 0 0 0,0 0 0 0 0,0 0 0 0 0,-1 0 0 0 0,1 0 0 0 0,0 0-1 0 0,0 0 1 0 0,-1 0 0 0 0,1 0 0 0 0,0 0 0 0 0,0 0 0 0 0,-1 0 0 0 0,1 0 0 0 0,0 0-1 0 0,0 1 1 0 0,0-1 0 0 0,-1 0 0 0 0,1 0 0 0 0,0 0 0 0 0,0 0 0 0 0,0 0-1 0 0,-1 0 1 0 0,1 1 0 0 0,0-1 0 0 0,0 0 0 0 0,0 0 0 0 0,0 0 0 0 0,-1 1 0 0 0,1-1-1 0 0,0 0 1 0 0,0 0 0 0 0,0 0 0 0 0,0 1 0 0 0,0-1 0 0 0,-5 18 60 0 0,2 18 22 0 0,3 19-33 0 0,3 24 34 0 0,4 27-21 0 0,6 30-3 0 0,6 30-8 0 0,7 29-36 0 0,6 27-18 0 0,7 24 30 0 0,5 23-40 0 0,6 23 21 0 0,2 25-6 0 0,4 22-9 0 0,3 17-34 0 0,3 8 47 0 0,1-1-44 0 0,1-8 69 0 0,-1-10-20 0 0,-1-9 8 0 0,-1-11-38 0 0,-4-14 12 0 0,-3-20-25 0 0,-6-27 15 0 0,-5-31 23 0 0,-3-33-17 0 0,-4-30-48 0 0,-4-26 60 0 0,-3-23-86 0 0,-3-21 72 0 0,-5-21-23 0 0,-5-20 17 0 0,-5-20-209 0 0,-4-20 116 0 0,-7-19 100 0 0,-2-21-314 0 0,-9-20 251 0 0,-6-19 15 0 0,-9-21-70 0 0,-10-21 70 0 0,-10-24-80 0 0,-11-27 107 0 0,-9-32 6 0 0,-7-36 0 0 0,-7-40-59 0 0,-4-36 130 0 0,0-29-134 0 0,1-22 154 0 0,3-17-54 0 0,8-16-19 0 0,8-22-28 0 0,9-15 52 0 0,13-8-47 0 0,11-1 43 0 0,12 4-21 0 0,8 8-22 0 0,9 6-30 0 0,9 14 109 0 0,7 21-81 0 0,6 25 93 0 0,2 29-7 0 0,0 28-70 0 0,-1 23 14 0 0,-1 20 67 0 0,-2 19-88 0 0,0 20 85 0 0,-2 21 3 0 0,-3 22-9 0 0,-1 22-68 0 0,-4 21 94 0 0,-3 20-106 0 0,-3 20 115 0 0,-3 19-15 0 0,-3 16-3 0 0,0 15-4 0 0,-2 14 29 0 0,0 10-27 0 0,5 10-72 0 0,1 0 1 0 0,0 0 0 0 0,0 0-1 0 0,-1-1 1 0 0,1 1 0 0 0,0 0-1 0 0,0 0 1 0 0,0 0 0 0 0,-1 0-1 0 0,1 0 1 0 0,0 0 0 0 0,0 0-1 0 0,-1 0 1 0 0,1 0 0 0 0,0 0-1 0 0,0 0 1 0 0,-1 0 0 0 0,1 0-1 0 0,0 1 1 0 0,0-1 0 0 0,0 0-1 0 0,-1 0 1 0 0,1 0 0 0 0,0 0-1 0 0,0 0 1 0 0,-1 0 0 0 0,1 0-1 0 0,0 1 1 0 0,0-1 0 0 0,0 0-1 0 0,-9 11 50 0 0,0 9-10 0 0,-1 11 0 0 0,-2 12 36 0 0,0 14-30 0 0,-3 16 1 0 0,0 16 0 0 0,-2 19-29 0 0,-1 22-20 0 0,1 24 79 0 0,0 27-91 0 0,3 25 76 0 0,3 21-13 0 0,3 19-34 0 0,4 19-118 0 0,5 24 162 0 0,6 28-186 0 0,7 29 205 0 0,7 22-71 0 0,7 15-22 0 0,4 12-7 0 0,4 10-11 0 0,2 9 10 0 0,1 5 5 0 0,-2-11-11 0 0,-2-21-5 0 0,-3-29 20 0 0,-4-33 12 0 0,-6-33-3 0 0,-3-31 59 0 0,-5-35-72 0 0,-3-33-32 0 0,-4-34-38 0 0,-2-36-5 0 0,-2-35 6 0 0,-2-31-61 0 0,-2-33-10 0 0,-1-23 63 0 0,-2-9-7 0 0,-6-30 16 0 0,-7-32-81 0 0,-6-32 111 0 0,-9-32-39 0 0,-6-28 5 0 0,-9-25 20 0 0,-7-23 40 0 0,-9-27-1 0 0,-7-28 22 0 0,-5-32 6 0 0,-4-28 9 0 0,-1-21-11 0 0,1-13-42 0 0,-1-4 77 0 0,1-4-82 0 0,0-3 92 0 0,3 1-18 0 0,3 5-31 0 0,4 9-72 0 0,5 15 103 0 0,4 18-101 0 0,7 17 95 0 0,9 18 1 0 0,9 16-27 0 0,11 15-63 0 0,10 17 130 0 0,8 20-136 0 0,8 22 154 0 0,5 25-36 0 0,3 27-4 0 0,0 25-41 0 0,0 24 76 0 0,-1 22-82 0 0,-1 19 148 0 0,-2 18-34 0 0,0 15-4 0 0,-6 21-95 0 0,0 1 0 0 0,1-1 0 0 0,-1 1 0 0 0,0-1 0 0 0,0 1 0 0 0,0 0 0 0 0,0-1 0 0 0,1 1 0 0 0,-1 0 0 0 0,0-1 0 0 0,0 1 1 0 0,1-1-1 0 0,-1 1 0 0 0,0 0 0 0 0,1 0 0 0 0,-1-1 0 0 0,0 1 0 0 0,1 0 0 0 0,-1 0 0 0 0,1-1 0 0 0,-1 1 1 0 0,1 0 0 0 0,-1 0 0 0 0,0 0 0 0 0,1 0 0 0 0,-1 0 0 0 0,0 0 0 0 0,1 1-1 0 0,-1-1 1 0 0,0 0 0 0 0,1 0 0 0 0,-1 0 0 0 0,0 0 0 0 0,0 1 0 0 0,1-1 0 0 0,-1 0 0 0 0,0 0-1 0 0,0 1 1 0 0,1-1 0 0 0,-1 0 0 0 0,0 1 0 0 0,0-1 0 0 0,0 0 0 0 0,1 1 0 0 0,8 17 87 0 0,4 14 54 0 0,2 16-73 0 0,2 17-24 0 0,3 23 42 0 0,0 25-64 0 0,3 30 84 0 0,3 31-91 0 0,1 31 19 0 0,4 30-7 0 0,3 28-19 0 0,3 27 42 0 0,2 28-51 0 0,3 28-12 0 0,2 26 41 0 0,2 19-16 0 0,0 13-31 0 0,0 8 38 0 0,-2 6-50 0 0,-2 6 70 0 0,-3 0-49 0 0,-1-9 16 0 0,-1-17-13 0 0,-2-21-35 0 0,0-21 37 0 0,0-19-3 0 0,1-18-18 0 0,2-20 25 0 0,1-24-8 0 0,0-28-43 0 0,0-32 40 0 0,-3-34-42 0 0,-1-35 3 0 0,-5-33 8 0 0,-3-28-61 0 0,-5-26-10 0 0,-3-22-9 0 0,-5-18-67 0 0,-13-18 179 0 0,-1-1 0 0 0,0 0 1 0 0,1 0-1 0 0,-1 1 0 0 0,0-1 0 0 0,0 0 1 0 0,1 0-1 0 0,-1 1 0 0 0,0-1 0 0 0,1 0 0 0 0,-1 0 1 0 0,1 0-1 0 0,-1 0 0 0 0,0 0 0 0 0,1 1 0 0 0,-1-1 1 0 0,0 0-1 0 0,1 0 0 0 0,-1 0 0 0 0,1 0 1 0 0,-1 0-1 0 0,0 0 0 0 0,1 0 0 0 0,-1 0 0 0 0,0 0 1 0 0,1-1-1 0 0,-1 1 0 0 0,1 0 0 0 0,0 0-5 0 0,-1-1 0 0 0,1 1-1 0 0,0-1 1 0 0,-1 1 0 0 0,1-1-1 0 0,-1 1 1 0 0,1-1 0 0 0,-1 0-1 0 0,0 1 1 0 0,1-1 0 0 0,-1 0-1 0 0,1 0 1 0 0,-1 1 0 0 0,0-1-1 0 0,1-1 1 0 0,3-25-93 0 0,-2-18 30 0 0,-4-18-24 0 0,-4-21 67 0 0,-4-24 1 0 0,-4-28-35 0 0,-4-35 51 0 0,-3-35 11 0 0,-2-35-11 0 0,-1-27-22 0 0,1-19 45 0 0,3-16-6 0 0,2-22-16 0 0,2-25 16 0 0,5-24-24 0 0,4-17 53 0 0,5-2-53 0 0,4 5 17 0 0,4 8-24 0 0,2 9 16 0 0,1 11 12 0 0,0 18 24 0 0,1 28 23 0 0,-2 35-22 0 0,-2 40 27 0 0,-5 38 30 0 0,-4 38-46 0 0,-3 36 44 0 0,-3 33-22 0 0,-1 30 16 0 0,8 56-39 0 0,0 0 0 0 0,0 0 1 0 0,-4-7-1 0 0,6 14-28 0 0,0 0 0 0 0,-1 0-1 0 0,1 0 1 0 0,-1 0 0 0 0,1 0 0 0 0,-1 0 0 0 0,1 0 0 0 0,-1 0-1 0 0,0 1 1 0 0,1-1 0 0 0,-1 0 0 0 0,0 0 0 0 0,0 0 0 0 0,0 1 0 0 0,-1-2-1 0 0,1 2-1 0 0,1 0-1 0 0,-1 0 0 0 0,1 0 1 0 0,-1 0-1 0 0,1 0 0 0 0,-1 0 1 0 0,1 0-1 0 0,-1 1 0 0 0,1-1 1 0 0,-1 0-1 0 0,1 0 0 0 0,-1 0 1 0 0,1 1-1 0 0,0-1 0 0 0,-1 0 1 0 0,1 0-1 0 0,-1 1 0 0 0,1-1 1 0 0,0 0-1 0 0,-1 1 0 0 0,1-1 1 0 0,0 1-1 0 0,-1-1 0 0 0,1 0 1 0 0,0 1-1 0 0,0-1 0 0 0,-1 1 1 0 0,1 0-1 0 0,-3 4 42 0 0,1 0-1 0 0,0 0 1 0 0,-3 10 0 0 0,-9 40 113 0 0,0 27-8 0 0,-2 33-100 0 0,-3 38 17 0 0,1 42-30 0 0,-1 44-62 0 0,2 38 45 0 0,3 31-9 0 0,4 23-83 0 0,1 17 129 0 0,4 15-144 0 0,1 16 127 0 0,3 11-28 0 0,3 3-1 0 0,3-2-61 0 0,1-5 55 0 0,2-7-77 0 0,1-2 41 0 0,3-7 33 0 0,1-11-29 0 0,3-16-26 0 0,2-19 92 0 0,0-19-103 0 0,-1-18 51 0 0,0-17 22 0 0,1-20-46 0 0,-1-19-40 0 0,-1-24 77 0 0,-2-26-102 0 0,-3-29 86 0 0,-3-31-26 0 0,-4-29-10 0 0,-2-29-126 0 0,-3-24 100 0 0,-2-22-122 0 0,3-17 197 0 0,0 1 0 0 0,0-1 0 0 0,0 0 0 0 0,0 0 0 0 0,-1 0 0 0 0,1 0 0 0 0,0 0 0 0 0,0 0 0 0 0,0 0 0 0 0,0 0-1 0 0,0 0 1 0 0,0 0 0 0 0,-1 0 0 0 0,1 0 0 0 0,0 0 0 0 0,0 0 0 0 0,0 0 0 0 0,0 0 0 0 0,0 0 0 0 0,-1 0 0 0 0,1 0 0 0 0,0 0 0 0 0,0 0-1 0 0,0 0 1 0 0,0 0 0 0 0,0 0 0 0 0,-1 0 0 0 0,1 0 0 0 0,0 0 0 0 0,0 0 0 0 0,0 0 0 0 0,0 0 0 0 0,0 0 0 0 0,0 0 0 0 0,0 0 0 0 0,-1-1-1 0 0,1 1 1 0 0,0 0 0 0 0,0 0 0 0 0,0 0 0 0 0,0 0 0 0 0,0 0 0 0 0,0 0 0 0 0,0 0 0 0 0,0-1 0 0 0,0 1 0 0 0,0 0 0 0 0,0 0 0 0 0,0 0-1 0 0,0 0 1 0 0,0 0 0 0 0,0-1 0 0 0,-1 1 0 0 0,1 0 0 0 0,0 0 0 0 0,1 0 0 0 0,-9-21-64 0 0,0-16-6 0 0,-1-19 8 0 0,0-16 55 0 0,0-16-62 0 0,0-16 123 0 0,1-13-73 0 0,1-12-3 0 0,1-13 13 0 0,2-7-45 0 0,1-6 68 0 0,0-1 35 0 0,1 2-64 0 0,0 5 24 0 0,-1 6 11 0 0,1 6-24 0 0,1 5 35 0 0,-1 7-28 0 0,2 9 8 0 0,-1 11 8 0 0,1 15-78 0 0,0 16 78 0 0,0 17-82 0 0,0 17 127 0 0,-1 16-28 0 0,0 14 11 0 0,-2 15-44 0 0,0 13 3 0 0,-1 11-4 0 0,0 12-1 0 0,0 11-37 0 0,1 12-8 0 0,2 10 18 0 0,-1 11 11 0 0,2 9 7 0 0,0 10 27 0 0,0 8-34 0 0,-1 7-25 0 0,-1 11 16 0 0,0 9 38 0 0,-2 11-21 0 0,-2 11 75 0 0,-1 6-49 0 0,1 2-19 0 0,-2 1 6 0 0,1-5-14 0 0,0-6 12 0 0,-2-9-14 0 0,1-12 14 0 0,-1-14 14 0 0,-1-12-22 0 0,1-10 7 0 0,0-9-11 0 0,1-6-7 0 0,0-7 20 0 0,1-5-7 0 0,0-3-43 0 0,1-5 22 0 0,0-5-28 0 0,2-7 44 0 0,0-9-32 0 0,0-7 29 0 0,0-10-64 0 0,1-9 75 0 0,-1-7-61 0 0,1-6 74 0 0,-1-7-21 0 0,1-7-20 0 0,-1-8-57 0 0,-2-7 89 0 0,-2-9-87 0 0,-2-10 111 0 0,-2-8-41 0 0,-3-8-42 0 0,-2-7 71 0 0,-3-6-24 0 0,-1-4 8 0 0,-2-2 0 0 0,0-3 9 0 0,0 2 7 0 0,0 1-57 0 0,2 2 54 0 0,2 4-55 0 0,1 4 62 0 0,3 7 9 0 0,1 7-10 0 0,3 9-13 0 0,2 8 14 0 0,2 11-14 0 0,1 9 31 0 0,1 9 0 0 0,1 11-17 0 0,-1 11-30 0 0,0 11 54 0 0,1 11-75 0 0,0 12 70 0 0,0 9-13 0 0,1 9-23 0 0,2 9-28 0 0,1 9 53 0 0,3 9-56 0 0,2 10 45 0 0,2 9 6 0 0,1 8-39 0 0,2 11-6 0 0,0 6 66 0 0,2 7-68 0 0,1 4 60 0 0,2-1-17 0 0,1-2-23 0 0,2-6-20 0 0,2-6 32 0 0,1-10-31 0 0,0-9 47 0 0,1-13-13 0 0,0-11-14 0 0,0-11-41 0 0,0-11 58 0 0,-1-10-58 0 0,0-9 45 0 0,-1-10 15 0 0,-1-9-23 0 0,-3-8-83 0 0,0-9 116 0 0,-3-7-142 0 0,-12-8 124 0 0,-1 0 0 0 0,1 0-1 0 0,0 0 1 0 0,0 0-1 0 0,-1 0 1 0 0,1 0-1 0 0,0 0 1 0 0,0 0-1 0 0,-1 0 1 0 0,1 0 0 0 0,0 0-1 0 0,-1 0 1 0 0,1-1-1 0 0,1 1 1 0 0,8-9 9 0 0,-2-6-2 0 0,-3-8-50 0 0,-2-9 39 0 0,-2-10-44 0 0,-4-12 77 0 0,-3-12-13 0 0,-3-13-12 0 0,-3-12-12 0 0,-2-14 12 0 0,-2-13-24 0 0,-1-13 16 0 0,0-9-5 0 0,-1-5-8 0 0,0-5-7 0 0,2 3 20 0 0,1 3-7 0 0,1 9 31 0 0,1 10-17 0 0,2 14-22 0 0,1 14-21 0 0,2 13 51 0 0,1 14-37 0 0,0 14 60 0 0,0 13-26 0 0,1 11-19 0 0,0 12 7 0 0,0 8 33 0 0,5 12-37 0 0,1 0 0 0 0,0 0 0 0 0,0-1 0 0 0,0 1 0 0 0,-1 0 0 0 0,1 0 0 0 0,0 0 0 0 0,0 0 0 0 0,-1 0 0 0 0,1-1 0 0 0,0 1 0 0 0,0 0 0 0 0,-1 0 0 0 0,1 0 0 0 0,0 0 0 0 0,-1 0 0 0 0,1 0 0 0 0,0 0-1 0 0,0 0 1 0 0,-1 0 0 0 0,1 0 0 0 0,0 0 0 0 0,-1 0 0 0 0,1 0 0 0 0,-7 6 77 0 0,0 10-31 0 0,0 8-17 0 0,0 8-67 0 0,0 9 63 0 0,2 9-52 0 0,3 9 53 0 0,1 8 12 0 0,5 10-48 0 0,2 8-12 0 0,4 7 86 0 0,3 7-112 0 0,2 6 55 0 0,3 2 1 0 0,1 1-21 0 0,1-2-30 0 0,3-3 92 0 0,0-4-85 0 0,2-7 66 0 0,1-7-20 0 0,1-9-31 0 0,1-8 1 0 0,2-10-31 0 0,0-10 26 0 0,2-8 27 0 0,0-11-72 0 0,-26-24 57 0 0,1-1 1 0 0,12 7-1 0 0,-14-9 5 0 0,0 0 0 0 0,0 0 0 0 0,0 0 0 0 0,8 0 0 0 0,-9-1 5 0 0,0-1-1 0 0,1 0 0 0 0,-1 0 0 0 0,0 0 1 0 0,7-1-1 0 0,-7 0 4 0 0,1-1 0 0 0,-1 1 0 0 0,0-1 1 0 0,0 1-1 0 0,7-5 0 0 0,-7 3 1 0 0,1-1 0 0 0,0 1 0 0 0,-1-1 0 0 0,7-7 0 0 0,-5 3 11 0 0,1 0 0 0 0,7-14-1 0 0,-6 7-20 0 0,9-22-1 0 0,4-32-84 0 0,-4-16 159 0 0,-4-18-156 0 0,-4-16 181 0 0,-4-14-72 0 0,-2-11-31 0 0,-4-9-43 0 0,-3-6 64 0 0,-2-2-61 0 0,-4 1 158 0 0,0 5-110 0 0,-2 4 10 0 0,0 4-20 0 0,-1 3-17 0 0,1 2 40 0 0,1 4 62 0 0,0 8-64 0 0,2 13 25 0 0,2 14-7 0 0,1 18-37 0 0,3 19 47 0 0,2 22 32 0 0,1 19-56 0 0,0 21 26 0 0,1 5-3 0 0,3 18-1 0 0,2 21 1 0 0,2 22 19 0 0,4 22-7 0 0,0 19-6 0 0,4 17 2 0 0,0 14-47 0 0,3 11 40 0 0,0 6-42 0 0,2 5 31 0 0,0 4 0 0 0,1 3-29 0 0,1 2-46 0 0,1 2 96 0 0,1-1-97 0 0,2-4 96 0 0,2-10-29 0 0,3-13-36 0 0,0-13-6 0 0,1-17 45 0 0,0-17-44 0 0,-2-16 15 0 0,-2-19 6 0 0,-2-16-22 0 0,-24-37 18 0 0,1 0 0 0 0,-1 0 0 0 0,1 0 0 0 0,7 5 0 0 0,-10-8 11 0 0,1 0 0 0 0,0 0 0 0 0,-1 0 1 0 0,1 0-1 0 0,0 0 0 0 0,0 0 0 0 0,0-1 0 0 0,-1 1 0 0 0,1-1 0 0 0,3 1 0 0 0,-3-1-4 0 0,-1 0-1 0 0,0 0 0 0 0,1 0 1 0 0,-1 0-1 0 0,0 0 0 0 0,1 0 1 0 0,-1-1-1 0 0,0 1 0 0 0,0-1 1 0 0,1 1-1 0 0,-1-1 0 0 0,0 1 1 0 0,0-1-1 0 0,2-1 1 0 0,-1 1 3 0 0,0-1 1 0 0,0 0-1 0 0,0 0 1 0 0,0 0-1 0 0,0 0 1 0 0,0-1-1 0 0,2-3 1 0 0,12-29 13 0 0,-2-16 8 0 0,-3-16-46 0 0,-4-18 33 0 0,-2-16-30 0 0,-3-18 26 0 0,-2-16 2 0 0,-4-12-29 0 0,-2-10 29 0 0,-2-5 9 0 0,-2-3-21 0 0,-2 1-2 0 0,1 3 10 0 0,-1 2 5 0 0,1 0-11 0 0,0-2 23 0 0,1-3-25 0 0,0-2 7 0 0,0 3-11 0 0,0 8-16 0 0,-1 11 31 0 0,0 16-10 0 0,0 19 23 0 0,-2 20 78 0 0,1 22-77 0 0,-1 20 0 0 0,12 41-12 0 0,-1 2-1 0 0,0-1 0 0 0,-6-9 1 0 0,8 13-7 0 0,-1 0 1 0 0,1 0 0 0 0,-1 0 0 0 0,0 1 0 0 0,1-1 0 0 0,-1 0 0 0 0,0 0 0 0 0,0 1 0 0 0,1-1-1 0 0,-1 1 1 0 0,0-1 0 0 0,0 1 0 0 0,0-1 0 0 0,0 1 0 0 0,0-1 0 0 0,-1 1 0 0 0,2-1-1 0 0,-1 1 0 0 0,0 0 1 0 0,1 0-1 0 0,-1 0 1 0 0,0 0-1 0 0,1 0 0 0 0,-1 1 1 0 0,0-1-1 0 0,1 0 1 0 0,-1 0-1 0 0,0 0 0 0 0,1 1 1 0 0,-1-1-1 0 0,1 0 0 0 0,-1 0 1 0 0,0 1-1 0 0,1-1 1 0 0,-1 1-1 0 0,1-1 0 0 0,-1 1 1 0 0,0 0-1 0 0,-1 1 8 0 0,0 0-1 0 0,0 1 1 0 0,0-1-1 0 0,0 1 0 0 0,-2 5 1 0 0,-12 29 36 0 0,1 15-15 0 0,0 18-24 0 0,3 18 25 0 0,2 19-38 0 0,5 15 30 0 0,5 13 28 0 0,5 9-46 0 0,5 5-30 0 0,4 1 73 0 0,4-1-91 0 0,4-5 84 0 0,2-8-15 0 0,3-5-33 0 0,2-4-16 0 0,2-6 13 0 0,1-4-45 0 0,0-7 68 0 0,1-9-49 0 0,-1-10 16 0 0,0-10 15 0 0,-1-12-15 0 0,-2-14 24 0 0,-2-13-44 0 0,-3-14 23 0 0,-21-27 12 0 0,-1 1 1 0 0,0 0 0 0 0,0 0-1 0 0,1-1 1 0 0,-1 1 0 0 0,1-1-1 0 0,2 1 1 0 0,-3-2 1 0 0,-1 1 1 0 0,0-1-1 0 0,0 0 1 0 0,0 0-1 0 0,0 0 1 0 0,1 0-1 0 0,-1 0 1 0 0,0 0-1 0 0,0 0 1 0 0,0 0-1 0 0,0 0 1 0 0,1 0-1 0 0,-1-1 1 0 0,0 1-1 0 0,1-1 1 0 0,0 0 1 0 0,0-1 0 0 0,0 1 0 0 0,0 0 0 0 0,0-1 0 0 0,-1 1 0 0 0,1-1-1 0 0,-1 1 1 0 0,1-1 0 0 0,1-2 0 0 0,1-1-11 0 0,-1-1 0 0 0,0 0 0 0 0,4-8 0 0 0,7-32-5 0 0,-2-14 9 0 0,-4-12-12 0 0,-3-13-13 0 0,-3-12 50 0 0,-4-10-53 0 0,-4-8 27 0 0,-3-4 29 0 0,-3-4-38 0 0,-2-2 14 0 0,-2-6 62 0 0,-1-6-76 0 0,-1-7 36 0 0,-1-5-12 0 0,-1-4-7 0 0,-1-3-7 0 0,-1 0 11 0 0,0 5-23 0 0,-1 7 25 0 0,2 13 11 0 0,0 15 16 0 0,2 16-87 0 0,0 20 102 0 0,1 17-99 0 0,2 18 160 0 0,1 16-28 0 0,14 27-75 0 0,0 1-1 0 0,1 0 1 0 0,-1-1 0 0 0,-1 1-1 0 0,1 0 1 0 0,0 0 0 0 0,0 0-1 0 0,0-1 1 0 0,-3 0 0 0 0,4 2-6 0 0,0 0 0 0 0,-1 0 0 0 0,1 0 1 0 0,0 0-1 0 0,-1-1 0 0 0,1 1 0 0 0,-1 0 1 0 0,1 0-1 0 0,0 0 0 0 0,-1 0 0 0 0,1 0 1 0 0,-1 0-1 0 0,1 0 0 0 0,0 0 1 0 0,-1 1-1 0 0,1-1 0 0 0,-1 0 0 0 0,1 0 1 0 0,0 0-1 0 0,-1 0 0 0 0,1 0 0 0 0,0 1 1 0 0,-1-1-1 0 0,1 0 0 0 0,0 0 0 0 0,-1 0 1 0 0,1 1-1 0 0,-1 0 0 0 0,0 0 10 0 0,0 1 0 0 0,0 0 0 0 0,0 0 0 0 0,0-1 0 0 0,0 1 0 0 0,0 0-1 0 0,1 0 1 0 0,-2 2 0 0 0,-6 32-49 0 0,1 17 148 0 0,2 19-62 0 0,3 18 2 0 0,2 20-82 0 0,5 19 50 0 0,3 15-48 0 0,4 11 59 0 0,2 7 1 0 0,3-1-36 0 0,1-4-5 0 0,2-7 37 0 0,0-10-70 0 0,1-12 50 0 0,0-13 3 0 0,-1-12-2 0 0,0-11-43 0 0,0-11 50 0 0,-1-11-55 0 0,-1-11 16 0 0,-2-14 33 0 0,-2-12-40 0 0,-3-12-23 0 0,-10-20 57 0 0,0 0 1 0 0,-1 0-1 0 0,1-1 1 0 0,-1 1-1 0 0,1 0 0 0 0,-1-1 1 0 0,1 1-1 0 0,0-1 1 0 0,0 1-1 0 0,-1-1 0 0 0,1 1 1 0 0,1 0-1 0 0,-1-1-2 0 0,-1 0-1 0 0,0 0 1 0 0,0 0-1 0 0,1 0 1 0 0,-1 0-1 0 0,0 0 1 0 0,1 0-1 0 0,-1 0 1 0 0,0 0-1 0 0,1 0 1 0 0,-1 0-1 0 0,0 0 1 0 0,0 0 0 0 0,1 0-1 0 0,-1 0 1 0 0,0 0-1 0 0,0 0 1 0 0,1-1-1 0 0,-1 1 1 0 0,0 0-1 0 0,0 0 1 0 0,1 0-1 0 0,-1 0 1 0 0,0-1-1 0 0,0 1 1 0 0,1 0-1 0 0,-1 0 1 0 0,0-1-1 0 0,7-13 2 0 0,-3-10-31 0 0,-1-10-9 0 0,-2-9 41 0 0,-1-8-23 0 0,-1-7 27 0 0,-2-5 31 0 0,-1-4-46 0 0,0-1 16 0 0,0-1-14 0 0,2 3 2 0 0,2 4-1 0 0,3 6 19 0 0,3 10 4 0 0,3 9 9 0 0,3 13-67 0 0,-11 22 45 0 0,0 1 0 0 0,0 0 0 0 0,0 0 1 0 0,0-1-1 0 0,0 1 0 0 0,0 0 0 0 0,0 0 0 0 0,0 0 1 0 0,1 0-1 0 0,0 0 0 0 0,-1 0-4 0 0,0 1 0 0 0,-1 0 0 0 0,1-1 0 0 0,0 1 0 0 0,0 0 0 0 0,-1 0 0 0 0,1 0 0 0 0,0 0 0 0 0,0 0 0 0 0,-1 0 0 0 0,1 0 0 0 0,0 0 0 0 0,0 0 0 0 0,-1 0 0 0 0,1 0 0 0 0,0 0 0 0 0,0 1 0 0 0,1-1 4 0 0,0 1 0 0 0,-1 0 0 0 0,0 0-1 0 0,1 0 1 0 0,-1 0 0 0 0,0 0 0 0 0,1 0 0 0 0,-1 0 0 0 0,2 2 0 0 0,12 18 28 0 0,2 11-11 0 0,-1 7-22 0 0,0 7 35 0 0,-2 4-40 0 0,0 5 31 0 0,-2 4-28 0 0,-3 1-21 0 0,-1 0-3 0 0,-2-1 17 0 0,-3-3-16 0 0,-1-4 71 0 0,-2-7-86 0 0,-1-6 0 0 0,-1-10-75 0 0,0-9-105 0 0,0-9 52 0 0,1-42-2648 0 0,6-7 977 0 0,5-14-254 0 0,9-18-358 0 0,7-21-452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6-01-15T14:03:11.883"/>
    </inkml:context>
    <inkml:brush xml:id="br0">
      <inkml:brushProperty name="width" value="0.35" units="cm"/>
      <inkml:brushProperty name="height" value="0.35" units="cm"/>
      <inkml:brushProperty name="color" value="#BB5B18"/>
      <inkml:brushProperty name="inkEffects" value="bronze"/>
      <inkml:brushProperty name="anchorX" value="-103274.03906"/>
      <inkml:brushProperty name="anchorY" value="-359858.03125"/>
      <inkml:brushProperty name="scaleFactor" value="0.5"/>
    </inkml:brush>
  </inkml:definitions>
  <inkml:trace contextRef="#ctx0" brushRef="#br0">104 678 512 0 0,'-101'-49'13540'0'0,"99"55"-13094"0"0,1 3 642 0 0,2 5-421 0 0,2 3-156 0 0,0 3-17 0 0,3 2 64 0 0,2 2-305 0 0,4 0 183 0 0,3 0-140 0 0,2-1-49 0 0,5 2-80 0 0,2 0 154 0 0,1 2-286 0 0,4 3 329 0 0,1 3-196 0 0,2 1-41 0 0,3 4-59 0 0,0 3 109 0 0,0 0-189 0 0,3 2 263 0 0,-1-2-137 0 0,0-2-19 0 0,0-4-130 0 0,-1-4 143 0 0,-1-6-210 0 0,-1-5 341 0 0,-3-6-169 0 0,-2-8-43 0 0,-4-6 20 0 0,-4-5 31 0 0,-3-5-68 0 0,-3-5 59 0 0,-2-3-37 0 0,-1-2-27 0 0,-1-2-10 0 0,-1 0 56 0 0,0 0-66 0 0,1-1 87 0 0,0 1-53 0 0,1 1-39 0 0,1 0 12 0 0,0 0 20 0 0,1 0-8 0 0,1-2 60 0 0,2-2-35 0 0,0-2-5 0 0,1-3-119 0 0,0-3 145 0 0,1-2-144 0 0,1-4 230 0 0,0 0-104 0 0,0-2-18 0 0,0-1-37 0 0,0-2 6 0 0,-1-1 2 0 0,-1 0 54 0 0,-3 0-15 0 0,-1 2-11 0 0,-2 1-4 0 0,-1 4-9 0 0,-3 4 2 0 0,0 3-2 0 0,-1 4 0 0 0,-1 3 18 0 0,0 1-32 0 0,-1 3 38 0 0,0 0-31 0 0,1 0 28 0 0,0 0 30 0 0,1 1-36 0 0,0 0-53 0 0,1-1 81 0 0,0 1-103 0 0,1 0 87 0 0,-2 0 1 0 0,1 0-10 0 0,-1 0-39 0 0,0 0 58 0 0,0 2-66 0 0,-1 3 76 0 0,-2 2-33 0 0,0 2-16 0 0,0 4-60 0 0,-1 1 109 0 0,-1 2-92 0 0,-1 2 141 0 0,0 0-59 0 0,0 1-44 0 0,0 1 26 0 0,0 1-3 0 0,1 1-11 0 0,-1 1 42 0 0,1-1-31 0 0,-1 0-17 0 0,1 0 5 0 0,1 0 5 0 0,0-1-2 0 0,0 0 1 0 0,0-1 18 0 0,0 0-32 0 0,-1-1-37 0 0,1 0 84 0 0,-2 0-83 0 0,0 0 100 0 0,0 0-38 0 0,0 0-14 0 0,0-1-13 0 0,1 1 215 0 0,-1 2-252 0 0,-1 1 148 0 0,-1 1-161 0 0,-2 4 189 0 0,-1 1-47 0 0,-2 2-47 0 0,-3 3 10 0 0,-2 1 30 0 0,-2 2-58 0 0,-3 2 19 0 0,-2 2 49 0 0,-2 1-35 0 0,-4 1-33 0 0,-2 2 151 0 0,-3 0-187 0 0,-2 1 125 0 0,-2-1-29 0 0,-1-1-40 0 0,-2-1-41 0 0,0-2 84 0 0,0-1-105 0 0,0-3 98 0 0,1-2-10 0 0,0-2-62 0 0,1-2 2 0 0,1-1 34 0 0,1-1-78 0 0,1-1 4 0 0,0-2 44 0 0,0 0-17 0 0,0-1 35 0 0,0-1-36 0 0,0 0 31 0 0,2 1-29 0 0,-2 1-19 0 0,4 0 5 0 0,3 0-41 0 0,5-1 29 0 0,3 1 73 0 0,5-2-40 0 0,2 1 46 0 0,3-2-95 0 0,1 1 65 0 0,2-1-50 0 0,0 1 50 0 0,2-1-14 0 0,-1 0-4 0 0,2-1-45 0 0,-1 0 50 0 0,2-1 84 0 0,-1-1-136 0 0,0-1 119 0 0,0 0-46 0 0,0 0-29 0 0,0 1 20 0 0,0-1 0 0 0,-1 1-1 0 0,0 0-18 0 0,-1 0-22 0 0,-2 2-23 0 0,-1 1 60 0 0,0 2-39 0 0,0 0 51 0 0,1 0 34 0 0,0-1-46 0 0,2-1-11 0 0,0 0 3 0 0,0-2-13 0 0,1-1 11 0 0,0 0-22 0 0,1 0 16 0 0,0-2-14 0 0,2-3-16 0 0,1-1 24 0 0,1 0-18 0 0,2-1 33 0 0,1 1 19 0 0,1 0-23 0 0,0 1 1 0 0,1 1 64 0 0,1 0-84 0 0,0 2 8 0 0,0-1 34 0 0,2 1-32 0 0,0 0-73 0 0,1 1 124 0 0,1 0-135 0 0,3 0 200 0 0,0 0-106 0 0,1 0 0 0 0,1 1-53 0 0,-1-1 39 0 0,-1 0-35 0 0,-1 0 94 0 0,-3 1-8 0 0,-2-1-13 0 0,-2 0-28 0 0,-2 1 63 0 0,-3 0-86 0 0,-2-1 35 0 0,-1 0-2 0 0,-2 0-10 0 0,0 1-109 0 0,-1-1-25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21932-BA32-4AC5-B9B8-2CC998D6B865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CEB3F-FD78-45C6-B8D8-B44FB6F51C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15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CEB3F-FD78-45C6-B8D8-B44FB6F51C1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939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68AB2-E777-77B7-9903-E88514C5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692801-D4CA-1208-3F92-A83DF68E7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79D8D42-396A-2BC2-EF27-D50E8080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900F30-7F68-A6F8-C543-2BA800BBB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CEB3F-FD78-45C6-B8D8-B44FB6F51C1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21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18C6B-CE2F-1493-3EED-7BCC8D0B3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E71D140-7B8C-FE11-655C-5E3D9640E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D75E4A-AE92-2B00-F5C1-880DB0D02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8A63EB-F1C1-2882-75AB-39F04ED1D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CEB3F-FD78-45C6-B8D8-B44FB6F51C1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7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032" y="3534924"/>
            <a:ext cx="24480361" cy="7519835"/>
          </a:xfrm>
        </p:spPr>
        <p:txBody>
          <a:bodyPr anchor="b"/>
          <a:lstStyle>
            <a:lvl1pPr algn="ctr">
              <a:defRPr sz="1889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11344752"/>
            <a:ext cx="21600319" cy="5214884"/>
          </a:xfrm>
        </p:spPr>
        <p:txBody>
          <a:bodyPr/>
          <a:lstStyle>
            <a:lvl1pPr marL="0" indent="0" algn="ctr">
              <a:buNone/>
              <a:defRPr sz="7559"/>
            </a:lvl1pPr>
            <a:lvl2pPr marL="1439951" indent="0" algn="ctr">
              <a:buNone/>
              <a:defRPr sz="6299"/>
            </a:lvl2pPr>
            <a:lvl3pPr marL="2879903" indent="0" algn="ctr">
              <a:buNone/>
              <a:defRPr sz="5669"/>
            </a:lvl3pPr>
            <a:lvl4pPr marL="4319854" indent="0" algn="ctr">
              <a:buNone/>
              <a:defRPr sz="5039"/>
            </a:lvl4pPr>
            <a:lvl5pPr marL="5759806" indent="0" algn="ctr">
              <a:buNone/>
              <a:defRPr sz="5039"/>
            </a:lvl5pPr>
            <a:lvl6pPr marL="7199757" indent="0" algn="ctr">
              <a:buNone/>
              <a:defRPr sz="5039"/>
            </a:lvl6pPr>
            <a:lvl7pPr marL="8639708" indent="0" algn="ctr">
              <a:buNone/>
              <a:defRPr sz="5039"/>
            </a:lvl7pPr>
            <a:lvl8pPr marL="10079660" indent="0" algn="ctr">
              <a:buNone/>
              <a:defRPr sz="5039"/>
            </a:lvl8pPr>
            <a:lvl9pPr marL="11519611" indent="0" algn="ctr">
              <a:buNone/>
              <a:defRPr sz="5039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13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1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6" y="1149975"/>
            <a:ext cx="6210092" cy="1830459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31" y="1149975"/>
            <a:ext cx="18270270" cy="1830459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65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116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30" y="5384888"/>
            <a:ext cx="24840367" cy="8984801"/>
          </a:xfrm>
        </p:spPr>
        <p:txBody>
          <a:bodyPr anchor="b"/>
          <a:lstStyle>
            <a:lvl1pPr>
              <a:defRPr sz="18897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30" y="14454688"/>
            <a:ext cx="24840367" cy="4724895"/>
          </a:xfrm>
        </p:spPr>
        <p:txBody>
          <a:bodyPr/>
          <a:lstStyle>
            <a:lvl1pPr marL="0" indent="0">
              <a:buNone/>
              <a:defRPr sz="7559">
                <a:solidFill>
                  <a:schemeClr val="tx1">
                    <a:tint val="82000"/>
                  </a:schemeClr>
                </a:solidFill>
              </a:defRPr>
            </a:lvl1pPr>
            <a:lvl2pPr marL="1439951" indent="0">
              <a:buNone/>
              <a:defRPr sz="6299">
                <a:solidFill>
                  <a:schemeClr val="tx1">
                    <a:tint val="82000"/>
                  </a:schemeClr>
                </a:solidFill>
              </a:defRPr>
            </a:lvl2pPr>
            <a:lvl3pPr marL="2879903" indent="0">
              <a:buNone/>
              <a:defRPr sz="5669">
                <a:solidFill>
                  <a:schemeClr val="tx1">
                    <a:tint val="82000"/>
                  </a:schemeClr>
                </a:solidFill>
              </a:defRPr>
            </a:lvl3pPr>
            <a:lvl4pPr marL="4319854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4pPr>
            <a:lvl5pPr marL="5759806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5pPr>
            <a:lvl6pPr marL="7199757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6pPr>
            <a:lvl7pPr marL="8639708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7pPr>
            <a:lvl8pPr marL="10079660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8pPr>
            <a:lvl9pPr marL="11519611" indent="0">
              <a:buNone/>
              <a:defRPr sz="503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14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5749874"/>
            <a:ext cx="12240181" cy="137047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5749874"/>
            <a:ext cx="12240181" cy="137047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32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149979"/>
            <a:ext cx="24840367" cy="417491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4" y="5294885"/>
            <a:ext cx="12183928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4" y="7889827"/>
            <a:ext cx="12183928" cy="1160474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7" y="5294885"/>
            <a:ext cx="12243932" cy="2594941"/>
          </a:xfrm>
        </p:spPr>
        <p:txBody>
          <a:bodyPr anchor="b"/>
          <a:lstStyle>
            <a:lvl1pPr marL="0" indent="0">
              <a:buNone/>
              <a:defRPr sz="7559" b="1"/>
            </a:lvl1pPr>
            <a:lvl2pPr marL="1439951" indent="0">
              <a:buNone/>
              <a:defRPr sz="6299" b="1"/>
            </a:lvl2pPr>
            <a:lvl3pPr marL="2879903" indent="0">
              <a:buNone/>
              <a:defRPr sz="5669" b="1"/>
            </a:lvl3pPr>
            <a:lvl4pPr marL="4319854" indent="0">
              <a:buNone/>
              <a:defRPr sz="5039" b="1"/>
            </a:lvl4pPr>
            <a:lvl5pPr marL="5759806" indent="0">
              <a:buNone/>
              <a:defRPr sz="5039" b="1"/>
            </a:lvl5pPr>
            <a:lvl6pPr marL="7199757" indent="0">
              <a:buNone/>
              <a:defRPr sz="5039" b="1"/>
            </a:lvl6pPr>
            <a:lvl7pPr marL="8639708" indent="0">
              <a:buNone/>
              <a:defRPr sz="5039" b="1"/>
            </a:lvl7pPr>
            <a:lvl8pPr marL="10079660" indent="0">
              <a:buNone/>
              <a:defRPr sz="5039" b="1"/>
            </a:lvl8pPr>
            <a:lvl9pPr marL="11519611" indent="0">
              <a:buNone/>
              <a:defRPr sz="5039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7" y="7889827"/>
            <a:ext cx="12243932" cy="1160474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12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25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851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3109937"/>
            <a:ext cx="14580215" cy="15349662"/>
          </a:xfrm>
        </p:spPr>
        <p:txBody>
          <a:bodyPr/>
          <a:lstStyle>
            <a:lvl1pPr>
              <a:defRPr sz="10078"/>
            </a:lvl1pPr>
            <a:lvl2pPr>
              <a:defRPr sz="8819"/>
            </a:lvl2pPr>
            <a:lvl3pPr>
              <a:defRPr sz="7559"/>
            </a:lvl3pPr>
            <a:lvl4pPr>
              <a:defRPr sz="6299"/>
            </a:lvl4pPr>
            <a:lvl5pPr>
              <a:defRPr sz="6299"/>
            </a:lvl5pPr>
            <a:lvl6pPr>
              <a:defRPr sz="6299"/>
            </a:lvl6pPr>
            <a:lvl7pPr>
              <a:defRPr sz="6299"/>
            </a:lvl7pPr>
            <a:lvl8pPr>
              <a:defRPr sz="6299"/>
            </a:lvl8pPr>
            <a:lvl9pPr>
              <a:defRPr sz="6299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5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1439968"/>
            <a:ext cx="9288887" cy="5039889"/>
          </a:xfrm>
        </p:spPr>
        <p:txBody>
          <a:bodyPr anchor="b"/>
          <a:lstStyle>
            <a:lvl1pPr>
              <a:defRPr sz="1007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3109937"/>
            <a:ext cx="14580215" cy="15349662"/>
          </a:xfrm>
        </p:spPr>
        <p:txBody>
          <a:bodyPr anchor="t"/>
          <a:lstStyle>
            <a:lvl1pPr marL="0" indent="0">
              <a:buNone/>
              <a:defRPr sz="10078"/>
            </a:lvl1pPr>
            <a:lvl2pPr marL="1439951" indent="0">
              <a:buNone/>
              <a:defRPr sz="8819"/>
            </a:lvl2pPr>
            <a:lvl3pPr marL="2879903" indent="0">
              <a:buNone/>
              <a:defRPr sz="7559"/>
            </a:lvl3pPr>
            <a:lvl4pPr marL="4319854" indent="0">
              <a:buNone/>
              <a:defRPr sz="6299"/>
            </a:lvl4pPr>
            <a:lvl5pPr marL="5759806" indent="0">
              <a:buNone/>
              <a:defRPr sz="6299"/>
            </a:lvl5pPr>
            <a:lvl6pPr marL="7199757" indent="0">
              <a:buNone/>
              <a:defRPr sz="6299"/>
            </a:lvl6pPr>
            <a:lvl7pPr marL="8639708" indent="0">
              <a:buNone/>
              <a:defRPr sz="6299"/>
            </a:lvl7pPr>
            <a:lvl8pPr marL="10079660" indent="0">
              <a:buNone/>
              <a:defRPr sz="6299"/>
            </a:lvl8pPr>
            <a:lvl9pPr marL="11519611" indent="0">
              <a:buNone/>
              <a:defRPr sz="6299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0" y="6479857"/>
            <a:ext cx="9288887" cy="12004738"/>
          </a:xfrm>
        </p:spPr>
        <p:txBody>
          <a:bodyPr/>
          <a:lstStyle>
            <a:lvl1pPr marL="0" indent="0">
              <a:buNone/>
              <a:defRPr sz="5039"/>
            </a:lvl1pPr>
            <a:lvl2pPr marL="1439951" indent="0">
              <a:buNone/>
              <a:defRPr sz="4409"/>
            </a:lvl2pPr>
            <a:lvl3pPr marL="2879903" indent="0">
              <a:buNone/>
              <a:defRPr sz="3779"/>
            </a:lvl3pPr>
            <a:lvl4pPr marL="4319854" indent="0">
              <a:buNone/>
              <a:defRPr sz="3150"/>
            </a:lvl4pPr>
            <a:lvl5pPr marL="5759806" indent="0">
              <a:buNone/>
              <a:defRPr sz="3150"/>
            </a:lvl5pPr>
            <a:lvl6pPr marL="7199757" indent="0">
              <a:buNone/>
              <a:defRPr sz="3150"/>
            </a:lvl6pPr>
            <a:lvl7pPr marL="8639708" indent="0">
              <a:buNone/>
              <a:defRPr sz="3150"/>
            </a:lvl7pPr>
            <a:lvl8pPr marL="10079660" indent="0">
              <a:buNone/>
              <a:defRPr sz="3150"/>
            </a:lvl8pPr>
            <a:lvl9pPr marL="11519611" indent="0">
              <a:buNone/>
              <a:defRPr sz="31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57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1149979"/>
            <a:ext cx="24840367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5749874"/>
            <a:ext cx="24840367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2F6ED-D121-4DF5-8071-812382E37AF3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20019564"/>
            <a:ext cx="972014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20019564"/>
            <a:ext cx="6480096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7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AA064A-9FB3-4812-8832-338B6E2276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2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79903" rtl="0" eaLnBrk="1" latinLnBrk="0" hangingPunct="1">
        <a:lnSpc>
          <a:spcPct val="90000"/>
        </a:lnSpc>
        <a:spcBef>
          <a:spcPct val="0"/>
        </a:spcBef>
        <a:buNone/>
        <a:defRPr sz="138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9976" indent="-719976" algn="l" defTabSz="2879903" rtl="0" eaLnBrk="1" latinLnBrk="0" hangingPunct="1">
        <a:lnSpc>
          <a:spcPct val="90000"/>
        </a:lnSpc>
        <a:spcBef>
          <a:spcPts val="3150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1pPr>
      <a:lvl2pPr marL="215992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7559" kern="1200">
          <a:solidFill>
            <a:schemeClr val="tx1"/>
          </a:solidFill>
          <a:latin typeface="+mn-lt"/>
          <a:ea typeface="+mn-ea"/>
          <a:cs typeface="+mn-cs"/>
        </a:defRPr>
      </a:lvl2pPr>
      <a:lvl3pPr marL="3599879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6299" kern="1200">
          <a:solidFill>
            <a:schemeClr val="tx1"/>
          </a:solidFill>
          <a:latin typeface="+mn-lt"/>
          <a:ea typeface="+mn-ea"/>
          <a:cs typeface="+mn-cs"/>
        </a:defRPr>
      </a:lvl3pPr>
      <a:lvl4pPr marL="5039830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6479781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919733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9359684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6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2239587" indent="-719976" algn="l" defTabSz="2879903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1pPr>
      <a:lvl2pPr marL="143995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879903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3pPr>
      <a:lvl4pPr marL="4319854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4pPr>
      <a:lvl5pPr marL="5759806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5pPr>
      <a:lvl6pPr marL="7199757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6pPr>
      <a:lvl7pPr marL="8639708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7pPr>
      <a:lvl8pPr marL="10079660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8pPr>
      <a:lvl9pPr marL="11519611" algn="l" defTabSz="2879903" rtl="0" eaLnBrk="1" latinLnBrk="0" hangingPunct="1">
        <a:defRPr sz="56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191" Type="http://schemas.openxmlformats.org/officeDocument/2006/relationships/image" Target="../media/image95.png"/><Relationship Id="rId226" Type="http://schemas.openxmlformats.org/officeDocument/2006/relationships/customXml" Target="../ink/ink108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2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90.png"/><Relationship Id="rId216" Type="http://schemas.openxmlformats.org/officeDocument/2006/relationships/customXml" Target="../ink/ink103.xml"/><Relationship Id="rId237" Type="http://schemas.openxmlformats.org/officeDocument/2006/relationships/image" Target="../media/image109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27" Type="http://schemas.openxmlformats.org/officeDocument/2006/relationships/image" Target="../media/image101.png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image" Target="../media/image292.png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28" Type="http://schemas.openxmlformats.org/officeDocument/2006/relationships/customXml" Target="../ink/ink109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141" Type="http://schemas.openxmlformats.org/officeDocument/2006/relationships/image" Target="../media/image70.png"/><Relationship Id="rId7" Type="http://schemas.openxmlformats.org/officeDocument/2006/relationships/image" Target="../media/image3.png"/><Relationship Id="rId162" Type="http://schemas.openxmlformats.org/officeDocument/2006/relationships/customXml" Target="../ink/ink81.xml"/><Relationship Id="rId183" Type="http://schemas.openxmlformats.org/officeDocument/2006/relationships/image" Target="../media/image91.png"/><Relationship Id="rId218" Type="http://schemas.openxmlformats.org/officeDocument/2006/relationships/customXml" Target="../ink/ink104.xml"/><Relationship Id="rId24" Type="http://schemas.openxmlformats.org/officeDocument/2006/relationships/customXml" Target="../ink/ink12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31" Type="http://schemas.openxmlformats.org/officeDocument/2006/relationships/image" Target="../media/image65.png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208" Type="http://schemas.openxmlformats.org/officeDocument/2006/relationships/customXml" Target="../ink/ink99.xml"/><Relationship Id="rId229" Type="http://schemas.openxmlformats.org/officeDocument/2006/relationships/image" Target="../media/image102.png"/><Relationship Id="rId14" Type="http://schemas.openxmlformats.org/officeDocument/2006/relationships/customXml" Target="../ink/ink7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219" Type="http://schemas.openxmlformats.org/officeDocument/2006/relationships/image" Target="../media/image293.png"/><Relationship Id="rId3" Type="http://schemas.openxmlformats.org/officeDocument/2006/relationships/image" Target="../media/image1.png"/><Relationship Id="rId214" Type="http://schemas.openxmlformats.org/officeDocument/2006/relationships/customXml" Target="../ink/ink102.xml"/><Relationship Id="rId230" Type="http://schemas.openxmlformats.org/officeDocument/2006/relationships/customXml" Target="../ink/ink110.xml"/><Relationship Id="rId235" Type="http://schemas.openxmlformats.org/officeDocument/2006/relationships/image" Target="../media/image108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79" Type="http://schemas.openxmlformats.org/officeDocument/2006/relationships/image" Target="../media/image89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190" Type="http://schemas.openxmlformats.org/officeDocument/2006/relationships/customXml" Target="../ink/ink95.xml"/><Relationship Id="rId220" Type="http://schemas.openxmlformats.org/officeDocument/2006/relationships/customXml" Target="../ink/ink105.xml"/><Relationship Id="rId225" Type="http://schemas.openxmlformats.org/officeDocument/2006/relationships/image" Target="../media/image100.png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185" Type="http://schemas.openxmlformats.org/officeDocument/2006/relationships/image" Target="../media/image9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90.xml"/><Relationship Id="rId210" Type="http://schemas.openxmlformats.org/officeDocument/2006/relationships/customXml" Target="../ink/ink100.xml"/><Relationship Id="rId215" Type="http://schemas.openxmlformats.org/officeDocument/2006/relationships/image" Target="../media/image291.png"/><Relationship Id="rId236" Type="http://schemas.openxmlformats.org/officeDocument/2006/relationships/customXml" Target="../ink/ink113.xml"/><Relationship Id="rId26" Type="http://schemas.openxmlformats.org/officeDocument/2006/relationships/customXml" Target="../ink/ink13.xml"/><Relationship Id="rId231" Type="http://schemas.openxmlformats.org/officeDocument/2006/relationships/image" Target="../media/image106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16" Type="http://schemas.openxmlformats.org/officeDocument/2006/relationships/customXml" Target="../ink/ink8.xml"/><Relationship Id="rId221" Type="http://schemas.openxmlformats.org/officeDocument/2006/relationships/image" Target="../media/image98.png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105.png"/><Relationship Id="rId232" Type="http://schemas.openxmlformats.org/officeDocument/2006/relationships/customXml" Target="../ink/ink111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222" Type="http://schemas.openxmlformats.org/officeDocument/2006/relationships/customXml" Target="../ink/ink106.xml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01.xml"/><Relationship Id="rId233" Type="http://schemas.openxmlformats.org/officeDocument/2006/relationships/image" Target="../media/image107.png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223" Type="http://schemas.openxmlformats.org/officeDocument/2006/relationships/image" Target="../media/image99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2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13" Type="http://schemas.openxmlformats.org/officeDocument/2006/relationships/image" Target="../media/image290.png"/><Relationship Id="rId234" Type="http://schemas.openxmlformats.org/officeDocument/2006/relationships/customXml" Target="../ink/ink112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40" Type="http://schemas.openxmlformats.org/officeDocument/2006/relationships/customXml" Target="../ink/ink20.xml"/><Relationship Id="rId115" Type="http://schemas.openxmlformats.org/officeDocument/2006/relationships/image" Target="../media/image57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Relationship Id="rId224" Type="http://schemas.openxmlformats.org/officeDocument/2006/relationships/customXml" Target="../ink/ink107.xml"/><Relationship Id="rId30" Type="http://schemas.openxmlformats.org/officeDocument/2006/relationships/customXml" Target="../ink/ink15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73.png"/><Relationship Id="rId168" Type="http://schemas.openxmlformats.org/officeDocument/2006/relationships/customXml" Target="../ink/ink8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189" Type="http://schemas.openxmlformats.org/officeDocument/2006/relationships/image" Target="../media/image94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26.xml"/><Relationship Id="rId21" Type="http://schemas.openxmlformats.org/officeDocument/2006/relationships/image" Target="../media/image4270.png"/><Relationship Id="rId42" Type="http://schemas.openxmlformats.org/officeDocument/2006/relationships/customXml" Target="../ink/ink834.xml"/><Relationship Id="rId47" Type="http://schemas.openxmlformats.org/officeDocument/2006/relationships/image" Target="../media/image5060.png"/><Relationship Id="rId63" Type="http://schemas.openxmlformats.org/officeDocument/2006/relationships/image" Target="../media/image5140.png"/><Relationship Id="rId68" Type="http://schemas.openxmlformats.org/officeDocument/2006/relationships/customXml" Target="../ink/ink847.xml"/><Relationship Id="rId7" Type="http://schemas.openxmlformats.org/officeDocument/2006/relationships/image" Target="../media/image4200.png"/><Relationship Id="rId2" Type="http://schemas.openxmlformats.org/officeDocument/2006/relationships/customXml" Target="../ink/ink814.xml"/><Relationship Id="rId16" Type="http://schemas.openxmlformats.org/officeDocument/2006/relationships/customXml" Target="../ink/ink821.xml"/><Relationship Id="rId29" Type="http://schemas.openxmlformats.org/officeDocument/2006/relationships/image" Target="../media/image4310.png"/><Relationship Id="rId11" Type="http://schemas.openxmlformats.org/officeDocument/2006/relationships/image" Target="../media/image4220.png"/><Relationship Id="rId24" Type="http://schemas.openxmlformats.org/officeDocument/2006/relationships/customXml" Target="../ink/ink825.xml"/><Relationship Id="rId32" Type="http://schemas.openxmlformats.org/officeDocument/2006/relationships/customXml" Target="../ink/ink829.xml"/><Relationship Id="rId37" Type="http://schemas.openxmlformats.org/officeDocument/2006/relationships/image" Target="../media/image5010.png"/><Relationship Id="rId40" Type="http://schemas.openxmlformats.org/officeDocument/2006/relationships/customXml" Target="../ink/ink833.xml"/><Relationship Id="rId45" Type="http://schemas.openxmlformats.org/officeDocument/2006/relationships/image" Target="../media/image5050.png"/><Relationship Id="rId53" Type="http://schemas.openxmlformats.org/officeDocument/2006/relationships/image" Target="../media/image5090.png"/><Relationship Id="rId58" Type="http://schemas.openxmlformats.org/officeDocument/2006/relationships/customXml" Target="../ink/ink842.xml"/><Relationship Id="rId66" Type="http://schemas.openxmlformats.org/officeDocument/2006/relationships/customXml" Target="../ink/ink846.xml"/><Relationship Id="rId5" Type="http://schemas.openxmlformats.org/officeDocument/2006/relationships/image" Target="../media/image3790.png"/><Relationship Id="rId61" Type="http://schemas.openxmlformats.org/officeDocument/2006/relationships/image" Target="../media/image5130.png"/><Relationship Id="rId19" Type="http://schemas.openxmlformats.org/officeDocument/2006/relationships/image" Target="../media/image4260.png"/><Relationship Id="rId14" Type="http://schemas.openxmlformats.org/officeDocument/2006/relationships/customXml" Target="../ink/ink820.xml"/><Relationship Id="rId22" Type="http://schemas.openxmlformats.org/officeDocument/2006/relationships/customXml" Target="../ink/ink824.xml"/><Relationship Id="rId27" Type="http://schemas.openxmlformats.org/officeDocument/2006/relationships/image" Target="../media/image4300.png"/><Relationship Id="rId30" Type="http://schemas.openxmlformats.org/officeDocument/2006/relationships/customXml" Target="../ink/ink828.xml"/><Relationship Id="rId35" Type="http://schemas.openxmlformats.org/officeDocument/2006/relationships/image" Target="../media/image4340.png"/><Relationship Id="rId43" Type="http://schemas.openxmlformats.org/officeDocument/2006/relationships/image" Target="../media/image5040.png"/><Relationship Id="rId48" Type="http://schemas.openxmlformats.org/officeDocument/2006/relationships/customXml" Target="../ink/ink837.xml"/><Relationship Id="rId56" Type="http://schemas.openxmlformats.org/officeDocument/2006/relationships/customXml" Target="../ink/ink841.xml"/><Relationship Id="rId64" Type="http://schemas.openxmlformats.org/officeDocument/2006/relationships/customXml" Target="../ink/ink845.xml"/><Relationship Id="rId69" Type="http://schemas.openxmlformats.org/officeDocument/2006/relationships/image" Target="../media/image5170.png"/><Relationship Id="rId8" Type="http://schemas.openxmlformats.org/officeDocument/2006/relationships/customXml" Target="../ink/ink817.xml"/><Relationship Id="rId51" Type="http://schemas.openxmlformats.org/officeDocument/2006/relationships/image" Target="../media/image5080.png"/><Relationship Id="rId3" Type="http://schemas.openxmlformats.org/officeDocument/2006/relationships/image" Target="../media/image3780.png"/><Relationship Id="rId12" Type="http://schemas.openxmlformats.org/officeDocument/2006/relationships/customXml" Target="../ink/ink819.xml"/><Relationship Id="rId17" Type="http://schemas.openxmlformats.org/officeDocument/2006/relationships/image" Target="../media/image4250.png"/><Relationship Id="rId25" Type="http://schemas.openxmlformats.org/officeDocument/2006/relationships/image" Target="../media/image4290.png"/><Relationship Id="rId33" Type="http://schemas.openxmlformats.org/officeDocument/2006/relationships/image" Target="../media/image4330.png"/><Relationship Id="rId38" Type="http://schemas.openxmlformats.org/officeDocument/2006/relationships/customXml" Target="../ink/ink832.xml"/><Relationship Id="rId46" Type="http://schemas.openxmlformats.org/officeDocument/2006/relationships/customXml" Target="../ink/ink836.xml"/><Relationship Id="rId59" Type="http://schemas.openxmlformats.org/officeDocument/2006/relationships/image" Target="../media/image5120.png"/><Relationship Id="rId67" Type="http://schemas.openxmlformats.org/officeDocument/2006/relationships/image" Target="../media/image5160.png"/><Relationship Id="rId20" Type="http://schemas.openxmlformats.org/officeDocument/2006/relationships/customXml" Target="../ink/ink823.xml"/><Relationship Id="rId41" Type="http://schemas.openxmlformats.org/officeDocument/2006/relationships/image" Target="../media/image5030.png"/><Relationship Id="rId54" Type="http://schemas.openxmlformats.org/officeDocument/2006/relationships/customXml" Target="../ink/ink840.xml"/><Relationship Id="rId62" Type="http://schemas.openxmlformats.org/officeDocument/2006/relationships/customXml" Target="../ink/ink8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16.xml"/><Relationship Id="rId15" Type="http://schemas.openxmlformats.org/officeDocument/2006/relationships/image" Target="../media/image4240.png"/><Relationship Id="rId23" Type="http://schemas.openxmlformats.org/officeDocument/2006/relationships/image" Target="../media/image4280.png"/><Relationship Id="rId28" Type="http://schemas.openxmlformats.org/officeDocument/2006/relationships/customXml" Target="../ink/ink827.xml"/><Relationship Id="rId36" Type="http://schemas.openxmlformats.org/officeDocument/2006/relationships/customXml" Target="../ink/ink831.xml"/><Relationship Id="rId49" Type="http://schemas.openxmlformats.org/officeDocument/2006/relationships/image" Target="../media/image5070.png"/><Relationship Id="rId57" Type="http://schemas.openxmlformats.org/officeDocument/2006/relationships/image" Target="../media/image5110.png"/><Relationship Id="rId10" Type="http://schemas.openxmlformats.org/officeDocument/2006/relationships/customXml" Target="../ink/ink818.xml"/><Relationship Id="rId31" Type="http://schemas.openxmlformats.org/officeDocument/2006/relationships/image" Target="../media/image4320.png"/><Relationship Id="rId44" Type="http://schemas.openxmlformats.org/officeDocument/2006/relationships/customXml" Target="../ink/ink835.xml"/><Relationship Id="rId52" Type="http://schemas.openxmlformats.org/officeDocument/2006/relationships/customXml" Target="../ink/ink839.xml"/><Relationship Id="rId60" Type="http://schemas.openxmlformats.org/officeDocument/2006/relationships/customXml" Target="../ink/ink843.xml"/><Relationship Id="rId65" Type="http://schemas.openxmlformats.org/officeDocument/2006/relationships/image" Target="../media/image5150.png"/><Relationship Id="rId4" Type="http://schemas.openxmlformats.org/officeDocument/2006/relationships/customXml" Target="../ink/ink815.xml"/><Relationship Id="rId9" Type="http://schemas.openxmlformats.org/officeDocument/2006/relationships/image" Target="../media/image4210.png"/><Relationship Id="rId13" Type="http://schemas.openxmlformats.org/officeDocument/2006/relationships/image" Target="../media/image4230.png"/><Relationship Id="rId18" Type="http://schemas.openxmlformats.org/officeDocument/2006/relationships/customXml" Target="../ink/ink822.xml"/><Relationship Id="rId39" Type="http://schemas.openxmlformats.org/officeDocument/2006/relationships/image" Target="../media/image5020.png"/><Relationship Id="rId34" Type="http://schemas.openxmlformats.org/officeDocument/2006/relationships/customXml" Target="../ink/ink830.xml"/><Relationship Id="rId50" Type="http://schemas.openxmlformats.org/officeDocument/2006/relationships/customXml" Target="../ink/ink838.xml"/><Relationship Id="rId55" Type="http://schemas.openxmlformats.org/officeDocument/2006/relationships/image" Target="../media/image5100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03.xml"/><Relationship Id="rId299" Type="http://schemas.openxmlformats.org/officeDocument/2006/relationships/customXml" Target="../ink/ink993.xml"/><Relationship Id="rId21" Type="http://schemas.openxmlformats.org/officeDocument/2006/relationships/customXml" Target="../ink/ink857.xml"/><Relationship Id="rId63" Type="http://schemas.openxmlformats.org/officeDocument/2006/relationships/customXml" Target="../ink/ink878.xml"/><Relationship Id="rId159" Type="http://schemas.openxmlformats.org/officeDocument/2006/relationships/customXml" Target="../ink/ink923.xml"/><Relationship Id="rId366" Type="http://schemas.openxmlformats.org/officeDocument/2006/relationships/image" Target="../media/image699.png"/><Relationship Id="rId170" Type="http://schemas.openxmlformats.org/officeDocument/2006/relationships/image" Target="../media/image6010.png"/><Relationship Id="rId226" Type="http://schemas.openxmlformats.org/officeDocument/2006/relationships/image" Target="../media/image629.png"/><Relationship Id="rId433" Type="http://schemas.openxmlformats.org/officeDocument/2006/relationships/customXml" Target="../ink/ink1052.xml"/><Relationship Id="rId268" Type="http://schemas.openxmlformats.org/officeDocument/2006/relationships/image" Target="../media/image650.png"/><Relationship Id="rId475" Type="http://schemas.openxmlformats.org/officeDocument/2006/relationships/customXml" Target="../ink/ink1073.xml"/><Relationship Id="rId32" Type="http://schemas.openxmlformats.org/officeDocument/2006/relationships/image" Target="../media/image5320.png"/><Relationship Id="rId74" Type="http://schemas.openxmlformats.org/officeDocument/2006/relationships/image" Target="../media/image5530.png"/><Relationship Id="rId128" Type="http://schemas.openxmlformats.org/officeDocument/2006/relationships/image" Target="../media/image5800.png"/><Relationship Id="rId335" Type="http://schemas.openxmlformats.org/officeDocument/2006/relationships/customXml" Target="../ink/ink1006.xml"/><Relationship Id="rId377" Type="http://schemas.openxmlformats.org/officeDocument/2006/relationships/customXml" Target="../ink/ink1024.xml"/><Relationship Id="rId5" Type="http://schemas.openxmlformats.org/officeDocument/2006/relationships/customXml" Target="../ink/ink849.xml"/><Relationship Id="rId181" Type="http://schemas.openxmlformats.org/officeDocument/2006/relationships/customXml" Target="../ink/ink934.xml"/><Relationship Id="rId237" Type="http://schemas.openxmlformats.org/officeDocument/2006/relationships/customXml" Target="../ink/ink962.xml"/><Relationship Id="rId402" Type="http://schemas.openxmlformats.org/officeDocument/2006/relationships/image" Target="../media/image593.png"/><Relationship Id="rId279" Type="http://schemas.openxmlformats.org/officeDocument/2006/relationships/customXml" Target="../ink/ink983.xml"/><Relationship Id="rId444" Type="http://schemas.openxmlformats.org/officeDocument/2006/relationships/image" Target="../media/image680.png"/><Relationship Id="rId43" Type="http://schemas.openxmlformats.org/officeDocument/2006/relationships/customXml" Target="../ink/ink868.xml"/><Relationship Id="rId139" Type="http://schemas.openxmlformats.org/officeDocument/2006/relationships/customXml" Target="../ink/ink913.xml"/><Relationship Id="rId290" Type="http://schemas.openxmlformats.org/officeDocument/2006/relationships/image" Target="../media/image661.png"/><Relationship Id="rId304" Type="http://schemas.openxmlformats.org/officeDocument/2006/relationships/image" Target="../media/image668.png"/><Relationship Id="rId346" Type="http://schemas.openxmlformats.org/officeDocument/2006/relationships/image" Target="../media/image689.png"/><Relationship Id="rId388" Type="http://schemas.openxmlformats.org/officeDocument/2006/relationships/image" Target="../media/image428.png"/><Relationship Id="rId85" Type="http://schemas.openxmlformats.org/officeDocument/2006/relationships/customXml" Target="../ink/ink889.xml"/><Relationship Id="rId150" Type="http://schemas.openxmlformats.org/officeDocument/2006/relationships/image" Target="../media/image5910.png"/><Relationship Id="rId192" Type="http://schemas.openxmlformats.org/officeDocument/2006/relationships/image" Target="../media/image6120.png"/><Relationship Id="rId206" Type="http://schemas.openxmlformats.org/officeDocument/2006/relationships/image" Target="../media/image619.png"/><Relationship Id="rId413" Type="http://schemas.openxmlformats.org/officeDocument/2006/relationships/customXml" Target="../ink/ink1042.xml"/><Relationship Id="rId248" Type="http://schemas.openxmlformats.org/officeDocument/2006/relationships/image" Target="../media/image640.png"/><Relationship Id="rId455" Type="http://schemas.openxmlformats.org/officeDocument/2006/relationships/customXml" Target="../ink/ink1063.xml"/><Relationship Id="rId12" Type="http://schemas.openxmlformats.org/officeDocument/2006/relationships/image" Target="../media/image5220.png"/><Relationship Id="rId108" Type="http://schemas.openxmlformats.org/officeDocument/2006/relationships/image" Target="../media/image5700.png"/><Relationship Id="rId315" Type="http://schemas.openxmlformats.org/officeDocument/2006/relationships/customXml" Target="../ink/ink1001.xml"/><Relationship Id="rId357" Type="http://schemas.openxmlformats.org/officeDocument/2006/relationships/customXml" Target="../ink/ink1014.xml"/><Relationship Id="rId54" Type="http://schemas.openxmlformats.org/officeDocument/2006/relationships/image" Target="../media/image5430.png"/><Relationship Id="rId96" Type="http://schemas.openxmlformats.org/officeDocument/2006/relationships/image" Target="../media/image5640.png"/><Relationship Id="rId161" Type="http://schemas.openxmlformats.org/officeDocument/2006/relationships/customXml" Target="../ink/ink924.xml"/><Relationship Id="rId217" Type="http://schemas.openxmlformats.org/officeDocument/2006/relationships/customXml" Target="../ink/ink952.xml"/><Relationship Id="rId399" Type="http://schemas.openxmlformats.org/officeDocument/2006/relationships/customXml" Target="../ink/ink1035.xml"/><Relationship Id="rId259" Type="http://schemas.openxmlformats.org/officeDocument/2006/relationships/customXml" Target="../ink/ink973.xml"/><Relationship Id="rId424" Type="http://schemas.openxmlformats.org/officeDocument/2006/relationships/image" Target="../media/image604.png"/><Relationship Id="rId466" Type="http://schemas.openxmlformats.org/officeDocument/2006/relationships/image" Target="../media/image711.png"/><Relationship Id="rId23" Type="http://schemas.openxmlformats.org/officeDocument/2006/relationships/customXml" Target="../ink/ink858.xml"/><Relationship Id="rId119" Type="http://schemas.openxmlformats.org/officeDocument/2006/relationships/customXml" Target="../ink/ink904.xml"/><Relationship Id="rId270" Type="http://schemas.openxmlformats.org/officeDocument/2006/relationships/image" Target="../media/image651.png"/><Relationship Id="rId65" Type="http://schemas.openxmlformats.org/officeDocument/2006/relationships/customXml" Target="../ink/ink879.xml"/><Relationship Id="rId130" Type="http://schemas.openxmlformats.org/officeDocument/2006/relationships/image" Target="../media/image5810.png"/><Relationship Id="rId368" Type="http://schemas.openxmlformats.org/officeDocument/2006/relationships/image" Target="../media/image700.png"/><Relationship Id="rId172" Type="http://schemas.openxmlformats.org/officeDocument/2006/relationships/image" Target="../media/image6020.png"/><Relationship Id="rId228" Type="http://schemas.openxmlformats.org/officeDocument/2006/relationships/image" Target="../media/image630.png"/><Relationship Id="rId435" Type="http://schemas.openxmlformats.org/officeDocument/2006/relationships/customXml" Target="../ink/ink1053.xml"/><Relationship Id="rId477" Type="http://schemas.openxmlformats.org/officeDocument/2006/relationships/customXml" Target="../ink/ink1074.xml"/><Relationship Id="rId281" Type="http://schemas.openxmlformats.org/officeDocument/2006/relationships/customXml" Target="../ink/ink984.xml"/><Relationship Id="rId34" Type="http://schemas.openxmlformats.org/officeDocument/2006/relationships/image" Target="../media/image5330.png"/><Relationship Id="rId76" Type="http://schemas.openxmlformats.org/officeDocument/2006/relationships/image" Target="../media/image5540.png"/><Relationship Id="rId141" Type="http://schemas.openxmlformats.org/officeDocument/2006/relationships/customXml" Target="../ink/ink914.xml"/><Relationship Id="rId379" Type="http://schemas.openxmlformats.org/officeDocument/2006/relationships/customXml" Target="../ink/ink1025.xml"/><Relationship Id="rId7" Type="http://schemas.openxmlformats.org/officeDocument/2006/relationships/customXml" Target="../ink/ink850.xml"/><Relationship Id="rId183" Type="http://schemas.openxmlformats.org/officeDocument/2006/relationships/customXml" Target="../ink/ink935.xml"/><Relationship Id="rId239" Type="http://schemas.openxmlformats.org/officeDocument/2006/relationships/customXml" Target="../ink/ink963.xml"/><Relationship Id="rId390" Type="http://schemas.openxmlformats.org/officeDocument/2006/relationships/image" Target="../media/image429.png"/><Relationship Id="rId404" Type="http://schemas.openxmlformats.org/officeDocument/2006/relationships/image" Target="../media/image594.png"/><Relationship Id="rId446" Type="http://schemas.openxmlformats.org/officeDocument/2006/relationships/image" Target="../media/image682.png"/><Relationship Id="rId250" Type="http://schemas.openxmlformats.org/officeDocument/2006/relationships/image" Target="../media/image641.png"/><Relationship Id="rId292" Type="http://schemas.openxmlformats.org/officeDocument/2006/relationships/image" Target="../media/image662.png"/><Relationship Id="rId306" Type="http://schemas.openxmlformats.org/officeDocument/2006/relationships/image" Target="../media/image669.png"/><Relationship Id="rId45" Type="http://schemas.openxmlformats.org/officeDocument/2006/relationships/customXml" Target="../ink/ink869.xml"/><Relationship Id="rId87" Type="http://schemas.openxmlformats.org/officeDocument/2006/relationships/customXml" Target="../ink/ink890.xml"/><Relationship Id="rId152" Type="http://schemas.openxmlformats.org/officeDocument/2006/relationships/image" Target="../media/image5920.png"/><Relationship Id="rId194" Type="http://schemas.openxmlformats.org/officeDocument/2006/relationships/image" Target="../media/image6130.png"/><Relationship Id="rId208" Type="http://schemas.openxmlformats.org/officeDocument/2006/relationships/image" Target="../media/image620.png"/><Relationship Id="rId415" Type="http://schemas.openxmlformats.org/officeDocument/2006/relationships/customXml" Target="../ink/ink1043.xml"/><Relationship Id="rId457" Type="http://schemas.openxmlformats.org/officeDocument/2006/relationships/customXml" Target="../ink/ink1064.xml"/><Relationship Id="rId261" Type="http://schemas.openxmlformats.org/officeDocument/2006/relationships/customXml" Target="../ink/ink974.xml"/><Relationship Id="rId14" Type="http://schemas.openxmlformats.org/officeDocument/2006/relationships/image" Target="../media/image5230.png"/><Relationship Id="rId56" Type="http://schemas.openxmlformats.org/officeDocument/2006/relationships/image" Target="../media/image5440.png"/><Relationship Id="rId317" Type="http://schemas.openxmlformats.org/officeDocument/2006/relationships/customXml" Target="../ink/ink1002.xml"/><Relationship Id="rId359" Type="http://schemas.openxmlformats.org/officeDocument/2006/relationships/customXml" Target="../ink/ink1015.xml"/><Relationship Id="rId98" Type="http://schemas.openxmlformats.org/officeDocument/2006/relationships/image" Target="../media/image5650.png"/><Relationship Id="rId121" Type="http://schemas.openxmlformats.org/officeDocument/2006/relationships/customXml" Target="../ink/ink905.xml"/><Relationship Id="rId163" Type="http://schemas.openxmlformats.org/officeDocument/2006/relationships/customXml" Target="../ink/ink925.xml"/><Relationship Id="rId219" Type="http://schemas.openxmlformats.org/officeDocument/2006/relationships/customXml" Target="../ink/ink953.xml"/><Relationship Id="rId370" Type="http://schemas.openxmlformats.org/officeDocument/2006/relationships/image" Target="../media/image701.png"/><Relationship Id="rId426" Type="http://schemas.openxmlformats.org/officeDocument/2006/relationships/image" Target="../media/image605.png"/><Relationship Id="rId230" Type="http://schemas.openxmlformats.org/officeDocument/2006/relationships/image" Target="../media/image631.png"/><Relationship Id="rId468" Type="http://schemas.openxmlformats.org/officeDocument/2006/relationships/image" Target="../media/image712.png"/><Relationship Id="rId25" Type="http://schemas.openxmlformats.org/officeDocument/2006/relationships/customXml" Target="../ink/ink859.xml"/><Relationship Id="rId67" Type="http://schemas.openxmlformats.org/officeDocument/2006/relationships/customXml" Target="../ink/ink880.xml"/><Relationship Id="rId272" Type="http://schemas.openxmlformats.org/officeDocument/2006/relationships/image" Target="../media/image652.png"/><Relationship Id="rId174" Type="http://schemas.openxmlformats.org/officeDocument/2006/relationships/image" Target="../media/image6030.png"/><Relationship Id="rId381" Type="http://schemas.openxmlformats.org/officeDocument/2006/relationships/customXml" Target="../ink/ink1026.xml"/><Relationship Id="rId241" Type="http://schemas.openxmlformats.org/officeDocument/2006/relationships/customXml" Target="../ink/ink964.xml"/><Relationship Id="rId437" Type="http://schemas.openxmlformats.org/officeDocument/2006/relationships/customXml" Target="../ink/ink1054.xml"/><Relationship Id="rId479" Type="http://schemas.openxmlformats.org/officeDocument/2006/relationships/customXml" Target="../ink/ink1075.xml"/><Relationship Id="rId36" Type="http://schemas.openxmlformats.org/officeDocument/2006/relationships/image" Target="../media/image5340.png"/><Relationship Id="rId283" Type="http://schemas.openxmlformats.org/officeDocument/2006/relationships/customXml" Target="../ink/ink985.xml"/><Relationship Id="rId78" Type="http://schemas.openxmlformats.org/officeDocument/2006/relationships/image" Target="../media/image5550.png"/><Relationship Id="rId101" Type="http://schemas.openxmlformats.org/officeDocument/2006/relationships/customXml" Target="../ink/ink897.xml"/><Relationship Id="rId143" Type="http://schemas.openxmlformats.org/officeDocument/2006/relationships/customXml" Target="../ink/ink915.xml"/><Relationship Id="rId185" Type="http://schemas.openxmlformats.org/officeDocument/2006/relationships/customXml" Target="../ink/ink936.xml"/><Relationship Id="rId350" Type="http://schemas.openxmlformats.org/officeDocument/2006/relationships/image" Target="../media/image691.png"/><Relationship Id="rId406" Type="http://schemas.openxmlformats.org/officeDocument/2006/relationships/image" Target="../media/image595.png"/><Relationship Id="rId9" Type="http://schemas.openxmlformats.org/officeDocument/2006/relationships/customXml" Target="../ink/ink851.xml"/><Relationship Id="rId210" Type="http://schemas.openxmlformats.org/officeDocument/2006/relationships/image" Target="../media/image621.png"/><Relationship Id="rId392" Type="http://schemas.openxmlformats.org/officeDocument/2006/relationships/image" Target="../media/image588.png"/><Relationship Id="rId448" Type="http://schemas.openxmlformats.org/officeDocument/2006/relationships/image" Target="../media/image684.png"/><Relationship Id="rId252" Type="http://schemas.openxmlformats.org/officeDocument/2006/relationships/image" Target="../media/image642.png"/><Relationship Id="rId294" Type="http://schemas.openxmlformats.org/officeDocument/2006/relationships/image" Target="../media/image663.png"/><Relationship Id="rId308" Type="http://schemas.openxmlformats.org/officeDocument/2006/relationships/image" Target="../media/image670.png"/><Relationship Id="rId47" Type="http://schemas.openxmlformats.org/officeDocument/2006/relationships/customXml" Target="../ink/ink870.xml"/><Relationship Id="rId89" Type="http://schemas.openxmlformats.org/officeDocument/2006/relationships/customXml" Target="../ink/ink891.xml"/><Relationship Id="rId154" Type="http://schemas.openxmlformats.org/officeDocument/2006/relationships/image" Target="../media/image5930.png"/><Relationship Id="rId361" Type="http://schemas.openxmlformats.org/officeDocument/2006/relationships/customXml" Target="../ink/ink1016.xml"/><Relationship Id="rId196" Type="http://schemas.openxmlformats.org/officeDocument/2006/relationships/image" Target="../media/image614.png"/><Relationship Id="rId417" Type="http://schemas.openxmlformats.org/officeDocument/2006/relationships/customXml" Target="../ink/ink1044.xml"/><Relationship Id="rId459" Type="http://schemas.openxmlformats.org/officeDocument/2006/relationships/customXml" Target="../ink/ink1065.xml"/><Relationship Id="rId16" Type="http://schemas.openxmlformats.org/officeDocument/2006/relationships/image" Target="../media/image5240.png"/><Relationship Id="rId221" Type="http://schemas.openxmlformats.org/officeDocument/2006/relationships/customXml" Target="../ink/ink954.xml"/><Relationship Id="rId263" Type="http://schemas.openxmlformats.org/officeDocument/2006/relationships/customXml" Target="../ink/ink975.xml"/><Relationship Id="rId319" Type="http://schemas.openxmlformats.org/officeDocument/2006/relationships/customXml" Target="../ink/ink1003.xml"/><Relationship Id="rId470" Type="http://schemas.openxmlformats.org/officeDocument/2006/relationships/image" Target="../media/image713.png"/><Relationship Id="rId58" Type="http://schemas.openxmlformats.org/officeDocument/2006/relationships/image" Target="../media/image5450.png"/><Relationship Id="rId123" Type="http://schemas.openxmlformats.org/officeDocument/2006/relationships/customXml" Target="../ink/ink906.xml"/><Relationship Id="rId330" Type="http://schemas.openxmlformats.org/officeDocument/2006/relationships/image" Target="../media/image681.png"/><Relationship Id="rId165" Type="http://schemas.openxmlformats.org/officeDocument/2006/relationships/customXml" Target="../ink/ink926.xml"/><Relationship Id="rId372" Type="http://schemas.openxmlformats.org/officeDocument/2006/relationships/image" Target="../media/image702.png"/><Relationship Id="rId428" Type="http://schemas.openxmlformats.org/officeDocument/2006/relationships/image" Target="../media/image606.png"/><Relationship Id="rId232" Type="http://schemas.openxmlformats.org/officeDocument/2006/relationships/image" Target="../media/image632.png"/><Relationship Id="rId274" Type="http://schemas.openxmlformats.org/officeDocument/2006/relationships/image" Target="../media/image653.png"/><Relationship Id="rId27" Type="http://schemas.openxmlformats.org/officeDocument/2006/relationships/customXml" Target="../ink/ink860.xml"/><Relationship Id="rId69" Type="http://schemas.openxmlformats.org/officeDocument/2006/relationships/customXml" Target="../ink/ink881.xml"/><Relationship Id="rId134" Type="http://schemas.openxmlformats.org/officeDocument/2006/relationships/image" Target="../media/image5830.png"/><Relationship Id="rId80" Type="http://schemas.openxmlformats.org/officeDocument/2006/relationships/image" Target="../media/image5560.png"/><Relationship Id="rId176" Type="http://schemas.openxmlformats.org/officeDocument/2006/relationships/image" Target="../media/image6040.png"/><Relationship Id="rId341" Type="http://schemas.openxmlformats.org/officeDocument/2006/relationships/customXml" Target="../ink/ink1007.xml"/><Relationship Id="rId383" Type="http://schemas.openxmlformats.org/officeDocument/2006/relationships/customXml" Target="../ink/ink1027.xml"/><Relationship Id="rId439" Type="http://schemas.openxmlformats.org/officeDocument/2006/relationships/customXml" Target="../ink/ink1055.xml"/><Relationship Id="rId201" Type="http://schemas.openxmlformats.org/officeDocument/2006/relationships/customXml" Target="../ink/ink944.xml"/><Relationship Id="rId243" Type="http://schemas.openxmlformats.org/officeDocument/2006/relationships/customXml" Target="../ink/ink965.xml"/><Relationship Id="rId285" Type="http://schemas.openxmlformats.org/officeDocument/2006/relationships/customXml" Target="../ink/ink986.xml"/><Relationship Id="rId450" Type="http://schemas.openxmlformats.org/officeDocument/2006/relationships/image" Target="../media/image685.png"/><Relationship Id="rId38" Type="http://schemas.openxmlformats.org/officeDocument/2006/relationships/image" Target="../media/image5350.png"/><Relationship Id="rId103" Type="http://schemas.openxmlformats.org/officeDocument/2006/relationships/customXml" Target="../ink/ink898.xml"/><Relationship Id="rId310" Type="http://schemas.openxmlformats.org/officeDocument/2006/relationships/image" Target="../media/image671.png"/><Relationship Id="rId91" Type="http://schemas.openxmlformats.org/officeDocument/2006/relationships/customXml" Target="../ink/ink892.xml"/><Relationship Id="rId145" Type="http://schemas.openxmlformats.org/officeDocument/2006/relationships/customXml" Target="../ink/ink916.xml"/><Relationship Id="rId187" Type="http://schemas.openxmlformats.org/officeDocument/2006/relationships/customXml" Target="../ink/ink937.xml"/><Relationship Id="rId352" Type="http://schemas.openxmlformats.org/officeDocument/2006/relationships/image" Target="../media/image692.png"/><Relationship Id="rId394" Type="http://schemas.openxmlformats.org/officeDocument/2006/relationships/image" Target="../media/image589.png"/><Relationship Id="rId408" Type="http://schemas.openxmlformats.org/officeDocument/2006/relationships/image" Target="../media/image596.png"/><Relationship Id="rId212" Type="http://schemas.openxmlformats.org/officeDocument/2006/relationships/image" Target="../media/image622.png"/><Relationship Id="rId254" Type="http://schemas.openxmlformats.org/officeDocument/2006/relationships/image" Target="../media/image643.png"/><Relationship Id="rId49" Type="http://schemas.openxmlformats.org/officeDocument/2006/relationships/customXml" Target="../ink/ink871.xml"/><Relationship Id="rId114" Type="http://schemas.openxmlformats.org/officeDocument/2006/relationships/image" Target="../media/image5730.png"/><Relationship Id="rId296" Type="http://schemas.openxmlformats.org/officeDocument/2006/relationships/image" Target="../media/image664.png"/><Relationship Id="rId461" Type="http://schemas.openxmlformats.org/officeDocument/2006/relationships/customXml" Target="../ink/ink1066.xml"/><Relationship Id="rId60" Type="http://schemas.openxmlformats.org/officeDocument/2006/relationships/image" Target="../media/image5460.png"/><Relationship Id="rId156" Type="http://schemas.openxmlformats.org/officeDocument/2006/relationships/image" Target="../media/image5940.png"/><Relationship Id="rId198" Type="http://schemas.openxmlformats.org/officeDocument/2006/relationships/image" Target="../media/image615.png"/><Relationship Id="rId321" Type="http://schemas.openxmlformats.org/officeDocument/2006/relationships/customXml" Target="../ink/ink1004.xml"/><Relationship Id="rId363" Type="http://schemas.openxmlformats.org/officeDocument/2006/relationships/customXml" Target="../ink/ink1017.xml"/><Relationship Id="rId419" Type="http://schemas.openxmlformats.org/officeDocument/2006/relationships/customXml" Target="../ink/ink1045.xml"/><Relationship Id="rId223" Type="http://schemas.openxmlformats.org/officeDocument/2006/relationships/customXml" Target="../ink/ink955.xml"/><Relationship Id="rId430" Type="http://schemas.openxmlformats.org/officeDocument/2006/relationships/image" Target="../media/image607.png"/><Relationship Id="rId18" Type="http://schemas.openxmlformats.org/officeDocument/2006/relationships/image" Target="../media/image5250.png"/><Relationship Id="rId265" Type="http://schemas.openxmlformats.org/officeDocument/2006/relationships/customXml" Target="../ink/ink976.xml"/><Relationship Id="rId472" Type="http://schemas.openxmlformats.org/officeDocument/2006/relationships/image" Target="../media/image714.png"/><Relationship Id="rId125" Type="http://schemas.openxmlformats.org/officeDocument/2006/relationships/customXml" Target="../ink/ink907.xml"/><Relationship Id="rId167" Type="http://schemas.openxmlformats.org/officeDocument/2006/relationships/customXml" Target="../ink/ink927.xml"/><Relationship Id="rId374" Type="http://schemas.openxmlformats.org/officeDocument/2006/relationships/image" Target="../media/image703.png"/><Relationship Id="rId71" Type="http://schemas.openxmlformats.org/officeDocument/2006/relationships/customXml" Target="../ink/ink882.xml"/><Relationship Id="rId234" Type="http://schemas.openxmlformats.org/officeDocument/2006/relationships/image" Target="../media/image633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861.xml"/><Relationship Id="rId255" Type="http://schemas.openxmlformats.org/officeDocument/2006/relationships/customXml" Target="../ink/ink971.xml"/><Relationship Id="rId276" Type="http://schemas.openxmlformats.org/officeDocument/2006/relationships/image" Target="../media/image654.png"/><Relationship Id="rId297" Type="http://schemas.openxmlformats.org/officeDocument/2006/relationships/customXml" Target="../ink/ink992.xml"/><Relationship Id="rId441" Type="http://schemas.openxmlformats.org/officeDocument/2006/relationships/customXml" Target="../ink/ink1056.xml"/><Relationship Id="rId462" Type="http://schemas.openxmlformats.org/officeDocument/2006/relationships/image" Target="../media/image709.png"/><Relationship Id="rId40" Type="http://schemas.openxmlformats.org/officeDocument/2006/relationships/image" Target="../media/image5360.png"/><Relationship Id="rId115" Type="http://schemas.openxmlformats.org/officeDocument/2006/relationships/customXml" Target="../ink/ink902.xml"/><Relationship Id="rId136" Type="http://schemas.openxmlformats.org/officeDocument/2006/relationships/image" Target="../media/image5840.png"/><Relationship Id="rId157" Type="http://schemas.openxmlformats.org/officeDocument/2006/relationships/customXml" Target="../ink/ink922.xml"/><Relationship Id="rId178" Type="http://schemas.openxmlformats.org/officeDocument/2006/relationships/image" Target="../media/image6050.png"/><Relationship Id="rId301" Type="http://schemas.openxmlformats.org/officeDocument/2006/relationships/customXml" Target="../ink/ink994.xml"/><Relationship Id="rId343" Type="http://schemas.openxmlformats.org/officeDocument/2006/relationships/customXml" Target="../ink/ink1008.xml"/><Relationship Id="rId364" Type="http://schemas.openxmlformats.org/officeDocument/2006/relationships/image" Target="../media/image698.png"/><Relationship Id="rId61" Type="http://schemas.openxmlformats.org/officeDocument/2006/relationships/customXml" Target="../ink/ink877.xml"/><Relationship Id="rId82" Type="http://schemas.openxmlformats.org/officeDocument/2006/relationships/image" Target="../media/image5570.png"/><Relationship Id="rId199" Type="http://schemas.openxmlformats.org/officeDocument/2006/relationships/customXml" Target="../ink/ink943.xml"/><Relationship Id="rId203" Type="http://schemas.openxmlformats.org/officeDocument/2006/relationships/customXml" Target="../ink/ink945.xml"/><Relationship Id="rId385" Type="http://schemas.openxmlformats.org/officeDocument/2006/relationships/customXml" Target="../ink/ink1028.xml"/><Relationship Id="rId19" Type="http://schemas.openxmlformats.org/officeDocument/2006/relationships/customXml" Target="../ink/ink856.xml"/><Relationship Id="rId224" Type="http://schemas.openxmlformats.org/officeDocument/2006/relationships/image" Target="../media/image628.png"/><Relationship Id="rId245" Type="http://schemas.openxmlformats.org/officeDocument/2006/relationships/customXml" Target="../ink/ink966.xml"/><Relationship Id="rId266" Type="http://schemas.openxmlformats.org/officeDocument/2006/relationships/image" Target="../media/image649.png"/><Relationship Id="rId287" Type="http://schemas.openxmlformats.org/officeDocument/2006/relationships/customXml" Target="../ink/ink987.xml"/><Relationship Id="rId410" Type="http://schemas.openxmlformats.org/officeDocument/2006/relationships/image" Target="../media/image597.png"/><Relationship Id="rId431" Type="http://schemas.openxmlformats.org/officeDocument/2006/relationships/customXml" Target="../ink/ink1051.xml"/><Relationship Id="rId452" Type="http://schemas.openxmlformats.org/officeDocument/2006/relationships/image" Target="../media/image690.png"/><Relationship Id="rId473" Type="http://schemas.openxmlformats.org/officeDocument/2006/relationships/customXml" Target="../ink/ink1072.xml"/><Relationship Id="rId30" Type="http://schemas.openxmlformats.org/officeDocument/2006/relationships/image" Target="../media/image5310.png"/><Relationship Id="rId105" Type="http://schemas.openxmlformats.org/officeDocument/2006/relationships/customXml" Target="../ink/ink899.xml"/><Relationship Id="rId126" Type="http://schemas.openxmlformats.org/officeDocument/2006/relationships/image" Target="../media/image5790.png"/><Relationship Id="rId147" Type="http://schemas.openxmlformats.org/officeDocument/2006/relationships/customXml" Target="../ink/ink917.xml"/><Relationship Id="rId168" Type="http://schemas.openxmlformats.org/officeDocument/2006/relationships/image" Target="../media/image6000.png"/><Relationship Id="rId312" Type="http://schemas.openxmlformats.org/officeDocument/2006/relationships/image" Target="../media/image672.png"/><Relationship Id="rId354" Type="http://schemas.openxmlformats.org/officeDocument/2006/relationships/image" Target="../media/image693.png"/><Relationship Id="rId51" Type="http://schemas.openxmlformats.org/officeDocument/2006/relationships/customXml" Target="../ink/ink872.xml"/><Relationship Id="rId72" Type="http://schemas.openxmlformats.org/officeDocument/2006/relationships/image" Target="../media/image5520.png"/><Relationship Id="rId93" Type="http://schemas.openxmlformats.org/officeDocument/2006/relationships/customXml" Target="../ink/ink893.xml"/><Relationship Id="rId189" Type="http://schemas.openxmlformats.org/officeDocument/2006/relationships/customXml" Target="../ink/ink938.xml"/><Relationship Id="rId375" Type="http://schemas.openxmlformats.org/officeDocument/2006/relationships/customXml" Target="../ink/ink1023.xml"/><Relationship Id="rId396" Type="http://schemas.openxmlformats.org/officeDocument/2006/relationships/image" Target="../media/image590.png"/><Relationship Id="rId3" Type="http://schemas.openxmlformats.org/officeDocument/2006/relationships/customXml" Target="../ink/ink848.xml"/><Relationship Id="rId214" Type="http://schemas.openxmlformats.org/officeDocument/2006/relationships/image" Target="../media/image623.png"/><Relationship Id="rId235" Type="http://schemas.openxmlformats.org/officeDocument/2006/relationships/customXml" Target="../ink/ink961.xml"/><Relationship Id="rId256" Type="http://schemas.openxmlformats.org/officeDocument/2006/relationships/image" Target="../media/image644.png"/><Relationship Id="rId277" Type="http://schemas.openxmlformats.org/officeDocument/2006/relationships/customXml" Target="../ink/ink982.xml"/><Relationship Id="rId298" Type="http://schemas.openxmlformats.org/officeDocument/2006/relationships/image" Target="../media/image665.png"/><Relationship Id="rId400" Type="http://schemas.openxmlformats.org/officeDocument/2006/relationships/image" Target="../media/image592.png"/><Relationship Id="rId421" Type="http://schemas.openxmlformats.org/officeDocument/2006/relationships/customXml" Target="../ink/ink1046.xml"/><Relationship Id="rId442" Type="http://schemas.openxmlformats.org/officeDocument/2006/relationships/image" Target="../media/image679.png"/><Relationship Id="rId463" Type="http://schemas.openxmlformats.org/officeDocument/2006/relationships/customXml" Target="../ink/ink1067.xml"/><Relationship Id="rId116" Type="http://schemas.openxmlformats.org/officeDocument/2006/relationships/image" Target="../media/image5740.png"/><Relationship Id="rId137" Type="http://schemas.openxmlformats.org/officeDocument/2006/relationships/customXml" Target="../ink/ink912.xml"/><Relationship Id="rId158" Type="http://schemas.openxmlformats.org/officeDocument/2006/relationships/image" Target="../media/image5950.png"/><Relationship Id="rId302" Type="http://schemas.openxmlformats.org/officeDocument/2006/relationships/image" Target="../media/image667.png"/><Relationship Id="rId344" Type="http://schemas.openxmlformats.org/officeDocument/2006/relationships/image" Target="../media/image688.png"/><Relationship Id="rId20" Type="http://schemas.openxmlformats.org/officeDocument/2006/relationships/image" Target="../media/image5260.png"/><Relationship Id="rId41" Type="http://schemas.openxmlformats.org/officeDocument/2006/relationships/customXml" Target="../ink/ink867.xml"/><Relationship Id="rId62" Type="http://schemas.openxmlformats.org/officeDocument/2006/relationships/image" Target="../media/image5470.png"/><Relationship Id="rId83" Type="http://schemas.openxmlformats.org/officeDocument/2006/relationships/customXml" Target="../ink/ink888.xml"/><Relationship Id="rId179" Type="http://schemas.openxmlformats.org/officeDocument/2006/relationships/customXml" Target="../ink/ink933.xml"/><Relationship Id="rId365" Type="http://schemas.openxmlformats.org/officeDocument/2006/relationships/customXml" Target="../ink/ink1018.xml"/><Relationship Id="rId386" Type="http://schemas.openxmlformats.org/officeDocument/2006/relationships/image" Target="../media/image427.png"/><Relationship Id="rId190" Type="http://schemas.openxmlformats.org/officeDocument/2006/relationships/image" Target="../media/image6110.png"/><Relationship Id="rId204" Type="http://schemas.openxmlformats.org/officeDocument/2006/relationships/image" Target="../media/image618.png"/><Relationship Id="rId225" Type="http://schemas.openxmlformats.org/officeDocument/2006/relationships/customXml" Target="../ink/ink956.xml"/><Relationship Id="rId246" Type="http://schemas.openxmlformats.org/officeDocument/2006/relationships/image" Target="../media/image639.png"/><Relationship Id="rId267" Type="http://schemas.openxmlformats.org/officeDocument/2006/relationships/customXml" Target="../ink/ink977.xml"/><Relationship Id="rId288" Type="http://schemas.openxmlformats.org/officeDocument/2006/relationships/image" Target="../media/image660.png"/><Relationship Id="rId411" Type="http://schemas.openxmlformats.org/officeDocument/2006/relationships/customXml" Target="../ink/ink1041.xml"/><Relationship Id="rId432" Type="http://schemas.openxmlformats.org/officeDocument/2006/relationships/image" Target="../media/image608.png"/><Relationship Id="rId453" Type="http://schemas.openxmlformats.org/officeDocument/2006/relationships/customXml" Target="../ink/ink1062.xml"/><Relationship Id="rId474" Type="http://schemas.openxmlformats.org/officeDocument/2006/relationships/image" Target="../media/image715.png"/><Relationship Id="rId106" Type="http://schemas.openxmlformats.org/officeDocument/2006/relationships/image" Target="../media/image5690.png"/><Relationship Id="rId127" Type="http://schemas.openxmlformats.org/officeDocument/2006/relationships/customXml" Target="../ink/ink908.xml"/><Relationship Id="rId313" Type="http://schemas.openxmlformats.org/officeDocument/2006/relationships/customXml" Target="../ink/ink1000.xml"/><Relationship Id="rId10" Type="http://schemas.openxmlformats.org/officeDocument/2006/relationships/image" Target="../media/image5210.png"/><Relationship Id="rId31" Type="http://schemas.openxmlformats.org/officeDocument/2006/relationships/customXml" Target="../ink/ink862.xml"/><Relationship Id="rId52" Type="http://schemas.openxmlformats.org/officeDocument/2006/relationships/image" Target="../media/image5420.png"/><Relationship Id="rId73" Type="http://schemas.openxmlformats.org/officeDocument/2006/relationships/customXml" Target="../ink/ink883.xml"/><Relationship Id="rId94" Type="http://schemas.openxmlformats.org/officeDocument/2006/relationships/image" Target="../media/image5630.png"/><Relationship Id="rId148" Type="http://schemas.openxmlformats.org/officeDocument/2006/relationships/image" Target="../media/image5900.png"/><Relationship Id="rId169" Type="http://schemas.openxmlformats.org/officeDocument/2006/relationships/customXml" Target="../ink/ink928.xml"/><Relationship Id="rId334" Type="http://schemas.openxmlformats.org/officeDocument/2006/relationships/image" Target="../media/image683.png"/><Relationship Id="rId355" Type="http://schemas.openxmlformats.org/officeDocument/2006/relationships/customXml" Target="../ink/ink1013.xml"/><Relationship Id="rId376" Type="http://schemas.openxmlformats.org/officeDocument/2006/relationships/image" Target="../media/image704.png"/><Relationship Id="rId397" Type="http://schemas.openxmlformats.org/officeDocument/2006/relationships/customXml" Target="../ink/ink1034.xml"/><Relationship Id="rId4" Type="http://schemas.openxmlformats.org/officeDocument/2006/relationships/image" Target="../media/image5180.png"/><Relationship Id="rId180" Type="http://schemas.openxmlformats.org/officeDocument/2006/relationships/image" Target="../media/image6060.png"/><Relationship Id="rId215" Type="http://schemas.openxmlformats.org/officeDocument/2006/relationships/customXml" Target="../ink/ink951.xml"/><Relationship Id="rId236" Type="http://schemas.openxmlformats.org/officeDocument/2006/relationships/image" Target="../media/image634.png"/><Relationship Id="rId257" Type="http://schemas.openxmlformats.org/officeDocument/2006/relationships/customXml" Target="../ink/ink972.xml"/><Relationship Id="rId278" Type="http://schemas.openxmlformats.org/officeDocument/2006/relationships/image" Target="../media/image655.png"/><Relationship Id="rId401" Type="http://schemas.openxmlformats.org/officeDocument/2006/relationships/customXml" Target="../ink/ink1036.xml"/><Relationship Id="rId422" Type="http://schemas.openxmlformats.org/officeDocument/2006/relationships/image" Target="../media/image603.png"/><Relationship Id="rId443" Type="http://schemas.openxmlformats.org/officeDocument/2006/relationships/customXml" Target="../ink/ink1057.xml"/><Relationship Id="rId464" Type="http://schemas.openxmlformats.org/officeDocument/2006/relationships/image" Target="../media/image710.png"/><Relationship Id="rId303" Type="http://schemas.openxmlformats.org/officeDocument/2006/relationships/customXml" Target="../ink/ink995.xml"/><Relationship Id="rId42" Type="http://schemas.openxmlformats.org/officeDocument/2006/relationships/image" Target="../media/image5370.png"/><Relationship Id="rId84" Type="http://schemas.openxmlformats.org/officeDocument/2006/relationships/image" Target="../media/image5580.png"/><Relationship Id="rId138" Type="http://schemas.openxmlformats.org/officeDocument/2006/relationships/image" Target="../media/image5850.png"/><Relationship Id="rId345" Type="http://schemas.openxmlformats.org/officeDocument/2006/relationships/customXml" Target="../ink/ink1009.xml"/><Relationship Id="rId387" Type="http://schemas.openxmlformats.org/officeDocument/2006/relationships/customXml" Target="../ink/ink1029.xml"/><Relationship Id="rId191" Type="http://schemas.openxmlformats.org/officeDocument/2006/relationships/customXml" Target="../ink/ink939.xml"/><Relationship Id="rId205" Type="http://schemas.openxmlformats.org/officeDocument/2006/relationships/customXml" Target="../ink/ink946.xml"/><Relationship Id="rId247" Type="http://schemas.openxmlformats.org/officeDocument/2006/relationships/customXml" Target="../ink/ink967.xml"/><Relationship Id="rId412" Type="http://schemas.openxmlformats.org/officeDocument/2006/relationships/image" Target="../media/image598.png"/><Relationship Id="rId107" Type="http://schemas.openxmlformats.org/officeDocument/2006/relationships/customXml" Target="../ink/ink900.xml"/><Relationship Id="rId289" Type="http://schemas.openxmlformats.org/officeDocument/2006/relationships/customXml" Target="../ink/ink988.xml"/><Relationship Id="rId454" Type="http://schemas.openxmlformats.org/officeDocument/2006/relationships/image" Target="../media/image705.png"/><Relationship Id="rId11" Type="http://schemas.openxmlformats.org/officeDocument/2006/relationships/customXml" Target="../ink/ink852.xml"/><Relationship Id="rId53" Type="http://schemas.openxmlformats.org/officeDocument/2006/relationships/customXml" Target="../ink/ink873.xml"/><Relationship Id="rId149" Type="http://schemas.openxmlformats.org/officeDocument/2006/relationships/customXml" Target="../ink/ink918.xml"/><Relationship Id="rId314" Type="http://schemas.openxmlformats.org/officeDocument/2006/relationships/image" Target="../media/image673.png"/><Relationship Id="rId356" Type="http://schemas.openxmlformats.org/officeDocument/2006/relationships/image" Target="../media/image694.png"/><Relationship Id="rId398" Type="http://schemas.openxmlformats.org/officeDocument/2006/relationships/image" Target="../media/image591.png"/><Relationship Id="rId95" Type="http://schemas.openxmlformats.org/officeDocument/2006/relationships/customXml" Target="../ink/ink894.xml"/><Relationship Id="rId160" Type="http://schemas.openxmlformats.org/officeDocument/2006/relationships/image" Target="../media/image5960.png"/><Relationship Id="rId216" Type="http://schemas.openxmlformats.org/officeDocument/2006/relationships/image" Target="../media/image624.png"/><Relationship Id="rId423" Type="http://schemas.openxmlformats.org/officeDocument/2006/relationships/customXml" Target="../ink/ink1047.xml"/><Relationship Id="rId258" Type="http://schemas.openxmlformats.org/officeDocument/2006/relationships/image" Target="../media/image645.png"/><Relationship Id="rId465" Type="http://schemas.openxmlformats.org/officeDocument/2006/relationships/customXml" Target="../ink/ink1068.xml"/><Relationship Id="rId22" Type="http://schemas.openxmlformats.org/officeDocument/2006/relationships/image" Target="../media/image5270.png"/><Relationship Id="rId64" Type="http://schemas.openxmlformats.org/officeDocument/2006/relationships/image" Target="../media/image5480.png"/><Relationship Id="rId118" Type="http://schemas.openxmlformats.org/officeDocument/2006/relationships/image" Target="../media/image5750.png"/><Relationship Id="rId367" Type="http://schemas.openxmlformats.org/officeDocument/2006/relationships/customXml" Target="../ink/ink1019.xml"/><Relationship Id="rId171" Type="http://schemas.openxmlformats.org/officeDocument/2006/relationships/customXml" Target="../ink/ink929.xml"/><Relationship Id="rId227" Type="http://schemas.openxmlformats.org/officeDocument/2006/relationships/customXml" Target="../ink/ink957.xml"/><Relationship Id="rId269" Type="http://schemas.openxmlformats.org/officeDocument/2006/relationships/customXml" Target="../ink/ink978.xml"/><Relationship Id="rId434" Type="http://schemas.openxmlformats.org/officeDocument/2006/relationships/image" Target="../media/image609.png"/><Relationship Id="rId476" Type="http://schemas.openxmlformats.org/officeDocument/2006/relationships/image" Target="../media/image716.png"/><Relationship Id="rId33" Type="http://schemas.openxmlformats.org/officeDocument/2006/relationships/customXml" Target="../ink/ink863.xml"/><Relationship Id="rId129" Type="http://schemas.openxmlformats.org/officeDocument/2006/relationships/customXml" Target="../ink/ink909.xml"/><Relationship Id="rId280" Type="http://schemas.openxmlformats.org/officeDocument/2006/relationships/image" Target="../media/image656.png"/><Relationship Id="rId75" Type="http://schemas.openxmlformats.org/officeDocument/2006/relationships/customXml" Target="../ink/ink884.xml"/><Relationship Id="rId140" Type="http://schemas.openxmlformats.org/officeDocument/2006/relationships/image" Target="../media/image5860.png"/><Relationship Id="rId182" Type="http://schemas.openxmlformats.org/officeDocument/2006/relationships/image" Target="../media/image6070.png"/><Relationship Id="rId378" Type="http://schemas.openxmlformats.org/officeDocument/2006/relationships/image" Target="../media/image423.png"/><Relationship Id="rId403" Type="http://schemas.openxmlformats.org/officeDocument/2006/relationships/customXml" Target="../ink/ink1037.xml"/><Relationship Id="rId6" Type="http://schemas.openxmlformats.org/officeDocument/2006/relationships/image" Target="../media/image5190.png"/><Relationship Id="rId238" Type="http://schemas.openxmlformats.org/officeDocument/2006/relationships/image" Target="../media/image635.png"/><Relationship Id="rId445" Type="http://schemas.openxmlformats.org/officeDocument/2006/relationships/customXml" Target="../ink/ink1058.xml"/><Relationship Id="rId291" Type="http://schemas.openxmlformats.org/officeDocument/2006/relationships/customXml" Target="../ink/ink989.xml"/><Relationship Id="rId305" Type="http://schemas.openxmlformats.org/officeDocument/2006/relationships/customXml" Target="../ink/ink996.xml"/><Relationship Id="rId347" Type="http://schemas.openxmlformats.org/officeDocument/2006/relationships/customXml" Target="../ink/ink1010.xml"/><Relationship Id="rId44" Type="http://schemas.openxmlformats.org/officeDocument/2006/relationships/image" Target="../media/image5380.png"/><Relationship Id="rId86" Type="http://schemas.openxmlformats.org/officeDocument/2006/relationships/image" Target="../media/image5590.png"/><Relationship Id="rId151" Type="http://schemas.openxmlformats.org/officeDocument/2006/relationships/customXml" Target="../ink/ink919.xml"/><Relationship Id="rId389" Type="http://schemas.openxmlformats.org/officeDocument/2006/relationships/customXml" Target="../ink/ink1030.xml"/><Relationship Id="rId193" Type="http://schemas.openxmlformats.org/officeDocument/2006/relationships/customXml" Target="../ink/ink940.xml"/><Relationship Id="rId207" Type="http://schemas.openxmlformats.org/officeDocument/2006/relationships/customXml" Target="../ink/ink947.xml"/><Relationship Id="rId249" Type="http://schemas.openxmlformats.org/officeDocument/2006/relationships/customXml" Target="../ink/ink968.xml"/><Relationship Id="rId414" Type="http://schemas.openxmlformats.org/officeDocument/2006/relationships/image" Target="../media/image599.png"/><Relationship Id="rId456" Type="http://schemas.openxmlformats.org/officeDocument/2006/relationships/image" Target="../media/image706.png"/><Relationship Id="rId13" Type="http://schemas.openxmlformats.org/officeDocument/2006/relationships/customXml" Target="../ink/ink853.xml"/><Relationship Id="rId109" Type="http://schemas.openxmlformats.org/officeDocument/2006/relationships/customXml" Target="../ink/ink901.xml"/><Relationship Id="rId260" Type="http://schemas.openxmlformats.org/officeDocument/2006/relationships/image" Target="../media/image646.png"/><Relationship Id="rId316" Type="http://schemas.openxmlformats.org/officeDocument/2006/relationships/image" Target="../media/image674.png"/><Relationship Id="rId55" Type="http://schemas.openxmlformats.org/officeDocument/2006/relationships/customXml" Target="../ink/ink874.xml"/><Relationship Id="rId97" Type="http://schemas.openxmlformats.org/officeDocument/2006/relationships/customXml" Target="../ink/ink895.xml"/><Relationship Id="rId120" Type="http://schemas.openxmlformats.org/officeDocument/2006/relationships/image" Target="../media/image5760.png"/><Relationship Id="rId358" Type="http://schemas.openxmlformats.org/officeDocument/2006/relationships/image" Target="../media/image695.png"/><Relationship Id="rId162" Type="http://schemas.openxmlformats.org/officeDocument/2006/relationships/image" Target="../media/image5970.png"/><Relationship Id="rId218" Type="http://schemas.openxmlformats.org/officeDocument/2006/relationships/image" Target="../media/image625.png"/><Relationship Id="rId425" Type="http://schemas.openxmlformats.org/officeDocument/2006/relationships/customXml" Target="../ink/ink1048.xml"/><Relationship Id="rId467" Type="http://schemas.openxmlformats.org/officeDocument/2006/relationships/customXml" Target="../ink/ink1069.xml"/><Relationship Id="rId271" Type="http://schemas.openxmlformats.org/officeDocument/2006/relationships/customXml" Target="../ink/ink979.xml"/><Relationship Id="rId24" Type="http://schemas.openxmlformats.org/officeDocument/2006/relationships/image" Target="../media/image5280.png"/><Relationship Id="rId66" Type="http://schemas.openxmlformats.org/officeDocument/2006/relationships/image" Target="../media/image5490.png"/><Relationship Id="rId131" Type="http://schemas.openxmlformats.org/officeDocument/2006/relationships/customXml" Target="../ink/ink910.xml"/><Relationship Id="rId369" Type="http://schemas.openxmlformats.org/officeDocument/2006/relationships/customXml" Target="../ink/ink1020.xml"/><Relationship Id="rId173" Type="http://schemas.openxmlformats.org/officeDocument/2006/relationships/customXml" Target="../ink/ink930.xml"/><Relationship Id="rId229" Type="http://schemas.openxmlformats.org/officeDocument/2006/relationships/customXml" Target="../ink/ink958.xml"/><Relationship Id="rId380" Type="http://schemas.openxmlformats.org/officeDocument/2006/relationships/image" Target="../media/image424.png"/><Relationship Id="rId436" Type="http://schemas.openxmlformats.org/officeDocument/2006/relationships/image" Target="../media/image610.png"/><Relationship Id="rId240" Type="http://schemas.openxmlformats.org/officeDocument/2006/relationships/image" Target="../media/image636.png"/><Relationship Id="rId478" Type="http://schemas.openxmlformats.org/officeDocument/2006/relationships/image" Target="../media/image717.png"/><Relationship Id="rId35" Type="http://schemas.openxmlformats.org/officeDocument/2006/relationships/customXml" Target="../ink/ink864.xml"/><Relationship Id="rId77" Type="http://schemas.openxmlformats.org/officeDocument/2006/relationships/customXml" Target="../ink/ink885.xml"/><Relationship Id="rId100" Type="http://schemas.openxmlformats.org/officeDocument/2006/relationships/image" Target="../media/image5660.png"/><Relationship Id="rId282" Type="http://schemas.openxmlformats.org/officeDocument/2006/relationships/image" Target="../media/image657.png"/><Relationship Id="rId8" Type="http://schemas.openxmlformats.org/officeDocument/2006/relationships/image" Target="../media/image5200.png"/><Relationship Id="rId142" Type="http://schemas.openxmlformats.org/officeDocument/2006/relationships/image" Target="../media/image5870.png"/><Relationship Id="rId184" Type="http://schemas.openxmlformats.org/officeDocument/2006/relationships/image" Target="../media/image6080.png"/><Relationship Id="rId391" Type="http://schemas.openxmlformats.org/officeDocument/2006/relationships/customXml" Target="../ink/ink1031.xml"/><Relationship Id="rId405" Type="http://schemas.openxmlformats.org/officeDocument/2006/relationships/customXml" Target="../ink/ink1038.xml"/><Relationship Id="rId447" Type="http://schemas.openxmlformats.org/officeDocument/2006/relationships/customXml" Target="../ink/ink1059.xml"/><Relationship Id="rId251" Type="http://schemas.openxmlformats.org/officeDocument/2006/relationships/customXml" Target="../ink/ink969.xml"/><Relationship Id="rId46" Type="http://schemas.openxmlformats.org/officeDocument/2006/relationships/image" Target="../media/image5390.png"/><Relationship Id="rId293" Type="http://schemas.openxmlformats.org/officeDocument/2006/relationships/customXml" Target="../ink/ink990.xml"/><Relationship Id="rId307" Type="http://schemas.openxmlformats.org/officeDocument/2006/relationships/customXml" Target="../ink/ink997.xml"/><Relationship Id="rId88" Type="http://schemas.openxmlformats.org/officeDocument/2006/relationships/image" Target="../media/image5600.png"/><Relationship Id="rId153" Type="http://schemas.openxmlformats.org/officeDocument/2006/relationships/customXml" Target="../ink/ink920.xml"/><Relationship Id="rId195" Type="http://schemas.openxmlformats.org/officeDocument/2006/relationships/customXml" Target="../ink/ink941.xml"/><Relationship Id="rId209" Type="http://schemas.openxmlformats.org/officeDocument/2006/relationships/customXml" Target="../ink/ink948.xml"/><Relationship Id="rId360" Type="http://schemas.openxmlformats.org/officeDocument/2006/relationships/image" Target="../media/image696.png"/><Relationship Id="rId416" Type="http://schemas.openxmlformats.org/officeDocument/2006/relationships/image" Target="../media/image600.png"/><Relationship Id="rId220" Type="http://schemas.openxmlformats.org/officeDocument/2006/relationships/image" Target="../media/image626.png"/><Relationship Id="rId458" Type="http://schemas.openxmlformats.org/officeDocument/2006/relationships/image" Target="../media/image707.png"/><Relationship Id="rId15" Type="http://schemas.openxmlformats.org/officeDocument/2006/relationships/customXml" Target="../ink/ink854.xml"/><Relationship Id="rId57" Type="http://schemas.openxmlformats.org/officeDocument/2006/relationships/customXml" Target="../ink/ink875.xml"/><Relationship Id="rId262" Type="http://schemas.openxmlformats.org/officeDocument/2006/relationships/image" Target="../media/image647.png"/><Relationship Id="rId318" Type="http://schemas.openxmlformats.org/officeDocument/2006/relationships/image" Target="../media/image675.png"/><Relationship Id="rId99" Type="http://schemas.openxmlformats.org/officeDocument/2006/relationships/customXml" Target="../ink/ink896.xml"/><Relationship Id="rId122" Type="http://schemas.openxmlformats.org/officeDocument/2006/relationships/image" Target="../media/image5770.png"/><Relationship Id="rId164" Type="http://schemas.openxmlformats.org/officeDocument/2006/relationships/image" Target="../media/image5980.png"/><Relationship Id="rId371" Type="http://schemas.openxmlformats.org/officeDocument/2006/relationships/customXml" Target="../ink/ink1021.xml"/><Relationship Id="rId427" Type="http://schemas.openxmlformats.org/officeDocument/2006/relationships/customXml" Target="../ink/ink1049.xml"/><Relationship Id="rId469" Type="http://schemas.openxmlformats.org/officeDocument/2006/relationships/customXml" Target="../ink/ink1070.xml"/><Relationship Id="rId26" Type="http://schemas.openxmlformats.org/officeDocument/2006/relationships/image" Target="../media/image5290.png"/><Relationship Id="rId231" Type="http://schemas.openxmlformats.org/officeDocument/2006/relationships/customXml" Target="../ink/ink959.xml"/><Relationship Id="rId273" Type="http://schemas.openxmlformats.org/officeDocument/2006/relationships/customXml" Target="../ink/ink980.xml"/><Relationship Id="rId480" Type="http://schemas.openxmlformats.org/officeDocument/2006/relationships/image" Target="../media/image718.png"/><Relationship Id="rId68" Type="http://schemas.openxmlformats.org/officeDocument/2006/relationships/image" Target="../media/image5500.png"/><Relationship Id="rId175" Type="http://schemas.openxmlformats.org/officeDocument/2006/relationships/customXml" Target="../ink/ink931.xml"/><Relationship Id="rId340" Type="http://schemas.openxmlformats.org/officeDocument/2006/relationships/image" Target="../media/image686.png"/><Relationship Id="rId200" Type="http://schemas.openxmlformats.org/officeDocument/2006/relationships/image" Target="../media/image616.png"/><Relationship Id="rId382" Type="http://schemas.openxmlformats.org/officeDocument/2006/relationships/image" Target="../media/image425.png"/><Relationship Id="rId438" Type="http://schemas.openxmlformats.org/officeDocument/2006/relationships/image" Target="../media/image677.png"/><Relationship Id="rId242" Type="http://schemas.openxmlformats.org/officeDocument/2006/relationships/image" Target="../media/image637.png"/><Relationship Id="rId284" Type="http://schemas.openxmlformats.org/officeDocument/2006/relationships/image" Target="../media/image658.png"/><Relationship Id="rId37" Type="http://schemas.openxmlformats.org/officeDocument/2006/relationships/customXml" Target="../ink/ink865.xml"/><Relationship Id="rId79" Type="http://schemas.openxmlformats.org/officeDocument/2006/relationships/customXml" Target="../ink/ink886.xml"/><Relationship Id="rId102" Type="http://schemas.openxmlformats.org/officeDocument/2006/relationships/image" Target="../media/image5670.png"/><Relationship Id="rId144" Type="http://schemas.openxmlformats.org/officeDocument/2006/relationships/image" Target="../media/image5880.png"/><Relationship Id="rId90" Type="http://schemas.openxmlformats.org/officeDocument/2006/relationships/image" Target="../media/image5610.png"/><Relationship Id="rId186" Type="http://schemas.openxmlformats.org/officeDocument/2006/relationships/image" Target="../media/image6090.png"/><Relationship Id="rId351" Type="http://schemas.openxmlformats.org/officeDocument/2006/relationships/customXml" Target="../ink/ink1011.xml"/><Relationship Id="rId393" Type="http://schemas.openxmlformats.org/officeDocument/2006/relationships/customXml" Target="../ink/ink1032.xml"/><Relationship Id="rId407" Type="http://schemas.openxmlformats.org/officeDocument/2006/relationships/customXml" Target="../ink/ink1039.xml"/><Relationship Id="rId449" Type="http://schemas.openxmlformats.org/officeDocument/2006/relationships/customXml" Target="../ink/ink1060.xml"/><Relationship Id="rId211" Type="http://schemas.openxmlformats.org/officeDocument/2006/relationships/customXml" Target="../ink/ink949.xml"/><Relationship Id="rId253" Type="http://schemas.openxmlformats.org/officeDocument/2006/relationships/customXml" Target="../ink/ink970.xml"/><Relationship Id="rId295" Type="http://schemas.openxmlformats.org/officeDocument/2006/relationships/customXml" Target="../ink/ink991.xml"/><Relationship Id="rId309" Type="http://schemas.openxmlformats.org/officeDocument/2006/relationships/customXml" Target="../ink/ink998.xml"/><Relationship Id="rId460" Type="http://schemas.openxmlformats.org/officeDocument/2006/relationships/image" Target="../media/image708.png"/><Relationship Id="rId48" Type="http://schemas.openxmlformats.org/officeDocument/2006/relationships/image" Target="../media/image5400.png"/><Relationship Id="rId320" Type="http://schemas.openxmlformats.org/officeDocument/2006/relationships/image" Target="../media/image676.png"/><Relationship Id="rId155" Type="http://schemas.openxmlformats.org/officeDocument/2006/relationships/customXml" Target="../ink/ink921.xml"/><Relationship Id="rId197" Type="http://schemas.openxmlformats.org/officeDocument/2006/relationships/customXml" Target="../ink/ink942.xml"/><Relationship Id="rId362" Type="http://schemas.openxmlformats.org/officeDocument/2006/relationships/image" Target="../media/image697.png"/><Relationship Id="rId418" Type="http://schemas.openxmlformats.org/officeDocument/2006/relationships/image" Target="../media/image601.png"/><Relationship Id="rId222" Type="http://schemas.openxmlformats.org/officeDocument/2006/relationships/image" Target="../media/image627.png"/><Relationship Id="rId264" Type="http://schemas.openxmlformats.org/officeDocument/2006/relationships/image" Target="../media/image648.png"/><Relationship Id="rId471" Type="http://schemas.openxmlformats.org/officeDocument/2006/relationships/customXml" Target="../ink/ink1071.xml"/><Relationship Id="rId17" Type="http://schemas.openxmlformats.org/officeDocument/2006/relationships/customXml" Target="../ink/ink855.xml"/><Relationship Id="rId59" Type="http://schemas.openxmlformats.org/officeDocument/2006/relationships/customXml" Target="../ink/ink876.xml"/><Relationship Id="rId124" Type="http://schemas.openxmlformats.org/officeDocument/2006/relationships/image" Target="../media/image5780.png"/><Relationship Id="rId70" Type="http://schemas.openxmlformats.org/officeDocument/2006/relationships/image" Target="../media/image5510.png"/><Relationship Id="rId166" Type="http://schemas.openxmlformats.org/officeDocument/2006/relationships/image" Target="../media/image5990.png"/><Relationship Id="rId331" Type="http://schemas.openxmlformats.org/officeDocument/2006/relationships/customXml" Target="../ink/ink1005.xml"/><Relationship Id="rId373" Type="http://schemas.openxmlformats.org/officeDocument/2006/relationships/customXml" Target="../ink/ink1022.xml"/><Relationship Id="rId429" Type="http://schemas.openxmlformats.org/officeDocument/2006/relationships/customXml" Target="../ink/ink1050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960.xml"/><Relationship Id="rId440" Type="http://schemas.openxmlformats.org/officeDocument/2006/relationships/image" Target="../media/image678.png"/><Relationship Id="rId28" Type="http://schemas.openxmlformats.org/officeDocument/2006/relationships/image" Target="../media/image5300.png"/><Relationship Id="rId275" Type="http://schemas.openxmlformats.org/officeDocument/2006/relationships/customXml" Target="../ink/ink981.xml"/><Relationship Id="rId300" Type="http://schemas.openxmlformats.org/officeDocument/2006/relationships/image" Target="../media/image666.png"/><Relationship Id="rId81" Type="http://schemas.openxmlformats.org/officeDocument/2006/relationships/customXml" Target="../ink/ink887.xml"/><Relationship Id="rId135" Type="http://schemas.openxmlformats.org/officeDocument/2006/relationships/customXml" Target="../ink/ink911.xml"/><Relationship Id="rId177" Type="http://schemas.openxmlformats.org/officeDocument/2006/relationships/customXml" Target="../ink/ink932.xml"/><Relationship Id="rId342" Type="http://schemas.openxmlformats.org/officeDocument/2006/relationships/image" Target="../media/image687.png"/><Relationship Id="rId384" Type="http://schemas.openxmlformats.org/officeDocument/2006/relationships/image" Target="../media/image426.png"/><Relationship Id="rId202" Type="http://schemas.openxmlformats.org/officeDocument/2006/relationships/image" Target="../media/image617.png"/><Relationship Id="rId244" Type="http://schemas.openxmlformats.org/officeDocument/2006/relationships/image" Target="../media/image638.png"/><Relationship Id="rId39" Type="http://schemas.openxmlformats.org/officeDocument/2006/relationships/customXml" Target="../ink/ink866.xml"/><Relationship Id="rId286" Type="http://schemas.openxmlformats.org/officeDocument/2006/relationships/image" Target="../media/image659.png"/><Relationship Id="rId451" Type="http://schemas.openxmlformats.org/officeDocument/2006/relationships/customXml" Target="../ink/ink1061.xml"/><Relationship Id="rId50" Type="http://schemas.openxmlformats.org/officeDocument/2006/relationships/image" Target="../media/image5410.png"/><Relationship Id="rId104" Type="http://schemas.openxmlformats.org/officeDocument/2006/relationships/image" Target="../media/image5680.png"/><Relationship Id="rId146" Type="http://schemas.openxmlformats.org/officeDocument/2006/relationships/image" Target="../media/image5890.png"/><Relationship Id="rId188" Type="http://schemas.openxmlformats.org/officeDocument/2006/relationships/image" Target="../media/image6100.png"/><Relationship Id="rId311" Type="http://schemas.openxmlformats.org/officeDocument/2006/relationships/customXml" Target="../ink/ink999.xml"/><Relationship Id="rId353" Type="http://schemas.openxmlformats.org/officeDocument/2006/relationships/customXml" Target="../ink/ink1012.xml"/><Relationship Id="rId395" Type="http://schemas.openxmlformats.org/officeDocument/2006/relationships/customXml" Target="../ink/ink1033.xml"/><Relationship Id="rId409" Type="http://schemas.openxmlformats.org/officeDocument/2006/relationships/customXml" Target="../ink/ink1040.xml"/><Relationship Id="rId92" Type="http://schemas.openxmlformats.org/officeDocument/2006/relationships/image" Target="../media/image5620.png"/><Relationship Id="rId213" Type="http://schemas.openxmlformats.org/officeDocument/2006/relationships/customXml" Target="../ink/ink950.xml"/><Relationship Id="rId420" Type="http://schemas.openxmlformats.org/officeDocument/2006/relationships/image" Target="../media/image602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94.xml"/><Relationship Id="rId89" Type="http://schemas.openxmlformats.org/officeDocument/2006/relationships/customXml" Target="../ink/ink1080.xml"/><Relationship Id="rId112" Type="http://schemas.openxmlformats.org/officeDocument/2006/relationships/image" Target="../media/image7170.png"/><Relationship Id="rId133" Type="http://schemas.openxmlformats.org/officeDocument/2006/relationships/customXml" Target="../ink/ink1102.xml"/><Relationship Id="rId138" Type="http://schemas.openxmlformats.org/officeDocument/2006/relationships/image" Target="../media/image730.png"/><Relationship Id="rId7" Type="http://schemas.openxmlformats.org/officeDocument/2006/relationships/customXml" Target="../ink/ink1078.xml"/><Relationship Id="rId92" Type="http://schemas.openxmlformats.org/officeDocument/2006/relationships/image" Target="../media/image7070.png"/><Relationship Id="rId2" Type="http://schemas.openxmlformats.org/officeDocument/2006/relationships/notesSlide" Target="../notesSlides/notesSlide2.xml"/><Relationship Id="rId107" Type="http://schemas.openxmlformats.org/officeDocument/2006/relationships/customXml" Target="../ink/ink1089.xml"/><Relationship Id="rId87" Type="http://schemas.openxmlformats.org/officeDocument/2006/relationships/customXml" Target="../ink/ink1079.xml"/><Relationship Id="rId102" Type="http://schemas.openxmlformats.org/officeDocument/2006/relationships/image" Target="../media/image7120.png"/><Relationship Id="rId110" Type="http://schemas.openxmlformats.org/officeDocument/2006/relationships/image" Target="../media/image7160.png"/><Relationship Id="rId115" Type="http://schemas.openxmlformats.org/officeDocument/2006/relationships/customXml" Target="../ink/ink1093.xml"/><Relationship Id="rId123" Type="http://schemas.openxmlformats.org/officeDocument/2006/relationships/customXml" Target="../ink/ink1097.xml"/><Relationship Id="rId128" Type="http://schemas.openxmlformats.org/officeDocument/2006/relationships/image" Target="../media/image725.png"/><Relationship Id="rId131" Type="http://schemas.openxmlformats.org/officeDocument/2006/relationships/customXml" Target="../ink/ink1101.xml"/><Relationship Id="rId136" Type="http://schemas.openxmlformats.org/officeDocument/2006/relationships/image" Target="../media/image729.png"/><Relationship Id="rId144" Type="http://schemas.openxmlformats.org/officeDocument/2006/relationships/image" Target="../media/image733.png"/><Relationship Id="rId5" Type="http://schemas.openxmlformats.org/officeDocument/2006/relationships/customXml" Target="../ink/ink1077.xml"/><Relationship Id="rId90" Type="http://schemas.openxmlformats.org/officeDocument/2006/relationships/image" Target="../media/image660.png"/><Relationship Id="rId95" Type="http://schemas.openxmlformats.org/officeDocument/2006/relationships/customXml" Target="../ink/ink1083.xml"/><Relationship Id="rId100" Type="http://schemas.openxmlformats.org/officeDocument/2006/relationships/image" Target="../media/image7110.png"/><Relationship Id="rId105" Type="http://schemas.openxmlformats.org/officeDocument/2006/relationships/customXml" Target="../ink/ink1088.xml"/><Relationship Id="rId113" Type="http://schemas.openxmlformats.org/officeDocument/2006/relationships/customXml" Target="../ink/ink1092.xml"/><Relationship Id="rId118" Type="http://schemas.openxmlformats.org/officeDocument/2006/relationships/image" Target="../media/image720.png"/><Relationship Id="rId126" Type="http://schemas.openxmlformats.org/officeDocument/2006/relationships/image" Target="../media/image724.png"/><Relationship Id="rId134" Type="http://schemas.openxmlformats.org/officeDocument/2006/relationships/image" Target="../media/image728.png"/><Relationship Id="rId139" Type="http://schemas.openxmlformats.org/officeDocument/2006/relationships/customXml" Target="../ink/ink1105.xml"/><Relationship Id="rId147" Type="http://schemas.openxmlformats.org/officeDocument/2006/relationships/customXml" Target="../ink/ink1109.xml"/><Relationship Id="rId93" Type="http://schemas.openxmlformats.org/officeDocument/2006/relationships/customXml" Target="../ink/ink1082.xml"/><Relationship Id="rId98" Type="http://schemas.openxmlformats.org/officeDocument/2006/relationships/image" Target="../media/image7100.png"/><Relationship Id="rId121" Type="http://schemas.openxmlformats.org/officeDocument/2006/relationships/customXml" Target="../ink/ink1096.xml"/><Relationship Id="rId142" Type="http://schemas.openxmlformats.org/officeDocument/2006/relationships/image" Target="../media/image732.png"/><Relationship Id="rId3" Type="http://schemas.openxmlformats.org/officeDocument/2006/relationships/customXml" Target="../ink/ink1076.xml"/><Relationship Id="rId103" Type="http://schemas.openxmlformats.org/officeDocument/2006/relationships/customXml" Target="../ink/ink1087.xml"/><Relationship Id="rId108" Type="http://schemas.openxmlformats.org/officeDocument/2006/relationships/image" Target="../media/image7150.png"/><Relationship Id="rId116" Type="http://schemas.openxmlformats.org/officeDocument/2006/relationships/image" Target="../media/image719.png"/><Relationship Id="rId124" Type="http://schemas.openxmlformats.org/officeDocument/2006/relationships/image" Target="../media/image723.png"/><Relationship Id="rId129" Type="http://schemas.openxmlformats.org/officeDocument/2006/relationships/customXml" Target="../ink/ink1100.xml"/><Relationship Id="rId137" Type="http://schemas.openxmlformats.org/officeDocument/2006/relationships/customXml" Target="../ink/ink1104.xml"/><Relationship Id="rId88" Type="http://schemas.openxmlformats.org/officeDocument/2006/relationships/image" Target="../media/image7060.png"/><Relationship Id="rId91" Type="http://schemas.openxmlformats.org/officeDocument/2006/relationships/customXml" Target="../ink/ink1081.xml"/><Relationship Id="rId96" Type="http://schemas.openxmlformats.org/officeDocument/2006/relationships/image" Target="../media/image7090.png"/><Relationship Id="rId111" Type="http://schemas.openxmlformats.org/officeDocument/2006/relationships/customXml" Target="../ink/ink1091.xml"/><Relationship Id="rId132" Type="http://schemas.openxmlformats.org/officeDocument/2006/relationships/image" Target="../media/image727.png"/><Relationship Id="rId140" Type="http://schemas.openxmlformats.org/officeDocument/2006/relationships/image" Target="../media/image731.png"/><Relationship Id="rId145" Type="http://schemas.openxmlformats.org/officeDocument/2006/relationships/customXml" Target="../ink/ink1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90.png"/><Relationship Id="rId106" Type="http://schemas.openxmlformats.org/officeDocument/2006/relationships/image" Target="../media/image7140.png"/><Relationship Id="rId114" Type="http://schemas.openxmlformats.org/officeDocument/2006/relationships/image" Target="../media/image7180.png"/><Relationship Id="rId119" Type="http://schemas.openxmlformats.org/officeDocument/2006/relationships/customXml" Target="../ink/ink1095.xml"/><Relationship Id="rId127" Type="http://schemas.openxmlformats.org/officeDocument/2006/relationships/customXml" Target="../ink/ink1099.xml"/><Relationship Id="rId86" Type="http://schemas.openxmlformats.org/officeDocument/2006/relationships/image" Target="../media/image5590.png"/><Relationship Id="rId94" Type="http://schemas.openxmlformats.org/officeDocument/2006/relationships/image" Target="../media/image7080.png"/><Relationship Id="rId99" Type="http://schemas.openxmlformats.org/officeDocument/2006/relationships/customXml" Target="../ink/ink1085.xml"/><Relationship Id="rId101" Type="http://schemas.openxmlformats.org/officeDocument/2006/relationships/customXml" Target="../ink/ink1086.xml"/><Relationship Id="rId122" Type="http://schemas.openxmlformats.org/officeDocument/2006/relationships/image" Target="../media/image722.png"/><Relationship Id="rId130" Type="http://schemas.openxmlformats.org/officeDocument/2006/relationships/image" Target="../media/image726.png"/><Relationship Id="rId135" Type="http://schemas.openxmlformats.org/officeDocument/2006/relationships/customXml" Target="../ink/ink1103.xml"/><Relationship Id="rId143" Type="http://schemas.openxmlformats.org/officeDocument/2006/relationships/customXml" Target="../ink/ink1107.xml"/><Relationship Id="rId148" Type="http://schemas.openxmlformats.org/officeDocument/2006/relationships/image" Target="../media/image735.png"/><Relationship Id="rId4" Type="http://schemas.openxmlformats.org/officeDocument/2006/relationships/image" Target="../media/image7050.png"/><Relationship Id="rId109" Type="http://schemas.openxmlformats.org/officeDocument/2006/relationships/customXml" Target="../ink/ink1090.xml"/><Relationship Id="rId97" Type="http://schemas.openxmlformats.org/officeDocument/2006/relationships/customXml" Target="../ink/ink1084.xml"/><Relationship Id="rId104" Type="http://schemas.openxmlformats.org/officeDocument/2006/relationships/image" Target="../media/image7130.png"/><Relationship Id="rId120" Type="http://schemas.openxmlformats.org/officeDocument/2006/relationships/image" Target="../media/image721.png"/><Relationship Id="rId125" Type="http://schemas.openxmlformats.org/officeDocument/2006/relationships/customXml" Target="../ink/ink1098.xml"/><Relationship Id="rId141" Type="http://schemas.openxmlformats.org/officeDocument/2006/relationships/customXml" Target="../ink/ink1106.xml"/><Relationship Id="rId146" Type="http://schemas.openxmlformats.org/officeDocument/2006/relationships/image" Target="../media/image73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28.xml"/><Relationship Id="rId89" Type="http://schemas.openxmlformats.org/officeDocument/2006/relationships/customXml" Target="../ink/ink1114.xml"/><Relationship Id="rId112" Type="http://schemas.openxmlformats.org/officeDocument/2006/relationships/image" Target="../media/image7170.png"/><Relationship Id="rId133" Type="http://schemas.openxmlformats.org/officeDocument/2006/relationships/customXml" Target="../ink/ink1136.xml"/><Relationship Id="rId138" Type="http://schemas.openxmlformats.org/officeDocument/2006/relationships/image" Target="../media/image730.png"/><Relationship Id="rId7" Type="http://schemas.openxmlformats.org/officeDocument/2006/relationships/customXml" Target="../ink/ink1112.xml"/><Relationship Id="rId92" Type="http://schemas.openxmlformats.org/officeDocument/2006/relationships/image" Target="../media/image7070.png"/><Relationship Id="rId2" Type="http://schemas.openxmlformats.org/officeDocument/2006/relationships/notesSlide" Target="../notesSlides/notesSlide3.xml"/><Relationship Id="rId107" Type="http://schemas.openxmlformats.org/officeDocument/2006/relationships/customXml" Target="../ink/ink1123.xml"/><Relationship Id="rId87" Type="http://schemas.openxmlformats.org/officeDocument/2006/relationships/customXml" Target="../ink/ink1113.xml"/><Relationship Id="rId102" Type="http://schemas.openxmlformats.org/officeDocument/2006/relationships/image" Target="../media/image7120.png"/><Relationship Id="rId110" Type="http://schemas.openxmlformats.org/officeDocument/2006/relationships/image" Target="../media/image7160.png"/><Relationship Id="rId115" Type="http://schemas.openxmlformats.org/officeDocument/2006/relationships/customXml" Target="../ink/ink1127.xml"/><Relationship Id="rId123" Type="http://schemas.openxmlformats.org/officeDocument/2006/relationships/customXml" Target="../ink/ink1131.xml"/><Relationship Id="rId128" Type="http://schemas.openxmlformats.org/officeDocument/2006/relationships/image" Target="../media/image725.png"/><Relationship Id="rId131" Type="http://schemas.openxmlformats.org/officeDocument/2006/relationships/customXml" Target="../ink/ink1135.xml"/><Relationship Id="rId136" Type="http://schemas.openxmlformats.org/officeDocument/2006/relationships/image" Target="../media/image729.png"/><Relationship Id="rId144" Type="http://schemas.openxmlformats.org/officeDocument/2006/relationships/image" Target="../media/image733.png"/><Relationship Id="rId5" Type="http://schemas.openxmlformats.org/officeDocument/2006/relationships/customXml" Target="../ink/ink1111.xml"/><Relationship Id="rId90" Type="http://schemas.openxmlformats.org/officeDocument/2006/relationships/image" Target="../media/image660.png"/><Relationship Id="rId95" Type="http://schemas.openxmlformats.org/officeDocument/2006/relationships/customXml" Target="../ink/ink1117.xml"/><Relationship Id="rId100" Type="http://schemas.openxmlformats.org/officeDocument/2006/relationships/image" Target="../media/image7110.png"/><Relationship Id="rId105" Type="http://schemas.openxmlformats.org/officeDocument/2006/relationships/customXml" Target="../ink/ink1122.xml"/><Relationship Id="rId113" Type="http://schemas.openxmlformats.org/officeDocument/2006/relationships/customXml" Target="../ink/ink1126.xml"/><Relationship Id="rId118" Type="http://schemas.openxmlformats.org/officeDocument/2006/relationships/image" Target="../media/image720.png"/><Relationship Id="rId126" Type="http://schemas.openxmlformats.org/officeDocument/2006/relationships/image" Target="../media/image724.png"/><Relationship Id="rId134" Type="http://schemas.openxmlformats.org/officeDocument/2006/relationships/image" Target="../media/image728.png"/><Relationship Id="rId139" Type="http://schemas.openxmlformats.org/officeDocument/2006/relationships/customXml" Target="../ink/ink1139.xml"/><Relationship Id="rId147" Type="http://schemas.openxmlformats.org/officeDocument/2006/relationships/customXml" Target="../ink/ink1143.xml"/><Relationship Id="rId93" Type="http://schemas.openxmlformats.org/officeDocument/2006/relationships/customXml" Target="../ink/ink1116.xml"/><Relationship Id="rId98" Type="http://schemas.openxmlformats.org/officeDocument/2006/relationships/image" Target="../media/image7100.png"/><Relationship Id="rId121" Type="http://schemas.openxmlformats.org/officeDocument/2006/relationships/customXml" Target="../ink/ink1130.xml"/><Relationship Id="rId142" Type="http://schemas.openxmlformats.org/officeDocument/2006/relationships/image" Target="../media/image732.png"/><Relationship Id="rId3" Type="http://schemas.openxmlformats.org/officeDocument/2006/relationships/customXml" Target="../ink/ink1110.xml"/><Relationship Id="rId103" Type="http://schemas.openxmlformats.org/officeDocument/2006/relationships/customXml" Target="../ink/ink1121.xml"/><Relationship Id="rId108" Type="http://schemas.openxmlformats.org/officeDocument/2006/relationships/image" Target="../media/image7150.png"/><Relationship Id="rId116" Type="http://schemas.openxmlformats.org/officeDocument/2006/relationships/image" Target="../media/image719.png"/><Relationship Id="rId124" Type="http://schemas.openxmlformats.org/officeDocument/2006/relationships/image" Target="../media/image723.png"/><Relationship Id="rId129" Type="http://schemas.openxmlformats.org/officeDocument/2006/relationships/customXml" Target="../ink/ink1134.xml"/><Relationship Id="rId137" Type="http://schemas.openxmlformats.org/officeDocument/2006/relationships/customXml" Target="../ink/ink1138.xml"/><Relationship Id="rId88" Type="http://schemas.openxmlformats.org/officeDocument/2006/relationships/image" Target="../media/image7060.png"/><Relationship Id="rId91" Type="http://schemas.openxmlformats.org/officeDocument/2006/relationships/customXml" Target="../ink/ink1115.xml"/><Relationship Id="rId96" Type="http://schemas.openxmlformats.org/officeDocument/2006/relationships/image" Target="../media/image7090.png"/><Relationship Id="rId111" Type="http://schemas.openxmlformats.org/officeDocument/2006/relationships/customXml" Target="../ink/ink1125.xml"/><Relationship Id="rId132" Type="http://schemas.openxmlformats.org/officeDocument/2006/relationships/image" Target="../media/image727.png"/><Relationship Id="rId140" Type="http://schemas.openxmlformats.org/officeDocument/2006/relationships/image" Target="../media/image731.png"/><Relationship Id="rId145" Type="http://schemas.openxmlformats.org/officeDocument/2006/relationships/customXml" Target="../ink/ink11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90.png"/><Relationship Id="rId106" Type="http://schemas.openxmlformats.org/officeDocument/2006/relationships/image" Target="../media/image7140.png"/><Relationship Id="rId114" Type="http://schemas.openxmlformats.org/officeDocument/2006/relationships/image" Target="../media/image7180.png"/><Relationship Id="rId119" Type="http://schemas.openxmlformats.org/officeDocument/2006/relationships/customXml" Target="../ink/ink1129.xml"/><Relationship Id="rId127" Type="http://schemas.openxmlformats.org/officeDocument/2006/relationships/customXml" Target="../ink/ink1133.xml"/><Relationship Id="rId86" Type="http://schemas.openxmlformats.org/officeDocument/2006/relationships/image" Target="../media/image5590.png"/><Relationship Id="rId94" Type="http://schemas.openxmlformats.org/officeDocument/2006/relationships/image" Target="../media/image7080.png"/><Relationship Id="rId99" Type="http://schemas.openxmlformats.org/officeDocument/2006/relationships/customXml" Target="../ink/ink1119.xml"/><Relationship Id="rId101" Type="http://schemas.openxmlformats.org/officeDocument/2006/relationships/customXml" Target="../ink/ink1120.xml"/><Relationship Id="rId122" Type="http://schemas.openxmlformats.org/officeDocument/2006/relationships/image" Target="../media/image722.png"/><Relationship Id="rId130" Type="http://schemas.openxmlformats.org/officeDocument/2006/relationships/image" Target="../media/image726.png"/><Relationship Id="rId135" Type="http://schemas.openxmlformats.org/officeDocument/2006/relationships/customXml" Target="../ink/ink1137.xml"/><Relationship Id="rId143" Type="http://schemas.openxmlformats.org/officeDocument/2006/relationships/customXml" Target="../ink/ink1141.xml"/><Relationship Id="rId148" Type="http://schemas.openxmlformats.org/officeDocument/2006/relationships/image" Target="../media/image735.png"/><Relationship Id="rId4" Type="http://schemas.openxmlformats.org/officeDocument/2006/relationships/image" Target="../media/image7050.png"/><Relationship Id="rId109" Type="http://schemas.openxmlformats.org/officeDocument/2006/relationships/customXml" Target="../ink/ink1124.xml"/><Relationship Id="rId97" Type="http://schemas.openxmlformats.org/officeDocument/2006/relationships/customXml" Target="../ink/ink1118.xml"/><Relationship Id="rId104" Type="http://schemas.openxmlformats.org/officeDocument/2006/relationships/image" Target="../media/image7130.png"/><Relationship Id="rId120" Type="http://schemas.openxmlformats.org/officeDocument/2006/relationships/image" Target="../media/image721.png"/><Relationship Id="rId125" Type="http://schemas.openxmlformats.org/officeDocument/2006/relationships/customXml" Target="../ink/ink1132.xml"/><Relationship Id="rId141" Type="http://schemas.openxmlformats.org/officeDocument/2006/relationships/customXml" Target="../ink/ink1140.xml"/><Relationship Id="rId146" Type="http://schemas.openxmlformats.org/officeDocument/2006/relationships/image" Target="../media/image73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49.xml"/><Relationship Id="rId18" Type="http://schemas.openxmlformats.org/officeDocument/2006/relationships/image" Target="../media/image740.png"/><Relationship Id="rId26" Type="http://schemas.openxmlformats.org/officeDocument/2006/relationships/image" Target="../media/image744.png"/><Relationship Id="rId39" Type="http://schemas.openxmlformats.org/officeDocument/2006/relationships/customXml" Target="../ink/ink1162.xml"/><Relationship Id="rId21" Type="http://schemas.openxmlformats.org/officeDocument/2006/relationships/customXml" Target="../ink/ink1153.xml"/><Relationship Id="rId34" Type="http://schemas.openxmlformats.org/officeDocument/2006/relationships/image" Target="../media/image748.png"/><Relationship Id="rId42" Type="http://schemas.openxmlformats.org/officeDocument/2006/relationships/image" Target="../media/image752.png"/><Relationship Id="rId47" Type="http://schemas.openxmlformats.org/officeDocument/2006/relationships/customXml" Target="../ink/ink1166.xml"/><Relationship Id="rId50" Type="http://schemas.openxmlformats.org/officeDocument/2006/relationships/image" Target="../media/image756.png"/><Relationship Id="rId7" Type="http://schemas.openxmlformats.org/officeDocument/2006/relationships/customXml" Target="../ink/ink1146.xml"/><Relationship Id="rId2" Type="http://schemas.openxmlformats.org/officeDocument/2006/relationships/image" Target="../media/image719.jpeg"/><Relationship Id="rId16" Type="http://schemas.openxmlformats.org/officeDocument/2006/relationships/image" Target="../media/image739.png"/><Relationship Id="rId29" Type="http://schemas.openxmlformats.org/officeDocument/2006/relationships/customXml" Target="../ink/ink1157.xml"/><Relationship Id="rId11" Type="http://schemas.openxmlformats.org/officeDocument/2006/relationships/customXml" Target="../ink/ink1148.xml"/><Relationship Id="rId24" Type="http://schemas.openxmlformats.org/officeDocument/2006/relationships/image" Target="../media/image743.png"/><Relationship Id="rId32" Type="http://schemas.openxmlformats.org/officeDocument/2006/relationships/image" Target="../media/image747.png"/><Relationship Id="rId37" Type="http://schemas.openxmlformats.org/officeDocument/2006/relationships/customXml" Target="../ink/ink1161.xml"/><Relationship Id="rId40" Type="http://schemas.openxmlformats.org/officeDocument/2006/relationships/image" Target="../media/image751.png"/><Relationship Id="rId45" Type="http://schemas.openxmlformats.org/officeDocument/2006/relationships/customXml" Target="../ink/ink1165.xml"/><Relationship Id="rId53" Type="http://schemas.openxmlformats.org/officeDocument/2006/relationships/customXml" Target="../ink/ink1169.xml"/><Relationship Id="rId5" Type="http://schemas.openxmlformats.org/officeDocument/2006/relationships/customXml" Target="../ink/ink1145.xml"/><Relationship Id="rId10" Type="http://schemas.openxmlformats.org/officeDocument/2006/relationships/image" Target="../media/image736.png"/><Relationship Id="rId19" Type="http://schemas.openxmlformats.org/officeDocument/2006/relationships/customXml" Target="../ink/ink1152.xml"/><Relationship Id="rId31" Type="http://schemas.openxmlformats.org/officeDocument/2006/relationships/customXml" Target="../ink/ink1158.xml"/><Relationship Id="rId44" Type="http://schemas.openxmlformats.org/officeDocument/2006/relationships/image" Target="../media/image753.png"/><Relationship Id="rId52" Type="http://schemas.openxmlformats.org/officeDocument/2006/relationships/image" Target="../media/image757.png"/><Relationship Id="rId4" Type="http://schemas.openxmlformats.org/officeDocument/2006/relationships/image" Target="../media/image6480.png"/><Relationship Id="rId9" Type="http://schemas.openxmlformats.org/officeDocument/2006/relationships/customXml" Target="../ink/ink1147.xml"/><Relationship Id="rId14" Type="http://schemas.openxmlformats.org/officeDocument/2006/relationships/image" Target="../media/image738.png"/><Relationship Id="rId22" Type="http://schemas.openxmlformats.org/officeDocument/2006/relationships/image" Target="../media/image742.png"/><Relationship Id="rId27" Type="http://schemas.openxmlformats.org/officeDocument/2006/relationships/customXml" Target="../ink/ink1156.xml"/><Relationship Id="rId30" Type="http://schemas.openxmlformats.org/officeDocument/2006/relationships/image" Target="../media/image746.png"/><Relationship Id="rId35" Type="http://schemas.openxmlformats.org/officeDocument/2006/relationships/customXml" Target="../ink/ink1160.xml"/><Relationship Id="rId43" Type="http://schemas.openxmlformats.org/officeDocument/2006/relationships/customXml" Target="../ink/ink1164.xml"/><Relationship Id="rId48" Type="http://schemas.openxmlformats.org/officeDocument/2006/relationships/image" Target="../media/image755.png"/><Relationship Id="rId8" Type="http://schemas.openxmlformats.org/officeDocument/2006/relationships/image" Target="../media/image6500.png"/><Relationship Id="rId51" Type="http://schemas.openxmlformats.org/officeDocument/2006/relationships/customXml" Target="../ink/ink1168.xml"/><Relationship Id="rId3" Type="http://schemas.openxmlformats.org/officeDocument/2006/relationships/customXml" Target="../ink/ink1144.xml"/><Relationship Id="rId12" Type="http://schemas.openxmlformats.org/officeDocument/2006/relationships/image" Target="../media/image737.png"/><Relationship Id="rId17" Type="http://schemas.openxmlformats.org/officeDocument/2006/relationships/customXml" Target="../ink/ink1151.xml"/><Relationship Id="rId25" Type="http://schemas.openxmlformats.org/officeDocument/2006/relationships/customXml" Target="../ink/ink1155.xml"/><Relationship Id="rId33" Type="http://schemas.openxmlformats.org/officeDocument/2006/relationships/customXml" Target="../ink/ink1159.xml"/><Relationship Id="rId38" Type="http://schemas.openxmlformats.org/officeDocument/2006/relationships/image" Target="../media/image750.png"/><Relationship Id="rId46" Type="http://schemas.openxmlformats.org/officeDocument/2006/relationships/image" Target="../media/image754.png"/><Relationship Id="rId20" Type="http://schemas.openxmlformats.org/officeDocument/2006/relationships/image" Target="../media/image741.png"/><Relationship Id="rId41" Type="http://schemas.openxmlformats.org/officeDocument/2006/relationships/customXml" Target="../ink/ink1163.xml"/><Relationship Id="rId54" Type="http://schemas.openxmlformats.org/officeDocument/2006/relationships/image" Target="../media/image7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90.png"/><Relationship Id="rId15" Type="http://schemas.openxmlformats.org/officeDocument/2006/relationships/customXml" Target="../ink/ink1150.xml"/><Relationship Id="rId23" Type="http://schemas.openxmlformats.org/officeDocument/2006/relationships/customXml" Target="../ink/ink1154.xml"/><Relationship Id="rId28" Type="http://schemas.openxmlformats.org/officeDocument/2006/relationships/image" Target="../media/image745.png"/><Relationship Id="rId36" Type="http://schemas.openxmlformats.org/officeDocument/2006/relationships/image" Target="../media/image749.png"/><Relationship Id="rId49" Type="http://schemas.openxmlformats.org/officeDocument/2006/relationships/customXml" Target="../ink/ink116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3.png"/><Relationship Id="rId21" Type="http://schemas.openxmlformats.org/officeDocument/2006/relationships/image" Target="../media/image115.png"/><Relationship Id="rId63" Type="http://schemas.openxmlformats.org/officeDocument/2006/relationships/image" Target="../media/image136.png"/><Relationship Id="rId159" Type="http://schemas.openxmlformats.org/officeDocument/2006/relationships/image" Target="../media/image182.png"/><Relationship Id="rId170" Type="http://schemas.openxmlformats.org/officeDocument/2006/relationships/customXml" Target="../ink/ink198.xml"/><Relationship Id="rId226" Type="http://schemas.openxmlformats.org/officeDocument/2006/relationships/customXml" Target="../ink/ink226.xml"/><Relationship Id="rId107" Type="http://schemas.openxmlformats.org/officeDocument/2006/relationships/image" Target="../media/image158.png"/><Relationship Id="rId11" Type="http://schemas.openxmlformats.org/officeDocument/2006/relationships/image" Target="../media/image110.png"/><Relationship Id="rId32" Type="http://schemas.openxmlformats.org/officeDocument/2006/relationships/customXml" Target="../ink/ink129.xml"/><Relationship Id="rId53" Type="http://schemas.openxmlformats.org/officeDocument/2006/relationships/image" Target="../media/image131.png"/><Relationship Id="rId74" Type="http://schemas.openxmlformats.org/officeDocument/2006/relationships/customXml" Target="../ink/ink150.xml"/><Relationship Id="rId128" Type="http://schemas.openxmlformats.org/officeDocument/2006/relationships/customXml" Target="../ink/ink177.xml"/><Relationship Id="rId149" Type="http://schemas.openxmlformats.org/officeDocument/2006/relationships/image" Target="../media/image178.png"/><Relationship Id="rId5" Type="http://schemas.openxmlformats.org/officeDocument/2006/relationships/image" Target="../media/image1070.png"/><Relationship Id="rId95" Type="http://schemas.openxmlformats.org/officeDocument/2006/relationships/image" Target="../media/image152.png"/><Relationship Id="rId160" Type="http://schemas.openxmlformats.org/officeDocument/2006/relationships/customXml" Target="../ink/ink193.xml"/><Relationship Id="rId181" Type="http://schemas.openxmlformats.org/officeDocument/2006/relationships/image" Target="../media/image193.png"/><Relationship Id="rId216" Type="http://schemas.openxmlformats.org/officeDocument/2006/relationships/customXml" Target="../ink/ink221.xml"/><Relationship Id="rId237" Type="http://schemas.openxmlformats.org/officeDocument/2006/relationships/image" Target="../media/image93.png"/><Relationship Id="rId258" Type="http://schemas.openxmlformats.org/officeDocument/2006/relationships/customXml" Target="../ink/ink242.xml"/><Relationship Id="rId22" Type="http://schemas.openxmlformats.org/officeDocument/2006/relationships/customXml" Target="../ink/ink124.xml"/><Relationship Id="rId43" Type="http://schemas.openxmlformats.org/officeDocument/2006/relationships/image" Target="../media/image126.png"/><Relationship Id="rId64" Type="http://schemas.openxmlformats.org/officeDocument/2006/relationships/customXml" Target="../ink/ink145.xml"/><Relationship Id="rId118" Type="http://schemas.openxmlformats.org/officeDocument/2006/relationships/customXml" Target="../ink/ink172.xml"/><Relationship Id="rId139" Type="http://schemas.openxmlformats.org/officeDocument/2006/relationships/image" Target="../media/image174.png"/><Relationship Id="rId85" Type="http://schemas.openxmlformats.org/officeDocument/2006/relationships/image" Target="../media/image147.png"/><Relationship Id="rId150" Type="http://schemas.openxmlformats.org/officeDocument/2006/relationships/customXml" Target="../ink/ink188.xml"/><Relationship Id="rId171" Type="http://schemas.openxmlformats.org/officeDocument/2006/relationships/image" Target="../media/image188.png"/><Relationship Id="rId192" Type="http://schemas.openxmlformats.org/officeDocument/2006/relationships/customXml" Target="../ink/ink209.xml"/><Relationship Id="rId206" Type="http://schemas.openxmlformats.org/officeDocument/2006/relationships/customXml" Target="../ink/ink216.xml"/><Relationship Id="rId227" Type="http://schemas.openxmlformats.org/officeDocument/2006/relationships/image" Target="../media/image216.png"/><Relationship Id="rId248" Type="http://schemas.openxmlformats.org/officeDocument/2006/relationships/customXml" Target="../ink/ink237.xml"/><Relationship Id="rId12" Type="http://schemas.openxmlformats.org/officeDocument/2006/relationships/customXml" Target="../ink/ink119.xml"/><Relationship Id="rId33" Type="http://schemas.openxmlformats.org/officeDocument/2006/relationships/image" Target="../media/image121.png"/><Relationship Id="rId108" Type="http://schemas.openxmlformats.org/officeDocument/2006/relationships/customXml" Target="../ink/ink167.xml"/><Relationship Id="rId129" Type="http://schemas.openxmlformats.org/officeDocument/2006/relationships/image" Target="../media/image169.png"/><Relationship Id="rId54" Type="http://schemas.openxmlformats.org/officeDocument/2006/relationships/customXml" Target="../ink/ink140.xml"/><Relationship Id="rId75" Type="http://schemas.openxmlformats.org/officeDocument/2006/relationships/image" Target="../media/image142.png"/><Relationship Id="rId96" Type="http://schemas.openxmlformats.org/officeDocument/2006/relationships/customXml" Target="../ink/ink161.xml"/><Relationship Id="rId140" Type="http://schemas.openxmlformats.org/officeDocument/2006/relationships/customXml" Target="../ink/ink183.xml"/><Relationship Id="rId161" Type="http://schemas.openxmlformats.org/officeDocument/2006/relationships/image" Target="../media/image183.png"/><Relationship Id="rId182" Type="http://schemas.openxmlformats.org/officeDocument/2006/relationships/customXml" Target="../ink/ink204.xml"/><Relationship Id="rId217" Type="http://schemas.openxmlformats.org/officeDocument/2006/relationships/image" Target="../media/image211.png"/><Relationship Id="rId6" Type="http://schemas.openxmlformats.org/officeDocument/2006/relationships/customXml" Target="../ink/ink116.xml"/><Relationship Id="rId238" Type="http://schemas.openxmlformats.org/officeDocument/2006/relationships/customXml" Target="../ink/ink232.xml"/><Relationship Id="rId259" Type="http://schemas.openxmlformats.org/officeDocument/2006/relationships/image" Target="../media/image224.png"/><Relationship Id="rId23" Type="http://schemas.openxmlformats.org/officeDocument/2006/relationships/image" Target="../media/image116.png"/><Relationship Id="rId119" Type="http://schemas.openxmlformats.org/officeDocument/2006/relationships/image" Target="../media/image164.png"/><Relationship Id="rId44" Type="http://schemas.openxmlformats.org/officeDocument/2006/relationships/customXml" Target="../ink/ink135.xml"/><Relationship Id="rId65" Type="http://schemas.openxmlformats.org/officeDocument/2006/relationships/image" Target="../media/image137.png"/><Relationship Id="rId86" Type="http://schemas.openxmlformats.org/officeDocument/2006/relationships/customXml" Target="../ink/ink156.xml"/><Relationship Id="rId130" Type="http://schemas.openxmlformats.org/officeDocument/2006/relationships/customXml" Target="../ink/ink178.xml"/><Relationship Id="rId151" Type="http://schemas.openxmlformats.org/officeDocument/2006/relationships/image" Target="../media/image179.png"/><Relationship Id="rId172" Type="http://schemas.openxmlformats.org/officeDocument/2006/relationships/customXml" Target="../ink/ink199.xml"/><Relationship Id="rId193" Type="http://schemas.openxmlformats.org/officeDocument/2006/relationships/image" Target="../media/image199.png"/><Relationship Id="rId207" Type="http://schemas.openxmlformats.org/officeDocument/2006/relationships/image" Target="../media/image206.png"/><Relationship Id="rId228" Type="http://schemas.openxmlformats.org/officeDocument/2006/relationships/customXml" Target="../ink/ink227.xml"/><Relationship Id="rId249" Type="http://schemas.openxmlformats.org/officeDocument/2006/relationships/image" Target="../media/image104.png"/><Relationship Id="rId13" Type="http://schemas.openxmlformats.org/officeDocument/2006/relationships/image" Target="../media/image111.png"/><Relationship Id="rId109" Type="http://schemas.openxmlformats.org/officeDocument/2006/relationships/image" Target="../media/image159.png"/><Relationship Id="rId260" Type="http://schemas.openxmlformats.org/officeDocument/2006/relationships/customXml" Target="../ink/ink243.xml"/><Relationship Id="rId34" Type="http://schemas.openxmlformats.org/officeDocument/2006/relationships/customXml" Target="../ink/ink130.xml"/><Relationship Id="rId55" Type="http://schemas.openxmlformats.org/officeDocument/2006/relationships/image" Target="../media/image132.png"/><Relationship Id="rId76" Type="http://schemas.openxmlformats.org/officeDocument/2006/relationships/customXml" Target="../ink/ink151.xml"/><Relationship Id="rId97" Type="http://schemas.openxmlformats.org/officeDocument/2006/relationships/image" Target="../media/image153.png"/><Relationship Id="rId120" Type="http://schemas.openxmlformats.org/officeDocument/2006/relationships/customXml" Target="../ink/ink173.xml"/><Relationship Id="rId141" Type="http://schemas.openxmlformats.org/officeDocument/2006/relationships/image" Target="../media/image175.png"/><Relationship Id="rId7" Type="http://schemas.openxmlformats.org/officeDocument/2006/relationships/image" Target="../media/image1080.png"/><Relationship Id="rId162" Type="http://schemas.openxmlformats.org/officeDocument/2006/relationships/customXml" Target="../ink/ink194.xml"/><Relationship Id="rId183" Type="http://schemas.openxmlformats.org/officeDocument/2006/relationships/image" Target="../media/image194.png"/><Relationship Id="rId218" Type="http://schemas.openxmlformats.org/officeDocument/2006/relationships/customXml" Target="../ink/ink222.xml"/><Relationship Id="rId239" Type="http://schemas.openxmlformats.org/officeDocument/2006/relationships/image" Target="../media/image94.png"/><Relationship Id="rId250" Type="http://schemas.openxmlformats.org/officeDocument/2006/relationships/customXml" Target="../ink/ink238.xml"/><Relationship Id="rId24" Type="http://schemas.openxmlformats.org/officeDocument/2006/relationships/customXml" Target="../ink/ink125.xml"/><Relationship Id="rId45" Type="http://schemas.openxmlformats.org/officeDocument/2006/relationships/image" Target="../media/image127.png"/><Relationship Id="rId66" Type="http://schemas.openxmlformats.org/officeDocument/2006/relationships/customXml" Target="../ink/ink146.xml"/><Relationship Id="rId87" Type="http://schemas.openxmlformats.org/officeDocument/2006/relationships/image" Target="../media/image148.png"/><Relationship Id="rId110" Type="http://schemas.openxmlformats.org/officeDocument/2006/relationships/customXml" Target="../ink/ink168.xml"/><Relationship Id="rId131" Type="http://schemas.openxmlformats.org/officeDocument/2006/relationships/image" Target="../media/image170.png"/><Relationship Id="rId152" Type="http://schemas.openxmlformats.org/officeDocument/2006/relationships/customXml" Target="../ink/ink189.xml"/><Relationship Id="rId173" Type="http://schemas.openxmlformats.org/officeDocument/2006/relationships/image" Target="../media/image189.png"/><Relationship Id="rId194" Type="http://schemas.openxmlformats.org/officeDocument/2006/relationships/customXml" Target="../ink/ink210.xml"/><Relationship Id="rId208" Type="http://schemas.openxmlformats.org/officeDocument/2006/relationships/customXml" Target="../ink/ink217.xml"/><Relationship Id="rId229" Type="http://schemas.openxmlformats.org/officeDocument/2006/relationships/image" Target="../media/image217.png"/><Relationship Id="rId240" Type="http://schemas.openxmlformats.org/officeDocument/2006/relationships/customXml" Target="../ink/ink233.xml"/><Relationship Id="rId261" Type="http://schemas.openxmlformats.org/officeDocument/2006/relationships/image" Target="../media/image225.png"/><Relationship Id="rId14" Type="http://schemas.openxmlformats.org/officeDocument/2006/relationships/customXml" Target="../ink/ink120.xml"/><Relationship Id="rId35" Type="http://schemas.openxmlformats.org/officeDocument/2006/relationships/image" Target="../media/image122.png"/><Relationship Id="rId56" Type="http://schemas.openxmlformats.org/officeDocument/2006/relationships/customXml" Target="../ink/ink141.xml"/><Relationship Id="rId77" Type="http://schemas.openxmlformats.org/officeDocument/2006/relationships/image" Target="../media/image143.png"/><Relationship Id="rId100" Type="http://schemas.openxmlformats.org/officeDocument/2006/relationships/customXml" Target="../ink/ink163.xml"/><Relationship Id="rId8" Type="http://schemas.openxmlformats.org/officeDocument/2006/relationships/customXml" Target="../ink/ink117.xml"/><Relationship Id="rId98" Type="http://schemas.openxmlformats.org/officeDocument/2006/relationships/customXml" Target="../ink/ink162.xml"/><Relationship Id="rId121" Type="http://schemas.openxmlformats.org/officeDocument/2006/relationships/image" Target="../media/image165.png"/><Relationship Id="rId142" Type="http://schemas.openxmlformats.org/officeDocument/2006/relationships/customXml" Target="../ink/ink184.xml"/><Relationship Id="rId163" Type="http://schemas.openxmlformats.org/officeDocument/2006/relationships/image" Target="../media/image184.png"/><Relationship Id="rId184" Type="http://schemas.openxmlformats.org/officeDocument/2006/relationships/customXml" Target="../ink/ink205.xml"/><Relationship Id="rId219" Type="http://schemas.openxmlformats.org/officeDocument/2006/relationships/image" Target="../media/image212.png"/><Relationship Id="rId230" Type="http://schemas.openxmlformats.org/officeDocument/2006/relationships/customXml" Target="../ink/ink228.xml"/><Relationship Id="rId251" Type="http://schemas.openxmlformats.org/officeDocument/2006/relationships/image" Target="../media/image105.png"/><Relationship Id="rId25" Type="http://schemas.openxmlformats.org/officeDocument/2006/relationships/image" Target="../media/image117.png"/><Relationship Id="rId46" Type="http://schemas.openxmlformats.org/officeDocument/2006/relationships/customXml" Target="../ink/ink136.xml"/><Relationship Id="rId67" Type="http://schemas.openxmlformats.org/officeDocument/2006/relationships/image" Target="../media/image138.png"/><Relationship Id="rId88" Type="http://schemas.openxmlformats.org/officeDocument/2006/relationships/customXml" Target="../ink/ink157.xml"/><Relationship Id="rId111" Type="http://schemas.openxmlformats.org/officeDocument/2006/relationships/image" Target="../media/image160.png"/><Relationship Id="rId132" Type="http://schemas.openxmlformats.org/officeDocument/2006/relationships/customXml" Target="../ink/ink179.xml"/><Relationship Id="rId153" Type="http://schemas.openxmlformats.org/officeDocument/2006/relationships/image" Target="../media/image42.png"/><Relationship Id="rId174" Type="http://schemas.openxmlformats.org/officeDocument/2006/relationships/customXml" Target="../ink/ink200.xml"/><Relationship Id="rId195" Type="http://schemas.openxmlformats.org/officeDocument/2006/relationships/image" Target="../media/image200.png"/><Relationship Id="rId209" Type="http://schemas.openxmlformats.org/officeDocument/2006/relationships/image" Target="../media/image207.png"/><Relationship Id="rId220" Type="http://schemas.openxmlformats.org/officeDocument/2006/relationships/customXml" Target="../ink/ink223.xml"/><Relationship Id="rId241" Type="http://schemas.openxmlformats.org/officeDocument/2006/relationships/image" Target="../media/image95.png"/><Relationship Id="rId15" Type="http://schemas.openxmlformats.org/officeDocument/2006/relationships/image" Target="../media/image112.png"/><Relationship Id="rId36" Type="http://schemas.openxmlformats.org/officeDocument/2006/relationships/customXml" Target="../ink/ink131.xml"/><Relationship Id="rId57" Type="http://schemas.openxmlformats.org/officeDocument/2006/relationships/image" Target="../media/image133.png"/><Relationship Id="rId262" Type="http://schemas.openxmlformats.org/officeDocument/2006/relationships/customXml" Target="../ink/ink244.xml"/><Relationship Id="rId78" Type="http://schemas.openxmlformats.org/officeDocument/2006/relationships/customXml" Target="../ink/ink152.xml"/><Relationship Id="rId99" Type="http://schemas.openxmlformats.org/officeDocument/2006/relationships/image" Target="../media/image154.png"/><Relationship Id="rId101" Type="http://schemas.openxmlformats.org/officeDocument/2006/relationships/image" Target="../media/image155.png"/><Relationship Id="rId122" Type="http://schemas.openxmlformats.org/officeDocument/2006/relationships/customXml" Target="../ink/ink174.xml"/><Relationship Id="rId143" Type="http://schemas.openxmlformats.org/officeDocument/2006/relationships/image" Target="../media/image176.png"/><Relationship Id="rId164" Type="http://schemas.openxmlformats.org/officeDocument/2006/relationships/customXml" Target="../ink/ink195.xml"/><Relationship Id="rId185" Type="http://schemas.openxmlformats.org/officeDocument/2006/relationships/image" Target="../media/image195.png"/><Relationship Id="rId9" Type="http://schemas.openxmlformats.org/officeDocument/2006/relationships/image" Target="../media/image1090.png"/><Relationship Id="rId210" Type="http://schemas.openxmlformats.org/officeDocument/2006/relationships/customXml" Target="../ink/ink218.xml"/><Relationship Id="rId26" Type="http://schemas.openxmlformats.org/officeDocument/2006/relationships/customXml" Target="../ink/ink126.xml"/><Relationship Id="rId231" Type="http://schemas.openxmlformats.org/officeDocument/2006/relationships/image" Target="../media/image218.png"/><Relationship Id="rId252" Type="http://schemas.openxmlformats.org/officeDocument/2006/relationships/customXml" Target="../ink/ink239.xml"/><Relationship Id="rId47" Type="http://schemas.openxmlformats.org/officeDocument/2006/relationships/image" Target="../media/image128.png"/><Relationship Id="rId68" Type="http://schemas.openxmlformats.org/officeDocument/2006/relationships/customXml" Target="../ink/ink147.xml"/><Relationship Id="rId89" Type="http://schemas.openxmlformats.org/officeDocument/2006/relationships/image" Target="../media/image149.png"/><Relationship Id="rId112" Type="http://schemas.openxmlformats.org/officeDocument/2006/relationships/customXml" Target="../ink/ink169.xml"/><Relationship Id="rId133" Type="http://schemas.openxmlformats.org/officeDocument/2006/relationships/image" Target="../media/image171.png"/><Relationship Id="rId154" Type="http://schemas.openxmlformats.org/officeDocument/2006/relationships/customXml" Target="../ink/ink190.xml"/><Relationship Id="rId175" Type="http://schemas.openxmlformats.org/officeDocument/2006/relationships/image" Target="../media/image190.png"/><Relationship Id="rId196" Type="http://schemas.openxmlformats.org/officeDocument/2006/relationships/customXml" Target="../ink/ink211.xml"/><Relationship Id="rId200" Type="http://schemas.openxmlformats.org/officeDocument/2006/relationships/customXml" Target="../ink/ink213.xml"/><Relationship Id="rId16" Type="http://schemas.openxmlformats.org/officeDocument/2006/relationships/customXml" Target="../ink/ink121.xml"/><Relationship Id="rId221" Type="http://schemas.openxmlformats.org/officeDocument/2006/relationships/image" Target="../media/image213.png"/><Relationship Id="rId242" Type="http://schemas.openxmlformats.org/officeDocument/2006/relationships/customXml" Target="../ink/ink234.xml"/><Relationship Id="rId263" Type="http://schemas.openxmlformats.org/officeDocument/2006/relationships/image" Target="../media/image226.png"/><Relationship Id="rId37" Type="http://schemas.openxmlformats.org/officeDocument/2006/relationships/image" Target="../media/image123.png"/><Relationship Id="rId58" Type="http://schemas.openxmlformats.org/officeDocument/2006/relationships/customXml" Target="../ink/ink142.xml"/><Relationship Id="rId79" Type="http://schemas.openxmlformats.org/officeDocument/2006/relationships/image" Target="../media/image144.png"/><Relationship Id="rId102" Type="http://schemas.openxmlformats.org/officeDocument/2006/relationships/customXml" Target="../ink/ink164.xml"/><Relationship Id="rId123" Type="http://schemas.openxmlformats.org/officeDocument/2006/relationships/image" Target="../media/image166.png"/><Relationship Id="rId144" Type="http://schemas.openxmlformats.org/officeDocument/2006/relationships/customXml" Target="../ink/ink185.xml"/><Relationship Id="rId90" Type="http://schemas.openxmlformats.org/officeDocument/2006/relationships/customXml" Target="../ink/ink158.xml"/><Relationship Id="rId165" Type="http://schemas.openxmlformats.org/officeDocument/2006/relationships/image" Target="../media/image185.png"/><Relationship Id="rId186" Type="http://schemas.openxmlformats.org/officeDocument/2006/relationships/customXml" Target="../ink/ink206.xml"/><Relationship Id="rId211" Type="http://schemas.openxmlformats.org/officeDocument/2006/relationships/image" Target="../media/image208.png"/><Relationship Id="rId232" Type="http://schemas.openxmlformats.org/officeDocument/2006/relationships/customXml" Target="../ink/ink229.xml"/><Relationship Id="rId253" Type="http://schemas.openxmlformats.org/officeDocument/2006/relationships/image" Target="../media/image221.png"/><Relationship Id="rId27" Type="http://schemas.openxmlformats.org/officeDocument/2006/relationships/image" Target="../media/image118.png"/><Relationship Id="rId48" Type="http://schemas.openxmlformats.org/officeDocument/2006/relationships/customXml" Target="../ink/ink137.xml"/><Relationship Id="rId69" Type="http://schemas.openxmlformats.org/officeDocument/2006/relationships/image" Target="../media/image139.png"/><Relationship Id="rId113" Type="http://schemas.openxmlformats.org/officeDocument/2006/relationships/image" Target="../media/image161.png"/><Relationship Id="rId134" Type="http://schemas.openxmlformats.org/officeDocument/2006/relationships/customXml" Target="../ink/ink180.xml"/><Relationship Id="rId80" Type="http://schemas.openxmlformats.org/officeDocument/2006/relationships/customXml" Target="../ink/ink153.xml"/><Relationship Id="rId155" Type="http://schemas.openxmlformats.org/officeDocument/2006/relationships/image" Target="../media/image180.png"/><Relationship Id="rId176" Type="http://schemas.openxmlformats.org/officeDocument/2006/relationships/customXml" Target="../ink/ink201.xml"/><Relationship Id="rId197" Type="http://schemas.openxmlformats.org/officeDocument/2006/relationships/image" Target="../media/image201.png"/><Relationship Id="rId201" Type="http://schemas.openxmlformats.org/officeDocument/2006/relationships/image" Target="../media/image203.png"/><Relationship Id="rId222" Type="http://schemas.openxmlformats.org/officeDocument/2006/relationships/customXml" Target="../ink/ink224.xml"/><Relationship Id="rId243" Type="http://schemas.openxmlformats.org/officeDocument/2006/relationships/image" Target="../media/image96.png"/><Relationship Id="rId264" Type="http://schemas.openxmlformats.org/officeDocument/2006/relationships/customXml" Target="../ink/ink245.xml"/><Relationship Id="rId17" Type="http://schemas.openxmlformats.org/officeDocument/2006/relationships/image" Target="../media/image113.png"/><Relationship Id="rId38" Type="http://schemas.openxmlformats.org/officeDocument/2006/relationships/customXml" Target="../ink/ink132.xml"/><Relationship Id="rId59" Type="http://schemas.openxmlformats.org/officeDocument/2006/relationships/image" Target="../media/image134.png"/><Relationship Id="rId103" Type="http://schemas.openxmlformats.org/officeDocument/2006/relationships/image" Target="../media/image156.png"/><Relationship Id="rId124" Type="http://schemas.openxmlformats.org/officeDocument/2006/relationships/customXml" Target="../ink/ink175.xml"/><Relationship Id="rId70" Type="http://schemas.openxmlformats.org/officeDocument/2006/relationships/customXml" Target="../ink/ink148.xml"/><Relationship Id="rId91" Type="http://schemas.openxmlformats.org/officeDocument/2006/relationships/image" Target="../media/image150.png"/><Relationship Id="rId145" Type="http://schemas.openxmlformats.org/officeDocument/2006/relationships/image" Target="../media/image177.png"/><Relationship Id="rId166" Type="http://schemas.openxmlformats.org/officeDocument/2006/relationships/customXml" Target="../ink/ink196.xml"/><Relationship Id="rId187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9.xml"/><Relationship Id="rId233" Type="http://schemas.openxmlformats.org/officeDocument/2006/relationships/image" Target="../media/image219.png"/><Relationship Id="rId254" Type="http://schemas.openxmlformats.org/officeDocument/2006/relationships/customXml" Target="../ink/ink240.xml"/><Relationship Id="rId28" Type="http://schemas.openxmlformats.org/officeDocument/2006/relationships/customXml" Target="../ink/ink127.xml"/><Relationship Id="rId49" Type="http://schemas.openxmlformats.org/officeDocument/2006/relationships/image" Target="../media/image129.png"/><Relationship Id="rId114" Type="http://schemas.openxmlformats.org/officeDocument/2006/relationships/customXml" Target="../ink/ink170.xml"/><Relationship Id="rId60" Type="http://schemas.openxmlformats.org/officeDocument/2006/relationships/customXml" Target="../ink/ink143.xml"/><Relationship Id="rId81" Type="http://schemas.openxmlformats.org/officeDocument/2006/relationships/image" Target="../media/image145.png"/><Relationship Id="rId135" Type="http://schemas.openxmlformats.org/officeDocument/2006/relationships/image" Target="../media/image172.png"/><Relationship Id="rId156" Type="http://schemas.openxmlformats.org/officeDocument/2006/relationships/customXml" Target="../ink/ink191.xml"/><Relationship Id="rId177" Type="http://schemas.openxmlformats.org/officeDocument/2006/relationships/image" Target="../media/image191.png"/><Relationship Id="rId198" Type="http://schemas.openxmlformats.org/officeDocument/2006/relationships/customXml" Target="../ink/ink212.xml"/><Relationship Id="rId202" Type="http://schemas.openxmlformats.org/officeDocument/2006/relationships/customXml" Target="../ink/ink214.xml"/><Relationship Id="rId223" Type="http://schemas.openxmlformats.org/officeDocument/2006/relationships/image" Target="../media/image214.png"/><Relationship Id="rId244" Type="http://schemas.openxmlformats.org/officeDocument/2006/relationships/customXml" Target="../ink/ink235.xml"/><Relationship Id="rId18" Type="http://schemas.openxmlformats.org/officeDocument/2006/relationships/customXml" Target="../ink/ink122.xml"/><Relationship Id="rId39" Type="http://schemas.openxmlformats.org/officeDocument/2006/relationships/image" Target="../media/image124.png"/><Relationship Id="rId265" Type="http://schemas.openxmlformats.org/officeDocument/2006/relationships/image" Target="../media/image227.png"/><Relationship Id="rId50" Type="http://schemas.openxmlformats.org/officeDocument/2006/relationships/customXml" Target="../ink/ink138.xml"/><Relationship Id="rId104" Type="http://schemas.openxmlformats.org/officeDocument/2006/relationships/customXml" Target="../ink/ink165.xml"/><Relationship Id="rId125" Type="http://schemas.openxmlformats.org/officeDocument/2006/relationships/image" Target="../media/image167.png"/><Relationship Id="rId146" Type="http://schemas.openxmlformats.org/officeDocument/2006/relationships/customXml" Target="../ink/ink186.xml"/><Relationship Id="rId167" Type="http://schemas.openxmlformats.org/officeDocument/2006/relationships/image" Target="../media/image186.png"/><Relationship Id="rId188" Type="http://schemas.openxmlformats.org/officeDocument/2006/relationships/customXml" Target="../ink/ink207.xml"/><Relationship Id="rId71" Type="http://schemas.openxmlformats.org/officeDocument/2006/relationships/image" Target="../media/image140.png"/><Relationship Id="rId92" Type="http://schemas.openxmlformats.org/officeDocument/2006/relationships/customXml" Target="../ink/ink159.xml"/><Relationship Id="rId213" Type="http://schemas.openxmlformats.org/officeDocument/2006/relationships/image" Target="../media/image209.png"/><Relationship Id="rId234" Type="http://schemas.openxmlformats.org/officeDocument/2006/relationships/customXml" Target="../ink/ink230.xml"/><Relationship Id="rId2" Type="http://schemas.openxmlformats.org/officeDocument/2006/relationships/customXml" Target="../ink/ink114.xml"/><Relationship Id="rId29" Type="http://schemas.openxmlformats.org/officeDocument/2006/relationships/image" Target="../media/image119.png"/><Relationship Id="rId255" Type="http://schemas.openxmlformats.org/officeDocument/2006/relationships/image" Target="../media/image222.png"/><Relationship Id="rId40" Type="http://schemas.openxmlformats.org/officeDocument/2006/relationships/customXml" Target="../ink/ink133.xml"/><Relationship Id="rId115" Type="http://schemas.openxmlformats.org/officeDocument/2006/relationships/image" Target="../media/image162.png"/><Relationship Id="rId136" Type="http://schemas.openxmlformats.org/officeDocument/2006/relationships/customXml" Target="../ink/ink181.xml"/><Relationship Id="rId157" Type="http://schemas.openxmlformats.org/officeDocument/2006/relationships/image" Target="../media/image181.png"/><Relationship Id="rId178" Type="http://schemas.openxmlformats.org/officeDocument/2006/relationships/customXml" Target="../ink/ink202.xml"/><Relationship Id="rId61" Type="http://schemas.openxmlformats.org/officeDocument/2006/relationships/image" Target="../media/image135.png"/><Relationship Id="rId82" Type="http://schemas.openxmlformats.org/officeDocument/2006/relationships/customXml" Target="../ink/ink154.xml"/><Relationship Id="rId199" Type="http://schemas.openxmlformats.org/officeDocument/2006/relationships/image" Target="../media/image202.png"/><Relationship Id="rId203" Type="http://schemas.openxmlformats.org/officeDocument/2006/relationships/image" Target="../media/image204.png"/><Relationship Id="rId19" Type="http://schemas.openxmlformats.org/officeDocument/2006/relationships/image" Target="../media/image114.png"/><Relationship Id="rId224" Type="http://schemas.openxmlformats.org/officeDocument/2006/relationships/customXml" Target="../ink/ink225.xml"/><Relationship Id="rId245" Type="http://schemas.openxmlformats.org/officeDocument/2006/relationships/image" Target="../media/image97.png"/><Relationship Id="rId30" Type="http://schemas.openxmlformats.org/officeDocument/2006/relationships/customXml" Target="../ink/ink128.xml"/><Relationship Id="rId105" Type="http://schemas.openxmlformats.org/officeDocument/2006/relationships/image" Target="../media/image157.png"/><Relationship Id="rId126" Type="http://schemas.openxmlformats.org/officeDocument/2006/relationships/customXml" Target="../ink/ink176.xml"/><Relationship Id="rId147" Type="http://schemas.openxmlformats.org/officeDocument/2006/relationships/image" Target="../media/image39.png"/><Relationship Id="rId168" Type="http://schemas.openxmlformats.org/officeDocument/2006/relationships/customXml" Target="../ink/ink197.xml"/><Relationship Id="rId51" Type="http://schemas.openxmlformats.org/officeDocument/2006/relationships/image" Target="../media/image130.png"/><Relationship Id="rId72" Type="http://schemas.openxmlformats.org/officeDocument/2006/relationships/customXml" Target="../ink/ink149.xml"/><Relationship Id="rId93" Type="http://schemas.openxmlformats.org/officeDocument/2006/relationships/image" Target="../media/image151.png"/><Relationship Id="rId189" Type="http://schemas.openxmlformats.org/officeDocument/2006/relationships/image" Target="../media/image197.png"/><Relationship Id="rId3" Type="http://schemas.openxmlformats.org/officeDocument/2006/relationships/image" Target="../media/image1060.png"/><Relationship Id="rId214" Type="http://schemas.openxmlformats.org/officeDocument/2006/relationships/customXml" Target="../ink/ink220.xml"/><Relationship Id="rId235" Type="http://schemas.openxmlformats.org/officeDocument/2006/relationships/image" Target="../media/image220.png"/><Relationship Id="rId256" Type="http://schemas.openxmlformats.org/officeDocument/2006/relationships/customXml" Target="../ink/ink241.xml"/><Relationship Id="rId116" Type="http://schemas.openxmlformats.org/officeDocument/2006/relationships/customXml" Target="../ink/ink171.xml"/><Relationship Id="rId137" Type="http://schemas.openxmlformats.org/officeDocument/2006/relationships/image" Target="../media/image173.png"/><Relationship Id="rId158" Type="http://schemas.openxmlformats.org/officeDocument/2006/relationships/customXml" Target="../ink/ink192.xml"/><Relationship Id="rId20" Type="http://schemas.openxmlformats.org/officeDocument/2006/relationships/customXml" Target="../ink/ink123.xml"/><Relationship Id="rId41" Type="http://schemas.openxmlformats.org/officeDocument/2006/relationships/image" Target="../media/image125.png"/><Relationship Id="rId62" Type="http://schemas.openxmlformats.org/officeDocument/2006/relationships/customXml" Target="../ink/ink144.xml"/><Relationship Id="rId83" Type="http://schemas.openxmlformats.org/officeDocument/2006/relationships/image" Target="../media/image146.png"/><Relationship Id="rId179" Type="http://schemas.openxmlformats.org/officeDocument/2006/relationships/image" Target="../media/image192.png"/><Relationship Id="rId190" Type="http://schemas.openxmlformats.org/officeDocument/2006/relationships/customXml" Target="../ink/ink208.xml"/><Relationship Id="rId204" Type="http://schemas.openxmlformats.org/officeDocument/2006/relationships/customXml" Target="../ink/ink215.xml"/><Relationship Id="rId225" Type="http://schemas.openxmlformats.org/officeDocument/2006/relationships/image" Target="../media/image215.png"/><Relationship Id="rId246" Type="http://schemas.openxmlformats.org/officeDocument/2006/relationships/customXml" Target="../ink/ink236.xml"/><Relationship Id="rId106" Type="http://schemas.openxmlformats.org/officeDocument/2006/relationships/customXml" Target="../ink/ink166.xml"/><Relationship Id="rId127" Type="http://schemas.openxmlformats.org/officeDocument/2006/relationships/image" Target="../media/image168.png"/><Relationship Id="rId10" Type="http://schemas.openxmlformats.org/officeDocument/2006/relationships/customXml" Target="../ink/ink118.xml"/><Relationship Id="rId31" Type="http://schemas.openxmlformats.org/officeDocument/2006/relationships/image" Target="../media/image120.png"/><Relationship Id="rId52" Type="http://schemas.openxmlformats.org/officeDocument/2006/relationships/customXml" Target="../ink/ink139.xml"/><Relationship Id="rId73" Type="http://schemas.openxmlformats.org/officeDocument/2006/relationships/image" Target="../media/image141.png"/><Relationship Id="rId94" Type="http://schemas.openxmlformats.org/officeDocument/2006/relationships/customXml" Target="../ink/ink160.xml"/><Relationship Id="rId148" Type="http://schemas.openxmlformats.org/officeDocument/2006/relationships/customXml" Target="../ink/ink187.xml"/><Relationship Id="rId169" Type="http://schemas.openxmlformats.org/officeDocument/2006/relationships/image" Target="../media/image187.png"/><Relationship Id="rId4" Type="http://schemas.openxmlformats.org/officeDocument/2006/relationships/customXml" Target="../ink/ink115.xml"/><Relationship Id="rId180" Type="http://schemas.openxmlformats.org/officeDocument/2006/relationships/customXml" Target="../ink/ink203.xml"/><Relationship Id="rId215" Type="http://schemas.openxmlformats.org/officeDocument/2006/relationships/image" Target="../media/image210.png"/><Relationship Id="rId236" Type="http://schemas.openxmlformats.org/officeDocument/2006/relationships/customXml" Target="../ink/ink231.xml"/><Relationship Id="rId257" Type="http://schemas.openxmlformats.org/officeDocument/2006/relationships/image" Target="../media/image223.png"/><Relationship Id="rId42" Type="http://schemas.openxmlformats.org/officeDocument/2006/relationships/customXml" Target="../ink/ink134.xml"/><Relationship Id="rId84" Type="http://schemas.openxmlformats.org/officeDocument/2006/relationships/customXml" Target="../ink/ink155.xml"/><Relationship Id="rId138" Type="http://schemas.openxmlformats.org/officeDocument/2006/relationships/customXml" Target="../ink/ink182.xml"/><Relationship Id="rId191" Type="http://schemas.openxmlformats.org/officeDocument/2006/relationships/image" Target="../media/image198.png"/><Relationship Id="rId205" Type="http://schemas.openxmlformats.org/officeDocument/2006/relationships/image" Target="../media/image205.png"/><Relationship Id="rId247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3.png"/><Relationship Id="rId42" Type="http://schemas.openxmlformats.org/officeDocument/2006/relationships/customXml" Target="../ink/ink258.xml"/><Relationship Id="rId63" Type="http://schemas.openxmlformats.org/officeDocument/2006/relationships/image" Target="../media/image247.png"/><Relationship Id="rId84" Type="http://schemas.openxmlformats.org/officeDocument/2006/relationships/customXml" Target="../ink/ink279.xml"/><Relationship Id="rId138" Type="http://schemas.openxmlformats.org/officeDocument/2006/relationships/customXml" Target="../ink/ink306.xml"/><Relationship Id="rId205" Type="http://schemas.openxmlformats.org/officeDocument/2006/relationships/image" Target="../media/image1020.png"/><Relationship Id="rId107" Type="http://schemas.openxmlformats.org/officeDocument/2006/relationships/image" Target="../media/image269.png"/><Relationship Id="rId11" Type="http://schemas.openxmlformats.org/officeDocument/2006/relationships/image" Target="../media/image95.png"/><Relationship Id="rId53" Type="http://schemas.openxmlformats.org/officeDocument/2006/relationships/image" Target="../media/image243.png"/><Relationship Id="rId74" Type="http://schemas.openxmlformats.org/officeDocument/2006/relationships/customXml" Target="../ink/ink274.xml"/><Relationship Id="rId128" Type="http://schemas.openxmlformats.org/officeDocument/2006/relationships/customXml" Target="../ink/ink301.xml"/><Relationship Id="rId149" Type="http://schemas.openxmlformats.org/officeDocument/2006/relationships/image" Target="../media/image287.png"/><Relationship Id="rId5" Type="http://schemas.openxmlformats.org/officeDocument/2006/relationships/image" Target="../media/image105.png"/><Relationship Id="rId90" Type="http://schemas.openxmlformats.org/officeDocument/2006/relationships/customXml" Target="../ink/ink282.xml"/><Relationship Id="rId95" Type="http://schemas.openxmlformats.org/officeDocument/2006/relationships/image" Target="../media/image263.png"/><Relationship Id="rId43" Type="http://schemas.openxmlformats.org/officeDocument/2006/relationships/image" Target="../media/image239.png"/><Relationship Id="rId48" Type="http://schemas.openxmlformats.org/officeDocument/2006/relationships/customXml" Target="../ink/ink261.xml"/><Relationship Id="rId64" Type="http://schemas.openxmlformats.org/officeDocument/2006/relationships/customXml" Target="../ink/ink269.xml"/><Relationship Id="rId69" Type="http://schemas.openxmlformats.org/officeDocument/2006/relationships/image" Target="../media/image250.png"/><Relationship Id="rId113" Type="http://schemas.openxmlformats.org/officeDocument/2006/relationships/image" Target="../media/image272.png"/><Relationship Id="rId118" Type="http://schemas.openxmlformats.org/officeDocument/2006/relationships/customXml" Target="../ink/ink296.xml"/><Relationship Id="rId134" Type="http://schemas.openxmlformats.org/officeDocument/2006/relationships/customXml" Target="../ink/ink304.xml"/><Relationship Id="rId139" Type="http://schemas.openxmlformats.org/officeDocument/2006/relationships/image" Target="../media/image282.png"/><Relationship Id="rId80" Type="http://schemas.openxmlformats.org/officeDocument/2006/relationships/customXml" Target="../ink/ink277.xml"/><Relationship Id="rId85" Type="http://schemas.openxmlformats.org/officeDocument/2006/relationships/image" Target="../media/image258.png"/><Relationship Id="rId150" Type="http://schemas.openxmlformats.org/officeDocument/2006/relationships/customXml" Target="../ink/ink312.xml"/><Relationship Id="rId197" Type="http://schemas.openxmlformats.org/officeDocument/2006/relationships/image" Target="../media/image980.png"/><Relationship Id="rId201" Type="http://schemas.openxmlformats.org/officeDocument/2006/relationships/image" Target="../media/image1000.png"/><Relationship Id="rId12" Type="http://schemas.openxmlformats.org/officeDocument/2006/relationships/customXml" Target="../ink/ink251.xml"/><Relationship Id="rId17" Type="http://schemas.openxmlformats.org/officeDocument/2006/relationships/image" Target="../media/image103.png"/><Relationship Id="rId38" Type="http://schemas.openxmlformats.org/officeDocument/2006/relationships/customXml" Target="../ink/ink256.xml"/><Relationship Id="rId59" Type="http://schemas.openxmlformats.org/officeDocument/2006/relationships/image" Target="../media/image245.png"/><Relationship Id="rId103" Type="http://schemas.openxmlformats.org/officeDocument/2006/relationships/image" Target="../media/image267.png"/><Relationship Id="rId108" Type="http://schemas.openxmlformats.org/officeDocument/2006/relationships/customXml" Target="../ink/ink291.xml"/><Relationship Id="rId124" Type="http://schemas.openxmlformats.org/officeDocument/2006/relationships/customXml" Target="../ink/ink299.xml"/><Relationship Id="rId129" Type="http://schemas.openxmlformats.org/officeDocument/2006/relationships/image" Target="../media/image278.png"/><Relationship Id="rId54" Type="http://schemas.openxmlformats.org/officeDocument/2006/relationships/customXml" Target="../ink/ink264.xml"/><Relationship Id="rId70" Type="http://schemas.openxmlformats.org/officeDocument/2006/relationships/customXml" Target="../ink/ink272.xml"/><Relationship Id="rId75" Type="http://schemas.openxmlformats.org/officeDocument/2006/relationships/image" Target="../media/image253.png"/><Relationship Id="rId91" Type="http://schemas.openxmlformats.org/officeDocument/2006/relationships/image" Target="../media/image261.png"/><Relationship Id="rId96" Type="http://schemas.openxmlformats.org/officeDocument/2006/relationships/customXml" Target="../ink/ink285.xml"/><Relationship Id="rId140" Type="http://schemas.openxmlformats.org/officeDocument/2006/relationships/customXml" Target="../ink/ink307.xml"/><Relationship Id="rId145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8.xml"/><Relationship Id="rId49" Type="http://schemas.openxmlformats.org/officeDocument/2006/relationships/image" Target="../media/image242.png"/><Relationship Id="rId114" Type="http://schemas.openxmlformats.org/officeDocument/2006/relationships/customXml" Target="../ink/ink294.xml"/><Relationship Id="rId119" Type="http://schemas.openxmlformats.org/officeDocument/2006/relationships/image" Target="../media/image274.png"/><Relationship Id="rId44" Type="http://schemas.openxmlformats.org/officeDocument/2006/relationships/customXml" Target="../ink/ink259.xml"/><Relationship Id="rId60" Type="http://schemas.openxmlformats.org/officeDocument/2006/relationships/customXml" Target="../ink/ink267.xml"/><Relationship Id="rId65" Type="http://schemas.openxmlformats.org/officeDocument/2006/relationships/image" Target="../media/image248.png"/><Relationship Id="rId81" Type="http://schemas.openxmlformats.org/officeDocument/2006/relationships/image" Target="../media/image256.png"/><Relationship Id="rId86" Type="http://schemas.openxmlformats.org/officeDocument/2006/relationships/customXml" Target="../ink/ink280.xml"/><Relationship Id="rId130" Type="http://schemas.openxmlformats.org/officeDocument/2006/relationships/customXml" Target="../ink/ink302.xml"/><Relationship Id="rId135" Type="http://schemas.openxmlformats.org/officeDocument/2006/relationships/image" Target="../media/image280.png"/><Relationship Id="rId151" Type="http://schemas.openxmlformats.org/officeDocument/2006/relationships/image" Target="../media/image288.png"/><Relationship Id="rId198" Type="http://schemas.openxmlformats.org/officeDocument/2006/relationships/customXml" Target="../ink/ink315.xml"/><Relationship Id="rId202" Type="http://schemas.openxmlformats.org/officeDocument/2006/relationships/customXml" Target="../ink/ink317.xml"/><Relationship Id="rId13" Type="http://schemas.openxmlformats.org/officeDocument/2006/relationships/image" Target="../media/image96.png"/><Relationship Id="rId18" Type="http://schemas.openxmlformats.org/officeDocument/2006/relationships/customXml" Target="../ink/ink254.xml"/><Relationship Id="rId39" Type="http://schemas.openxmlformats.org/officeDocument/2006/relationships/image" Target="../media/image238.png"/><Relationship Id="rId109" Type="http://schemas.openxmlformats.org/officeDocument/2006/relationships/image" Target="../media/image270.png"/><Relationship Id="rId50" Type="http://schemas.openxmlformats.org/officeDocument/2006/relationships/customXml" Target="../ink/ink262.xml"/><Relationship Id="rId55" Type="http://schemas.openxmlformats.org/officeDocument/2006/relationships/image" Target="../media/image244.png"/><Relationship Id="rId76" Type="http://schemas.openxmlformats.org/officeDocument/2006/relationships/customXml" Target="../ink/ink275.xml"/><Relationship Id="rId97" Type="http://schemas.openxmlformats.org/officeDocument/2006/relationships/image" Target="../media/image264.png"/><Relationship Id="rId104" Type="http://schemas.openxmlformats.org/officeDocument/2006/relationships/customXml" Target="../ink/ink289.xml"/><Relationship Id="rId120" Type="http://schemas.openxmlformats.org/officeDocument/2006/relationships/customXml" Target="../ink/ink297.xml"/><Relationship Id="rId125" Type="http://schemas.openxmlformats.org/officeDocument/2006/relationships/image" Target="../media/image213.png"/><Relationship Id="rId141" Type="http://schemas.openxmlformats.org/officeDocument/2006/relationships/image" Target="../media/image283.png"/><Relationship Id="rId146" Type="http://schemas.openxmlformats.org/officeDocument/2006/relationships/customXml" Target="../ink/ink310.xml"/><Relationship Id="rId7" Type="http://schemas.openxmlformats.org/officeDocument/2006/relationships/image" Target="../media/image93.png"/><Relationship Id="rId71" Type="http://schemas.openxmlformats.org/officeDocument/2006/relationships/image" Target="../media/image251.png"/><Relationship Id="rId92" Type="http://schemas.openxmlformats.org/officeDocument/2006/relationships/customXml" Target="../ink/ink283.xml"/><Relationship Id="rId2" Type="http://schemas.openxmlformats.org/officeDocument/2006/relationships/customXml" Target="../ink/ink246.xml"/><Relationship Id="rId40" Type="http://schemas.openxmlformats.org/officeDocument/2006/relationships/customXml" Target="../ink/ink257.xml"/><Relationship Id="rId45" Type="http://schemas.openxmlformats.org/officeDocument/2006/relationships/image" Target="../media/image240.png"/><Relationship Id="rId66" Type="http://schemas.openxmlformats.org/officeDocument/2006/relationships/customXml" Target="../ink/ink270.xml"/><Relationship Id="rId87" Type="http://schemas.openxmlformats.org/officeDocument/2006/relationships/image" Target="../media/image259.png"/><Relationship Id="rId110" Type="http://schemas.openxmlformats.org/officeDocument/2006/relationships/customXml" Target="../ink/ink292.xml"/><Relationship Id="rId115" Type="http://schemas.openxmlformats.org/officeDocument/2006/relationships/image" Target="../media/image207.png"/><Relationship Id="rId131" Type="http://schemas.openxmlformats.org/officeDocument/2006/relationships/image" Target="../media/image216.png"/><Relationship Id="rId136" Type="http://schemas.openxmlformats.org/officeDocument/2006/relationships/customXml" Target="../ink/ink305.xml"/><Relationship Id="rId61" Type="http://schemas.openxmlformats.org/officeDocument/2006/relationships/image" Target="../media/image246.png"/><Relationship Id="rId82" Type="http://schemas.openxmlformats.org/officeDocument/2006/relationships/customXml" Target="../ink/ink278.xml"/><Relationship Id="rId152" Type="http://schemas.openxmlformats.org/officeDocument/2006/relationships/customXml" Target="../ink/ink313.xml"/><Relationship Id="rId199" Type="http://schemas.openxmlformats.org/officeDocument/2006/relationships/image" Target="../media/image990.png"/><Relationship Id="rId203" Type="http://schemas.openxmlformats.org/officeDocument/2006/relationships/image" Target="../media/image1010.png"/><Relationship Id="rId14" Type="http://schemas.openxmlformats.org/officeDocument/2006/relationships/customXml" Target="../ink/ink252.xml"/><Relationship Id="rId35" Type="http://schemas.openxmlformats.org/officeDocument/2006/relationships/image" Target="../media/image236.png"/><Relationship Id="rId56" Type="http://schemas.openxmlformats.org/officeDocument/2006/relationships/customXml" Target="../ink/ink265.xml"/><Relationship Id="rId77" Type="http://schemas.openxmlformats.org/officeDocument/2006/relationships/image" Target="../media/image254.png"/><Relationship Id="rId100" Type="http://schemas.openxmlformats.org/officeDocument/2006/relationships/customXml" Target="../ink/ink287.xml"/><Relationship Id="rId105" Type="http://schemas.openxmlformats.org/officeDocument/2006/relationships/image" Target="../media/image268.png"/><Relationship Id="rId126" Type="http://schemas.openxmlformats.org/officeDocument/2006/relationships/customXml" Target="../ink/ink300.xml"/><Relationship Id="rId147" Type="http://schemas.openxmlformats.org/officeDocument/2006/relationships/image" Target="../media/image286.png"/><Relationship Id="rId8" Type="http://schemas.openxmlformats.org/officeDocument/2006/relationships/customXml" Target="../ink/ink249.xml"/><Relationship Id="rId51" Type="http://schemas.openxmlformats.org/officeDocument/2006/relationships/image" Target="../media/image175.png"/><Relationship Id="rId72" Type="http://schemas.openxmlformats.org/officeDocument/2006/relationships/customXml" Target="../ink/ink273.xml"/><Relationship Id="rId93" Type="http://schemas.openxmlformats.org/officeDocument/2006/relationships/image" Target="../media/image262.png"/><Relationship Id="rId98" Type="http://schemas.openxmlformats.org/officeDocument/2006/relationships/customXml" Target="../ink/ink286.xml"/><Relationship Id="rId121" Type="http://schemas.openxmlformats.org/officeDocument/2006/relationships/image" Target="../media/image275.png"/><Relationship Id="rId142" Type="http://schemas.openxmlformats.org/officeDocument/2006/relationships/customXml" Target="../ink/ink308.xml"/><Relationship Id="rId3" Type="http://schemas.openxmlformats.org/officeDocument/2006/relationships/image" Target="../media/image104.png"/><Relationship Id="rId46" Type="http://schemas.openxmlformats.org/officeDocument/2006/relationships/customXml" Target="../ink/ink260.xml"/><Relationship Id="rId67" Type="http://schemas.openxmlformats.org/officeDocument/2006/relationships/image" Target="../media/image249.png"/><Relationship Id="rId116" Type="http://schemas.openxmlformats.org/officeDocument/2006/relationships/customXml" Target="../ink/ink295.xml"/><Relationship Id="rId137" Type="http://schemas.openxmlformats.org/officeDocument/2006/relationships/image" Target="../media/image281.png"/><Relationship Id="rId41" Type="http://schemas.openxmlformats.org/officeDocument/2006/relationships/image" Target="../media/image115.png"/><Relationship Id="rId62" Type="http://schemas.openxmlformats.org/officeDocument/2006/relationships/customXml" Target="../ink/ink268.xml"/><Relationship Id="rId83" Type="http://schemas.openxmlformats.org/officeDocument/2006/relationships/image" Target="../media/image257.png"/><Relationship Id="rId88" Type="http://schemas.openxmlformats.org/officeDocument/2006/relationships/customXml" Target="../ink/ink281.xml"/><Relationship Id="rId111" Type="http://schemas.openxmlformats.org/officeDocument/2006/relationships/image" Target="../media/image271.png"/><Relationship Id="rId132" Type="http://schemas.openxmlformats.org/officeDocument/2006/relationships/customXml" Target="../ink/ink303.xml"/><Relationship Id="rId153" Type="http://schemas.openxmlformats.org/officeDocument/2006/relationships/image" Target="../media/image289.png"/><Relationship Id="rId204" Type="http://schemas.openxmlformats.org/officeDocument/2006/relationships/customXml" Target="../ink/ink318.xml"/><Relationship Id="rId15" Type="http://schemas.openxmlformats.org/officeDocument/2006/relationships/image" Target="../media/image97.png"/><Relationship Id="rId36" Type="http://schemas.openxmlformats.org/officeDocument/2006/relationships/customXml" Target="../ink/ink255.xml"/><Relationship Id="rId57" Type="http://schemas.openxmlformats.org/officeDocument/2006/relationships/image" Target="../media/image39.png"/><Relationship Id="rId106" Type="http://schemas.openxmlformats.org/officeDocument/2006/relationships/customXml" Target="../ink/ink290.xml"/><Relationship Id="rId127" Type="http://schemas.openxmlformats.org/officeDocument/2006/relationships/image" Target="../media/image277.png"/><Relationship Id="rId10" Type="http://schemas.openxmlformats.org/officeDocument/2006/relationships/customXml" Target="../ink/ink250.xml"/><Relationship Id="rId52" Type="http://schemas.openxmlformats.org/officeDocument/2006/relationships/customXml" Target="../ink/ink263.xml"/><Relationship Id="rId73" Type="http://schemas.openxmlformats.org/officeDocument/2006/relationships/image" Target="../media/image252.png"/><Relationship Id="rId78" Type="http://schemas.openxmlformats.org/officeDocument/2006/relationships/customXml" Target="../ink/ink276.xml"/><Relationship Id="rId94" Type="http://schemas.openxmlformats.org/officeDocument/2006/relationships/customXml" Target="../ink/ink284.xml"/><Relationship Id="rId99" Type="http://schemas.openxmlformats.org/officeDocument/2006/relationships/image" Target="../media/image265.png"/><Relationship Id="rId101" Type="http://schemas.openxmlformats.org/officeDocument/2006/relationships/image" Target="../media/image266.png"/><Relationship Id="rId122" Type="http://schemas.openxmlformats.org/officeDocument/2006/relationships/customXml" Target="../ink/ink298.xml"/><Relationship Id="rId143" Type="http://schemas.openxmlformats.org/officeDocument/2006/relationships/image" Target="../media/image284.png"/><Relationship Id="rId148" Type="http://schemas.openxmlformats.org/officeDocument/2006/relationships/customXml" Target="../ink/ink311.xml"/><Relationship Id="rId4" Type="http://schemas.openxmlformats.org/officeDocument/2006/relationships/customXml" Target="../ink/ink247.xml"/><Relationship Id="rId9" Type="http://schemas.openxmlformats.org/officeDocument/2006/relationships/image" Target="../media/image94.png"/><Relationship Id="rId47" Type="http://schemas.openxmlformats.org/officeDocument/2006/relationships/image" Target="../media/image241.png"/><Relationship Id="rId68" Type="http://schemas.openxmlformats.org/officeDocument/2006/relationships/customXml" Target="../ink/ink271.xml"/><Relationship Id="rId89" Type="http://schemas.openxmlformats.org/officeDocument/2006/relationships/image" Target="../media/image260.png"/><Relationship Id="rId112" Type="http://schemas.openxmlformats.org/officeDocument/2006/relationships/customXml" Target="../ink/ink293.xml"/><Relationship Id="rId133" Type="http://schemas.openxmlformats.org/officeDocument/2006/relationships/image" Target="../media/image279.png"/><Relationship Id="rId154" Type="http://schemas.openxmlformats.org/officeDocument/2006/relationships/customXml" Target="../ink/ink314.xml"/><Relationship Id="rId200" Type="http://schemas.openxmlformats.org/officeDocument/2006/relationships/customXml" Target="../ink/ink316.xml"/><Relationship Id="rId16" Type="http://schemas.openxmlformats.org/officeDocument/2006/relationships/customXml" Target="../ink/ink253.xml"/><Relationship Id="rId37" Type="http://schemas.openxmlformats.org/officeDocument/2006/relationships/image" Target="../media/image237.png"/><Relationship Id="rId58" Type="http://schemas.openxmlformats.org/officeDocument/2006/relationships/customXml" Target="../ink/ink266.xml"/><Relationship Id="rId79" Type="http://schemas.openxmlformats.org/officeDocument/2006/relationships/image" Target="../media/image255.png"/><Relationship Id="rId102" Type="http://schemas.openxmlformats.org/officeDocument/2006/relationships/customXml" Target="../ink/ink288.xml"/><Relationship Id="rId123" Type="http://schemas.openxmlformats.org/officeDocument/2006/relationships/image" Target="../media/image276.png"/><Relationship Id="rId144" Type="http://schemas.openxmlformats.org/officeDocument/2006/relationships/customXml" Target="../ink/ink309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7.png"/><Relationship Id="rId42" Type="http://schemas.openxmlformats.org/officeDocument/2006/relationships/customXml" Target="../ink/ink335.xml"/><Relationship Id="rId63" Type="http://schemas.openxmlformats.org/officeDocument/2006/relationships/image" Target="../media/image298.png"/><Relationship Id="rId84" Type="http://schemas.openxmlformats.org/officeDocument/2006/relationships/customXml" Target="../ink/ink356.xml"/><Relationship Id="rId138" Type="http://schemas.openxmlformats.org/officeDocument/2006/relationships/customXml" Target="../ink/ink383.xml"/><Relationship Id="rId159" Type="http://schemas.openxmlformats.org/officeDocument/2006/relationships/image" Target="../media/image327.png"/><Relationship Id="rId170" Type="http://schemas.openxmlformats.org/officeDocument/2006/relationships/customXml" Target="../ink/ink399.xml"/><Relationship Id="rId191" Type="http://schemas.openxmlformats.org/officeDocument/2006/relationships/image" Target="../media/image343.png"/><Relationship Id="rId205" Type="http://schemas.openxmlformats.org/officeDocument/2006/relationships/image" Target="../media/image350.png"/><Relationship Id="rId226" Type="http://schemas.openxmlformats.org/officeDocument/2006/relationships/image" Target="../media/image228.png"/><Relationship Id="rId107" Type="http://schemas.openxmlformats.org/officeDocument/2006/relationships/image" Target="../media/image273.png"/><Relationship Id="rId11" Type="http://schemas.openxmlformats.org/officeDocument/2006/relationships/image" Target="../media/image97.png"/><Relationship Id="rId32" Type="http://schemas.openxmlformats.org/officeDocument/2006/relationships/customXml" Target="../ink/ink330.xml"/><Relationship Id="rId53" Type="http://schemas.openxmlformats.org/officeDocument/2006/relationships/image" Target="../media/image247.png"/><Relationship Id="rId74" Type="http://schemas.openxmlformats.org/officeDocument/2006/relationships/customXml" Target="../ink/ink351.xml"/><Relationship Id="rId128" Type="http://schemas.openxmlformats.org/officeDocument/2006/relationships/customXml" Target="../ink/ink378.xml"/><Relationship Id="rId149" Type="http://schemas.openxmlformats.org/officeDocument/2006/relationships/image" Target="../media/image322.png"/><Relationship Id="rId5" Type="http://schemas.openxmlformats.org/officeDocument/2006/relationships/image" Target="../media/image94.png"/><Relationship Id="rId95" Type="http://schemas.openxmlformats.org/officeDocument/2006/relationships/image" Target="../media/image314.png"/><Relationship Id="rId160" Type="http://schemas.openxmlformats.org/officeDocument/2006/relationships/customXml" Target="../ink/ink394.xml"/><Relationship Id="rId181" Type="http://schemas.openxmlformats.org/officeDocument/2006/relationships/image" Target="../media/image338.png"/><Relationship Id="rId216" Type="http://schemas.openxmlformats.org/officeDocument/2006/relationships/customXml" Target="../ink/ink422.xml"/><Relationship Id="rId43" Type="http://schemas.openxmlformats.org/officeDocument/2006/relationships/image" Target="../media/image243.png"/><Relationship Id="rId64" Type="http://schemas.openxmlformats.org/officeDocument/2006/relationships/customXml" Target="../ink/ink346.xml"/><Relationship Id="rId118" Type="http://schemas.openxmlformats.org/officeDocument/2006/relationships/customXml" Target="../ink/ink373.xml"/><Relationship Id="rId139" Type="http://schemas.openxmlformats.org/officeDocument/2006/relationships/image" Target="../media/image288.png"/><Relationship Id="rId85" Type="http://schemas.openxmlformats.org/officeDocument/2006/relationships/image" Target="../media/image309.png"/><Relationship Id="rId150" Type="http://schemas.openxmlformats.org/officeDocument/2006/relationships/customXml" Target="../ink/ink389.xml"/><Relationship Id="rId171" Type="http://schemas.openxmlformats.org/officeDocument/2006/relationships/image" Target="../media/image333.png"/><Relationship Id="rId192" Type="http://schemas.openxmlformats.org/officeDocument/2006/relationships/customXml" Target="../ink/ink410.xml"/><Relationship Id="rId206" Type="http://schemas.openxmlformats.org/officeDocument/2006/relationships/customXml" Target="../ink/ink417.xml"/><Relationship Id="rId12" Type="http://schemas.openxmlformats.org/officeDocument/2006/relationships/customXml" Target="../ink/ink324.xml"/><Relationship Id="rId33" Type="http://schemas.openxmlformats.org/officeDocument/2006/relationships/image" Target="../media/image239.png"/><Relationship Id="rId108" Type="http://schemas.openxmlformats.org/officeDocument/2006/relationships/customXml" Target="../ink/ink368.xml"/><Relationship Id="rId129" Type="http://schemas.openxmlformats.org/officeDocument/2006/relationships/image" Target="../media/image283.png"/><Relationship Id="rId54" Type="http://schemas.openxmlformats.org/officeDocument/2006/relationships/customXml" Target="../ink/ink341.xml"/><Relationship Id="rId75" Type="http://schemas.openxmlformats.org/officeDocument/2006/relationships/image" Target="../media/image304.png"/><Relationship Id="rId96" Type="http://schemas.openxmlformats.org/officeDocument/2006/relationships/customXml" Target="../ink/ink362.xml"/><Relationship Id="rId140" Type="http://schemas.openxmlformats.org/officeDocument/2006/relationships/customXml" Target="../ink/ink384.xml"/><Relationship Id="rId161" Type="http://schemas.openxmlformats.org/officeDocument/2006/relationships/image" Target="../media/image328.png"/><Relationship Id="rId182" Type="http://schemas.openxmlformats.org/officeDocument/2006/relationships/customXml" Target="../ink/ink405.xml"/><Relationship Id="rId217" Type="http://schemas.openxmlformats.org/officeDocument/2006/relationships/image" Target="../media/image356.png"/><Relationship Id="rId6" Type="http://schemas.openxmlformats.org/officeDocument/2006/relationships/customXml" Target="../ink/ink321.xml"/><Relationship Id="rId119" Type="http://schemas.openxmlformats.org/officeDocument/2006/relationships/image" Target="../media/image216.png"/><Relationship Id="rId44" Type="http://schemas.openxmlformats.org/officeDocument/2006/relationships/customXml" Target="../ink/ink336.xml"/><Relationship Id="rId65" Type="http://schemas.openxmlformats.org/officeDocument/2006/relationships/image" Target="../media/image299.png"/><Relationship Id="rId86" Type="http://schemas.openxmlformats.org/officeDocument/2006/relationships/customXml" Target="../ink/ink357.xml"/><Relationship Id="rId130" Type="http://schemas.openxmlformats.org/officeDocument/2006/relationships/customXml" Target="../ink/ink379.xml"/><Relationship Id="rId151" Type="http://schemas.openxmlformats.org/officeDocument/2006/relationships/image" Target="../media/image323.png"/><Relationship Id="rId172" Type="http://schemas.openxmlformats.org/officeDocument/2006/relationships/customXml" Target="../ink/ink400.xml"/><Relationship Id="rId193" Type="http://schemas.openxmlformats.org/officeDocument/2006/relationships/image" Target="../media/image344.png"/><Relationship Id="rId207" Type="http://schemas.openxmlformats.org/officeDocument/2006/relationships/image" Target="../media/image351.png"/><Relationship Id="rId13" Type="http://schemas.openxmlformats.org/officeDocument/2006/relationships/image" Target="../media/image103.png"/><Relationship Id="rId109" Type="http://schemas.openxmlformats.org/officeDocument/2006/relationships/image" Target="../media/image274.png"/><Relationship Id="rId34" Type="http://schemas.openxmlformats.org/officeDocument/2006/relationships/customXml" Target="../ink/ink331.xml"/><Relationship Id="rId55" Type="http://schemas.openxmlformats.org/officeDocument/2006/relationships/image" Target="../media/image294.png"/><Relationship Id="rId76" Type="http://schemas.openxmlformats.org/officeDocument/2006/relationships/customXml" Target="../ink/ink352.xml"/><Relationship Id="rId97" Type="http://schemas.openxmlformats.org/officeDocument/2006/relationships/image" Target="../media/image315.png"/><Relationship Id="rId120" Type="http://schemas.openxmlformats.org/officeDocument/2006/relationships/customXml" Target="../ink/ink374.xml"/><Relationship Id="rId141" Type="http://schemas.openxmlformats.org/officeDocument/2006/relationships/image" Target="../media/image289.png"/><Relationship Id="rId7" Type="http://schemas.openxmlformats.org/officeDocument/2006/relationships/image" Target="../media/image95.png"/><Relationship Id="rId162" Type="http://schemas.openxmlformats.org/officeDocument/2006/relationships/customXml" Target="../ink/ink395.xml"/><Relationship Id="rId183" Type="http://schemas.openxmlformats.org/officeDocument/2006/relationships/image" Target="../media/image339.png"/><Relationship Id="rId218" Type="http://schemas.openxmlformats.org/officeDocument/2006/relationships/customXml" Target="../ink/ink423.xml"/><Relationship Id="rId45" Type="http://schemas.openxmlformats.org/officeDocument/2006/relationships/image" Target="../media/image244.png"/><Relationship Id="rId66" Type="http://schemas.openxmlformats.org/officeDocument/2006/relationships/customXml" Target="../ink/ink347.xml"/><Relationship Id="rId87" Type="http://schemas.openxmlformats.org/officeDocument/2006/relationships/image" Target="../media/image310.png"/><Relationship Id="rId110" Type="http://schemas.openxmlformats.org/officeDocument/2006/relationships/customXml" Target="../ink/ink369.xml"/><Relationship Id="rId131" Type="http://schemas.openxmlformats.org/officeDocument/2006/relationships/image" Target="../media/image284.png"/><Relationship Id="rId152" Type="http://schemas.openxmlformats.org/officeDocument/2006/relationships/customXml" Target="../ink/ink390.xml"/><Relationship Id="rId173" Type="http://schemas.openxmlformats.org/officeDocument/2006/relationships/image" Target="../media/image334.png"/><Relationship Id="rId194" Type="http://schemas.openxmlformats.org/officeDocument/2006/relationships/customXml" Target="../ink/ink411.xml"/><Relationship Id="rId208" Type="http://schemas.openxmlformats.org/officeDocument/2006/relationships/customXml" Target="../ink/ink418.xml"/><Relationship Id="rId14" Type="http://schemas.openxmlformats.org/officeDocument/2006/relationships/customXml" Target="../ink/ink325.xml"/><Relationship Id="rId30" Type="http://schemas.openxmlformats.org/officeDocument/2006/relationships/customXml" Target="../ink/ink329.xml"/><Relationship Id="rId35" Type="http://schemas.openxmlformats.org/officeDocument/2006/relationships/image" Target="../media/image240.png"/><Relationship Id="rId56" Type="http://schemas.openxmlformats.org/officeDocument/2006/relationships/customXml" Target="../ink/ink342.xml"/><Relationship Id="rId77" Type="http://schemas.openxmlformats.org/officeDocument/2006/relationships/image" Target="../media/image305.png"/><Relationship Id="rId100" Type="http://schemas.openxmlformats.org/officeDocument/2006/relationships/customXml" Target="../ink/ink364.xml"/><Relationship Id="rId105" Type="http://schemas.openxmlformats.org/officeDocument/2006/relationships/image" Target="../media/image207.png"/><Relationship Id="rId126" Type="http://schemas.openxmlformats.org/officeDocument/2006/relationships/customXml" Target="../ink/ink377.xml"/><Relationship Id="rId147" Type="http://schemas.openxmlformats.org/officeDocument/2006/relationships/image" Target="../media/image321.png"/><Relationship Id="rId168" Type="http://schemas.openxmlformats.org/officeDocument/2006/relationships/customXml" Target="../ink/ink398.xml"/><Relationship Id="rId8" Type="http://schemas.openxmlformats.org/officeDocument/2006/relationships/customXml" Target="../ink/ink322.xml"/><Relationship Id="rId51" Type="http://schemas.openxmlformats.org/officeDocument/2006/relationships/image" Target="../media/image246.png"/><Relationship Id="rId72" Type="http://schemas.openxmlformats.org/officeDocument/2006/relationships/customXml" Target="../ink/ink350.xml"/><Relationship Id="rId93" Type="http://schemas.openxmlformats.org/officeDocument/2006/relationships/image" Target="../media/image313.png"/><Relationship Id="rId98" Type="http://schemas.openxmlformats.org/officeDocument/2006/relationships/customXml" Target="../ink/ink363.xml"/><Relationship Id="rId121" Type="http://schemas.openxmlformats.org/officeDocument/2006/relationships/image" Target="../media/image279.png"/><Relationship Id="rId142" Type="http://schemas.openxmlformats.org/officeDocument/2006/relationships/customXml" Target="../ink/ink385.xml"/><Relationship Id="rId163" Type="http://schemas.openxmlformats.org/officeDocument/2006/relationships/image" Target="../media/image329.png"/><Relationship Id="rId184" Type="http://schemas.openxmlformats.org/officeDocument/2006/relationships/customXml" Target="../ink/ink406.xml"/><Relationship Id="rId189" Type="http://schemas.openxmlformats.org/officeDocument/2006/relationships/image" Target="../media/image342.png"/><Relationship Id="rId219" Type="http://schemas.openxmlformats.org/officeDocument/2006/relationships/image" Target="../media/image357.png"/><Relationship Id="rId3" Type="http://schemas.openxmlformats.org/officeDocument/2006/relationships/image" Target="../media/image93.png"/><Relationship Id="rId214" Type="http://schemas.openxmlformats.org/officeDocument/2006/relationships/customXml" Target="../ink/ink421.xml"/><Relationship Id="rId46" Type="http://schemas.openxmlformats.org/officeDocument/2006/relationships/customXml" Target="../ink/ink337.xml"/><Relationship Id="rId67" Type="http://schemas.openxmlformats.org/officeDocument/2006/relationships/image" Target="../media/image300.png"/><Relationship Id="rId116" Type="http://schemas.openxmlformats.org/officeDocument/2006/relationships/customXml" Target="../ink/ink372.xml"/><Relationship Id="rId137" Type="http://schemas.openxmlformats.org/officeDocument/2006/relationships/image" Target="../media/image287.png"/><Relationship Id="rId158" Type="http://schemas.openxmlformats.org/officeDocument/2006/relationships/customXml" Target="../ink/ink393.xml"/><Relationship Id="rId41" Type="http://schemas.openxmlformats.org/officeDocument/2006/relationships/image" Target="../media/image175.png"/><Relationship Id="rId62" Type="http://schemas.openxmlformats.org/officeDocument/2006/relationships/customXml" Target="../ink/ink345.xml"/><Relationship Id="rId83" Type="http://schemas.openxmlformats.org/officeDocument/2006/relationships/image" Target="../media/image308.png"/><Relationship Id="rId88" Type="http://schemas.openxmlformats.org/officeDocument/2006/relationships/customXml" Target="../ink/ink358.xml"/><Relationship Id="rId111" Type="http://schemas.openxmlformats.org/officeDocument/2006/relationships/image" Target="../media/image275.png"/><Relationship Id="rId132" Type="http://schemas.openxmlformats.org/officeDocument/2006/relationships/customXml" Target="../ink/ink380.xml"/><Relationship Id="rId153" Type="http://schemas.openxmlformats.org/officeDocument/2006/relationships/image" Target="../media/image324.png"/><Relationship Id="rId174" Type="http://schemas.openxmlformats.org/officeDocument/2006/relationships/customXml" Target="../ink/ink401.xml"/><Relationship Id="rId179" Type="http://schemas.openxmlformats.org/officeDocument/2006/relationships/image" Target="../media/image337.png"/><Relationship Id="rId195" Type="http://schemas.openxmlformats.org/officeDocument/2006/relationships/image" Target="../media/image345.png"/><Relationship Id="rId209" Type="http://schemas.openxmlformats.org/officeDocument/2006/relationships/image" Target="../media/image352.png"/><Relationship Id="rId190" Type="http://schemas.openxmlformats.org/officeDocument/2006/relationships/customXml" Target="../ink/ink409.xml"/><Relationship Id="rId204" Type="http://schemas.openxmlformats.org/officeDocument/2006/relationships/customXml" Target="../ink/ink416.xml"/><Relationship Id="rId220" Type="http://schemas.openxmlformats.org/officeDocument/2006/relationships/customXml" Target="../ink/ink424.xml"/><Relationship Id="rId225" Type="http://schemas.openxmlformats.org/officeDocument/2006/relationships/image" Target="../media/image360.png"/><Relationship Id="rId15" Type="http://schemas.openxmlformats.org/officeDocument/2006/relationships/image" Target="../media/image104.png"/><Relationship Id="rId36" Type="http://schemas.openxmlformats.org/officeDocument/2006/relationships/customXml" Target="../ink/ink332.xml"/><Relationship Id="rId57" Type="http://schemas.openxmlformats.org/officeDocument/2006/relationships/image" Target="../media/image295.png"/><Relationship Id="rId106" Type="http://schemas.openxmlformats.org/officeDocument/2006/relationships/customXml" Target="../ink/ink367.xml"/><Relationship Id="rId127" Type="http://schemas.openxmlformats.org/officeDocument/2006/relationships/image" Target="../media/image282.png"/><Relationship Id="rId10" Type="http://schemas.openxmlformats.org/officeDocument/2006/relationships/customXml" Target="../ink/ink323.xml"/><Relationship Id="rId31" Type="http://schemas.openxmlformats.org/officeDocument/2006/relationships/image" Target="../media/image115.png"/><Relationship Id="rId52" Type="http://schemas.openxmlformats.org/officeDocument/2006/relationships/customXml" Target="../ink/ink340.xml"/><Relationship Id="rId73" Type="http://schemas.openxmlformats.org/officeDocument/2006/relationships/image" Target="../media/image303.png"/><Relationship Id="rId78" Type="http://schemas.openxmlformats.org/officeDocument/2006/relationships/customXml" Target="../ink/ink353.xml"/><Relationship Id="rId94" Type="http://schemas.openxmlformats.org/officeDocument/2006/relationships/customXml" Target="../ink/ink361.xml"/><Relationship Id="rId99" Type="http://schemas.openxmlformats.org/officeDocument/2006/relationships/image" Target="../media/image316.png"/><Relationship Id="rId101" Type="http://schemas.openxmlformats.org/officeDocument/2006/relationships/image" Target="../media/image317.png"/><Relationship Id="rId122" Type="http://schemas.openxmlformats.org/officeDocument/2006/relationships/customXml" Target="../ink/ink375.xml"/><Relationship Id="rId143" Type="http://schemas.openxmlformats.org/officeDocument/2006/relationships/image" Target="../media/image319.png"/><Relationship Id="rId148" Type="http://schemas.openxmlformats.org/officeDocument/2006/relationships/customXml" Target="../ink/ink388.xml"/><Relationship Id="rId164" Type="http://schemas.openxmlformats.org/officeDocument/2006/relationships/customXml" Target="../ink/ink396.xml"/><Relationship Id="rId169" Type="http://schemas.openxmlformats.org/officeDocument/2006/relationships/image" Target="../media/image332.png"/><Relationship Id="rId185" Type="http://schemas.openxmlformats.org/officeDocument/2006/relationships/image" Target="../media/image340.png"/><Relationship Id="rId4" Type="http://schemas.openxmlformats.org/officeDocument/2006/relationships/customXml" Target="../ink/ink320.xml"/><Relationship Id="rId9" Type="http://schemas.openxmlformats.org/officeDocument/2006/relationships/image" Target="../media/image96.png"/><Relationship Id="rId180" Type="http://schemas.openxmlformats.org/officeDocument/2006/relationships/customXml" Target="../ink/ink404.xml"/><Relationship Id="rId210" Type="http://schemas.openxmlformats.org/officeDocument/2006/relationships/customXml" Target="../ink/ink419.xml"/><Relationship Id="rId215" Type="http://schemas.openxmlformats.org/officeDocument/2006/relationships/image" Target="../media/image355.png"/><Relationship Id="rId47" Type="http://schemas.openxmlformats.org/officeDocument/2006/relationships/image" Target="../media/image39.png"/><Relationship Id="rId68" Type="http://schemas.openxmlformats.org/officeDocument/2006/relationships/customXml" Target="../ink/ink348.xml"/><Relationship Id="rId89" Type="http://schemas.openxmlformats.org/officeDocument/2006/relationships/image" Target="../media/image311.png"/><Relationship Id="rId112" Type="http://schemas.openxmlformats.org/officeDocument/2006/relationships/customXml" Target="../ink/ink370.xml"/><Relationship Id="rId133" Type="http://schemas.openxmlformats.org/officeDocument/2006/relationships/image" Target="../media/image285.png"/><Relationship Id="rId154" Type="http://schemas.openxmlformats.org/officeDocument/2006/relationships/customXml" Target="../ink/ink391.xml"/><Relationship Id="rId175" Type="http://schemas.openxmlformats.org/officeDocument/2006/relationships/image" Target="../media/image335.png"/><Relationship Id="rId196" Type="http://schemas.openxmlformats.org/officeDocument/2006/relationships/customXml" Target="../ink/ink412.xml"/><Relationship Id="rId200" Type="http://schemas.openxmlformats.org/officeDocument/2006/relationships/customXml" Target="../ink/ink414.xml"/><Relationship Id="rId16" Type="http://schemas.openxmlformats.org/officeDocument/2006/relationships/customXml" Target="../ink/ink326.xml"/><Relationship Id="rId221" Type="http://schemas.openxmlformats.org/officeDocument/2006/relationships/image" Target="../media/image358.png"/><Relationship Id="rId37" Type="http://schemas.openxmlformats.org/officeDocument/2006/relationships/image" Target="../media/image241.png"/><Relationship Id="rId58" Type="http://schemas.openxmlformats.org/officeDocument/2006/relationships/customXml" Target="../ink/ink343.xml"/><Relationship Id="rId79" Type="http://schemas.openxmlformats.org/officeDocument/2006/relationships/image" Target="../media/image306.png"/><Relationship Id="rId102" Type="http://schemas.openxmlformats.org/officeDocument/2006/relationships/customXml" Target="../ink/ink365.xml"/><Relationship Id="rId123" Type="http://schemas.openxmlformats.org/officeDocument/2006/relationships/image" Target="../media/image280.png"/><Relationship Id="rId144" Type="http://schemas.openxmlformats.org/officeDocument/2006/relationships/customXml" Target="../ink/ink386.xml"/><Relationship Id="rId90" Type="http://schemas.openxmlformats.org/officeDocument/2006/relationships/customXml" Target="../ink/ink359.xml"/><Relationship Id="rId165" Type="http://schemas.openxmlformats.org/officeDocument/2006/relationships/image" Target="../media/image330.png"/><Relationship Id="rId186" Type="http://schemas.openxmlformats.org/officeDocument/2006/relationships/customXml" Target="../ink/ink407.xml"/><Relationship Id="rId211" Type="http://schemas.openxmlformats.org/officeDocument/2006/relationships/image" Target="../media/image353.png"/><Relationship Id="rId27" Type="http://schemas.openxmlformats.org/officeDocument/2006/relationships/image" Target="../media/image236.png"/><Relationship Id="rId48" Type="http://schemas.openxmlformats.org/officeDocument/2006/relationships/customXml" Target="../ink/ink338.xml"/><Relationship Id="rId69" Type="http://schemas.openxmlformats.org/officeDocument/2006/relationships/image" Target="../media/image301.png"/><Relationship Id="rId113" Type="http://schemas.openxmlformats.org/officeDocument/2006/relationships/image" Target="../media/image276.png"/><Relationship Id="rId134" Type="http://schemas.openxmlformats.org/officeDocument/2006/relationships/customXml" Target="../ink/ink381.xml"/><Relationship Id="rId80" Type="http://schemas.openxmlformats.org/officeDocument/2006/relationships/customXml" Target="../ink/ink354.xml"/><Relationship Id="rId155" Type="http://schemas.openxmlformats.org/officeDocument/2006/relationships/image" Target="../media/image325.png"/><Relationship Id="rId176" Type="http://schemas.openxmlformats.org/officeDocument/2006/relationships/customXml" Target="../ink/ink402.xml"/><Relationship Id="rId197" Type="http://schemas.openxmlformats.org/officeDocument/2006/relationships/image" Target="../media/image346.png"/><Relationship Id="rId201" Type="http://schemas.openxmlformats.org/officeDocument/2006/relationships/image" Target="../media/image348.png"/><Relationship Id="rId222" Type="http://schemas.openxmlformats.org/officeDocument/2006/relationships/customXml" Target="../ink/ink425.xml"/><Relationship Id="rId17" Type="http://schemas.openxmlformats.org/officeDocument/2006/relationships/image" Target="../media/image105.png"/><Relationship Id="rId38" Type="http://schemas.openxmlformats.org/officeDocument/2006/relationships/customXml" Target="../ink/ink333.xml"/><Relationship Id="rId59" Type="http://schemas.openxmlformats.org/officeDocument/2006/relationships/image" Target="../media/image296.png"/><Relationship Id="rId103" Type="http://schemas.openxmlformats.org/officeDocument/2006/relationships/image" Target="../media/image318.png"/><Relationship Id="rId124" Type="http://schemas.openxmlformats.org/officeDocument/2006/relationships/customXml" Target="../ink/ink376.xml"/><Relationship Id="rId70" Type="http://schemas.openxmlformats.org/officeDocument/2006/relationships/customXml" Target="../ink/ink349.xml"/><Relationship Id="rId91" Type="http://schemas.openxmlformats.org/officeDocument/2006/relationships/image" Target="../media/image312.png"/><Relationship Id="rId145" Type="http://schemas.openxmlformats.org/officeDocument/2006/relationships/image" Target="../media/image320.png"/><Relationship Id="rId166" Type="http://schemas.openxmlformats.org/officeDocument/2006/relationships/customXml" Target="../ink/ink397.xml"/><Relationship Id="rId187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0.xml"/><Relationship Id="rId28" Type="http://schemas.openxmlformats.org/officeDocument/2006/relationships/customXml" Target="../ink/ink328.xml"/><Relationship Id="rId49" Type="http://schemas.openxmlformats.org/officeDocument/2006/relationships/image" Target="../media/image245.png"/><Relationship Id="rId114" Type="http://schemas.openxmlformats.org/officeDocument/2006/relationships/customXml" Target="../ink/ink371.xml"/><Relationship Id="rId60" Type="http://schemas.openxmlformats.org/officeDocument/2006/relationships/customXml" Target="../ink/ink344.xml"/><Relationship Id="rId81" Type="http://schemas.openxmlformats.org/officeDocument/2006/relationships/image" Target="../media/image307.png"/><Relationship Id="rId135" Type="http://schemas.openxmlformats.org/officeDocument/2006/relationships/image" Target="../media/image286.png"/><Relationship Id="rId156" Type="http://schemas.openxmlformats.org/officeDocument/2006/relationships/customXml" Target="../ink/ink392.xml"/><Relationship Id="rId177" Type="http://schemas.openxmlformats.org/officeDocument/2006/relationships/image" Target="../media/image336.png"/><Relationship Id="rId198" Type="http://schemas.openxmlformats.org/officeDocument/2006/relationships/customXml" Target="../ink/ink413.xml"/><Relationship Id="rId202" Type="http://schemas.openxmlformats.org/officeDocument/2006/relationships/customXml" Target="../ink/ink415.xml"/><Relationship Id="rId223" Type="http://schemas.openxmlformats.org/officeDocument/2006/relationships/image" Target="../media/image359.png"/><Relationship Id="rId18" Type="http://schemas.openxmlformats.org/officeDocument/2006/relationships/customXml" Target="../ink/ink327.xml"/><Relationship Id="rId39" Type="http://schemas.openxmlformats.org/officeDocument/2006/relationships/image" Target="../media/image242.png"/><Relationship Id="rId50" Type="http://schemas.openxmlformats.org/officeDocument/2006/relationships/customXml" Target="../ink/ink339.xml"/><Relationship Id="rId104" Type="http://schemas.openxmlformats.org/officeDocument/2006/relationships/customXml" Target="../ink/ink366.xml"/><Relationship Id="rId125" Type="http://schemas.openxmlformats.org/officeDocument/2006/relationships/image" Target="../media/image281.png"/><Relationship Id="rId146" Type="http://schemas.openxmlformats.org/officeDocument/2006/relationships/customXml" Target="../ink/ink387.xml"/><Relationship Id="rId167" Type="http://schemas.openxmlformats.org/officeDocument/2006/relationships/image" Target="../media/image331.png"/><Relationship Id="rId188" Type="http://schemas.openxmlformats.org/officeDocument/2006/relationships/customXml" Target="../ink/ink408.xml"/><Relationship Id="rId71" Type="http://schemas.openxmlformats.org/officeDocument/2006/relationships/image" Target="../media/image302.png"/><Relationship Id="rId92" Type="http://schemas.openxmlformats.org/officeDocument/2006/relationships/customXml" Target="../ink/ink360.xml"/><Relationship Id="rId213" Type="http://schemas.openxmlformats.org/officeDocument/2006/relationships/image" Target="../media/image354.png"/><Relationship Id="rId2" Type="http://schemas.openxmlformats.org/officeDocument/2006/relationships/customXml" Target="../ink/ink319.xml"/><Relationship Id="rId29" Type="http://schemas.openxmlformats.org/officeDocument/2006/relationships/image" Target="../media/image237.png"/><Relationship Id="rId40" Type="http://schemas.openxmlformats.org/officeDocument/2006/relationships/customXml" Target="../ink/ink334.xml"/><Relationship Id="rId115" Type="http://schemas.openxmlformats.org/officeDocument/2006/relationships/image" Target="../media/image213.png"/><Relationship Id="rId136" Type="http://schemas.openxmlformats.org/officeDocument/2006/relationships/customXml" Target="../ink/ink382.xml"/><Relationship Id="rId157" Type="http://schemas.openxmlformats.org/officeDocument/2006/relationships/image" Target="../media/image326.png"/><Relationship Id="rId178" Type="http://schemas.openxmlformats.org/officeDocument/2006/relationships/customXml" Target="../ink/ink403.xml"/><Relationship Id="rId61" Type="http://schemas.openxmlformats.org/officeDocument/2006/relationships/image" Target="../media/image297.png"/><Relationship Id="rId82" Type="http://schemas.openxmlformats.org/officeDocument/2006/relationships/customXml" Target="../ink/ink355.xml"/><Relationship Id="rId199" Type="http://schemas.openxmlformats.org/officeDocument/2006/relationships/image" Target="../media/image347.png"/><Relationship Id="rId203" Type="http://schemas.openxmlformats.org/officeDocument/2006/relationships/image" Target="../media/image349.png"/><Relationship Id="rId224" Type="http://schemas.openxmlformats.org/officeDocument/2006/relationships/customXml" Target="../ink/ink42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8.png"/><Relationship Id="rId21" Type="http://schemas.openxmlformats.org/officeDocument/2006/relationships/image" Target="../media/image367.png"/><Relationship Id="rId42" Type="http://schemas.openxmlformats.org/officeDocument/2006/relationships/customXml" Target="../ink/ink447.xml"/><Relationship Id="rId63" Type="http://schemas.openxmlformats.org/officeDocument/2006/relationships/image" Target="../media/image381.png"/><Relationship Id="rId84" Type="http://schemas.openxmlformats.org/officeDocument/2006/relationships/customXml" Target="../ink/ink468.xml"/><Relationship Id="rId138" Type="http://schemas.openxmlformats.org/officeDocument/2006/relationships/customXml" Target="../ink/ink495.xml"/><Relationship Id="rId107" Type="http://schemas.openxmlformats.org/officeDocument/2006/relationships/image" Target="../media/image403.png"/><Relationship Id="rId11" Type="http://schemas.openxmlformats.org/officeDocument/2006/relationships/image" Target="../media/image362.png"/><Relationship Id="rId32" Type="http://schemas.openxmlformats.org/officeDocument/2006/relationships/customXml" Target="../ink/ink442.xml"/><Relationship Id="rId53" Type="http://schemas.openxmlformats.org/officeDocument/2006/relationships/image" Target="../media/image234.png"/><Relationship Id="rId74" Type="http://schemas.openxmlformats.org/officeDocument/2006/relationships/customXml" Target="../ink/ink463.xml"/><Relationship Id="rId128" Type="http://schemas.openxmlformats.org/officeDocument/2006/relationships/customXml" Target="../ink/ink490.xml"/><Relationship Id="rId5" Type="http://schemas.openxmlformats.org/officeDocument/2006/relationships/image" Target="../media/image104.png"/><Relationship Id="rId90" Type="http://schemas.openxmlformats.org/officeDocument/2006/relationships/customXml" Target="../ink/ink471.xml"/><Relationship Id="rId95" Type="http://schemas.openxmlformats.org/officeDocument/2006/relationships/image" Target="../media/image397.png"/><Relationship Id="rId22" Type="http://schemas.openxmlformats.org/officeDocument/2006/relationships/customXml" Target="../ink/ink437.xml"/><Relationship Id="rId27" Type="http://schemas.openxmlformats.org/officeDocument/2006/relationships/image" Target="../media/image370.png"/><Relationship Id="rId43" Type="http://schemas.openxmlformats.org/officeDocument/2006/relationships/image" Target="../media/image2290.png"/><Relationship Id="rId48" Type="http://schemas.openxmlformats.org/officeDocument/2006/relationships/customXml" Target="../ink/ink450.xml"/><Relationship Id="rId64" Type="http://schemas.openxmlformats.org/officeDocument/2006/relationships/customXml" Target="../ink/ink458.xml"/><Relationship Id="rId69" Type="http://schemas.openxmlformats.org/officeDocument/2006/relationships/image" Target="../media/image384.png"/><Relationship Id="rId113" Type="http://schemas.openxmlformats.org/officeDocument/2006/relationships/image" Target="../media/image406.png"/><Relationship Id="rId118" Type="http://schemas.openxmlformats.org/officeDocument/2006/relationships/customXml" Target="../ink/ink485.xml"/><Relationship Id="rId134" Type="http://schemas.openxmlformats.org/officeDocument/2006/relationships/customXml" Target="../ink/ink493.xml"/><Relationship Id="rId139" Type="http://schemas.openxmlformats.org/officeDocument/2006/relationships/image" Target="../media/image419.png"/><Relationship Id="rId80" Type="http://schemas.openxmlformats.org/officeDocument/2006/relationships/customXml" Target="../ink/ink466.xml"/><Relationship Id="rId85" Type="http://schemas.openxmlformats.org/officeDocument/2006/relationships/image" Target="../media/image392.png"/><Relationship Id="rId12" Type="http://schemas.openxmlformats.org/officeDocument/2006/relationships/customXml" Target="../ink/ink432.xml"/><Relationship Id="rId17" Type="http://schemas.openxmlformats.org/officeDocument/2006/relationships/image" Target="../media/image365.png"/><Relationship Id="rId33" Type="http://schemas.openxmlformats.org/officeDocument/2006/relationships/image" Target="../media/image373.png"/><Relationship Id="rId38" Type="http://schemas.openxmlformats.org/officeDocument/2006/relationships/customXml" Target="../ink/ink445.xml"/><Relationship Id="rId59" Type="http://schemas.openxmlformats.org/officeDocument/2006/relationships/image" Target="../media/image379.png"/><Relationship Id="rId103" Type="http://schemas.openxmlformats.org/officeDocument/2006/relationships/image" Target="../media/image401.png"/><Relationship Id="rId108" Type="http://schemas.openxmlformats.org/officeDocument/2006/relationships/customXml" Target="../ink/ink480.xml"/><Relationship Id="rId124" Type="http://schemas.openxmlformats.org/officeDocument/2006/relationships/customXml" Target="../ink/ink488.xml"/><Relationship Id="rId129" Type="http://schemas.openxmlformats.org/officeDocument/2006/relationships/image" Target="../media/image414.png"/><Relationship Id="rId54" Type="http://schemas.openxmlformats.org/officeDocument/2006/relationships/customXml" Target="../ink/ink453.xml"/><Relationship Id="rId70" Type="http://schemas.openxmlformats.org/officeDocument/2006/relationships/customXml" Target="../ink/ink461.xml"/><Relationship Id="rId75" Type="http://schemas.openxmlformats.org/officeDocument/2006/relationships/image" Target="../media/image387.png"/><Relationship Id="rId91" Type="http://schemas.openxmlformats.org/officeDocument/2006/relationships/image" Target="../media/image395.png"/><Relationship Id="rId96" Type="http://schemas.openxmlformats.org/officeDocument/2006/relationships/customXml" Target="../ink/ink474.xml"/><Relationship Id="rId140" Type="http://schemas.openxmlformats.org/officeDocument/2006/relationships/customXml" Target="../ink/ink496.xml"/><Relationship Id="rId145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9.xml"/><Relationship Id="rId23" Type="http://schemas.openxmlformats.org/officeDocument/2006/relationships/image" Target="../media/image368.png"/><Relationship Id="rId28" Type="http://schemas.openxmlformats.org/officeDocument/2006/relationships/customXml" Target="../ink/ink440.xml"/><Relationship Id="rId49" Type="http://schemas.openxmlformats.org/officeDocument/2006/relationships/image" Target="../media/image232.png"/><Relationship Id="rId114" Type="http://schemas.openxmlformats.org/officeDocument/2006/relationships/customXml" Target="../ink/ink483.xml"/><Relationship Id="rId119" Type="http://schemas.openxmlformats.org/officeDocument/2006/relationships/image" Target="../media/image409.png"/><Relationship Id="rId44" Type="http://schemas.openxmlformats.org/officeDocument/2006/relationships/customXml" Target="../ink/ink448.xml"/><Relationship Id="rId60" Type="http://schemas.openxmlformats.org/officeDocument/2006/relationships/customXml" Target="../ink/ink456.xml"/><Relationship Id="rId65" Type="http://schemas.openxmlformats.org/officeDocument/2006/relationships/image" Target="../media/image382.png"/><Relationship Id="rId81" Type="http://schemas.openxmlformats.org/officeDocument/2006/relationships/image" Target="../media/image390.png"/><Relationship Id="rId86" Type="http://schemas.openxmlformats.org/officeDocument/2006/relationships/customXml" Target="../ink/ink469.xml"/><Relationship Id="rId130" Type="http://schemas.openxmlformats.org/officeDocument/2006/relationships/customXml" Target="../ink/ink491.xml"/><Relationship Id="rId135" Type="http://schemas.openxmlformats.org/officeDocument/2006/relationships/image" Target="../media/image417.png"/><Relationship Id="rId13" Type="http://schemas.openxmlformats.org/officeDocument/2006/relationships/image" Target="../media/image363.png"/><Relationship Id="rId18" Type="http://schemas.openxmlformats.org/officeDocument/2006/relationships/customXml" Target="../ink/ink435.xml"/><Relationship Id="rId39" Type="http://schemas.openxmlformats.org/officeDocument/2006/relationships/image" Target="../media/image376.png"/><Relationship Id="rId109" Type="http://schemas.openxmlformats.org/officeDocument/2006/relationships/image" Target="../media/image404.png"/><Relationship Id="rId34" Type="http://schemas.openxmlformats.org/officeDocument/2006/relationships/customXml" Target="../ink/ink443.xml"/><Relationship Id="rId50" Type="http://schemas.openxmlformats.org/officeDocument/2006/relationships/customXml" Target="../ink/ink451.xml"/><Relationship Id="rId55" Type="http://schemas.openxmlformats.org/officeDocument/2006/relationships/image" Target="../media/image235.png"/><Relationship Id="rId76" Type="http://schemas.openxmlformats.org/officeDocument/2006/relationships/customXml" Target="../ink/ink464.xml"/><Relationship Id="rId97" Type="http://schemas.openxmlformats.org/officeDocument/2006/relationships/image" Target="../media/image398.png"/><Relationship Id="rId104" Type="http://schemas.openxmlformats.org/officeDocument/2006/relationships/customXml" Target="../ink/ink478.xml"/><Relationship Id="rId120" Type="http://schemas.openxmlformats.org/officeDocument/2006/relationships/customXml" Target="../ink/ink486.xml"/><Relationship Id="rId125" Type="http://schemas.openxmlformats.org/officeDocument/2006/relationships/image" Target="../media/image412.png"/><Relationship Id="rId141" Type="http://schemas.openxmlformats.org/officeDocument/2006/relationships/image" Target="../media/image420.png"/><Relationship Id="rId7" Type="http://schemas.openxmlformats.org/officeDocument/2006/relationships/image" Target="../media/image105.png"/><Relationship Id="rId71" Type="http://schemas.openxmlformats.org/officeDocument/2006/relationships/image" Target="../media/image385.png"/><Relationship Id="rId92" Type="http://schemas.openxmlformats.org/officeDocument/2006/relationships/customXml" Target="../ink/ink472.xml"/><Relationship Id="rId2" Type="http://schemas.openxmlformats.org/officeDocument/2006/relationships/customXml" Target="../ink/ink427.xml"/><Relationship Id="rId29" Type="http://schemas.openxmlformats.org/officeDocument/2006/relationships/image" Target="../media/image371.png"/><Relationship Id="rId24" Type="http://schemas.openxmlformats.org/officeDocument/2006/relationships/customXml" Target="../ink/ink438.xml"/><Relationship Id="rId40" Type="http://schemas.openxmlformats.org/officeDocument/2006/relationships/customXml" Target="../ink/ink446.xml"/><Relationship Id="rId45" Type="http://schemas.openxmlformats.org/officeDocument/2006/relationships/image" Target="../media/image230.png"/><Relationship Id="rId66" Type="http://schemas.openxmlformats.org/officeDocument/2006/relationships/customXml" Target="../ink/ink459.xml"/><Relationship Id="rId87" Type="http://schemas.openxmlformats.org/officeDocument/2006/relationships/image" Target="../media/image393.png"/><Relationship Id="rId110" Type="http://schemas.openxmlformats.org/officeDocument/2006/relationships/customXml" Target="../ink/ink481.xml"/><Relationship Id="rId115" Type="http://schemas.openxmlformats.org/officeDocument/2006/relationships/image" Target="../media/image407.png"/><Relationship Id="rId131" Type="http://schemas.openxmlformats.org/officeDocument/2006/relationships/image" Target="../media/image415.png"/><Relationship Id="rId136" Type="http://schemas.openxmlformats.org/officeDocument/2006/relationships/customXml" Target="../ink/ink494.xml"/><Relationship Id="rId61" Type="http://schemas.openxmlformats.org/officeDocument/2006/relationships/image" Target="../media/image380.png"/><Relationship Id="rId82" Type="http://schemas.openxmlformats.org/officeDocument/2006/relationships/customXml" Target="../ink/ink467.xml"/><Relationship Id="rId19" Type="http://schemas.openxmlformats.org/officeDocument/2006/relationships/image" Target="../media/image366.png"/><Relationship Id="rId14" Type="http://schemas.openxmlformats.org/officeDocument/2006/relationships/customXml" Target="../ink/ink433.xml"/><Relationship Id="rId30" Type="http://schemas.openxmlformats.org/officeDocument/2006/relationships/customXml" Target="../ink/ink441.xml"/><Relationship Id="rId35" Type="http://schemas.openxmlformats.org/officeDocument/2006/relationships/image" Target="../media/image374.png"/><Relationship Id="rId56" Type="http://schemas.openxmlformats.org/officeDocument/2006/relationships/customXml" Target="../ink/ink454.xml"/><Relationship Id="rId77" Type="http://schemas.openxmlformats.org/officeDocument/2006/relationships/image" Target="../media/image388.png"/><Relationship Id="rId100" Type="http://schemas.openxmlformats.org/officeDocument/2006/relationships/customXml" Target="../ink/ink476.xml"/><Relationship Id="rId105" Type="http://schemas.openxmlformats.org/officeDocument/2006/relationships/image" Target="../media/image402.png"/><Relationship Id="rId126" Type="http://schemas.openxmlformats.org/officeDocument/2006/relationships/customXml" Target="../ink/ink489.xml"/><Relationship Id="rId8" Type="http://schemas.openxmlformats.org/officeDocument/2006/relationships/customXml" Target="../ink/ink430.xml"/><Relationship Id="rId51" Type="http://schemas.openxmlformats.org/officeDocument/2006/relationships/image" Target="../media/image233.png"/><Relationship Id="rId72" Type="http://schemas.openxmlformats.org/officeDocument/2006/relationships/customXml" Target="../ink/ink462.xml"/><Relationship Id="rId93" Type="http://schemas.openxmlformats.org/officeDocument/2006/relationships/image" Target="../media/image396.png"/><Relationship Id="rId98" Type="http://schemas.openxmlformats.org/officeDocument/2006/relationships/customXml" Target="../ink/ink475.xml"/><Relationship Id="rId121" Type="http://schemas.openxmlformats.org/officeDocument/2006/relationships/image" Target="../media/image410.png"/><Relationship Id="rId142" Type="http://schemas.openxmlformats.org/officeDocument/2006/relationships/customXml" Target="../ink/ink497.xml"/><Relationship Id="rId3" Type="http://schemas.openxmlformats.org/officeDocument/2006/relationships/image" Target="../media/image229.png"/><Relationship Id="rId25" Type="http://schemas.openxmlformats.org/officeDocument/2006/relationships/image" Target="../media/image369.png"/><Relationship Id="rId46" Type="http://schemas.openxmlformats.org/officeDocument/2006/relationships/customXml" Target="../ink/ink449.xml"/><Relationship Id="rId67" Type="http://schemas.openxmlformats.org/officeDocument/2006/relationships/image" Target="../media/image383.png"/><Relationship Id="rId116" Type="http://schemas.openxmlformats.org/officeDocument/2006/relationships/customXml" Target="../ink/ink484.xml"/><Relationship Id="rId137" Type="http://schemas.openxmlformats.org/officeDocument/2006/relationships/image" Target="../media/image418.png"/><Relationship Id="rId20" Type="http://schemas.openxmlformats.org/officeDocument/2006/relationships/customXml" Target="../ink/ink436.xml"/><Relationship Id="rId41" Type="http://schemas.openxmlformats.org/officeDocument/2006/relationships/image" Target="../media/image377.png"/><Relationship Id="rId62" Type="http://schemas.openxmlformats.org/officeDocument/2006/relationships/customXml" Target="../ink/ink457.xml"/><Relationship Id="rId83" Type="http://schemas.openxmlformats.org/officeDocument/2006/relationships/image" Target="../media/image391.png"/><Relationship Id="rId88" Type="http://schemas.openxmlformats.org/officeDocument/2006/relationships/customXml" Target="../ink/ink470.xml"/><Relationship Id="rId111" Type="http://schemas.openxmlformats.org/officeDocument/2006/relationships/image" Target="../media/image405.png"/><Relationship Id="rId132" Type="http://schemas.openxmlformats.org/officeDocument/2006/relationships/customXml" Target="../ink/ink492.xml"/><Relationship Id="rId15" Type="http://schemas.openxmlformats.org/officeDocument/2006/relationships/image" Target="../media/image364.png"/><Relationship Id="rId36" Type="http://schemas.openxmlformats.org/officeDocument/2006/relationships/customXml" Target="../ink/ink444.xml"/><Relationship Id="rId57" Type="http://schemas.openxmlformats.org/officeDocument/2006/relationships/image" Target="../media/image378.png"/><Relationship Id="rId106" Type="http://schemas.openxmlformats.org/officeDocument/2006/relationships/customXml" Target="../ink/ink479.xml"/><Relationship Id="rId127" Type="http://schemas.openxmlformats.org/officeDocument/2006/relationships/image" Target="../media/image413.png"/><Relationship Id="rId10" Type="http://schemas.openxmlformats.org/officeDocument/2006/relationships/customXml" Target="../ink/ink431.xml"/><Relationship Id="rId31" Type="http://schemas.openxmlformats.org/officeDocument/2006/relationships/image" Target="../media/image372.png"/><Relationship Id="rId52" Type="http://schemas.openxmlformats.org/officeDocument/2006/relationships/customXml" Target="../ink/ink452.xml"/><Relationship Id="rId73" Type="http://schemas.openxmlformats.org/officeDocument/2006/relationships/image" Target="../media/image386.png"/><Relationship Id="rId78" Type="http://schemas.openxmlformats.org/officeDocument/2006/relationships/customXml" Target="../ink/ink465.xml"/><Relationship Id="rId94" Type="http://schemas.openxmlformats.org/officeDocument/2006/relationships/customXml" Target="../ink/ink473.xml"/><Relationship Id="rId99" Type="http://schemas.openxmlformats.org/officeDocument/2006/relationships/image" Target="../media/image399.png"/><Relationship Id="rId101" Type="http://schemas.openxmlformats.org/officeDocument/2006/relationships/image" Target="../media/image400.png"/><Relationship Id="rId122" Type="http://schemas.openxmlformats.org/officeDocument/2006/relationships/customXml" Target="../ink/ink487.xml"/><Relationship Id="rId143" Type="http://schemas.openxmlformats.org/officeDocument/2006/relationships/image" Target="../media/image421.png"/><Relationship Id="rId4" Type="http://schemas.openxmlformats.org/officeDocument/2006/relationships/customXml" Target="../ink/ink428.xml"/><Relationship Id="rId9" Type="http://schemas.openxmlformats.org/officeDocument/2006/relationships/image" Target="../media/image361.png"/><Relationship Id="rId26" Type="http://schemas.openxmlformats.org/officeDocument/2006/relationships/customXml" Target="../ink/ink439.xml"/><Relationship Id="rId47" Type="http://schemas.openxmlformats.org/officeDocument/2006/relationships/image" Target="../media/image231.png"/><Relationship Id="rId68" Type="http://schemas.openxmlformats.org/officeDocument/2006/relationships/customXml" Target="../ink/ink460.xml"/><Relationship Id="rId89" Type="http://schemas.openxmlformats.org/officeDocument/2006/relationships/image" Target="../media/image394.png"/><Relationship Id="rId112" Type="http://schemas.openxmlformats.org/officeDocument/2006/relationships/customXml" Target="../ink/ink482.xml"/><Relationship Id="rId133" Type="http://schemas.openxmlformats.org/officeDocument/2006/relationships/image" Target="../media/image416.png"/><Relationship Id="rId16" Type="http://schemas.openxmlformats.org/officeDocument/2006/relationships/customXml" Target="../ink/ink434.xml"/><Relationship Id="rId37" Type="http://schemas.openxmlformats.org/officeDocument/2006/relationships/image" Target="../media/image375.png"/><Relationship Id="rId58" Type="http://schemas.openxmlformats.org/officeDocument/2006/relationships/customXml" Target="../ink/ink455.xml"/><Relationship Id="rId79" Type="http://schemas.openxmlformats.org/officeDocument/2006/relationships/image" Target="../media/image389.png"/><Relationship Id="rId102" Type="http://schemas.openxmlformats.org/officeDocument/2006/relationships/customXml" Target="../ink/ink477.xml"/><Relationship Id="rId123" Type="http://schemas.openxmlformats.org/officeDocument/2006/relationships/image" Target="../media/image411.png"/><Relationship Id="rId144" Type="http://schemas.openxmlformats.org/officeDocument/2006/relationships/customXml" Target="../ink/ink498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1.xml"/><Relationship Id="rId117" Type="http://schemas.openxmlformats.org/officeDocument/2006/relationships/image" Target="../media/image476.png"/><Relationship Id="rId21" Type="http://schemas.openxmlformats.org/officeDocument/2006/relationships/image" Target="../media/image3870.png"/><Relationship Id="rId42" Type="http://schemas.openxmlformats.org/officeDocument/2006/relationships/customXml" Target="../ink/ink519.xml"/><Relationship Id="rId47" Type="http://schemas.openxmlformats.org/officeDocument/2006/relationships/image" Target="../media/image441.png"/><Relationship Id="rId63" Type="http://schemas.openxmlformats.org/officeDocument/2006/relationships/image" Target="../media/image449.png"/><Relationship Id="rId68" Type="http://schemas.openxmlformats.org/officeDocument/2006/relationships/customXml" Target="../ink/ink532.xml"/><Relationship Id="rId84" Type="http://schemas.openxmlformats.org/officeDocument/2006/relationships/customXml" Target="../ink/ink540.xml"/><Relationship Id="rId89" Type="http://schemas.openxmlformats.org/officeDocument/2006/relationships/image" Target="../media/image462.png"/><Relationship Id="rId112" Type="http://schemas.openxmlformats.org/officeDocument/2006/relationships/customXml" Target="../ink/ink554.xml"/><Relationship Id="rId16" Type="http://schemas.openxmlformats.org/officeDocument/2006/relationships/customXml" Target="../ink/ink506.xml"/><Relationship Id="rId107" Type="http://schemas.openxmlformats.org/officeDocument/2006/relationships/image" Target="../media/image471.png"/><Relationship Id="rId11" Type="http://schemas.openxmlformats.org/officeDocument/2006/relationships/image" Target="../media/image3820.png"/><Relationship Id="rId32" Type="http://schemas.openxmlformats.org/officeDocument/2006/relationships/customXml" Target="../ink/ink514.xml"/><Relationship Id="rId37" Type="http://schemas.openxmlformats.org/officeDocument/2006/relationships/image" Target="../media/image436.png"/><Relationship Id="rId53" Type="http://schemas.openxmlformats.org/officeDocument/2006/relationships/image" Target="../media/image444.png"/><Relationship Id="rId58" Type="http://schemas.openxmlformats.org/officeDocument/2006/relationships/customXml" Target="../ink/ink527.xml"/><Relationship Id="rId74" Type="http://schemas.openxmlformats.org/officeDocument/2006/relationships/customXml" Target="../ink/ink535.xml"/><Relationship Id="rId79" Type="http://schemas.openxmlformats.org/officeDocument/2006/relationships/image" Target="../media/image457.png"/><Relationship Id="rId102" Type="http://schemas.openxmlformats.org/officeDocument/2006/relationships/customXml" Target="../ink/ink549.xml"/><Relationship Id="rId123" Type="http://schemas.openxmlformats.org/officeDocument/2006/relationships/image" Target="../media/image479.png"/><Relationship Id="rId5" Type="http://schemas.openxmlformats.org/officeDocument/2006/relationships/image" Target="../media/image3790.png"/><Relationship Id="rId90" Type="http://schemas.openxmlformats.org/officeDocument/2006/relationships/customXml" Target="../ink/ink543.xml"/><Relationship Id="rId95" Type="http://schemas.openxmlformats.org/officeDocument/2006/relationships/image" Target="../media/image465.png"/><Relationship Id="rId22" Type="http://schemas.openxmlformats.org/officeDocument/2006/relationships/customXml" Target="../ink/ink509.xml"/><Relationship Id="rId27" Type="http://schemas.openxmlformats.org/officeDocument/2006/relationships/image" Target="../media/image431.png"/><Relationship Id="rId43" Type="http://schemas.openxmlformats.org/officeDocument/2006/relationships/image" Target="../media/image439.png"/><Relationship Id="rId48" Type="http://schemas.openxmlformats.org/officeDocument/2006/relationships/customXml" Target="../ink/ink522.xml"/><Relationship Id="rId64" Type="http://schemas.openxmlformats.org/officeDocument/2006/relationships/customXml" Target="../ink/ink530.xml"/><Relationship Id="rId69" Type="http://schemas.openxmlformats.org/officeDocument/2006/relationships/image" Target="../media/image452.png"/><Relationship Id="rId113" Type="http://schemas.openxmlformats.org/officeDocument/2006/relationships/image" Target="../media/image474.png"/><Relationship Id="rId118" Type="http://schemas.openxmlformats.org/officeDocument/2006/relationships/customXml" Target="../ink/ink557.xml"/><Relationship Id="rId80" Type="http://schemas.openxmlformats.org/officeDocument/2006/relationships/customXml" Target="../ink/ink538.xml"/><Relationship Id="rId85" Type="http://schemas.openxmlformats.org/officeDocument/2006/relationships/image" Target="../media/image460.png"/><Relationship Id="rId12" Type="http://schemas.openxmlformats.org/officeDocument/2006/relationships/customXml" Target="../ink/ink504.xml"/><Relationship Id="rId17" Type="http://schemas.openxmlformats.org/officeDocument/2006/relationships/image" Target="../media/image3850.png"/><Relationship Id="rId33" Type="http://schemas.openxmlformats.org/officeDocument/2006/relationships/image" Target="../media/image434.png"/><Relationship Id="rId38" Type="http://schemas.openxmlformats.org/officeDocument/2006/relationships/customXml" Target="../ink/ink517.xml"/><Relationship Id="rId59" Type="http://schemas.openxmlformats.org/officeDocument/2006/relationships/image" Target="../media/image447.png"/><Relationship Id="rId103" Type="http://schemas.openxmlformats.org/officeDocument/2006/relationships/image" Target="../media/image469.png"/><Relationship Id="rId108" Type="http://schemas.openxmlformats.org/officeDocument/2006/relationships/customXml" Target="../ink/ink552.xml"/><Relationship Id="rId124" Type="http://schemas.openxmlformats.org/officeDocument/2006/relationships/customXml" Target="../ink/ink560.xml"/><Relationship Id="rId54" Type="http://schemas.openxmlformats.org/officeDocument/2006/relationships/customXml" Target="../ink/ink525.xml"/><Relationship Id="rId70" Type="http://schemas.openxmlformats.org/officeDocument/2006/relationships/customXml" Target="../ink/ink533.xml"/><Relationship Id="rId75" Type="http://schemas.openxmlformats.org/officeDocument/2006/relationships/image" Target="../media/image455.png"/><Relationship Id="rId91" Type="http://schemas.openxmlformats.org/officeDocument/2006/relationships/image" Target="../media/image463.png"/><Relationship Id="rId96" Type="http://schemas.openxmlformats.org/officeDocument/2006/relationships/customXml" Target="../ink/ink5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1.xml"/><Relationship Id="rId23" Type="http://schemas.openxmlformats.org/officeDocument/2006/relationships/image" Target="../media/image3880.png"/><Relationship Id="rId28" Type="http://schemas.openxmlformats.org/officeDocument/2006/relationships/customXml" Target="../ink/ink512.xml"/><Relationship Id="rId49" Type="http://schemas.openxmlformats.org/officeDocument/2006/relationships/image" Target="../media/image442.png"/><Relationship Id="rId114" Type="http://schemas.openxmlformats.org/officeDocument/2006/relationships/customXml" Target="../ink/ink555.xml"/><Relationship Id="rId119" Type="http://schemas.openxmlformats.org/officeDocument/2006/relationships/image" Target="../media/image477.png"/><Relationship Id="rId44" Type="http://schemas.openxmlformats.org/officeDocument/2006/relationships/customXml" Target="../ink/ink520.xml"/><Relationship Id="rId60" Type="http://schemas.openxmlformats.org/officeDocument/2006/relationships/customXml" Target="../ink/ink528.xml"/><Relationship Id="rId65" Type="http://schemas.openxmlformats.org/officeDocument/2006/relationships/image" Target="../media/image450.png"/><Relationship Id="rId81" Type="http://schemas.openxmlformats.org/officeDocument/2006/relationships/image" Target="../media/image458.png"/><Relationship Id="rId86" Type="http://schemas.openxmlformats.org/officeDocument/2006/relationships/customXml" Target="../ink/ink541.xml"/><Relationship Id="rId13" Type="http://schemas.openxmlformats.org/officeDocument/2006/relationships/image" Target="../media/image3830.png"/><Relationship Id="rId18" Type="http://schemas.openxmlformats.org/officeDocument/2006/relationships/customXml" Target="../ink/ink507.xml"/><Relationship Id="rId39" Type="http://schemas.openxmlformats.org/officeDocument/2006/relationships/image" Target="../media/image437.png"/><Relationship Id="rId109" Type="http://schemas.openxmlformats.org/officeDocument/2006/relationships/image" Target="../media/image472.png"/><Relationship Id="rId34" Type="http://schemas.openxmlformats.org/officeDocument/2006/relationships/customXml" Target="../ink/ink515.xml"/><Relationship Id="rId50" Type="http://schemas.openxmlformats.org/officeDocument/2006/relationships/customXml" Target="../ink/ink523.xml"/><Relationship Id="rId55" Type="http://schemas.openxmlformats.org/officeDocument/2006/relationships/image" Target="../media/image445.png"/><Relationship Id="rId76" Type="http://schemas.openxmlformats.org/officeDocument/2006/relationships/customXml" Target="../ink/ink536.xml"/><Relationship Id="rId97" Type="http://schemas.openxmlformats.org/officeDocument/2006/relationships/image" Target="../media/image466.png"/><Relationship Id="rId104" Type="http://schemas.openxmlformats.org/officeDocument/2006/relationships/customXml" Target="../ink/ink550.xml"/><Relationship Id="rId120" Type="http://schemas.openxmlformats.org/officeDocument/2006/relationships/customXml" Target="../ink/ink558.xml"/><Relationship Id="rId125" Type="http://schemas.openxmlformats.org/officeDocument/2006/relationships/image" Target="../media/image480.png"/><Relationship Id="rId7" Type="http://schemas.openxmlformats.org/officeDocument/2006/relationships/image" Target="../media/image3800.png"/><Relationship Id="rId71" Type="http://schemas.openxmlformats.org/officeDocument/2006/relationships/image" Target="../media/image453.png"/><Relationship Id="rId92" Type="http://schemas.openxmlformats.org/officeDocument/2006/relationships/customXml" Target="../ink/ink544.xml"/><Relationship Id="rId2" Type="http://schemas.openxmlformats.org/officeDocument/2006/relationships/customXml" Target="../ink/ink499.xml"/><Relationship Id="rId29" Type="http://schemas.openxmlformats.org/officeDocument/2006/relationships/image" Target="../media/image432.png"/><Relationship Id="rId24" Type="http://schemas.openxmlformats.org/officeDocument/2006/relationships/customXml" Target="../ink/ink510.xml"/><Relationship Id="rId40" Type="http://schemas.openxmlformats.org/officeDocument/2006/relationships/customXml" Target="../ink/ink518.xml"/><Relationship Id="rId45" Type="http://schemas.openxmlformats.org/officeDocument/2006/relationships/image" Target="../media/image440.png"/><Relationship Id="rId66" Type="http://schemas.openxmlformats.org/officeDocument/2006/relationships/customXml" Target="../ink/ink531.xml"/><Relationship Id="rId87" Type="http://schemas.openxmlformats.org/officeDocument/2006/relationships/image" Target="../media/image461.png"/><Relationship Id="rId110" Type="http://schemas.openxmlformats.org/officeDocument/2006/relationships/customXml" Target="../ink/ink553.xml"/><Relationship Id="rId115" Type="http://schemas.openxmlformats.org/officeDocument/2006/relationships/image" Target="../media/image475.png"/><Relationship Id="rId61" Type="http://schemas.openxmlformats.org/officeDocument/2006/relationships/image" Target="../media/image448.png"/><Relationship Id="rId82" Type="http://schemas.openxmlformats.org/officeDocument/2006/relationships/customXml" Target="../ink/ink539.xml"/><Relationship Id="rId19" Type="http://schemas.openxmlformats.org/officeDocument/2006/relationships/image" Target="../media/image3860.png"/><Relationship Id="rId14" Type="http://schemas.openxmlformats.org/officeDocument/2006/relationships/customXml" Target="../ink/ink505.xml"/><Relationship Id="rId30" Type="http://schemas.openxmlformats.org/officeDocument/2006/relationships/customXml" Target="../ink/ink513.xml"/><Relationship Id="rId35" Type="http://schemas.openxmlformats.org/officeDocument/2006/relationships/image" Target="../media/image435.png"/><Relationship Id="rId56" Type="http://schemas.openxmlformats.org/officeDocument/2006/relationships/customXml" Target="../ink/ink526.xml"/><Relationship Id="rId77" Type="http://schemas.openxmlformats.org/officeDocument/2006/relationships/image" Target="../media/image456.png"/><Relationship Id="rId100" Type="http://schemas.openxmlformats.org/officeDocument/2006/relationships/customXml" Target="../ink/ink548.xml"/><Relationship Id="rId105" Type="http://schemas.openxmlformats.org/officeDocument/2006/relationships/image" Target="../media/image470.png"/><Relationship Id="rId8" Type="http://schemas.openxmlformats.org/officeDocument/2006/relationships/customXml" Target="../ink/ink502.xml"/><Relationship Id="rId51" Type="http://schemas.openxmlformats.org/officeDocument/2006/relationships/image" Target="../media/image443.png"/><Relationship Id="rId72" Type="http://schemas.openxmlformats.org/officeDocument/2006/relationships/customXml" Target="../ink/ink534.xml"/><Relationship Id="rId93" Type="http://schemas.openxmlformats.org/officeDocument/2006/relationships/image" Target="../media/image464.png"/><Relationship Id="rId98" Type="http://schemas.openxmlformats.org/officeDocument/2006/relationships/customXml" Target="../ink/ink547.xml"/><Relationship Id="rId121" Type="http://schemas.openxmlformats.org/officeDocument/2006/relationships/image" Target="../media/image478.png"/><Relationship Id="rId3" Type="http://schemas.openxmlformats.org/officeDocument/2006/relationships/image" Target="../media/image3780.png"/><Relationship Id="rId25" Type="http://schemas.openxmlformats.org/officeDocument/2006/relationships/image" Target="../media/image430.png"/><Relationship Id="rId46" Type="http://schemas.openxmlformats.org/officeDocument/2006/relationships/customXml" Target="../ink/ink521.xml"/><Relationship Id="rId67" Type="http://schemas.openxmlformats.org/officeDocument/2006/relationships/image" Target="../media/image451.png"/><Relationship Id="rId116" Type="http://schemas.openxmlformats.org/officeDocument/2006/relationships/customXml" Target="../ink/ink556.xml"/><Relationship Id="rId20" Type="http://schemas.openxmlformats.org/officeDocument/2006/relationships/customXml" Target="../ink/ink508.xml"/><Relationship Id="rId41" Type="http://schemas.openxmlformats.org/officeDocument/2006/relationships/image" Target="../media/image438.png"/><Relationship Id="rId62" Type="http://schemas.openxmlformats.org/officeDocument/2006/relationships/customXml" Target="../ink/ink529.xml"/><Relationship Id="rId83" Type="http://schemas.openxmlformats.org/officeDocument/2006/relationships/image" Target="../media/image459.png"/><Relationship Id="rId88" Type="http://schemas.openxmlformats.org/officeDocument/2006/relationships/customXml" Target="../ink/ink542.xml"/><Relationship Id="rId111" Type="http://schemas.openxmlformats.org/officeDocument/2006/relationships/image" Target="../media/image473.png"/><Relationship Id="rId15" Type="http://schemas.openxmlformats.org/officeDocument/2006/relationships/image" Target="../media/image3840.png"/><Relationship Id="rId36" Type="http://schemas.openxmlformats.org/officeDocument/2006/relationships/customXml" Target="../ink/ink516.xml"/><Relationship Id="rId57" Type="http://schemas.openxmlformats.org/officeDocument/2006/relationships/image" Target="../media/image446.png"/><Relationship Id="rId106" Type="http://schemas.openxmlformats.org/officeDocument/2006/relationships/customXml" Target="../ink/ink551.xml"/><Relationship Id="rId10" Type="http://schemas.openxmlformats.org/officeDocument/2006/relationships/customXml" Target="../ink/ink503.xml"/><Relationship Id="rId31" Type="http://schemas.openxmlformats.org/officeDocument/2006/relationships/image" Target="../media/image433.png"/><Relationship Id="rId52" Type="http://schemas.openxmlformats.org/officeDocument/2006/relationships/customXml" Target="../ink/ink524.xml"/><Relationship Id="rId73" Type="http://schemas.openxmlformats.org/officeDocument/2006/relationships/image" Target="../media/image454.png"/><Relationship Id="rId78" Type="http://schemas.openxmlformats.org/officeDocument/2006/relationships/customXml" Target="../ink/ink537.xml"/><Relationship Id="rId94" Type="http://schemas.openxmlformats.org/officeDocument/2006/relationships/customXml" Target="../ink/ink545.xml"/><Relationship Id="rId99" Type="http://schemas.openxmlformats.org/officeDocument/2006/relationships/image" Target="../media/image467.png"/><Relationship Id="rId101" Type="http://schemas.openxmlformats.org/officeDocument/2006/relationships/image" Target="../media/image468.png"/><Relationship Id="rId122" Type="http://schemas.openxmlformats.org/officeDocument/2006/relationships/customXml" Target="../ink/ink559.xml"/><Relationship Id="rId4" Type="http://schemas.openxmlformats.org/officeDocument/2006/relationships/customXml" Target="../ink/ink500.xml"/><Relationship Id="rId9" Type="http://schemas.openxmlformats.org/officeDocument/2006/relationships/image" Target="../media/image3810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4.png"/><Relationship Id="rId21" Type="http://schemas.openxmlformats.org/officeDocument/2006/relationships/image" Target="../media/image3960.png"/><Relationship Id="rId42" Type="http://schemas.openxmlformats.org/officeDocument/2006/relationships/customXml" Target="../ink/ink581.xml"/><Relationship Id="rId63" Type="http://schemas.openxmlformats.org/officeDocument/2006/relationships/image" Target="../media/image447.png"/><Relationship Id="rId84" Type="http://schemas.openxmlformats.org/officeDocument/2006/relationships/customXml" Target="../ink/ink602.xml"/><Relationship Id="rId138" Type="http://schemas.openxmlformats.org/officeDocument/2006/relationships/customXml" Target="../ink/ink629.xml"/><Relationship Id="rId159" Type="http://schemas.openxmlformats.org/officeDocument/2006/relationships/image" Target="../media/image515.png"/><Relationship Id="rId107" Type="http://schemas.openxmlformats.org/officeDocument/2006/relationships/image" Target="../media/image469.png"/><Relationship Id="rId11" Type="http://schemas.openxmlformats.org/officeDocument/2006/relationships/image" Target="../media/image3910.png"/><Relationship Id="rId32" Type="http://schemas.openxmlformats.org/officeDocument/2006/relationships/customXml" Target="../ink/ink576.xml"/><Relationship Id="rId53" Type="http://schemas.openxmlformats.org/officeDocument/2006/relationships/image" Target="../media/image442.png"/><Relationship Id="rId74" Type="http://schemas.openxmlformats.org/officeDocument/2006/relationships/customXml" Target="../ink/ink597.xml"/><Relationship Id="rId128" Type="http://schemas.openxmlformats.org/officeDocument/2006/relationships/customXml" Target="../ink/ink624.xml"/><Relationship Id="rId149" Type="http://schemas.openxmlformats.org/officeDocument/2006/relationships/image" Target="../media/image510.png"/><Relationship Id="rId5" Type="http://schemas.openxmlformats.org/officeDocument/2006/relationships/image" Target="../media/image3790.png"/><Relationship Id="rId95" Type="http://schemas.openxmlformats.org/officeDocument/2006/relationships/image" Target="../media/image491.png"/><Relationship Id="rId22" Type="http://schemas.openxmlformats.org/officeDocument/2006/relationships/customXml" Target="../ink/ink571.xml"/><Relationship Id="rId43" Type="http://schemas.openxmlformats.org/officeDocument/2006/relationships/image" Target="../media/image437.png"/><Relationship Id="rId64" Type="http://schemas.openxmlformats.org/officeDocument/2006/relationships/customXml" Target="../ink/ink592.xml"/><Relationship Id="rId118" Type="http://schemas.openxmlformats.org/officeDocument/2006/relationships/customXml" Target="../ink/ink619.xml"/><Relationship Id="rId139" Type="http://schemas.openxmlformats.org/officeDocument/2006/relationships/image" Target="../media/image505.png"/><Relationship Id="rId80" Type="http://schemas.openxmlformats.org/officeDocument/2006/relationships/customXml" Target="../ink/ink600.xml"/><Relationship Id="rId85" Type="http://schemas.openxmlformats.org/officeDocument/2006/relationships/image" Target="../media/image458.png"/><Relationship Id="rId150" Type="http://schemas.openxmlformats.org/officeDocument/2006/relationships/customXml" Target="../ink/ink635.xml"/><Relationship Id="rId155" Type="http://schemas.openxmlformats.org/officeDocument/2006/relationships/image" Target="../media/image513.png"/><Relationship Id="rId12" Type="http://schemas.openxmlformats.org/officeDocument/2006/relationships/customXml" Target="../ink/ink566.xml"/><Relationship Id="rId17" Type="http://schemas.openxmlformats.org/officeDocument/2006/relationships/image" Target="../media/image3940.png"/><Relationship Id="rId33" Type="http://schemas.openxmlformats.org/officeDocument/2006/relationships/image" Target="../media/image432.png"/><Relationship Id="rId38" Type="http://schemas.openxmlformats.org/officeDocument/2006/relationships/customXml" Target="../ink/ink579.xml"/><Relationship Id="rId59" Type="http://schemas.openxmlformats.org/officeDocument/2006/relationships/image" Target="../media/image445.png"/><Relationship Id="rId103" Type="http://schemas.openxmlformats.org/officeDocument/2006/relationships/image" Target="../media/image467.png"/><Relationship Id="rId108" Type="http://schemas.openxmlformats.org/officeDocument/2006/relationships/customXml" Target="../ink/ink614.xml"/><Relationship Id="rId124" Type="http://schemas.openxmlformats.org/officeDocument/2006/relationships/customXml" Target="../ink/ink622.xml"/><Relationship Id="rId129" Type="http://schemas.openxmlformats.org/officeDocument/2006/relationships/image" Target="../media/image500.png"/><Relationship Id="rId54" Type="http://schemas.openxmlformats.org/officeDocument/2006/relationships/customXml" Target="../ink/ink587.xml"/><Relationship Id="rId70" Type="http://schemas.openxmlformats.org/officeDocument/2006/relationships/customXml" Target="../ink/ink595.xml"/><Relationship Id="rId75" Type="http://schemas.openxmlformats.org/officeDocument/2006/relationships/image" Target="../media/image487.png"/><Relationship Id="rId91" Type="http://schemas.openxmlformats.org/officeDocument/2006/relationships/image" Target="../media/image489.png"/><Relationship Id="rId96" Type="http://schemas.openxmlformats.org/officeDocument/2006/relationships/customXml" Target="../ink/ink608.xml"/><Relationship Id="rId140" Type="http://schemas.openxmlformats.org/officeDocument/2006/relationships/customXml" Target="../ink/ink630.xml"/><Relationship Id="rId145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3.xml"/><Relationship Id="rId23" Type="http://schemas.openxmlformats.org/officeDocument/2006/relationships/image" Target="../media/image3970.png"/><Relationship Id="rId28" Type="http://schemas.openxmlformats.org/officeDocument/2006/relationships/customXml" Target="../ink/ink574.xml"/><Relationship Id="rId49" Type="http://schemas.openxmlformats.org/officeDocument/2006/relationships/image" Target="../media/image484.png"/><Relationship Id="rId114" Type="http://schemas.openxmlformats.org/officeDocument/2006/relationships/customXml" Target="../ink/ink617.xml"/><Relationship Id="rId119" Type="http://schemas.openxmlformats.org/officeDocument/2006/relationships/image" Target="../media/image495.png"/><Relationship Id="rId44" Type="http://schemas.openxmlformats.org/officeDocument/2006/relationships/customXml" Target="../ink/ink582.xml"/><Relationship Id="rId60" Type="http://schemas.openxmlformats.org/officeDocument/2006/relationships/customXml" Target="../ink/ink590.xml"/><Relationship Id="rId65" Type="http://schemas.openxmlformats.org/officeDocument/2006/relationships/image" Target="../media/image448.png"/><Relationship Id="rId81" Type="http://schemas.openxmlformats.org/officeDocument/2006/relationships/image" Target="../media/image456.png"/><Relationship Id="rId86" Type="http://schemas.openxmlformats.org/officeDocument/2006/relationships/customXml" Target="../ink/ink603.xml"/><Relationship Id="rId130" Type="http://schemas.openxmlformats.org/officeDocument/2006/relationships/customXml" Target="../ink/ink625.xml"/><Relationship Id="rId135" Type="http://schemas.openxmlformats.org/officeDocument/2006/relationships/image" Target="../media/image503.png"/><Relationship Id="rId151" Type="http://schemas.openxmlformats.org/officeDocument/2006/relationships/image" Target="../media/image511.png"/><Relationship Id="rId156" Type="http://schemas.openxmlformats.org/officeDocument/2006/relationships/customXml" Target="../ink/ink638.xml"/><Relationship Id="rId13" Type="http://schemas.openxmlformats.org/officeDocument/2006/relationships/image" Target="../media/image3920.png"/><Relationship Id="rId18" Type="http://schemas.openxmlformats.org/officeDocument/2006/relationships/customXml" Target="../ink/ink569.xml"/><Relationship Id="rId39" Type="http://schemas.openxmlformats.org/officeDocument/2006/relationships/image" Target="../media/image435.png"/><Relationship Id="rId109" Type="http://schemas.openxmlformats.org/officeDocument/2006/relationships/image" Target="../media/image470.png"/><Relationship Id="rId34" Type="http://schemas.openxmlformats.org/officeDocument/2006/relationships/customXml" Target="../ink/ink577.xml"/><Relationship Id="rId50" Type="http://schemas.openxmlformats.org/officeDocument/2006/relationships/customXml" Target="../ink/ink585.xml"/><Relationship Id="rId55" Type="http://schemas.openxmlformats.org/officeDocument/2006/relationships/image" Target="../media/image443.png"/><Relationship Id="rId76" Type="http://schemas.openxmlformats.org/officeDocument/2006/relationships/customXml" Target="../ink/ink598.xml"/><Relationship Id="rId97" Type="http://schemas.openxmlformats.org/officeDocument/2006/relationships/image" Target="../media/image492.png"/><Relationship Id="rId104" Type="http://schemas.openxmlformats.org/officeDocument/2006/relationships/customXml" Target="../ink/ink612.xml"/><Relationship Id="rId120" Type="http://schemas.openxmlformats.org/officeDocument/2006/relationships/customXml" Target="../ink/ink620.xml"/><Relationship Id="rId125" Type="http://schemas.openxmlformats.org/officeDocument/2006/relationships/image" Target="../media/image498.png"/><Relationship Id="rId141" Type="http://schemas.openxmlformats.org/officeDocument/2006/relationships/image" Target="../media/image506.png"/><Relationship Id="rId146" Type="http://schemas.openxmlformats.org/officeDocument/2006/relationships/customXml" Target="../ink/ink633.xml"/><Relationship Id="rId7" Type="http://schemas.openxmlformats.org/officeDocument/2006/relationships/image" Target="../media/image3890.png"/><Relationship Id="rId71" Type="http://schemas.openxmlformats.org/officeDocument/2006/relationships/image" Target="../media/image485.png"/><Relationship Id="rId92" Type="http://schemas.openxmlformats.org/officeDocument/2006/relationships/customXml" Target="../ink/ink606.xml"/><Relationship Id="rId2" Type="http://schemas.openxmlformats.org/officeDocument/2006/relationships/customXml" Target="../ink/ink561.xml"/><Relationship Id="rId29" Type="http://schemas.openxmlformats.org/officeDocument/2006/relationships/image" Target="../media/image481.png"/><Relationship Id="rId24" Type="http://schemas.openxmlformats.org/officeDocument/2006/relationships/customXml" Target="../ink/ink572.xml"/><Relationship Id="rId40" Type="http://schemas.openxmlformats.org/officeDocument/2006/relationships/customXml" Target="../ink/ink580.xml"/><Relationship Id="rId45" Type="http://schemas.openxmlformats.org/officeDocument/2006/relationships/image" Target="../media/image483.png"/><Relationship Id="rId66" Type="http://schemas.openxmlformats.org/officeDocument/2006/relationships/customXml" Target="../ink/ink593.xml"/><Relationship Id="rId87" Type="http://schemas.openxmlformats.org/officeDocument/2006/relationships/image" Target="../media/image459.png"/><Relationship Id="rId110" Type="http://schemas.openxmlformats.org/officeDocument/2006/relationships/customXml" Target="../ink/ink615.xml"/><Relationship Id="rId115" Type="http://schemas.openxmlformats.org/officeDocument/2006/relationships/image" Target="../media/image493.png"/><Relationship Id="rId131" Type="http://schemas.openxmlformats.org/officeDocument/2006/relationships/image" Target="../media/image501.png"/><Relationship Id="rId136" Type="http://schemas.openxmlformats.org/officeDocument/2006/relationships/customXml" Target="../ink/ink628.xml"/><Relationship Id="rId157" Type="http://schemas.openxmlformats.org/officeDocument/2006/relationships/image" Target="../media/image514.png"/><Relationship Id="rId61" Type="http://schemas.openxmlformats.org/officeDocument/2006/relationships/image" Target="../media/image446.png"/><Relationship Id="rId82" Type="http://schemas.openxmlformats.org/officeDocument/2006/relationships/customXml" Target="../ink/ink601.xml"/><Relationship Id="rId152" Type="http://schemas.openxmlformats.org/officeDocument/2006/relationships/customXml" Target="../ink/ink636.xml"/><Relationship Id="rId19" Type="http://schemas.openxmlformats.org/officeDocument/2006/relationships/image" Target="../media/image3950.png"/><Relationship Id="rId14" Type="http://schemas.openxmlformats.org/officeDocument/2006/relationships/customXml" Target="../ink/ink567.xml"/><Relationship Id="rId30" Type="http://schemas.openxmlformats.org/officeDocument/2006/relationships/customXml" Target="../ink/ink575.xml"/><Relationship Id="rId35" Type="http://schemas.openxmlformats.org/officeDocument/2006/relationships/image" Target="../media/image433.png"/><Relationship Id="rId56" Type="http://schemas.openxmlformats.org/officeDocument/2006/relationships/customXml" Target="../ink/ink588.xml"/><Relationship Id="rId77" Type="http://schemas.openxmlformats.org/officeDocument/2006/relationships/image" Target="../media/image454.png"/><Relationship Id="rId100" Type="http://schemas.openxmlformats.org/officeDocument/2006/relationships/customXml" Target="../ink/ink610.xml"/><Relationship Id="rId105" Type="http://schemas.openxmlformats.org/officeDocument/2006/relationships/image" Target="../media/image468.png"/><Relationship Id="rId126" Type="http://schemas.openxmlformats.org/officeDocument/2006/relationships/customXml" Target="../ink/ink623.xml"/><Relationship Id="rId147" Type="http://schemas.openxmlformats.org/officeDocument/2006/relationships/image" Target="../media/image509.png"/><Relationship Id="rId8" Type="http://schemas.openxmlformats.org/officeDocument/2006/relationships/customXml" Target="../ink/ink564.xml"/><Relationship Id="rId51" Type="http://schemas.openxmlformats.org/officeDocument/2006/relationships/image" Target="../media/image441.png"/><Relationship Id="rId72" Type="http://schemas.openxmlformats.org/officeDocument/2006/relationships/customXml" Target="../ink/ink596.xml"/><Relationship Id="rId93" Type="http://schemas.openxmlformats.org/officeDocument/2006/relationships/image" Target="../media/image490.png"/><Relationship Id="rId98" Type="http://schemas.openxmlformats.org/officeDocument/2006/relationships/customXml" Target="../ink/ink609.xml"/><Relationship Id="rId121" Type="http://schemas.openxmlformats.org/officeDocument/2006/relationships/image" Target="../media/image496.png"/><Relationship Id="rId142" Type="http://schemas.openxmlformats.org/officeDocument/2006/relationships/customXml" Target="../ink/ink631.xml"/><Relationship Id="rId3" Type="http://schemas.openxmlformats.org/officeDocument/2006/relationships/image" Target="../media/image3780.png"/><Relationship Id="rId25" Type="http://schemas.openxmlformats.org/officeDocument/2006/relationships/image" Target="../media/image3980.png"/><Relationship Id="rId46" Type="http://schemas.openxmlformats.org/officeDocument/2006/relationships/customXml" Target="../ink/ink583.xml"/><Relationship Id="rId67" Type="http://schemas.openxmlformats.org/officeDocument/2006/relationships/image" Target="../media/image449.png"/><Relationship Id="rId116" Type="http://schemas.openxmlformats.org/officeDocument/2006/relationships/customXml" Target="../ink/ink618.xml"/><Relationship Id="rId137" Type="http://schemas.openxmlformats.org/officeDocument/2006/relationships/image" Target="../media/image504.png"/><Relationship Id="rId158" Type="http://schemas.openxmlformats.org/officeDocument/2006/relationships/customXml" Target="../ink/ink639.xml"/><Relationship Id="rId20" Type="http://schemas.openxmlformats.org/officeDocument/2006/relationships/customXml" Target="../ink/ink570.xml"/><Relationship Id="rId41" Type="http://schemas.openxmlformats.org/officeDocument/2006/relationships/image" Target="../media/image436.png"/><Relationship Id="rId62" Type="http://schemas.openxmlformats.org/officeDocument/2006/relationships/customXml" Target="../ink/ink591.xml"/><Relationship Id="rId83" Type="http://schemas.openxmlformats.org/officeDocument/2006/relationships/image" Target="../media/image457.png"/><Relationship Id="rId88" Type="http://schemas.openxmlformats.org/officeDocument/2006/relationships/customXml" Target="../ink/ink604.xml"/><Relationship Id="rId111" Type="http://schemas.openxmlformats.org/officeDocument/2006/relationships/image" Target="../media/image471.png"/><Relationship Id="rId132" Type="http://schemas.openxmlformats.org/officeDocument/2006/relationships/customXml" Target="../ink/ink626.xml"/><Relationship Id="rId153" Type="http://schemas.openxmlformats.org/officeDocument/2006/relationships/image" Target="../media/image512.png"/><Relationship Id="rId15" Type="http://schemas.openxmlformats.org/officeDocument/2006/relationships/image" Target="../media/image3930.png"/><Relationship Id="rId36" Type="http://schemas.openxmlformats.org/officeDocument/2006/relationships/customXml" Target="../ink/ink578.xml"/><Relationship Id="rId57" Type="http://schemas.openxmlformats.org/officeDocument/2006/relationships/image" Target="../media/image444.png"/><Relationship Id="rId106" Type="http://schemas.openxmlformats.org/officeDocument/2006/relationships/customXml" Target="../ink/ink613.xml"/><Relationship Id="rId127" Type="http://schemas.openxmlformats.org/officeDocument/2006/relationships/image" Target="../media/image499.png"/><Relationship Id="rId10" Type="http://schemas.openxmlformats.org/officeDocument/2006/relationships/customXml" Target="../ink/ink565.xml"/><Relationship Id="rId31" Type="http://schemas.openxmlformats.org/officeDocument/2006/relationships/image" Target="../media/image482.png"/><Relationship Id="rId52" Type="http://schemas.openxmlformats.org/officeDocument/2006/relationships/customXml" Target="../ink/ink586.xml"/><Relationship Id="rId73" Type="http://schemas.openxmlformats.org/officeDocument/2006/relationships/image" Target="../media/image486.png"/><Relationship Id="rId78" Type="http://schemas.openxmlformats.org/officeDocument/2006/relationships/customXml" Target="../ink/ink599.xml"/><Relationship Id="rId94" Type="http://schemas.openxmlformats.org/officeDocument/2006/relationships/customXml" Target="../ink/ink607.xml"/><Relationship Id="rId99" Type="http://schemas.openxmlformats.org/officeDocument/2006/relationships/image" Target="../media/image465.png"/><Relationship Id="rId101" Type="http://schemas.openxmlformats.org/officeDocument/2006/relationships/image" Target="../media/image466.png"/><Relationship Id="rId122" Type="http://schemas.openxmlformats.org/officeDocument/2006/relationships/customXml" Target="../ink/ink621.xml"/><Relationship Id="rId143" Type="http://schemas.openxmlformats.org/officeDocument/2006/relationships/image" Target="../media/image507.png"/><Relationship Id="rId148" Type="http://schemas.openxmlformats.org/officeDocument/2006/relationships/customXml" Target="../ink/ink634.xml"/><Relationship Id="rId4" Type="http://schemas.openxmlformats.org/officeDocument/2006/relationships/customXml" Target="../ink/ink562.xml"/><Relationship Id="rId9" Type="http://schemas.openxmlformats.org/officeDocument/2006/relationships/image" Target="../media/image3900.png"/><Relationship Id="rId26" Type="http://schemas.openxmlformats.org/officeDocument/2006/relationships/customXml" Target="../ink/ink573.xml"/><Relationship Id="rId47" Type="http://schemas.openxmlformats.org/officeDocument/2006/relationships/image" Target="../media/image439.png"/><Relationship Id="rId68" Type="http://schemas.openxmlformats.org/officeDocument/2006/relationships/customXml" Target="../ink/ink594.xml"/><Relationship Id="rId89" Type="http://schemas.openxmlformats.org/officeDocument/2006/relationships/image" Target="../media/image460.png"/><Relationship Id="rId112" Type="http://schemas.openxmlformats.org/officeDocument/2006/relationships/customXml" Target="../ink/ink616.xml"/><Relationship Id="rId133" Type="http://schemas.openxmlformats.org/officeDocument/2006/relationships/image" Target="../media/image502.png"/><Relationship Id="rId154" Type="http://schemas.openxmlformats.org/officeDocument/2006/relationships/customXml" Target="../ink/ink637.xml"/><Relationship Id="rId16" Type="http://schemas.openxmlformats.org/officeDocument/2006/relationships/customXml" Target="../ink/ink568.xml"/><Relationship Id="rId37" Type="http://schemas.openxmlformats.org/officeDocument/2006/relationships/image" Target="../media/image434.png"/><Relationship Id="rId58" Type="http://schemas.openxmlformats.org/officeDocument/2006/relationships/customXml" Target="../ink/ink589.xml"/><Relationship Id="rId79" Type="http://schemas.openxmlformats.org/officeDocument/2006/relationships/image" Target="../media/image488.png"/><Relationship Id="rId102" Type="http://schemas.openxmlformats.org/officeDocument/2006/relationships/customXml" Target="../ink/ink611.xml"/><Relationship Id="rId123" Type="http://schemas.openxmlformats.org/officeDocument/2006/relationships/image" Target="../media/image497.png"/><Relationship Id="rId144" Type="http://schemas.openxmlformats.org/officeDocument/2006/relationships/customXml" Target="../ink/ink632.xml"/><Relationship Id="rId90" Type="http://schemas.openxmlformats.org/officeDocument/2006/relationships/customXml" Target="../ink/ink605.xml"/><Relationship Id="rId27" Type="http://schemas.openxmlformats.org/officeDocument/2006/relationships/image" Target="../media/image3990.png"/><Relationship Id="rId48" Type="http://schemas.openxmlformats.org/officeDocument/2006/relationships/customXml" Target="../ink/ink584.xml"/><Relationship Id="rId69" Type="http://schemas.openxmlformats.org/officeDocument/2006/relationships/image" Target="../media/image450.png"/><Relationship Id="rId113" Type="http://schemas.openxmlformats.org/officeDocument/2006/relationships/image" Target="../media/image472.png"/><Relationship Id="rId134" Type="http://schemas.openxmlformats.org/officeDocument/2006/relationships/customXml" Target="../ink/ink62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5.png"/><Relationship Id="rId21" Type="http://schemas.openxmlformats.org/officeDocument/2006/relationships/image" Target="../media/image4070.png"/><Relationship Id="rId42" Type="http://schemas.openxmlformats.org/officeDocument/2006/relationships/customXml" Target="../ink/ink660.xml"/><Relationship Id="rId63" Type="http://schemas.openxmlformats.org/officeDocument/2006/relationships/image" Target="../media/image4630.png"/><Relationship Id="rId84" Type="http://schemas.openxmlformats.org/officeDocument/2006/relationships/customXml" Target="../ink/ink680.xml"/><Relationship Id="rId138" Type="http://schemas.openxmlformats.org/officeDocument/2006/relationships/customXml" Target="../ink/ink707.xml"/><Relationship Id="rId159" Type="http://schemas.openxmlformats.org/officeDocument/2006/relationships/image" Target="../media/image556.png"/><Relationship Id="rId170" Type="http://schemas.openxmlformats.org/officeDocument/2006/relationships/customXml" Target="../ink/ink723.xml"/><Relationship Id="rId191" Type="http://schemas.openxmlformats.org/officeDocument/2006/relationships/image" Target="../media/image572.png"/><Relationship Id="rId205" Type="http://schemas.openxmlformats.org/officeDocument/2006/relationships/image" Target="../media/image579.png"/><Relationship Id="rId107" Type="http://schemas.openxmlformats.org/officeDocument/2006/relationships/image" Target="../media/image530.png"/><Relationship Id="rId11" Type="http://schemas.openxmlformats.org/officeDocument/2006/relationships/image" Target="../media/image4020.png"/><Relationship Id="rId32" Type="http://schemas.openxmlformats.org/officeDocument/2006/relationships/customXml" Target="../ink/ink655.xml"/><Relationship Id="rId53" Type="http://schemas.openxmlformats.org/officeDocument/2006/relationships/image" Target="../media/image4580.png"/><Relationship Id="rId74" Type="http://schemas.openxmlformats.org/officeDocument/2006/relationships/customXml" Target="../ink/ink675.xml"/><Relationship Id="rId128" Type="http://schemas.openxmlformats.org/officeDocument/2006/relationships/customXml" Target="../ink/ink702.xml"/><Relationship Id="rId149" Type="http://schemas.openxmlformats.org/officeDocument/2006/relationships/image" Target="../media/image551.png"/><Relationship Id="rId5" Type="http://schemas.openxmlformats.org/officeDocument/2006/relationships/image" Target="../media/image3790.png"/><Relationship Id="rId95" Type="http://schemas.openxmlformats.org/officeDocument/2006/relationships/image" Target="../media/image524.png"/><Relationship Id="rId160" Type="http://schemas.openxmlformats.org/officeDocument/2006/relationships/customXml" Target="../ink/ink718.xml"/><Relationship Id="rId181" Type="http://schemas.openxmlformats.org/officeDocument/2006/relationships/image" Target="../media/image567.png"/><Relationship Id="rId216" Type="http://schemas.openxmlformats.org/officeDocument/2006/relationships/customXml" Target="../ink/ink746.xml"/><Relationship Id="rId22" Type="http://schemas.openxmlformats.org/officeDocument/2006/relationships/customXml" Target="../ink/ink650.xml"/><Relationship Id="rId43" Type="http://schemas.openxmlformats.org/officeDocument/2006/relationships/image" Target="../media/image4530.png"/><Relationship Id="rId64" Type="http://schemas.openxmlformats.org/officeDocument/2006/relationships/customXml" Target="../ink/ink671.xml"/><Relationship Id="rId118" Type="http://schemas.openxmlformats.org/officeDocument/2006/relationships/customXml" Target="../ink/ink697.xml"/><Relationship Id="rId139" Type="http://schemas.openxmlformats.org/officeDocument/2006/relationships/image" Target="../media/image546.png"/><Relationship Id="rId85" Type="http://schemas.openxmlformats.org/officeDocument/2006/relationships/image" Target="../media/image519.png"/><Relationship Id="rId150" Type="http://schemas.openxmlformats.org/officeDocument/2006/relationships/customXml" Target="../ink/ink713.xml"/><Relationship Id="rId171" Type="http://schemas.openxmlformats.org/officeDocument/2006/relationships/image" Target="../media/image562.png"/><Relationship Id="rId192" Type="http://schemas.openxmlformats.org/officeDocument/2006/relationships/customXml" Target="../ink/ink734.xml"/><Relationship Id="rId206" Type="http://schemas.openxmlformats.org/officeDocument/2006/relationships/customXml" Target="../ink/ink741.xml"/><Relationship Id="rId269" Type="http://schemas.openxmlformats.org/officeDocument/2006/relationships/image" Target="../media/image611.png"/><Relationship Id="rId12" Type="http://schemas.openxmlformats.org/officeDocument/2006/relationships/customXml" Target="../ink/ink645.xml"/><Relationship Id="rId33" Type="http://schemas.openxmlformats.org/officeDocument/2006/relationships/image" Target="../media/image4480.png"/><Relationship Id="rId108" Type="http://schemas.openxmlformats.org/officeDocument/2006/relationships/customXml" Target="../ink/ink692.xml"/><Relationship Id="rId129" Type="http://schemas.openxmlformats.org/officeDocument/2006/relationships/image" Target="../media/image541.png"/><Relationship Id="rId54" Type="http://schemas.openxmlformats.org/officeDocument/2006/relationships/customXml" Target="../ink/ink666.xml"/><Relationship Id="rId75" Type="http://schemas.openxmlformats.org/officeDocument/2006/relationships/image" Target="../media/image4690.png"/><Relationship Id="rId96" Type="http://schemas.openxmlformats.org/officeDocument/2006/relationships/customXml" Target="../ink/ink686.xml"/><Relationship Id="rId140" Type="http://schemas.openxmlformats.org/officeDocument/2006/relationships/customXml" Target="../ink/ink708.xml"/><Relationship Id="rId161" Type="http://schemas.openxmlformats.org/officeDocument/2006/relationships/image" Target="../media/image557.png"/><Relationship Id="rId182" Type="http://schemas.openxmlformats.org/officeDocument/2006/relationships/customXml" Target="../ink/ink729.xml"/><Relationship Id="rId217" Type="http://schemas.openxmlformats.org/officeDocument/2006/relationships/image" Target="../media/image585.png"/><Relationship Id="rId6" Type="http://schemas.openxmlformats.org/officeDocument/2006/relationships/customXml" Target="../ink/ink642.xml"/><Relationship Id="rId23" Type="http://schemas.openxmlformats.org/officeDocument/2006/relationships/image" Target="../media/image4080.png"/><Relationship Id="rId119" Type="http://schemas.openxmlformats.org/officeDocument/2006/relationships/image" Target="../media/image536.png"/><Relationship Id="rId270" Type="http://schemas.openxmlformats.org/officeDocument/2006/relationships/customXml" Target="../ink/ink750.xml"/><Relationship Id="rId44" Type="http://schemas.openxmlformats.org/officeDocument/2006/relationships/customXml" Target="../ink/ink661.xml"/><Relationship Id="rId65" Type="http://schemas.openxmlformats.org/officeDocument/2006/relationships/image" Target="../media/image4640.png"/><Relationship Id="rId86" Type="http://schemas.openxmlformats.org/officeDocument/2006/relationships/customXml" Target="../ink/ink681.xml"/><Relationship Id="rId130" Type="http://schemas.openxmlformats.org/officeDocument/2006/relationships/customXml" Target="../ink/ink703.xml"/><Relationship Id="rId151" Type="http://schemas.openxmlformats.org/officeDocument/2006/relationships/image" Target="../media/image552.png"/><Relationship Id="rId172" Type="http://schemas.openxmlformats.org/officeDocument/2006/relationships/customXml" Target="../ink/ink724.xml"/><Relationship Id="rId193" Type="http://schemas.openxmlformats.org/officeDocument/2006/relationships/image" Target="../media/image573.png"/><Relationship Id="rId207" Type="http://schemas.openxmlformats.org/officeDocument/2006/relationships/image" Target="../media/image580.png"/><Relationship Id="rId13" Type="http://schemas.openxmlformats.org/officeDocument/2006/relationships/image" Target="../media/image4030.png"/><Relationship Id="rId109" Type="http://schemas.openxmlformats.org/officeDocument/2006/relationships/image" Target="../media/image531.png"/><Relationship Id="rId34" Type="http://schemas.openxmlformats.org/officeDocument/2006/relationships/customXml" Target="../ink/ink656.xml"/><Relationship Id="rId55" Type="http://schemas.openxmlformats.org/officeDocument/2006/relationships/image" Target="../media/image4590.png"/><Relationship Id="rId76" Type="http://schemas.openxmlformats.org/officeDocument/2006/relationships/customXml" Target="../ink/ink676.xml"/><Relationship Id="rId97" Type="http://schemas.openxmlformats.org/officeDocument/2006/relationships/image" Target="../media/image525.png"/><Relationship Id="rId120" Type="http://schemas.openxmlformats.org/officeDocument/2006/relationships/customXml" Target="../ink/ink698.xml"/><Relationship Id="rId141" Type="http://schemas.openxmlformats.org/officeDocument/2006/relationships/image" Target="../media/image547.png"/><Relationship Id="rId7" Type="http://schemas.openxmlformats.org/officeDocument/2006/relationships/image" Target="../media/image4000.png"/><Relationship Id="rId162" Type="http://schemas.openxmlformats.org/officeDocument/2006/relationships/customXml" Target="../ink/ink719.xml"/><Relationship Id="rId183" Type="http://schemas.openxmlformats.org/officeDocument/2006/relationships/image" Target="../media/image568.png"/><Relationship Id="rId218" Type="http://schemas.openxmlformats.org/officeDocument/2006/relationships/customXml" Target="../ink/ink747.xml"/><Relationship Id="rId271" Type="http://schemas.openxmlformats.org/officeDocument/2006/relationships/image" Target="../media/image612.png"/><Relationship Id="rId24" Type="http://schemas.openxmlformats.org/officeDocument/2006/relationships/customXml" Target="../ink/ink651.xml"/><Relationship Id="rId45" Type="http://schemas.openxmlformats.org/officeDocument/2006/relationships/image" Target="../media/image4540.png"/><Relationship Id="rId66" Type="http://schemas.openxmlformats.org/officeDocument/2006/relationships/customXml" Target="../ink/ink672.xml"/><Relationship Id="rId87" Type="http://schemas.openxmlformats.org/officeDocument/2006/relationships/image" Target="../media/image520.png"/><Relationship Id="rId110" Type="http://schemas.openxmlformats.org/officeDocument/2006/relationships/customXml" Target="../ink/ink693.xml"/><Relationship Id="rId131" Type="http://schemas.openxmlformats.org/officeDocument/2006/relationships/image" Target="../media/image542.png"/><Relationship Id="rId152" Type="http://schemas.openxmlformats.org/officeDocument/2006/relationships/customXml" Target="../ink/ink714.xml"/><Relationship Id="rId173" Type="http://schemas.openxmlformats.org/officeDocument/2006/relationships/image" Target="../media/image563.png"/><Relationship Id="rId194" Type="http://schemas.openxmlformats.org/officeDocument/2006/relationships/customXml" Target="../ink/ink735.xml"/><Relationship Id="rId208" Type="http://schemas.openxmlformats.org/officeDocument/2006/relationships/customXml" Target="../ink/ink742.xml"/><Relationship Id="rId14" Type="http://schemas.openxmlformats.org/officeDocument/2006/relationships/customXml" Target="../ink/ink646.xml"/><Relationship Id="rId35" Type="http://schemas.openxmlformats.org/officeDocument/2006/relationships/image" Target="../media/image4490.png"/><Relationship Id="rId56" Type="http://schemas.openxmlformats.org/officeDocument/2006/relationships/customXml" Target="../ink/ink667.xml"/><Relationship Id="rId77" Type="http://schemas.openxmlformats.org/officeDocument/2006/relationships/image" Target="../media/image4700.png"/><Relationship Id="rId100" Type="http://schemas.openxmlformats.org/officeDocument/2006/relationships/customXml" Target="../ink/ink688.xml"/><Relationship Id="rId8" Type="http://schemas.openxmlformats.org/officeDocument/2006/relationships/customXml" Target="../ink/ink643.xml"/><Relationship Id="rId98" Type="http://schemas.openxmlformats.org/officeDocument/2006/relationships/customXml" Target="../ink/ink687.xml"/><Relationship Id="rId121" Type="http://schemas.openxmlformats.org/officeDocument/2006/relationships/image" Target="../media/image537.png"/><Relationship Id="rId142" Type="http://schemas.openxmlformats.org/officeDocument/2006/relationships/customXml" Target="../ink/ink709.xml"/><Relationship Id="rId163" Type="http://schemas.openxmlformats.org/officeDocument/2006/relationships/image" Target="../media/image558.png"/><Relationship Id="rId184" Type="http://schemas.openxmlformats.org/officeDocument/2006/relationships/customXml" Target="../ink/ink730.xml"/><Relationship Id="rId219" Type="http://schemas.openxmlformats.org/officeDocument/2006/relationships/image" Target="../media/image586.png"/><Relationship Id="rId3" Type="http://schemas.openxmlformats.org/officeDocument/2006/relationships/image" Target="../media/image3780.png"/><Relationship Id="rId214" Type="http://schemas.openxmlformats.org/officeDocument/2006/relationships/customXml" Target="../ink/ink745.xml"/><Relationship Id="rId25" Type="http://schemas.openxmlformats.org/officeDocument/2006/relationships/image" Target="../media/image4090.png"/><Relationship Id="rId46" Type="http://schemas.openxmlformats.org/officeDocument/2006/relationships/customXml" Target="../ink/ink662.xml"/><Relationship Id="rId116" Type="http://schemas.openxmlformats.org/officeDocument/2006/relationships/customXml" Target="../ink/ink696.xml"/><Relationship Id="rId137" Type="http://schemas.openxmlformats.org/officeDocument/2006/relationships/image" Target="../media/image545.png"/><Relationship Id="rId158" Type="http://schemas.openxmlformats.org/officeDocument/2006/relationships/customXml" Target="../ink/ink717.xml"/><Relationship Id="rId272" Type="http://schemas.openxmlformats.org/officeDocument/2006/relationships/customXml" Target="../ink/ink751.xml"/><Relationship Id="rId20" Type="http://schemas.openxmlformats.org/officeDocument/2006/relationships/customXml" Target="../ink/ink649.xml"/><Relationship Id="rId41" Type="http://schemas.openxmlformats.org/officeDocument/2006/relationships/image" Target="../media/image4520.png"/><Relationship Id="rId62" Type="http://schemas.openxmlformats.org/officeDocument/2006/relationships/customXml" Target="../ink/ink670.xml"/><Relationship Id="rId83" Type="http://schemas.openxmlformats.org/officeDocument/2006/relationships/image" Target="../media/image518.png"/><Relationship Id="rId88" Type="http://schemas.openxmlformats.org/officeDocument/2006/relationships/customXml" Target="../ink/ink682.xml"/><Relationship Id="rId111" Type="http://schemas.openxmlformats.org/officeDocument/2006/relationships/image" Target="../media/image532.png"/><Relationship Id="rId132" Type="http://schemas.openxmlformats.org/officeDocument/2006/relationships/customXml" Target="../ink/ink704.xml"/><Relationship Id="rId153" Type="http://schemas.openxmlformats.org/officeDocument/2006/relationships/image" Target="../media/image553.png"/><Relationship Id="rId174" Type="http://schemas.openxmlformats.org/officeDocument/2006/relationships/customXml" Target="../ink/ink725.xml"/><Relationship Id="rId179" Type="http://schemas.openxmlformats.org/officeDocument/2006/relationships/image" Target="../media/image566.png"/><Relationship Id="rId195" Type="http://schemas.openxmlformats.org/officeDocument/2006/relationships/image" Target="../media/image574.png"/><Relationship Id="rId209" Type="http://schemas.openxmlformats.org/officeDocument/2006/relationships/image" Target="../media/image581.png"/><Relationship Id="rId190" Type="http://schemas.openxmlformats.org/officeDocument/2006/relationships/customXml" Target="../ink/ink733.xml"/><Relationship Id="rId204" Type="http://schemas.openxmlformats.org/officeDocument/2006/relationships/customXml" Target="../ink/ink740.xml"/><Relationship Id="rId220" Type="http://schemas.openxmlformats.org/officeDocument/2006/relationships/customXml" Target="../ink/ink748.xml"/><Relationship Id="rId15" Type="http://schemas.openxmlformats.org/officeDocument/2006/relationships/image" Target="../media/image4040.png"/><Relationship Id="rId36" Type="http://schemas.openxmlformats.org/officeDocument/2006/relationships/customXml" Target="../ink/ink657.xml"/><Relationship Id="rId57" Type="http://schemas.openxmlformats.org/officeDocument/2006/relationships/image" Target="../media/image4600.png"/><Relationship Id="rId106" Type="http://schemas.openxmlformats.org/officeDocument/2006/relationships/customXml" Target="../ink/ink691.xml"/><Relationship Id="rId127" Type="http://schemas.openxmlformats.org/officeDocument/2006/relationships/image" Target="../media/image540.png"/><Relationship Id="rId10" Type="http://schemas.openxmlformats.org/officeDocument/2006/relationships/customXml" Target="../ink/ink644.xml"/><Relationship Id="rId31" Type="http://schemas.openxmlformats.org/officeDocument/2006/relationships/image" Target="../media/image4470.png"/><Relationship Id="rId52" Type="http://schemas.openxmlformats.org/officeDocument/2006/relationships/customXml" Target="../ink/ink665.xml"/><Relationship Id="rId73" Type="http://schemas.openxmlformats.org/officeDocument/2006/relationships/image" Target="../media/image4680.png"/><Relationship Id="rId78" Type="http://schemas.openxmlformats.org/officeDocument/2006/relationships/customXml" Target="../ink/ink677.xml"/><Relationship Id="rId94" Type="http://schemas.openxmlformats.org/officeDocument/2006/relationships/customXml" Target="../ink/ink685.xml"/><Relationship Id="rId99" Type="http://schemas.openxmlformats.org/officeDocument/2006/relationships/image" Target="../media/image526.png"/><Relationship Id="rId101" Type="http://schemas.openxmlformats.org/officeDocument/2006/relationships/image" Target="../media/image527.png"/><Relationship Id="rId122" Type="http://schemas.openxmlformats.org/officeDocument/2006/relationships/customXml" Target="../ink/ink699.xml"/><Relationship Id="rId143" Type="http://schemas.openxmlformats.org/officeDocument/2006/relationships/image" Target="../media/image548.png"/><Relationship Id="rId148" Type="http://schemas.openxmlformats.org/officeDocument/2006/relationships/customXml" Target="../ink/ink712.xml"/><Relationship Id="rId164" Type="http://schemas.openxmlformats.org/officeDocument/2006/relationships/customXml" Target="../ink/ink720.xml"/><Relationship Id="rId169" Type="http://schemas.openxmlformats.org/officeDocument/2006/relationships/image" Target="../media/image561.png"/><Relationship Id="rId185" Type="http://schemas.openxmlformats.org/officeDocument/2006/relationships/image" Target="../media/image569.png"/><Relationship Id="rId4" Type="http://schemas.openxmlformats.org/officeDocument/2006/relationships/customXml" Target="../ink/ink641.xml"/><Relationship Id="rId9" Type="http://schemas.openxmlformats.org/officeDocument/2006/relationships/image" Target="../media/image4010.png"/><Relationship Id="rId180" Type="http://schemas.openxmlformats.org/officeDocument/2006/relationships/customXml" Target="../ink/ink728.xml"/><Relationship Id="rId210" Type="http://schemas.openxmlformats.org/officeDocument/2006/relationships/customXml" Target="../ink/ink743.xml"/><Relationship Id="rId215" Type="http://schemas.openxmlformats.org/officeDocument/2006/relationships/image" Target="../media/image584.png"/><Relationship Id="rId26" Type="http://schemas.openxmlformats.org/officeDocument/2006/relationships/customXml" Target="../ink/ink652.xml"/><Relationship Id="rId273" Type="http://schemas.openxmlformats.org/officeDocument/2006/relationships/image" Target="../media/image613.png"/><Relationship Id="rId47" Type="http://schemas.openxmlformats.org/officeDocument/2006/relationships/image" Target="../media/image4550.png"/><Relationship Id="rId89" Type="http://schemas.openxmlformats.org/officeDocument/2006/relationships/image" Target="../media/image521.png"/><Relationship Id="rId112" Type="http://schemas.openxmlformats.org/officeDocument/2006/relationships/customXml" Target="../ink/ink694.xml"/><Relationship Id="rId133" Type="http://schemas.openxmlformats.org/officeDocument/2006/relationships/image" Target="../media/image543.png"/><Relationship Id="rId154" Type="http://schemas.openxmlformats.org/officeDocument/2006/relationships/customXml" Target="../ink/ink715.xml"/><Relationship Id="rId175" Type="http://schemas.openxmlformats.org/officeDocument/2006/relationships/image" Target="../media/image564.png"/><Relationship Id="rId196" Type="http://schemas.openxmlformats.org/officeDocument/2006/relationships/customXml" Target="../ink/ink736.xml"/><Relationship Id="rId200" Type="http://schemas.openxmlformats.org/officeDocument/2006/relationships/customXml" Target="../ink/ink738.xml"/><Relationship Id="rId16" Type="http://schemas.openxmlformats.org/officeDocument/2006/relationships/customXml" Target="../ink/ink647.xml"/><Relationship Id="rId221" Type="http://schemas.openxmlformats.org/officeDocument/2006/relationships/image" Target="../media/image587.png"/><Relationship Id="rId37" Type="http://schemas.openxmlformats.org/officeDocument/2006/relationships/image" Target="../media/image4500.png"/><Relationship Id="rId58" Type="http://schemas.openxmlformats.org/officeDocument/2006/relationships/customXml" Target="../ink/ink668.xml"/><Relationship Id="rId79" Type="http://schemas.openxmlformats.org/officeDocument/2006/relationships/image" Target="../media/image516.png"/><Relationship Id="rId102" Type="http://schemas.openxmlformats.org/officeDocument/2006/relationships/customXml" Target="../ink/ink689.xml"/><Relationship Id="rId123" Type="http://schemas.openxmlformats.org/officeDocument/2006/relationships/image" Target="../media/image538.png"/><Relationship Id="rId144" Type="http://schemas.openxmlformats.org/officeDocument/2006/relationships/customXml" Target="../ink/ink710.xml"/><Relationship Id="rId90" Type="http://schemas.openxmlformats.org/officeDocument/2006/relationships/customXml" Target="../ink/ink683.xml"/><Relationship Id="rId165" Type="http://schemas.openxmlformats.org/officeDocument/2006/relationships/image" Target="../media/image559.png"/><Relationship Id="rId186" Type="http://schemas.openxmlformats.org/officeDocument/2006/relationships/customXml" Target="../ink/ink731.xml"/><Relationship Id="rId211" Type="http://schemas.openxmlformats.org/officeDocument/2006/relationships/image" Target="../media/image582.png"/><Relationship Id="rId27" Type="http://schemas.openxmlformats.org/officeDocument/2006/relationships/image" Target="../media/image4100.png"/><Relationship Id="rId48" Type="http://schemas.openxmlformats.org/officeDocument/2006/relationships/customXml" Target="../ink/ink663.xml"/><Relationship Id="rId69" Type="http://schemas.openxmlformats.org/officeDocument/2006/relationships/image" Target="../media/image4660.png"/><Relationship Id="rId113" Type="http://schemas.openxmlformats.org/officeDocument/2006/relationships/image" Target="../media/image533.png"/><Relationship Id="rId134" Type="http://schemas.openxmlformats.org/officeDocument/2006/relationships/customXml" Target="../ink/ink705.xml"/><Relationship Id="rId80" Type="http://schemas.openxmlformats.org/officeDocument/2006/relationships/customXml" Target="../ink/ink678.xml"/><Relationship Id="rId155" Type="http://schemas.openxmlformats.org/officeDocument/2006/relationships/image" Target="../media/image554.png"/><Relationship Id="rId176" Type="http://schemas.openxmlformats.org/officeDocument/2006/relationships/customXml" Target="../ink/ink726.xml"/><Relationship Id="rId197" Type="http://schemas.openxmlformats.org/officeDocument/2006/relationships/image" Target="../media/image575.png"/><Relationship Id="rId201" Type="http://schemas.openxmlformats.org/officeDocument/2006/relationships/image" Target="../media/image577.png"/><Relationship Id="rId222" Type="http://schemas.openxmlformats.org/officeDocument/2006/relationships/customXml" Target="../ink/ink749.xml"/><Relationship Id="rId17" Type="http://schemas.openxmlformats.org/officeDocument/2006/relationships/image" Target="../media/image4050.png"/><Relationship Id="rId38" Type="http://schemas.openxmlformats.org/officeDocument/2006/relationships/customXml" Target="../ink/ink658.xml"/><Relationship Id="rId59" Type="http://schemas.openxmlformats.org/officeDocument/2006/relationships/image" Target="../media/image4610.png"/><Relationship Id="rId103" Type="http://schemas.openxmlformats.org/officeDocument/2006/relationships/image" Target="../media/image528.png"/><Relationship Id="rId124" Type="http://schemas.openxmlformats.org/officeDocument/2006/relationships/customXml" Target="../ink/ink700.xml"/><Relationship Id="rId70" Type="http://schemas.openxmlformats.org/officeDocument/2006/relationships/customXml" Target="../ink/ink673.xml"/><Relationship Id="rId91" Type="http://schemas.openxmlformats.org/officeDocument/2006/relationships/image" Target="../media/image522.png"/><Relationship Id="rId145" Type="http://schemas.openxmlformats.org/officeDocument/2006/relationships/image" Target="../media/image549.png"/><Relationship Id="rId166" Type="http://schemas.openxmlformats.org/officeDocument/2006/relationships/customXml" Target="../ink/ink721.xml"/><Relationship Id="rId187" Type="http://schemas.openxmlformats.org/officeDocument/2006/relationships/image" Target="../media/image57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44.xml"/><Relationship Id="rId28" Type="http://schemas.openxmlformats.org/officeDocument/2006/relationships/customXml" Target="../ink/ink653.xml"/><Relationship Id="rId49" Type="http://schemas.openxmlformats.org/officeDocument/2006/relationships/image" Target="../media/image4560.png"/><Relationship Id="rId114" Type="http://schemas.openxmlformats.org/officeDocument/2006/relationships/customXml" Target="../ink/ink695.xml"/><Relationship Id="rId60" Type="http://schemas.openxmlformats.org/officeDocument/2006/relationships/customXml" Target="../ink/ink669.xml"/><Relationship Id="rId81" Type="http://schemas.openxmlformats.org/officeDocument/2006/relationships/image" Target="../media/image517.png"/><Relationship Id="rId135" Type="http://schemas.openxmlformats.org/officeDocument/2006/relationships/image" Target="../media/image544.png"/><Relationship Id="rId156" Type="http://schemas.openxmlformats.org/officeDocument/2006/relationships/customXml" Target="../ink/ink716.xml"/><Relationship Id="rId177" Type="http://schemas.openxmlformats.org/officeDocument/2006/relationships/image" Target="../media/image565.png"/><Relationship Id="rId198" Type="http://schemas.openxmlformats.org/officeDocument/2006/relationships/customXml" Target="../ink/ink737.xml"/><Relationship Id="rId202" Type="http://schemas.openxmlformats.org/officeDocument/2006/relationships/customXml" Target="../ink/ink739.xml"/><Relationship Id="rId18" Type="http://schemas.openxmlformats.org/officeDocument/2006/relationships/customXml" Target="../ink/ink648.xml"/><Relationship Id="rId39" Type="http://schemas.openxmlformats.org/officeDocument/2006/relationships/image" Target="../media/image4510.png"/><Relationship Id="rId50" Type="http://schemas.openxmlformats.org/officeDocument/2006/relationships/customXml" Target="../ink/ink664.xml"/><Relationship Id="rId104" Type="http://schemas.openxmlformats.org/officeDocument/2006/relationships/customXml" Target="../ink/ink690.xml"/><Relationship Id="rId125" Type="http://schemas.openxmlformats.org/officeDocument/2006/relationships/image" Target="../media/image539.png"/><Relationship Id="rId146" Type="http://schemas.openxmlformats.org/officeDocument/2006/relationships/customXml" Target="../ink/ink711.xml"/><Relationship Id="rId167" Type="http://schemas.openxmlformats.org/officeDocument/2006/relationships/image" Target="../media/image560.png"/><Relationship Id="rId188" Type="http://schemas.openxmlformats.org/officeDocument/2006/relationships/customXml" Target="../ink/ink732.xml"/><Relationship Id="rId71" Type="http://schemas.openxmlformats.org/officeDocument/2006/relationships/image" Target="../media/image4670.png"/><Relationship Id="rId92" Type="http://schemas.openxmlformats.org/officeDocument/2006/relationships/customXml" Target="../ink/ink684.xml"/><Relationship Id="rId213" Type="http://schemas.openxmlformats.org/officeDocument/2006/relationships/image" Target="../media/image583.png"/><Relationship Id="rId2" Type="http://schemas.openxmlformats.org/officeDocument/2006/relationships/customXml" Target="../ink/ink640.xml"/><Relationship Id="rId29" Type="http://schemas.openxmlformats.org/officeDocument/2006/relationships/image" Target="../media/image4460.png"/><Relationship Id="rId40" Type="http://schemas.openxmlformats.org/officeDocument/2006/relationships/customXml" Target="../ink/ink659.xml"/><Relationship Id="rId115" Type="http://schemas.openxmlformats.org/officeDocument/2006/relationships/image" Target="../media/image534.png"/><Relationship Id="rId136" Type="http://schemas.openxmlformats.org/officeDocument/2006/relationships/customXml" Target="../ink/ink706.xml"/><Relationship Id="rId157" Type="http://schemas.openxmlformats.org/officeDocument/2006/relationships/image" Target="../media/image555.png"/><Relationship Id="rId178" Type="http://schemas.openxmlformats.org/officeDocument/2006/relationships/customXml" Target="../ink/ink727.xml"/><Relationship Id="rId61" Type="http://schemas.openxmlformats.org/officeDocument/2006/relationships/image" Target="../media/image4620.png"/><Relationship Id="rId82" Type="http://schemas.openxmlformats.org/officeDocument/2006/relationships/customXml" Target="../ink/ink679.xml"/><Relationship Id="rId199" Type="http://schemas.openxmlformats.org/officeDocument/2006/relationships/image" Target="../media/image576.png"/><Relationship Id="rId203" Type="http://schemas.openxmlformats.org/officeDocument/2006/relationships/image" Target="../media/image578.png"/><Relationship Id="rId19" Type="http://schemas.openxmlformats.org/officeDocument/2006/relationships/image" Target="../media/image4060.png"/><Relationship Id="rId30" Type="http://schemas.openxmlformats.org/officeDocument/2006/relationships/customXml" Target="../ink/ink654.xml"/><Relationship Id="rId105" Type="http://schemas.openxmlformats.org/officeDocument/2006/relationships/image" Target="../media/image529.png"/><Relationship Id="rId126" Type="http://schemas.openxmlformats.org/officeDocument/2006/relationships/customXml" Target="../ink/ink701.xml"/><Relationship Id="rId147" Type="http://schemas.openxmlformats.org/officeDocument/2006/relationships/image" Target="../media/image550.png"/><Relationship Id="rId168" Type="http://schemas.openxmlformats.org/officeDocument/2006/relationships/customXml" Target="../ink/ink722.xml"/><Relationship Id="rId51" Type="http://schemas.openxmlformats.org/officeDocument/2006/relationships/image" Target="../media/image4570.png"/><Relationship Id="rId72" Type="http://schemas.openxmlformats.org/officeDocument/2006/relationships/customXml" Target="../ink/ink674.xml"/><Relationship Id="rId93" Type="http://schemas.openxmlformats.org/officeDocument/2006/relationships/image" Target="../media/image523.png"/><Relationship Id="rId189" Type="http://schemas.openxmlformats.org/officeDocument/2006/relationships/image" Target="../media/image571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64.xml"/><Relationship Id="rId117" Type="http://schemas.openxmlformats.org/officeDocument/2006/relationships/image" Target="../media/image5151.png"/><Relationship Id="rId21" Type="http://schemas.openxmlformats.org/officeDocument/2006/relationships/image" Target="../media/image4180.png"/><Relationship Id="rId42" Type="http://schemas.openxmlformats.org/officeDocument/2006/relationships/customXml" Target="../ink/ink772.xml"/><Relationship Id="rId47" Type="http://schemas.openxmlformats.org/officeDocument/2006/relationships/image" Target="../media/image4820.png"/><Relationship Id="rId63" Type="http://schemas.openxmlformats.org/officeDocument/2006/relationships/image" Target="../media/image4900.png"/><Relationship Id="rId84" Type="http://schemas.openxmlformats.org/officeDocument/2006/relationships/customXml" Target="../ink/ink791.xml"/><Relationship Id="rId89" Type="http://schemas.openxmlformats.org/officeDocument/2006/relationships/image" Target="../media/image5011.png"/><Relationship Id="rId112" Type="http://schemas.openxmlformats.org/officeDocument/2006/relationships/customXml" Target="../ink/ink805.xml"/><Relationship Id="rId16" Type="http://schemas.openxmlformats.org/officeDocument/2006/relationships/customXml" Target="../ink/ink759.xml"/><Relationship Id="rId107" Type="http://schemas.openxmlformats.org/officeDocument/2006/relationships/image" Target="../media/image5101.png"/><Relationship Id="rId11" Type="http://schemas.openxmlformats.org/officeDocument/2006/relationships/image" Target="../media/image4130.png"/><Relationship Id="rId32" Type="http://schemas.openxmlformats.org/officeDocument/2006/relationships/customXml" Target="../ink/ink767.xml"/><Relationship Id="rId37" Type="http://schemas.openxmlformats.org/officeDocument/2006/relationships/image" Target="../media/image4770.png"/><Relationship Id="rId53" Type="http://schemas.openxmlformats.org/officeDocument/2006/relationships/image" Target="../media/image4850.png"/><Relationship Id="rId58" Type="http://schemas.openxmlformats.org/officeDocument/2006/relationships/customXml" Target="../ink/ink780.xml"/><Relationship Id="rId74" Type="http://schemas.openxmlformats.org/officeDocument/2006/relationships/customXml" Target="../ink/ink786.xml"/><Relationship Id="rId79" Type="http://schemas.openxmlformats.org/officeDocument/2006/relationships/image" Target="../media/image4980.png"/><Relationship Id="rId102" Type="http://schemas.openxmlformats.org/officeDocument/2006/relationships/customXml" Target="../ink/ink800.xml"/><Relationship Id="rId123" Type="http://schemas.openxmlformats.org/officeDocument/2006/relationships/image" Target="../media/image5181.png"/><Relationship Id="rId128" Type="http://schemas.openxmlformats.org/officeDocument/2006/relationships/customXml" Target="../ink/ink813.xml"/><Relationship Id="rId5" Type="http://schemas.openxmlformats.org/officeDocument/2006/relationships/image" Target="../media/image3790.png"/><Relationship Id="rId90" Type="http://schemas.openxmlformats.org/officeDocument/2006/relationships/customXml" Target="../ink/ink794.xml"/><Relationship Id="rId95" Type="http://schemas.openxmlformats.org/officeDocument/2006/relationships/image" Target="../media/image5041.png"/><Relationship Id="rId22" Type="http://schemas.openxmlformats.org/officeDocument/2006/relationships/customXml" Target="../ink/ink762.xml"/><Relationship Id="rId27" Type="http://schemas.openxmlformats.org/officeDocument/2006/relationships/image" Target="../media/image4720.png"/><Relationship Id="rId43" Type="http://schemas.openxmlformats.org/officeDocument/2006/relationships/image" Target="../media/image4800.png"/><Relationship Id="rId48" Type="http://schemas.openxmlformats.org/officeDocument/2006/relationships/customXml" Target="../ink/ink775.xml"/><Relationship Id="rId64" Type="http://schemas.openxmlformats.org/officeDocument/2006/relationships/customXml" Target="../ink/ink782.xml"/><Relationship Id="rId69" Type="http://schemas.openxmlformats.org/officeDocument/2006/relationships/image" Target="../media/image4930.png"/><Relationship Id="rId113" Type="http://schemas.openxmlformats.org/officeDocument/2006/relationships/image" Target="../media/image5131.png"/><Relationship Id="rId118" Type="http://schemas.openxmlformats.org/officeDocument/2006/relationships/customXml" Target="../ink/ink808.xml"/><Relationship Id="rId80" Type="http://schemas.openxmlformats.org/officeDocument/2006/relationships/customXml" Target="../ink/ink789.xml"/><Relationship Id="rId85" Type="http://schemas.openxmlformats.org/officeDocument/2006/relationships/image" Target="../media/image4880.png"/><Relationship Id="rId12" Type="http://schemas.openxmlformats.org/officeDocument/2006/relationships/customXml" Target="../ink/ink757.xml"/><Relationship Id="rId17" Type="http://schemas.openxmlformats.org/officeDocument/2006/relationships/image" Target="../media/image4160.png"/><Relationship Id="rId33" Type="http://schemas.openxmlformats.org/officeDocument/2006/relationships/image" Target="../media/image4750.png"/><Relationship Id="rId38" Type="http://schemas.openxmlformats.org/officeDocument/2006/relationships/customXml" Target="../ink/ink770.xml"/><Relationship Id="rId103" Type="http://schemas.openxmlformats.org/officeDocument/2006/relationships/image" Target="../media/image5081.png"/><Relationship Id="rId108" Type="http://schemas.openxmlformats.org/officeDocument/2006/relationships/customXml" Target="../ink/ink803.xml"/><Relationship Id="rId124" Type="http://schemas.openxmlformats.org/officeDocument/2006/relationships/customXml" Target="../ink/ink811.xml"/><Relationship Id="rId129" Type="http://schemas.openxmlformats.org/officeDocument/2006/relationships/image" Target="../media/image5211.png"/><Relationship Id="rId54" Type="http://schemas.openxmlformats.org/officeDocument/2006/relationships/customXml" Target="../ink/ink778.xml"/><Relationship Id="rId70" Type="http://schemas.openxmlformats.org/officeDocument/2006/relationships/customXml" Target="../ink/ink784.xml"/><Relationship Id="rId75" Type="http://schemas.openxmlformats.org/officeDocument/2006/relationships/image" Target="../media/image4960.png"/><Relationship Id="rId91" Type="http://schemas.openxmlformats.org/officeDocument/2006/relationships/image" Target="../media/image5021.png"/><Relationship Id="rId96" Type="http://schemas.openxmlformats.org/officeDocument/2006/relationships/customXml" Target="../ink/ink79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4.xml"/><Relationship Id="rId23" Type="http://schemas.openxmlformats.org/officeDocument/2006/relationships/image" Target="../media/image4190.png"/><Relationship Id="rId28" Type="http://schemas.openxmlformats.org/officeDocument/2006/relationships/customXml" Target="../ink/ink765.xml"/><Relationship Id="rId49" Type="http://schemas.openxmlformats.org/officeDocument/2006/relationships/image" Target="../media/image4830.png"/><Relationship Id="rId114" Type="http://schemas.openxmlformats.org/officeDocument/2006/relationships/customXml" Target="../ink/ink806.xml"/><Relationship Id="rId119" Type="http://schemas.openxmlformats.org/officeDocument/2006/relationships/image" Target="../media/image5161.png"/><Relationship Id="rId44" Type="http://schemas.openxmlformats.org/officeDocument/2006/relationships/customXml" Target="../ink/ink773.xml"/><Relationship Id="rId65" Type="http://schemas.openxmlformats.org/officeDocument/2006/relationships/image" Target="../media/image4910.png"/><Relationship Id="rId81" Type="http://schemas.openxmlformats.org/officeDocument/2006/relationships/image" Target="../media/image4990.png"/><Relationship Id="rId86" Type="http://schemas.openxmlformats.org/officeDocument/2006/relationships/customXml" Target="../ink/ink792.xml"/><Relationship Id="rId13" Type="http://schemas.openxmlformats.org/officeDocument/2006/relationships/image" Target="../media/image4140.png"/><Relationship Id="rId18" Type="http://schemas.openxmlformats.org/officeDocument/2006/relationships/customXml" Target="../ink/ink760.xml"/><Relationship Id="rId39" Type="http://schemas.openxmlformats.org/officeDocument/2006/relationships/image" Target="../media/image4780.png"/><Relationship Id="rId109" Type="http://schemas.openxmlformats.org/officeDocument/2006/relationships/image" Target="../media/image5111.png"/><Relationship Id="rId34" Type="http://schemas.openxmlformats.org/officeDocument/2006/relationships/customXml" Target="../ink/ink768.xml"/><Relationship Id="rId50" Type="http://schemas.openxmlformats.org/officeDocument/2006/relationships/customXml" Target="../ink/ink776.xml"/><Relationship Id="rId55" Type="http://schemas.openxmlformats.org/officeDocument/2006/relationships/image" Target="../media/image4860.png"/><Relationship Id="rId76" Type="http://schemas.openxmlformats.org/officeDocument/2006/relationships/customXml" Target="../ink/ink787.xml"/><Relationship Id="rId97" Type="http://schemas.openxmlformats.org/officeDocument/2006/relationships/image" Target="../media/image5051.png"/><Relationship Id="rId104" Type="http://schemas.openxmlformats.org/officeDocument/2006/relationships/customXml" Target="../ink/ink801.xml"/><Relationship Id="rId120" Type="http://schemas.openxmlformats.org/officeDocument/2006/relationships/customXml" Target="../ink/ink809.xml"/><Relationship Id="rId125" Type="http://schemas.openxmlformats.org/officeDocument/2006/relationships/image" Target="../media/image5191.png"/><Relationship Id="rId7" Type="http://schemas.openxmlformats.org/officeDocument/2006/relationships/image" Target="../media/image4110.png"/><Relationship Id="rId71" Type="http://schemas.openxmlformats.org/officeDocument/2006/relationships/image" Target="../media/image4940.png"/><Relationship Id="rId92" Type="http://schemas.openxmlformats.org/officeDocument/2006/relationships/customXml" Target="../ink/ink795.xml"/><Relationship Id="rId2" Type="http://schemas.openxmlformats.org/officeDocument/2006/relationships/customXml" Target="../ink/ink752.xml"/><Relationship Id="rId29" Type="http://schemas.openxmlformats.org/officeDocument/2006/relationships/image" Target="../media/image4730.png"/><Relationship Id="rId24" Type="http://schemas.openxmlformats.org/officeDocument/2006/relationships/customXml" Target="../ink/ink763.xml"/><Relationship Id="rId40" Type="http://schemas.openxmlformats.org/officeDocument/2006/relationships/customXml" Target="../ink/ink771.xml"/><Relationship Id="rId45" Type="http://schemas.openxmlformats.org/officeDocument/2006/relationships/image" Target="../media/image4810.png"/><Relationship Id="rId66" Type="http://schemas.openxmlformats.org/officeDocument/2006/relationships/customXml" Target="../ink/ink783.xml"/><Relationship Id="rId87" Type="http://schemas.openxmlformats.org/officeDocument/2006/relationships/image" Target="../media/image4920.png"/><Relationship Id="rId110" Type="http://schemas.openxmlformats.org/officeDocument/2006/relationships/customXml" Target="../ink/ink804.xml"/><Relationship Id="rId115" Type="http://schemas.openxmlformats.org/officeDocument/2006/relationships/image" Target="../media/image5141.png"/><Relationship Id="rId61" Type="http://schemas.openxmlformats.org/officeDocument/2006/relationships/image" Target="../media/image4890.png"/><Relationship Id="rId82" Type="http://schemas.openxmlformats.org/officeDocument/2006/relationships/customXml" Target="../ink/ink790.xml"/><Relationship Id="rId19" Type="http://schemas.openxmlformats.org/officeDocument/2006/relationships/image" Target="../media/image4170.png"/><Relationship Id="rId14" Type="http://schemas.openxmlformats.org/officeDocument/2006/relationships/customXml" Target="../ink/ink758.xml"/><Relationship Id="rId30" Type="http://schemas.openxmlformats.org/officeDocument/2006/relationships/customXml" Target="../ink/ink766.xml"/><Relationship Id="rId35" Type="http://schemas.openxmlformats.org/officeDocument/2006/relationships/image" Target="../media/image4760.png"/><Relationship Id="rId56" Type="http://schemas.openxmlformats.org/officeDocument/2006/relationships/customXml" Target="../ink/ink779.xml"/><Relationship Id="rId77" Type="http://schemas.openxmlformats.org/officeDocument/2006/relationships/image" Target="../media/image4970.png"/><Relationship Id="rId100" Type="http://schemas.openxmlformats.org/officeDocument/2006/relationships/customXml" Target="../ink/ink799.xml"/><Relationship Id="rId105" Type="http://schemas.openxmlformats.org/officeDocument/2006/relationships/image" Target="../media/image5091.png"/><Relationship Id="rId126" Type="http://schemas.openxmlformats.org/officeDocument/2006/relationships/customXml" Target="../ink/ink812.xml"/><Relationship Id="rId8" Type="http://schemas.openxmlformats.org/officeDocument/2006/relationships/customXml" Target="../ink/ink755.xml"/><Relationship Id="rId51" Type="http://schemas.openxmlformats.org/officeDocument/2006/relationships/image" Target="../media/image4840.png"/><Relationship Id="rId72" Type="http://schemas.openxmlformats.org/officeDocument/2006/relationships/customXml" Target="../ink/ink785.xml"/><Relationship Id="rId93" Type="http://schemas.openxmlformats.org/officeDocument/2006/relationships/image" Target="../media/image5031.png"/><Relationship Id="rId98" Type="http://schemas.openxmlformats.org/officeDocument/2006/relationships/customXml" Target="../ink/ink798.xml"/><Relationship Id="rId121" Type="http://schemas.openxmlformats.org/officeDocument/2006/relationships/image" Target="../media/image5171.png"/><Relationship Id="rId3" Type="http://schemas.openxmlformats.org/officeDocument/2006/relationships/image" Target="../media/image3780.png"/><Relationship Id="rId25" Type="http://schemas.openxmlformats.org/officeDocument/2006/relationships/image" Target="../media/image4710.png"/><Relationship Id="rId46" Type="http://schemas.openxmlformats.org/officeDocument/2006/relationships/customXml" Target="../ink/ink774.xml"/><Relationship Id="rId116" Type="http://schemas.openxmlformats.org/officeDocument/2006/relationships/customXml" Target="../ink/ink807.xml"/><Relationship Id="rId20" Type="http://schemas.openxmlformats.org/officeDocument/2006/relationships/customXml" Target="../ink/ink761.xml"/><Relationship Id="rId41" Type="http://schemas.openxmlformats.org/officeDocument/2006/relationships/image" Target="../media/image4790.png"/><Relationship Id="rId62" Type="http://schemas.openxmlformats.org/officeDocument/2006/relationships/customXml" Target="../ink/ink781.xml"/><Relationship Id="rId83" Type="http://schemas.openxmlformats.org/officeDocument/2006/relationships/image" Target="../media/image5000.png"/><Relationship Id="rId88" Type="http://schemas.openxmlformats.org/officeDocument/2006/relationships/customXml" Target="../ink/ink793.xml"/><Relationship Id="rId111" Type="http://schemas.openxmlformats.org/officeDocument/2006/relationships/image" Target="../media/image5121.png"/><Relationship Id="rId15" Type="http://schemas.openxmlformats.org/officeDocument/2006/relationships/image" Target="../media/image4150.png"/><Relationship Id="rId36" Type="http://schemas.openxmlformats.org/officeDocument/2006/relationships/customXml" Target="../ink/ink769.xml"/><Relationship Id="rId57" Type="http://schemas.openxmlformats.org/officeDocument/2006/relationships/image" Target="../media/image4870.png"/><Relationship Id="rId106" Type="http://schemas.openxmlformats.org/officeDocument/2006/relationships/customXml" Target="../ink/ink802.xml"/><Relationship Id="rId127" Type="http://schemas.openxmlformats.org/officeDocument/2006/relationships/image" Target="../media/image5201.png"/><Relationship Id="rId10" Type="http://schemas.openxmlformats.org/officeDocument/2006/relationships/customXml" Target="../ink/ink756.xml"/><Relationship Id="rId31" Type="http://schemas.openxmlformats.org/officeDocument/2006/relationships/image" Target="../media/image4740.png"/><Relationship Id="rId52" Type="http://schemas.openxmlformats.org/officeDocument/2006/relationships/customXml" Target="../ink/ink777.xml"/><Relationship Id="rId73" Type="http://schemas.openxmlformats.org/officeDocument/2006/relationships/image" Target="../media/image4950.png"/><Relationship Id="rId78" Type="http://schemas.openxmlformats.org/officeDocument/2006/relationships/customXml" Target="../ink/ink788.xml"/><Relationship Id="rId94" Type="http://schemas.openxmlformats.org/officeDocument/2006/relationships/customXml" Target="../ink/ink796.xml"/><Relationship Id="rId99" Type="http://schemas.openxmlformats.org/officeDocument/2006/relationships/image" Target="../media/image5061.png"/><Relationship Id="rId101" Type="http://schemas.openxmlformats.org/officeDocument/2006/relationships/image" Target="../media/image5071.png"/><Relationship Id="rId122" Type="http://schemas.openxmlformats.org/officeDocument/2006/relationships/customXml" Target="../ink/ink810.xml"/><Relationship Id="rId4" Type="http://schemas.openxmlformats.org/officeDocument/2006/relationships/customXml" Target="../ink/ink753.xml"/><Relationship Id="rId9" Type="http://schemas.openxmlformats.org/officeDocument/2006/relationships/image" Target="../media/image4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2D546433-6D1E-B011-95AD-B4EC517102FF}"/>
                  </a:ext>
                </a:extLst>
              </p14:cNvPr>
              <p14:cNvContentPartPr/>
              <p14:nvPr/>
            </p14:nvContentPartPr>
            <p14:xfrm>
              <a:off x="4501260" y="13545900"/>
              <a:ext cx="17815320" cy="2019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2D546433-6D1E-B011-95AD-B4EC517102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2820" y="13517460"/>
                <a:ext cx="17871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A0881330-14DE-761B-8C62-0D165C5DDFFE}"/>
                  </a:ext>
                </a:extLst>
              </p14:cNvPr>
              <p14:cNvContentPartPr/>
              <p14:nvPr/>
            </p14:nvContentPartPr>
            <p14:xfrm>
              <a:off x="4399020" y="9122220"/>
              <a:ext cx="2759760" cy="456408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A0881330-14DE-761B-8C62-0D165C5DDF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0580" y="9093780"/>
                <a:ext cx="2816280" cy="46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FE59734B-18C5-8A90-90C0-B6B4332522FF}"/>
                  </a:ext>
                </a:extLst>
              </p14:cNvPr>
              <p14:cNvContentPartPr/>
              <p14:nvPr/>
            </p14:nvContentPartPr>
            <p14:xfrm>
              <a:off x="9549900" y="9985860"/>
              <a:ext cx="866520" cy="392040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FE59734B-18C5-8A90-90C0-B6B4332522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460" y="9957420"/>
                <a:ext cx="923400" cy="39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DD799FC1-472E-F0EC-0C91-2262A840F71D}"/>
                  </a:ext>
                </a:extLst>
              </p14:cNvPr>
              <p14:cNvContentPartPr/>
              <p14:nvPr/>
            </p14:nvContentPartPr>
            <p14:xfrm>
              <a:off x="10428660" y="9971100"/>
              <a:ext cx="5636880" cy="20304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DD799FC1-472E-F0EC-0C91-2262A840F7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00220" y="9942660"/>
                <a:ext cx="56937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E6F3A588-5041-BF28-2179-91376957AC6A}"/>
                  </a:ext>
                </a:extLst>
              </p14:cNvPr>
              <p14:cNvContentPartPr/>
              <p14:nvPr/>
            </p14:nvContentPartPr>
            <p14:xfrm>
              <a:off x="16021620" y="10184940"/>
              <a:ext cx="1243800" cy="379800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E6F3A588-5041-BF28-2179-91376957AC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93180" y="10156500"/>
                <a:ext cx="1300680" cy="38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CF10BA1C-EF10-6310-305F-A95BF88F2638}"/>
                  </a:ext>
                </a:extLst>
              </p14:cNvPr>
              <p14:cNvContentPartPr/>
              <p14:nvPr/>
            </p14:nvContentPartPr>
            <p14:xfrm>
              <a:off x="10454220" y="10039500"/>
              <a:ext cx="267840" cy="353736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CF10BA1C-EF10-6310-305F-A95BF88F263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25780" y="10011060"/>
                <a:ext cx="324720" cy="35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22ABCCBF-4D81-B77E-C1DA-2ED2D70E2D19}"/>
                  </a:ext>
                </a:extLst>
              </p14:cNvPr>
              <p14:cNvContentPartPr/>
              <p14:nvPr/>
            </p14:nvContentPartPr>
            <p14:xfrm>
              <a:off x="15885900" y="10160100"/>
              <a:ext cx="135720" cy="379548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22ABCCBF-4D81-B77E-C1DA-2ED2D70E2D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857460" y="10131660"/>
                <a:ext cx="192600" cy="38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5FCC21DD-0739-D224-4177-197E40757B7A}"/>
                  </a:ext>
                </a:extLst>
              </p14:cNvPr>
              <p14:cNvContentPartPr/>
              <p14:nvPr/>
            </p14:nvContentPartPr>
            <p14:xfrm>
              <a:off x="10138500" y="10626300"/>
              <a:ext cx="329760" cy="58356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5FCC21DD-0739-D224-4177-197E40757B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10420" y="10597860"/>
                <a:ext cx="38664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471E87AE-BF03-C49B-C0B6-39A0C46A7040}"/>
                  </a:ext>
                </a:extLst>
              </p14:cNvPr>
              <p14:cNvContentPartPr/>
              <p14:nvPr/>
            </p14:nvContentPartPr>
            <p14:xfrm>
              <a:off x="10117260" y="11054700"/>
              <a:ext cx="428760" cy="85320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471E87AE-BF03-C49B-C0B6-39A0C46A70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88820" y="11026260"/>
                <a:ext cx="48564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DCA075AC-8D85-978D-7829-999ECA2A8F31}"/>
                  </a:ext>
                </a:extLst>
              </p14:cNvPr>
              <p14:cNvContentPartPr/>
              <p14:nvPr/>
            </p14:nvContentPartPr>
            <p14:xfrm>
              <a:off x="9791460" y="11583900"/>
              <a:ext cx="840600" cy="1438200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DCA075AC-8D85-978D-7829-999ECA2A8F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63020" y="11555460"/>
                <a:ext cx="897480" cy="14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94DBA318-6997-BA2D-1196-2BA97D786B15}"/>
                  </a:ext>
                </a:extLst>
              </p14:cNvPr>
              <p14:cNvContentPartPr/>
              <p14:nvPr/>
            </p14:nvContentPartPr>
            <p14:xfrm>
              <a:off x="9836100" y="12354300"/>
              <a:ext cx="731160" cy="1002600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94DBA318-6997-BA2D-1196-2BA97D786B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07660" y="12325860"/>
                <a:ext cx="788040" cy="10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A180B147-216D-9B80-6D80-BE5B3389C83E}"/>
                  </a:ext>
                </a:extLst>
              </p14:cNvPr>
              <p14:cNvContentPartPr/>
              <p14:nvPr/>
            </p14:nvContentPartPr>
            <p14:xfrm>
              <a:off x="10225620" y="12880980"/>
              <a:ext cx="374760" cy="59616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A180B147-216D-9B80-6D80-BE5B3389C8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97180" y="12852540"/>
                <a:ext cx="43164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698E0E66-B552-7FA2-BCEE-794918F2FA1D}"/>
                  </a:ext>
                </a:extLst>
              </p14:cNvPr>
              <p14:cNvContentPartPr/>
              <p14:nvPr/>
            </p14:nvContentPartPr>
            <p14:xfrm>
              <a:off x="15819300" y="13204620"/>
              <a:ext cx="662760" cy="61416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698E0E66-B552-7FA2-BCEE-794918F2FA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790860" y="13176180"/>
                <a:ext cx="71964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8F8D7491-2AD8-E3C9-CA82-C22C66DF427A}"/>
                  </a:ext>
                </a:extLst>
              </p14:cNvPr>
              <p14:cNvContentPartPr/>
              <p14:nvPr/>
            </p14:nvContentPartPr>
            <p14:xfrm>
              <a:off x="15883380" y="12719700"/>
              <a:ext cx="718920" cy="85428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8F8D7491-2AD8-E3C9-CA82-C22C66DF42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854940" y="12691260"/>
                <a:ext cx="77580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E5E10F14-0442-A724-C6A6-E720F60C664C}"/>
                  </a:ext>
                </a:extLst>
              </p14:cNvPr>
              <p14:cNvContentPartPr/>
              <p14:nvPr/>
            </p14:nvContentPartPr>
            <p14:xfrm>
              <a:off x="15997500" y="12202740"/>
              <a:ext cx="657720" cy="854640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E5E10F14-0442-A724-C6A6-E720F60C66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969060" y="12174300"/>
                <a:ext cx="71460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918426D3-63C9-9BEF-23A3-43D695146480}"/>
                  </a:ext>
                </a:extLst>
              </p14:cNvPr>
              <p14:cNvContentPartPr/>
              <p14:nvPr/>
            </p14:nvContentPartPr>
            <p14:xfrm>
              <a:off x="16056180" y="11436300"/>
              <a:ext cx="375480" cy="674280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918426D3-63C9-9BEF-23A3-43D69514648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027740" y="11407860"/>
                <a:ext cx="43236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B8707396-F253-8D23-0E51-19320FFECC40}"/>
                  </a:ext>
                </a:extLst>
              </p14:cNvPr>
              <p14:cNvContentPartPr/>
              <p14:nvPr/>
            </p14:nvContentPartPr>
            <p14:xfrm>
              <a:off x="15933780" y="11050740"/>
              <a:ext cx="338400" cy="672480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B8707396-F253-8D23-0E51-19320FFECC4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905340" y="11022300"/>
                <a:ext cx="39528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964B480D-1C07-43A2-679D-3FEB65577385}"/>
                  </a:ext>
                </a:extLst>
              </p14:cNvPr>
              <p14:cNvContentPartPr/>
              <p14:nvPr/>
            </p14:nvContentPartPr>
            <p14:xfrm>
              <a:off x="16008300" y="10775340"/>
              <a:ext cx="1080" cy="33480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964B480D-1C07-43A2-679D-3FEB655773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979860" y="10747260"/>
                <a:ext cx="579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9D31B0D6-4C6E-CE23-914A-D944E51F7523}"/>
                  </a:ext>
                </a:extLst>
              </p14:cNvPr>
              <p14:cNvContentPartPr/>
              <p14:nvPr/>
            </p14:nvContentPartPr>
            <p14:xfrm>
              <a:off x="16027380" y="10899900"/>
              <a:ext cx="11520" cy="34200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9D31B0D6-4C6E-CE23-914A-D944E51F752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998940" y="10871460"/>
                <a:ext cx="68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D3170CA7-94EF-95BA-6F7A-A70FA26FA4C9}"/>
                  </a:ext>
                </a:extLst>
              </p14:cNvPr>
              <p14:cNvContentPartPr/>
              <p14:nvPr/>
            </p14:nvContentPartPr>
            <p14:xfrm>
              <a:off x="12914100" y="10196100"/>
              <a:ext cx="133920" cy="338148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D3170CA7-94EF-95BA-6F7A-A70FA26FA4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885660" y="10167660"/>
                <a:ext cx="190800" cy="34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DDC9B666-5953-7A0A-3F19-8D190F9F10CE}"/>
                  </a:ext>
                </a:extLst>
              </p14:cNvPr>
              <p14:cNvContentPartPr/>
              <p14:nvPr/>
            </p14:nvContentPartPr>
            <p14:xfrm>
              <a:off x="10881900" y="10513620"/>
              <a:ext cx="1346040" cy="2836800"/>
            </p14:xfrm>
          </p:contentPart>
        </mc:Choice>
        <mc:Fallback xmlns=""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DDC9B666-5953-7A0A-3F19-8D190F9F10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53460" y="10485180"/>
                <a:ext cx="1402920" cy="28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861E6873-0367-98D6-D4BF-52D21FC1C630}"/>
                  </a:ext>
                </a:extLst>
              </p14:cNvPr>
              <p14:cNvContentPartPr/>
              <p14:nvPr/>
            </p14:nvContentPartPr>
            <p14:xfrm>
              <a:off x="13657860" y="10639260"/>
              <a:ext cx="1578600" cy="2676240"/>
            </p14:xfrm>
          </p:contentPart>
        </mc:Choice>
        <mc:Fallback xmlns=""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861E6873-0367-98D6-D4BF-52D21FC1C6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629420" y="10610820"/>
                <a:ext cx="1635480" cy="27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E821A43C-F41D-B54D-F8EA-7FE821609267}"/>
                  </a:ext>
                </a:extLst>
              </p14:cNvPr>
              <p14:cNvContentPartPr/>
              <p14:nvPr/>
            </p14:nvContentPartPr>
            <p14:xfrm>
              <a:off x="10440540" y="10201140"/>
              <a:ext cx="5521680" cy="115920"/>
            </p14:xfrm>
          </p:contentPart>
        </mc:Choice>
        <mc:Fallback xmlns=""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E821A43C-F41D-B54D-F8EA-7FE82160926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12100" y="10172700"/>
                <a:ext cx="5578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35F777D5-0F8E-3F6D-BDDB-5F32BCD8DE9A}"/>
                  </a:ext>
                </a:extLst>
              </p14:cNvPr>
              <p14:cNvContentPartPr/>
              <p14:nvPr/>
            </p14:nvContentPartPr>
            <p14:xfrm>
              <a:off x="13030380" y="10165860"/>
              <a:ext cx="279360" cy="3378600"/>
            </p14:xfrm>
          </p:contentPart>
        </mc:Choice>
        <mc:Fallback xmlns=""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35F777D5-0F8E-3F6D-BDDB-5F32BCD8DE9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002300" y="10137420"/>
                <a:ext cx="336240" cy="34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676EBDB8-12CF-DC6C-39B5-88617BC132AF}"/>
                  </a:ext>
                </a:extLst>
              </p14:cNvPr>
              <p14:cNvContentPartPr/>
              <p14:nvPr/>
            </p14:nvContentPartPr>
            <p14:xfrm>
              <a:off x="11145780" y="11087100"/>
              <a:ext cx="250200" cy="437040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676EBDB8-12CF-DC6C-39B5-88617BC132A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117340" y="11058660"/>
                <a:ext cx="30708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8DE4719E-0B79-2E1C-157F-AC153A999EBD}"/>
                  </a:ext>
                </a:extLst>
              </p14:cNvPr>
              <p14:cNvContentPartPr/>
              <p14:nvPr/>
            </p14:nvContentPartPr>
            <p14:xfrm>
              <a:off x="11685420" y="10972980"/>
              <a:ext cx="177840" cy="407880"/>
            </p14:xfrm>
          </p:contentPart>
        </mc:Choice>
        <mc:Fallback xmlns=""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8DE4719E-0B79-2E1C-157F-AC153A999EB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656980" y="10944540"/>
                <a:ext cx="2347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CD0DD70B-3C9D-CBA1-C759-F33B9B017069}"/>
                  </a:ext>
                </a:extLst>
              </p14:cNvPr>
              <p14:cNvContentPartPr/>
              <p14:nvPr/>
            </p14:nvContentPartPr>
            <p14:xfrm>
              <a:off x="11268540" y="12451140"/>
              <a:ext cx="208800" cy="47160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CD0DD70B-3C9D-CBA1-C759-F33B9B01706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240100" y="12422700"/>
                <a:ext cx="26568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CB6DBAF6-CFF1-82B1-6C72-10A88C7E1CA0}"/>
                  </a:ext>
                </a:extLst>
              </p14:cNvPr>
              <p14:cNvContentPartPr/>
              <p14:nvPr/>
            </p14:nvContentPartPr>
            <p14:xfrm>
              <a:off x="11650500" y="12604860"/>
              <a:ext cx="300240" cy="316440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CB6DBAF6-CFF1-82B1-6C72-10A88C7E1C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622060" y="12576420"/>
                <a:ext cx="3567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32FBF72A-D84C-D108-8E0F-93704CCD5EE9}"/>
                  </a:ext>
                </a:extLst>
              </p14:cNvPr>
              <p14:cNvContentPartPr/>
              <p14:nvPr/>
            </p14:nvContentPartPr>
            <p14:xfrm>
              <a:off x="13898340" y="10960740"/>
              <a:ext cx="301680" cy="321120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32FBF72A-D84C-D108-8E0F-93704CCD5EE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869900" y="10932660"/>
                <a:ext cx="3585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8BAF1F21-49CD-D3CA-1FCF-588137702C79}"/>
                  </a:ext>
                </a:extLst>
              </p14:cNvPr>
              <p14:cNvContentPartPr/>
              <p14:nvPr/>
            </p14:nvContentPartPr>
            <p14:xfrm>
              <a:off x="14921820" y="10911420"/>
              <a:ext cx="149400" cy="265680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8BAF1F21-49CD-D3CA-1FCF-588137702C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893380" y="10882980"/>
                <a:ext cx="2062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71796E91-F83F-DC6A-7FD5-F20FD8A2BC5F}"/>
                  </a:ext>
                </a:extLst>
              </p14:cNvPr>
              <p14:cNvContentPartPr/>
              <p14:nvPr/>
            </p14:nvContentPartPr>
            <p14:xfrm>
              <a:off x="14334660" y="12503340"/>
              <a:ext cx="123840" cy="37980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71796E91-F83F-DC6A-7FD5-F20FD8A2BC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306220" y="12474900"/>
                <a:ext cx="1807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E6E5E6B6-D03B-66B7-37BE-264A021051D0}"/>
                  </a:ext>
                </a:extLst>
              </p14:cNvPr>
              <p14:cNvContentPartPr/>
              <p14:nvPr/>
            </p14:nvContentPartPr>
            <p14:xfrm>
              <a:off x="14683860" y="12487860"/>
              <a:ext cx="335880" cy="404280"/>
            </p14:xfrm>
          </p:contentPart>
        </mc:Choice>
        <mc:Fallback xmlns=""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E6E5E6B6-D03B-66B7-37BE-264A021051D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655420" y="12459780"/>
                <a:ext cx="3927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9EDE9029-E9FF-23D6-4E52-4DB7170CA0B8}"/>
                  </a:ext>
                </a:extLst>
              </p14:cNvPr>
              <p14:cNvContentPartPr/>
              <p14:nvPr/>
            </p14:nvContentPartPr>
            <p14:xfrm>
              <a:off x="9861300" y="6327900"/>
              <a:ext cx="11204640" cy="320040"/>
            </p14:xfrm>
          </p:contentPart>
        </mc:Choice>
        <mc:Fallback xmlns=""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9EDE9029-E9FF-23D6-4E52-4DB7170CA0B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32860" y="6299460"/>
                <a:ext cx="112615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3EE6B74C-8579-667F-2609-8FC5A37A2538}"/>
                  </a:ext>
                </a:extLst>
              </p14:cNvPr>
              <p14:cNvContentPartPr/>
              <p14:nvPr/>
            </p14:nvContentPartPr>
            <p14:xfrm>
              <a:off x="21130380" y="7872300"/>
              <a:ext cx="3437280" cy="184104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3EE6B74C-8579-667F-2609-8FC5A37A253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101940" y="7843860"/>
                <a:ext cx="3494160" cy="18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C581A54C-F1D0-7E9F-D542-99571CA672F5}"/>
                  </a:ext>
                </a:extLst>
              </p14:cNvPr>
              <p14:cNvContentPartPr/>
              <p14:nvPr/>
            </p14:nvContentPartPr>
            <p14:xfrm>
              <a:off x="21833820" y="6461460"/>
              <a:ext cx="3071520" cy="219204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C581A54C-F1D0-7E9F-D542-99571CA672F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805740" y="6433020"/>
                <a:ext cx="3128400" cy="22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101" name="Encre 100">
                <a:extLst>
                  <a:ext uri="{FF2B5EF4-FFF2-40B4-BE49-F238E27FC236}">
                    <a16:creationId xmlns:a16="http://schemas.microsoft.com/office/drawing/2014/main" id="{36C43826-2F44-06C7-600A-FA05EA33D4A9}"/>
                  </a:ext>
                </a:extLst>
              </p14:cNvPr>
              <p14:cNvContentPartPr/>
              <p14:nvPr/>
            </p14:nvContentPartPr>
            <p14:xfrm>
              <a:off x="24325740" y="8670780"/>
              <a:ext cx="520200" cy="953640"/>
            </p14:xfrm>
          </p:contentPart>
        </mc:Choice>
        <mc:Fallback xmlns="">
          <p:pic>
            <p:nvPicPr>
              <p:cNvPr id="101" name="Encre 100">
                <a:extLst>
                  <a:ext uri="{FF2B5EF4-FFF2-40B4-BE49-F238E27FC236}">
                    <a16:creationId xmlns:a16="http://schemas.microsoft.com/office/drawing/2014/main" id="{36C43826-2F44-06C7-600A-FA05EA33D4A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297300" y="8642340"/>
                <a:ext cx="577080" cy="10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3" name="Encre 152">
                <a:extLst>
                  <a:ext uri="{FF2B5EF4-FFF2-40B4-BE49-F238E27FC236}">
                    <a16:creationId xmlns:a16="http://schemas.microsoft.com/office/drawing/2014/main" id="{828F3CBB-8665-7296-BB10-FE37C2DCDE09}"/>
                  </a:ext>
                </a:extLst>
              </p14:cNvPr>
              <p14:cNvContentPartPr/>
              <p14:nvPr/>
            </p14:nvContentPartPr>
            <p14:xfrm>
              <a:off x="8954100" y="1584180"/>
              <a:ext cx="3884400" cy="2894400"/>
            </p14:xfrm>
          </p:contentPart>
        </mc:Choice>
        <mc:Fallback xmlns="">
          <p:pic>
            <p:nvPicPr>
              <p:cNvPr id="153" name="Encre 152">
                <a:extLst>
                  <a:ext uri="{FF2B5EF4-FFF2-40B4-BE49-F238E27FC236}">
                    <a16:creationId xmlns:a16="http://schemas.microsoft.com/office/drawing/2014/main" id="{828F3CBB-8665-7296-BB10-FE37C2DCDE0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25660" y="1555740"/>
                <a:ext cx="3940920" cy="29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4" name="Encre 153">
                <a:extLst>
                  <a:ext uri="{FF2B5EF4-FFF2-40B4-BE49-F238E27FC236}">
                    <a16:creationId xmlns:a16="http://schemas.microsoft.com/office/drawing/2014/main" id="{5BEC469A-FB94-9B8C-4CC5-C166272D20B7}"/>
                  </a:ext>
                </a:extLst>
              </p14:cNvPr>
              <p14:cNvContentPartPr/>
              <p14:nvPr/>
            </p14:nvContentPartPr>
            <p14:xfrm>
              <a:off x="10004220" y="2780820"/>
              <a:ext cx="2034000" cy="1785240"/>
            </p14:xfrm>
          </p:contentPart>
        </mc:Choice>
        <mc:Fallback xmlns="">
          <p:pic>
            <p:nvPicPr>
              <p:cNvPr id="154" name="Encre 153">
                <a:extLst>
                  <a:ext uri="{FF2B5EF4-FFF2-40B4-BE49-F238E27FC236}">
                    <a16:creationId xmlns:a16="http://schemas.microsoft.com/office/drawing/2014/main" id="{5BEC469A-FB94-9B8C-4CC5-C166272D20B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76140" y="2752380"/>
                <a:ext cx="209088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5" name="Encre 154">
                <a:extLst>
                  <a:ext uri="{FF2B5EF4-FFF2-40B4-BE49-F238E27FC236}">
                    <a16:creationId xmlns:a16="http://schemas.microsoft.com/office/drawing/2014/main" id="{72BABE70-5E83-E8AF-63AC-2E05C765825C}"/>
                  </a:ext>
                </a:extLst>
              </p14:cNvPr>
              <p14:cNvContentPartPr/>
              <p14:nvPr/>
            </p14:nvContentPartPr>
            <p14:xfrm>
              <a:off x="9932220" y="2530980"/>
              <a:ext cx="2498400" cy="907560"/>
            </p14:xfrm>
          </p:contentPart>
        </mc:Choice>
        <mc:Fallback xmlns="">
          <p:pic>
            <p:nvPicPr>
              <p:cNvPr id="155" name="Encre 154">
                <a:extLst>
                  <a:ext uri="{FF2B5EF4-FFF2-40B4-BE49-F238E27FC236}">
                    <a16:creationId xmlns:a16="http://schemas.microsoft.com/office/drawing/2014/main" id="{72BABE70-5E83-E8AF-63AC-2E05C765825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03780" y="2502540"/>
                <a:ext cx="25549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7" name="Encre 156">
                <a:extLst>
                  <a:ext uri="{FF2B5EF4-FFF2-40B4-BE49-F238E27FC236}">
                    <a16:creationId xmlns:a16="http://schemas.microsoft.com/office/drawing/2014/main" id="{4DC44E32-5C91-972F-7435-9372C1F30079}"/>
                  </a:ext>
                </a:extLst>
              </p14:cNvPr>
              <p14:cNvContentPartPr/>
              <p14:nvPr/>
            </p14:nvContentPartPr>
            <p14:xfrm>
              <a:off x="10822860" y="3400020"/>
              <a:ext cx="793440" cy="915480"/>
            </p14:xfrm>
          </p:contentPart>
        </mc:Choice>
        <mc:Fallback xmlns="">
          <p:pic>
            <p:nvPicPr>
              <p:cNvPr id="157" name="Encre 156">
                <a:extLst>
                  <a:ext uri="{FF2B5EF4-FFF2-40B4-BE49-F238E27FC236}">
                    <a16:creationId xmlns:a16="http://schemas.microsoft.com/office/drawing/2014/main" id="{4DC44E32-5C91-972F-7435-9372C1F3007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94420" y="3371580"/>
                <a:ext cx="85032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9" name="Encre 158">
                <a:extLst>
                  <a:ext uri="{FF2B5EF4-FFF2-40B4-BE49-F238E27FC236}">
                    <a16:creationId xmlns:a16="http://schemas.microsoft.com/office/drawing/2014/main" id="{F6193267-0548-E332-FD04-551B625716CD}"/>
                  </a:ext>
                </a:extLst>
              </p14:cNvPr>
              <p14:cNvContentPartPr/>
              <p14:nvPr/>
            </p14:nvContentPartPr>
            <p14:xfrm>
              <a:off x="12047940" y="2303100"/>
              <a:ext cx="1128240" cy="1424160"/>
            </p14:xfrm>
          </p:contentPart>
        </mc:Choice>
        <mc:Fallback xmlns="">
          <p:pic>
            <p:nvPicPr>
              <p:cNvPr id="159" name="Encre 158">
                <a:extLst>
                  <a:ext uri="{FF2B5EF4-FFF2-40B4-BE49-F238E27FC236}">
                    <a16:creationId xmlns:a16="http://schemas.microsoft.com/office/drawing/2014/main" id="{F6193267-0548-E332-FD04-551B625716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019500" y="2274660"/>
                <a:ext cx="118512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0" name="Encre 159">
                <a:extLst>
                  <a:ext uri="{FF2B5EF4-FFF2-40B4-BE49-F238E27FC236}">
                    <a16:creationId xmlns:a16="http://schemas.microsoft.com/office/drawing/2014/main" id="{CE786C52-1D2F-5210-C322-5E011C728809}"/>
                  </a:ext>
                </a:extLst>
              </p14:cNvPr>
              <p14:cNvContentPartPr/>
              <p14:nvPr/>
            </p14:nvContentPartPr>
            <p14:xfrm>
              <a:off x="9291420" y="2459700"/>
              <a:ext cx="839160" cy="990000"/>
            </p14:xfrm>
          </p:contentPart>
        </mc:Choice>
        <mc:Fallback xmlns="">
          <p:pic>
            <p:nvPicPr>
              <p:cNvPr id="160" name="Encre 159">
                <a:extLst>
                  <a:ext uri="{FF2B5EF4-FFF2-40B4-BE49-F238E27FC236}">
                    <a16:creationId xmlns:a16="http://schemas.microsoft.com/office/drawing/2014/main" id="{CE786C52-1D2F-5210-C322-5E011C72880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62980" y="2431260"/>
                <a:ext cx="896040" cy="10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e 257">
            <a:extLst>
              <a:ext uri="{FF2B5EF4-FFF2-40B4-BE49-F238E27FC236}">
                <a16:creationId xmlns:a16="http://schemas.microsoft.com/office/drawing/2014/main" id="{D469B863-9CE9-EB37-054E-13C623A9E196}"/>
              </a:ext>
            </a:extLst>
          </p:cNvPr>
          <p:cNvGrpSpPr/>
          <p:nvPr/>
        </p:nvGrpSpPr>
        <p:grpSpPr>
          <a:xfrm>
            <a:off x="8710740" y="6312780"/>
            <a:ext cx="11211120" cy="2198160"/>
            <a:chOff x="8710740" y="6312780"/>
            <a:chExt cx="11211120" cy="21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8D2D6FA3-77C4-7DCE-D84F-BEF996B54865}"/>
                    </a:ext>
                  </a:extLst>
                </p14:cNvPr>
                <p14:cNvContentPartPr/>
                <p14:nvPr/>
              </p14:nvContentPartPr>
              <p14:xfrm>
                <a:off x="9032220" y="6775020"/>
                <a:ext cx="1693800" cy="173592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8D2D6FA3-77C4-7DCE-D84F-BEF996B548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03780" y="6746580"/>
                  <a:ext cx="1750680" cy="17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5" name="Encre 114">
                  <a:extLst>
                    <a:ext uri="{FF2B5EF4-FFF2-40B4-BE49-F238E27FC236}">
                      <a16:creationId xmlns:a16="http://schemas.microsoft.com/office/drawing/2014/main" id="{8242AEA0-8921-3B1B-3F10-CBD4B33F39CE}"/>
                    </a:ext>
                  </a:extLst>
                </p14:cNvPr>
                <p14:cNvContentPartPr/>
                <p14:nvPr/>
              </p14:nvContentPartPr>
              <p14:xfrm>
                <a:off x="10736820" y="6636780"/>
                <a:ext cx="1311480" cy="1595160"/>
              </p14:xfrm>
            </p:contentPart>
          </mc:Choice>
          <mc:Fallback xmlns="">
            <p:pic>
              <p:nvPicPr>
                <p:cNvPr id="115" name="Encre 114">
                  <a:extLst>
                    <a:ext uri="{FF2B5EF4-FFF2-40B4-BE49-F238E27FC236}">
                      <a16:creationId xmlns:a16="http://schemas.microsoft.com/office/drawing/2014/main" id="{8242AEA0-8921-3B1B-3F10-CBD4B33F39C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08740" y="6608340"/>
                  <a:ext cx="1368360" cy="16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3F88D68F-8B39-B1F6-3651-A3FCDECAD658}"/>
                    </a:ext>
                  </a:extLst>
                </p14:cNvPr>
                <p14:cNvContentPartPr/>
                <p14:nvPr/>
              </p14:nvContentPartPr>
              <p14:xfrm>
                <a:off x="13040100" y="6633900"/>
                <a:ext cx="321480" cy="106488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3F88D68F-8B39-B1F6-3651-A3FCDECAD6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011660" y="6605460"/>
                  <a:ext cx="378000" cy="11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7" name="Encre 116">
                  <a:extLst>
                    <a:ext uri="{FF2B5EF4-FFF2-40B4-BE49-F238E27FC236}">
                      <a16:creationId xmlns:a16="http://schemas.microsoft.com/office/drawing/2014/main" id="{1B9216F8-154E-6230-576E-3C7A308B6A3E}"/>
                    </a:ext>
                  </a:extLst>
                </p14:cNvPr>
                <p14:cNvContentPartPr/>
                <p14:nvPr/>
              </p14:nvContentPartPr>
              <p14:xfrm>
                <a:off x="14676300" y="6920100"/>
                <a:ext cx="5199120" cy="348120"/>
              </p14:xfrm>
            </p:contentPart>
          </mc:Choice>
          <mc:Fallback xmlns="">
            <p:pic>
              <p:nvPicPr>
                <p:cNvPr id="117" name="Encre 116">
                  <a:extLst>
                    <a:ext uri="{FF2B5EF4-FFF2-40B4-BE49-F238E27FC236}">
                      <a16:creationId xmlns:a16="http://schemas.microsoft.com/office/drawing/2014/main" id="{1B9216F8-154E-6230-576E-3C7A308B6A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647860" y="6891660"/>
                  <a:ext cx="52560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8" name="Encre 117">
                  <a:extLst>
                    <a:ext uri="{FF2B5EF4-FFF2-40B4-BE49-F238E27FC236}">
                      <a16:creationId xmlns:a16="http://schemas.microsoft.com/office/drawing/2014/main" id="{9DEB3455-63FC-BC67-BF6A-983C46B7A85A}"/>
                    </a:ext>
                  </a:extLst>
                </p14:cNvPr>
                <p14:cNvContentPartPr/>
                <p14:nvPr/>
              </p14:nvContentPartPr>
              <p14:xfrm>
                <a:off x="16402140" y="7558740"/>
                <a:ext cx="3408120" cy="695160"/>
              </p14:xfrm>
            </p:contentPart>
          </mc:Choice>
          <mc:Fallback xmlns="">
            <p:pic>
              <p:nvPicPr>
                <p:cNvPr id="118" name="Encre 117">
                  <a:extLst>
                    <a:ext uri="{FF2B5EF4-FFF2-40B4-BE49-F238E27FC236}">
                      <a16:creationId xmlns:a16="http://schemas.microsoft.com/office/drawing/2014/main" id="{9DEB3455-63FC-BC67-BF6A-983C46B7A85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373700" y="7530300"/>
                  <a:ext cx="346500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9" name="Encre 118">
                  <a:extLst>
                    <a:ext uri="{FF2B5EF4-FFF2-40B4-BE49-F238E27FC236}">
                      <a16:creationId xmlns:a16="http://schemas.microsoft.com/office/drawing/2014/main" id="{7C7BA56D-9E82-F8C8-6B90-CB8451B3880B}"/>
                    </a:ext>
                  </a:extLst>
                </p14:cNvPr>
                <p14:cNvContentPartPr/>
                <p14:nvPr/>
              </p14:nvContentPartPr>
              <p14:xfrm>
                <a:off x="12533580" y="7048620"/>
                <a:ext cx="3660480" cy="933120"/>
              </p14:xfrm>
            </p:contentPart>
          </mc:Choice>
          <mc:Fallback xmlns="">
            <p:pic>
              <p:nvPicPr>
                <p:cNvPr id="119" name="Encre 118">
                  <a:extLst>
                    <a:ext uri="{FF2B5EF4-FFF2-40B4-BE49-F238E27FC236}">
                      <a16:creationId xmlns:a16="http://schemas.microsoft.com/office/drawing/2014/main" id="{7C7BA56D-9E82-F8C8-6B90-CB8451B3880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505140" y="7020180"/>
                  <a:ext cx="3717360" cy="9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0" name="Encre 119">
                  <a:extLst>
                    <a:ext uri="{FF2B5EF4-FFF2-40B4-BE49-F238E27FC236}">
                      <a16:creationId xmlns:a16="http://schemas.microsoft.com/office/drawing/2014/main" id="{0822850B-5F90-39F5-F461-51DA3C6A0241}"/>
                    </a:ext>
                  </a:extLst>
                </p14:cNvPr>
                <p14:cNvContentPartPr/>
                <p14:nvPr/>
              </p14:nvContentPartPr>
              <p14:xfrm>
                <a:off x="9337860" y="7654140"/>
                <a:ext cx="1571400" cy="121320"/>
              </p14:xfrm>
            </p:contentPart>
          </mc:Choice>
          <mc:Fallback xmlns="">
            <p:pic>
              <p:nvPicPr>
                <p:cNvPr id="120" name="Encre 119">
                  <a:extLst>
                    <a:ext uri="{FF2B5EF4-FFF2-40B4-BE49-F238E27FC236}">
                      <a16:creationId xmlns:a16="http://schemas.microsoft.com/office/drawing/2014/main" id="{0822850B-5F90-39F5-F461-51DA3C6A02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09420" y="7625700"/>
                  <a:ext cx="1628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1" name="Encre 120">
                  <a:extLst>
                    <a:ext uri="{FF2B5EF4-FFF2-40B4-BE49-F238E27FC236}">
                      <a16:creationId xmlns:a16="http://schemas.microsoft.com/office/drawing/2014/main" id="{41204A25-6FF8-4B8B-1188-5EBA791A3407}"/>
                    </a:ext>
                  </a:extLst>
                </p14:cNvPr>
                <p14:cNvContentPartPr/>
                <p14:nvPr/>
              </p14:nvContentPartPr>
              <p14:xfrm>
                <a:off x="8710740" y="7063740"/>
                <a:ext cx="5685120" cy="313920"/>
              </p14:xfrm>
            </p:contentPart>
          </mc:Choice>
          <mc:Fallback xmlns="">
            <p:pic>
              <p:nvPicPr>
                <p:cNvPr id="121" name="Encre 120">
                  <a:extLst>
                    <a:ext uri="{FF2B5EF4-FFF2-40B4-BE49-F238E27FC236}">
                      <a16:creationId xmlns:a16="http://schemas.microsoft.com/office/drawing/2014/main" id="{41204A25-6FF8-4B8B-1188-5EBA791A34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82300" y="7035300"/>
                  <a:ext cx="57416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2" name="Encre 121">
                  <a:extLst>
                    <a:ext uri="{FF2B5EF4-FFF2-40B4-BE49-F238E27FC236}">
                      <a16:creationId xmlns:a16="http://schemas.microsoft.com/office/drawing/2014/main" id="{DCC52D46-8282-4406-B3A9-8CFFE3A8CFF4}"/>
                    </a:ext>
                  </a:extLst>
                </p14:cNvPr>
                <p14:cNvContentPartPr/>
                <p14:nvPr/>
              </p14:nvContentPartPr>
              <p14:xfrm>
                <a:off x="17998020" y="6312780"/>
                <a:ext cx="1923840" cy="1386000"/>
              </p14:xfrm>
            </p:contentPart>
          </mc:Choice>
          <mc:Fallback xmlns="">
            <p:pic>
              <p:nvPicPr>
                <p:cNvPr id="122" name="Encre 121">
                  <a:extLst>
                    <a:ext uri="{FF2B5EF4-FFF2-40B4-BE49-F238E27FC236}">
                      <a16:creationId xmlns:a16="http://schemas.microsoft.com/office/drawing/2014/main" id="{DCC52D46-8282-4406-B3A9-8CFFE3A8CFF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969580" y="6284340"/>
                  <a:ext cx="1980720" cy="14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3" name="Encre 122">
                  <a:extLst>
                    <a:ext uri="{FF2B5EF4-FFF2-40B4-BE49-F238E27FC236}">
                      <a16:creationId xmlns:a16="http://schemas.microsoft.com/office/drawing/2014/main" id="{346DA6A6-9C00-0F76-7243-FD9C8F40A63A}"/>
                    </a:ext>
                  </a:extLst>
                </p14:cNvPr>
                <p14:cNvContentPartPr/>
                <p14:nvPr/>
              </p14:nvContentPartPr>
              <p14:xfrm>
                <a:off x="14482980" y="7404300"/>
                <a:ext cx="2989800" cy="1009080"/>
              </p14:xfrm>
            </p:contentPart>
          </mc:Choice>
          <mc:Fallback xmlns="">
            <p:pic>
              <p:nvPicPr>
                <p:cNvPr id="123" name="Encre 122">
                  <a:extLst>
                    <a:ext uri="{FF2B5EF4-FFF2-40B4-BE49-F238E27FC236}">
                      <a16:creationId xmlns:a16="http://schemas.microsoft.com/office/drawing/2014/main" id="{346DA6A6-9C00-0F76-7243-FD9C8F40A6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454900" y="7375860"/>
                  <a:ext cx="3046320" cy="10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4" name="Encre 123">
                  <a:extLst>
                    <a:ext uri="{FF2B5EF4-FFF2-40B4-BE49-F238E27FC236}">
                      <a16:creationId xmlns:a16="http://schemas.microsoft.com/office/drawing/2014/main" id="{00F092AA-E789-A2BF-D1A7-CEA1A250B985}"/>
                    </a:ext>
                  </a:extLst>
                </p14:cNvPr>
                <p14:cNvContentPartPr/>
                <p14:nvPr/>
              </p14:nvContentPartPr>
              <p14:xfrm>
                <a:off x="18154620" y="7912260"/>
                <a:ext cx="1001880" cy="579240"/>
              </p14:xfrm>
            </p:contentPart>
          </mc:Choice>
          <mc:Fallback xmlns="">
            <p:pic>
              <p:nvPicPr>
                <p:cNvPr id="124" name="Encre 123">
                  <a:extLst>
                    <a:ext uri="{FF2B5EF4-FFF2-40B4-BE49-F238E27FC236}">
                      <a16:creationId xmlns:a16="http://schemas.microsoft.com/office/drawing/2014/main" id="{00F092AA-E789-A2BF-D1A7-CEA1A250B98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126180" y="7883820"/>
                  <a:ext cx="1058760" cy="63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5" name="Encre 124">
                  <a:extLst>
                    <a:ext uri="{FF2B5EF4-FFF2-40B4-BE49-F238E27FC236}">
                      <a16:creationId xmlns:a16="http://schemas.microsoft.com/office/drawing/2014/main" id="{189B04D3-66E3-0B97-0DD8-8E8CCE527698}"/>
                    </a:ext>
                  </a:extLst>
                </p14:cNvPr>
                <p14:cNvContentPartPr/>
                <p14:nvPr/>
              </p14:nvContentPartPr>
              <p14:xfrm>
                <a:off x="9972540" y="7541460"/>
                <a:ext cx="831600" cy="216360"/>
              </p14:xfrm>
            </p:contentPart>
          </mc:Choice>
          <mc:Fallback xmlns="">
            <p:pic>
              <p:nvPicPr>
                <p:cNvPr id="125" name="Encre 124">
                  <a:extLst>
                    <a:ext uri="{FF2B5EF4-FFF2-40B4-BE49-F238E27FC236}">
                      <a16:creationId xmlns:a16="http://schemas.microsoft.com/office/drawing/2014/main" id="{189B04D3-66E3-0B97-0DD8-8E8CCE5276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44100" y="7513380"/>
                  <a:ext cx="888480" cy="27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127" name="Encre 126">
                <a:extLst>
                  <a:ext uri="{FF2B5EF4-FFF2-40B4-BE49-F238E27FC236}">
                    <a16:creationId xmlns:a16="http://schemas.microsoft.com/office/drawing/2014/main" id="{19361ED5-C2C3-6C0F-74BA-98C8D18994C2}"/>
                  </a:ext>
                </a:extLst>
              </p14:cNvPr>
              <p14:cNvContentPartPr/>
              <p14:nvPr/>
            </p14:nvContentPartPr>
            <p14:xfrm>
              <a:off x="10595340" y="6847740"/>
              <a:ext cx="115200" cy="119520"/>
            </p14:xfrm>
          </p:contentPart>
        </mc:Choice>
        <mc:Fallback xmlns="">
          <p:pic>
            <p:nvPicPr>
              <p:cNvPr id="127" name="Encre 126">
                <a:extLst>
                  <a:ext uri="{FF2B5EF4-FFF2-40B4-BE49-F238E27FC236}">
                    <a16:creationId xmlns:a16="http://schemas.microsoft.com/office/drawing/2014/main" id="{19361ED5-C2C3-6C0F-74BA-98C8D18994C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566900" y="6819300"/>
                <a:ext cx="172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128" name="Encre 127">
                <a:extLst>
                  <a:ext uri="{FF2B5EF4-FFF2-40B4-BE49-F238E27FC236}">
                    <a16:creationId xmlns:a16="http://schemas.microsoft.com/office/drawing/2014/main" id="{2D50957F-39BA-3995-DCCD-F483BD21F33E}"/>
                  </a:ext>
                </a:extLst>
              </p14:cNvPr>
              <p14:cNvContentPartPr/>
              <p14:nvPr/>
            </p14:nvContentPartPr>
            <p14:xfrm>
              <a:off x="10024380" y="7108740"/>
              <a:ext cx="735480" cy="213480"/>
            </p14:xfrm>
          </p:contentPart>
        </mc:Choice>
        <mc:Fallback xmlns="">
          <p:pic>
            <p:nvPicPr>
              <p:cNvPr id="128" name="Encre 127">
                <a:extLst>
                  <a:ext uri="{FF2B5EF4-FFF2-40B4-BE49-F238E27FC236}">
                    <a16:creationId xmlns:a16="http://schemas.microsoft.com/office/drawing/2014/main" id="{2D50957F-39BA-3995-DCCD-F483BD21F33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95940" y="7080300"/>
                <a:ext cx="792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129" name="Encre 128">
                <a:extLst>
                  <a:ext uri="{FF2B5EF4-FFF2-40B4-BE49-F238E27FC236}">
                    <a16:creationId xmlns:a16="http://schemas.microsoft.com/office/drawing/2014/main" id="{A53AB645-696F-60C0-5589-952A8464243B}"/>
                  </a:ext>
                </a:extLst>
              </p14:cNvPr>
              <p14:cNvContentPartPr/>
              <p14:nvPr/>
            </p14:nvContentPartPr>
            <p14:xfrm>
              <a:off x="10314180" y="6506460"/>
              <a:ext cx="665640" cy="693720"/>
            </p14:xfrm>
          </p:contentPart>
        </mc:Choice>
        <mc:Fallback xmlns="">
          <p:pic>
            <p:nvPicPr>
              <p:cNvPr id="129" name="Encre 128">
                <a:extLst>
                  <a:ext uri="{FF2B5EF4-FFF2-40B4-BE49-F238E27FC236}">
                    <a16:creationId xmlns:a16="http://schemas.microsoft.com/office/drawing/2014/main" id="{A53AB645-696F-60C0-5589-952A8464243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285740" y="6478020"/>
                <a:ext cx="72252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130" name="Encre 129">
                <a:extLst>
                  <a:ext uri="{FF2B5EF4-FFF2-40B4-BE49-F238E27FC236}">
                    <a16:creationId xmlns:a16="http://schemas.microsoft.com/office/drawing/2014/main" id="{F14E52B5-3188-A553-388F-21C03D7BC54E}"/>
                  </a:ext>
                </a:extLst>
              </p14:cNvPr>
              <p14:cNvContentPartPr/>
              <p14:nvPr/>
            </p14:nvContentPartPr>
            <p14:xfrm>
              <a:off x="10653300" y="5338260"/>
              <a:ext cx="432000" cy="1423440"/>
            </p14:xfrm>
          </p:contentPart>
        </mc:Choice>
        <mc:Fallback xmlns="">
          <p:pic>
            <p:nvPicPr>
              <p:cNvPr id="130" name="Encre 129">
                <a:extLst>
                  <a:ext uri="{FF2B5EF4-FFF2-40B4-BE49-F238E27FC236}">
                    <a16:creationId xmlns:a16="http://schemas.microsoft.com/office/drawing/2014/main" id="{F14E52B5-3188-A553-388F-21C03D7BC54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624860" y="5309820"/>
                <a:ext cx="488880" cy="14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131" name="Encre 130">
                <a:extLst>
                  <a:ext uri="{FF2B5EF4-FFF2-40B4-BE49-F238E27FC236}">
                    <a16:creationId xmlns:a16="http://schemas.microsoft.com/office/drawing/2014/main" id="{C7648A7C-F408-342A-7232-EAFF0F074543}"/>
                  </a:ext>
                </a:extLst>
              </p14:cNvPr>
              <p14:cNvContentPartPr/>
              <p14:nvPr/>
            </p14:nvContentPartPr>
            <p14:xfrm>
              <a:off x="10893780" y="4739580"/>
              <a:ext cx="160920" cy="2050920"/>
            </p14:xfrm>
          </p:contentPart>
        </mc:Choice>
        <mc:Fallback xmlns="">
          <p:pic>
            <p:nvPicPr>
              <p:cNvPr id="131" name="Encre 130">
                <a:extLst>
                  <a:ext uri="{FF2B5EF4-FFF2-40B4-BE49-F238E27FC236}">
                    <a16:creationId xmlns:a16="http://schemas.microsoft.com/office/drawing/2014/main" id="{C7648A7C-F408-342A-7232-EAFF0F07454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865340" y="4711140"/>
                <a:ext cx="217800" cy="21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132" name="Encre 131">
                <a:extLst>
                  <a:ext uri="{FF2B5EF4-FFF2-40B4-BE49-F238E27FC236}">
                    <a16:creationId xmlns:a16="http://schemas.microsoft.com/office/drawing/2014/main" id="{B7F29FFA-E275-AE59-D4F2-6D3C3C8D50FF}"/>
                  </a:ext>
                </a:extLst>
              </p14:cNvPr>
              <p14:cNvContentPartPr/>
              <p14:nvPr/>
            </p14:nvContentPartPr>
            <p14:xfrm>
              <a:off x="11522340" y="4577220"/>
              <a:ext cx="98640" cy="1812600"/>
            </p14:xfrm>
          </p:contentPart>
        </mc:Choice>
        <mc:Fallback xmlns="">
          <p:pic>
            <p:nvPicPr>
              <p:cNvPr id="132" name="Encre 131">
                <a:extLst>
                  <a:ext uri="{FF2B5EF4-FFF2-40B4-BE49-F238E27FC236}">
                    <a16:creationId xmlns:a16="http://schemas.microsoft.com/office/drawing/2014/main" id="{B7F29FFA-E275-AE59-D4F2-6D3C3C8D50F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493900" y="4548780"/>
                <a:ext cx="15552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133" name="Encre 132">
                <a:extLst>
                  <a:ext uri="{FF2B5EF4-FFF2-40B4-BE49-F238E27FC236}">
                    <a16:creationId xmlns:a16="http://schemas.microsoft.com/office/drawing/2014/main" id="{A50A916B-0DD7-A59F-A0F0-4D52C13082BB}"/>
                  </a:ext>
                </a:extLst>
              </p14:cNvPr>
              <p14:cNvContentPartPr/>
              <p14:nvPr/>
            </p14:nvContentPartPr>
            <p14:xfrm>
              <a:off x="11602980" y="4928220"/>
              <a:ext cx="578520" cy="2396880"/>
            </p14:xfrm>
          </p:contentPart>
        </mc:Choice>
        <mc:Fallback xmlns="">
          <p:pic>
            <p:nvPicPr>
              <p:cNvPr id="133" name="Encre 132">
                <a:extLst>
                  <a:ext uri="{FF2B5EF4-FFF2-40B4-BE49-F238E27FC236}">
                    <a16:creationId xmlns:a16="http://schemas.microsoft.com/office/drawing/2014/main" id="{A50A916B-0DD7-A59F-A0F0-4D52C13082B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574540" y="4899780"/>
                <a:ext cx="63540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34" name="Encre 133">
                <a:extLst>
                  <a:ext uri="{FF2B5EF4-FFF2-40B4-BE49-F238E27FC236}">
                    <a16:creationId xmlns:a16="http://schemas.microsoft.com/office/drawing/2014/main" id="{C0878C21-90C7-3227-1B27-3D7C22A36AFB}"/>
                  </a:ext>
                </a:extLst>
              </p14:cNvPr>
              <p14:cNvContentPartPr/>
              <p14:nvPr/>
            </p14:nvContentPartPr>
            <p14:xfrm>
              <a:off x="11911140" y="6876180"/>
              <a:ext cx="450000" cy="488880"/>
            </p14:xfrm>
          </p:contentPart>
        </mc:Choice>
        <mc:Fallback xmlns="">
          <p:pic>
            <p:nvPicPr>
              <p:cNvPr id="134" name="Encre 133">
                <a:extLst>
                  <a:ext uri="{FF2B5EF4-FFF2-40B4-BE49-F238E27FC236}">
                    <a16:creationId xmlns:a16="http://schemas.microsoft.com/office/drawing/2014/main" id="{C0878C21-90C7-3227-1B27-3D7C22A36AF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882700" y="6847740"/>
                <a:ext cx="5068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35" name="Encre 134">
                <a:extLst>
                  <a:ext uri="{FF2B5EF4-FFF2-40B4-BE49-F238E27FC236}">
                    <a16:creationId xmlns:a16="http://schemas.microsoft.com/office/drawing/2014/main" id="{2EB9D60F-06E4-8F1D-D87D-4ABE6A80B0C2}"/>
                  </a:ext>
                </a:extLst>
              </p14:cNvPr>
              <p14:cNvContentPartPr/>
              <p14:nvPr/>
            </p14:nvContentPartPr>
            <p14:xfrm>
              <a:off x="11240100" y="4806900"/>
              <a:ext cx="131040" cy="2368080"/>
            </p14:xfrm>
          </p:contentPart>
        </mc:Choice>
        <mc:Fallback xmlns="">
          <p:pic>
            <p:nvPicPr>
              <p:cNvPr id="135" name="Encre 134">
                <a:extLst>
                  <a:ext uri="{FF2B5EF4-FFF2-40B4-BE49-F238E27FC236}">
                    <a16:creationId xmlns:a16="http://schemas.microsoft.com/office/drawing/2014/main" id="{2EB9D60F-06E4-8F1D-D87D-4ABE6A80B0C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211660" y="4778460"/>
                <a:ext cx="187920" cy="24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36" name="Encre 135">
                <a:extLst>
                  <a:ext uri="{FF2B5EF4-FFF2-40B4-BE49-F238E27FC236}">
                    <a16:creationId xmlns:a16="http://schemas.microsoft.com/office/drawing/2014/main" id="{E46D1B44-260D-CB3C-2A41-84B616CE335A}"/>
                  </a:ext>
                </a:extLst>
              </p14:cNvPr>
              <p14:cNvContentPartPr/>
              <p14:nvPr/>
            </p14:nvContentPartPr>
            <p14:xfrm>
              <a:off x="11159460" y="5399820"/>
              <a:ext cx="139680" cy="1785600"/>
            </p14:xfrm>
          </p:contentPart>
        </mc:Choice>
        <mc:Fallback xmlns="">
          <p:pic>
            <p:nvPicPr>
              <p:cNvPr id="136" name="Encre 135">
                <a:extLst>
                  <a:ext uri="{FF2B5EF4-FFF2-40B4-BE49-F238E27FC236}">
                    <a16:creationId xmlns:a16="http://schemas.microsoft.com/office/drawing/2014/main" id="{E46D1B44-260D-CB3C-2A41-84B616CE335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131020" y="5371380"/>
                <a:ext cx="196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137" name="Encre 136">
                <a:extLst>
                  <a:ext uri="{FF2B5EF4-FFF2-40B4-BE49-F238E27FC236}">
                    <a16:creationId xmlns:a16="http://schemas.microsoft.com/office/drawing/2014/main" id="{8E19066D-111B-E829-9C49-ED80B967D389}"/>
                  </a:ext>
                </a:extLst>
              </p14:cNvPr>
              <p14:cNvContentPartPr/>
              <p14:nvPr/>
            </p14:nvContentPartPr>
            <p14:xfrm>
              <a:off x="10810620" y="3873420"/>
              <a:ext cx="415800" cy="1206720"/>
            </p14:xfrm>
          </p:contentPart>
        </mc:Choice>
        <mc:Fallback xmlns="">
          <p:pic>
            <p:nvPicPr>
              <p:cNvPr id="137" name="Encre 136">
                <a:extLst>
                  <a:ext uri="{FF2B5EF4-FFF2-40B4-BE49-F238E27FC236}">
                    <a16:creationId xmlns:a16="http://schemas.microsoft.com/office/drawing/2014/main" id="{8E19066D-111B-E829-9C49-ED80B967D38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782540" y="3844980"/>
                <a:ext cx="47268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2">
            <p14:nvContentPartPr>
              <p14:cNvPr id="138" name="Encre 137">
                <a:extLst>
                  <a:ext uri="{FF2B5EF4-FFF2-40B4-BE49-F238E27FC236}">
                    <a16:creationId xmlns:a16="http://schemas.microsoft.com/office/drawing/2014/main" id="{B956D57E-AAD8-7568-8F45-626C1A3EB618}"/>
                  </a:ext>
                </a:extLst>
              </p14:cNvPr>
              <p14:cNvContentPartPr/>
              <p14:nvPr/>
            </p14:nvContentPartPr>
            <p14:xfrm>
              <a:off x="10017180" y="2718900"/>
              <a:ext cx="707400" cy="984960"/>
            </p14:xfrm>
          </p:contentPart>
        </mc:Choice>
        <mc:Fallback xmlns="">
          <p:pic>
            <p:nvPicPr>
              <p:cNvPr id="138" name="Encre 137">
                <a:extLst>
                  <a:ext uri="{FF2B5EF4-FFF2-40B4-BE49-F238E27FC236}">
                    <a16:creationId xmlns:a16="http://schemas.microsoft.com/office/drawing/2014/main" id="{B956D57E-AAD8-7568-8F45-626C1A3EB61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988740" y="2690460"/>
                <a:ext cx="7639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4">
            <p14:nvContentPartPr>
              <p14:cNvPr id="139" name="Encre 138">
                <a:extLst>
                  <a:ext uri="{FF2B5EF4-FFF2-40B4-BE49-F238E27FC236}">
                    <a16:creationId xmlns:a16="http://schemas.microsoft.com/office/drawing/2014/main" id="{3D877D46-DF5E-4A4A-8E6A-A0AC78AED1EE}"/>
                  </a:ext>
                </a:extLst>
              </p14:cNvPr>
              <p14:cNvContentPartPr/>
              <p14:nvPr/>
            </p14:nvContentPartPr>
            <p14:xfrm>
              <a:off x="10960740" y="2215620"/>
              <a:ext cx="566280" cy="2467080"/>
            </p14:xfrm>
          </p:contentPart>
        </mc:Choice>
        <mc:Fallback xmlns="">
          <p:pic>
            <p:nvPicPr>
              <p:cNvPr id="139" name="Encre 138">
                <a:extLst>
                  <a:ext uri="{FF2B5EF4-FFF2-40B4-BE49-F238E27FC236}">
                    <a16:creationId xmlns:a16="http://schemas.microsoft.com/office/drawing/2014/main" id="{3D877D46-DF5E-4A4A-8E6A-A0AC78AED1E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932300" y="2187180"/>
                <a:ext cx="623160" cy="25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140" name="Encre 139">
                <a:extLst>
                  <a:ext uri="{FF2B5EF4-FFF2-40B4-BE49-F238E27FC236}">
                    <a16:creationId xmlns:a16="http://schemas.microsoft.com/office/drawing/2014/main" id="{BC0751CE-5362-19FA-1B8F-800B48B90CE3}"/>
                  </a:ext>
                </a:extLst>
              </p14:cNvPr>
              <p14:cNvContentPartPr/>
              <p14:nvPr/>
            </p14:nvContentPartPr>
            <p14:xfrm>
              <a:off x="11328300" y="1886940"/>
              <a:ext cx="661680" cy="2267640"/>
            </p14:xfrm>
          </p:contentPart>
        </mc:Choice>
        <mc:Fallback xmlns="">
          <p:pic>
            <p:nvPicPr>
              <p:cNvPr id="140" name="Encre 139">
                <a:extLst>
                  <a:ext uri="{FF2B5EF4-FFF2-40B4-BE49-F238E27FC236}">
                    <a16:creationId xmlns:a16="http://schemas.microsoft.com/office/drawing/2014/main" id="{BC0751CE-5362-19FA-1B8F-800B48B90CE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299860" y="1858500"/>
                <a:ext cx="71856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8">
            <p14:nvContentPartPr>
              <p14:cNvPr id="141" name="Encre 140">
                <a:extLst>
                  <a:ext uri="{FF2B5EF4-FFF2-40B4-BE49-F238E27FC236}">
                    <a16:creationId xmlns:a16="http://schemas.microsoft.com/office/drawing/2014/main" id="{12DBEAB8-A0F7-8A52-56D8-25F9AE74ABB2}"/>
                  </a:ext>
                </a:extLst>
              </p14:cNvPr>
              <p14:cNvContentPartPr/>
              <p14:nvPr/>
            </p14:nvContentPartPr>
            <p14:xfrm>
              <a:off x="11543580" y="2535300"/>
              <a:ext cx="1260360" cy="1601640"/>
            </p14:xfrm>
          </p:contentPart>
        </mc:Choice>
        <mc:Fallback xmlns="">
          <p:pic>
            <p:nvPicPr>
              <p:cNvPr id="141" name="Encre 140">
                <a:extLst>
                  <a:ext uri="{FF2B5EF4-FFF2-40B4-BE49-F238E27FC236}">
                    <a16:creationId xmlns:a16="http://schemas.microsoft.com/office/drawing/2014/main" id="{12DBEAB8-A0F7-8A52-56D8-25F9AE74ABB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515140" y="2506860"/>
                <a:ext cx="1317240" cy="16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42" name="Encre 141">
                <a:extLst>
                  <a:ext uri="{FF2B5EF4-FFF2-40B4-BE49-F238E27FC236}">
                    <a16:creationId xmlns:a16="http://schemas.microsoft.com/office/drawing/2014/main" id="{72D06256-895E-AAFC-55E9-8ACF883CDBE6}"/>
                  </a:ext>
                </a:extLst>
              </p14:cNvPr>
              <p14:cNvContentPartPr/>
              <p14:nvPr/>
            </p14:nvContentPartPr>
            <p14:xfrm>
              <a:off x="11641140" y="3429900"/>
              <a:ext cx="1164240" cy="794160"/>
            </p14:xfrm>
          </p:contentPart>
        </mc:Choice>
        <mc:Fallback xmlns="">
          <p:pic>
            <p:nvPicPr>
              <p:cNvPr id="142" name="Encre 141">
                <a:extLst>
                  <a:ext uri="{FF2B5EF4-FFF2-40B4-BE49-F238E27FC236}">
                    <a16:creationId xmlns:a16="http://schemas.microsoft.com/office/drawing/2014/main" id="{72D06256-895E-AAFC-55E9-8ACF883CDBE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612700" y="3401460"/>
                <a:ext cx="122112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2">
            <p14:nvContentPartPr>
              <p14:cNvPr id="143" name="Encre 142">
                <a:extLst>
                  <a:ext uri="{FF2B5EF4-FFF2-40B4-BE49-F238E27FC236}">
                    <a16:creationId xmlns:a16="http://schemas.microsoft.com/office/drawing/2014/main" id="{6674FE34-AC63-F01B-7892-C9118A3E4CAE}"/>
                  </a:ext>
                </a:extLst>
              </p14:cNvPr>
              <p14:cNvContentPartPr/>
              <p14:nvPr/>
            </p14:nvContentPartPr>
            <p14:xfrm>
              <a:off x="12106620" y="2925900"/>
              <a:ext cx="973080" cy="269280"/>
            </p14:xfrm>
          </p:contentPart>
        </mc:Choice>
        <mc:Fallback xmlns="">
          <p:pic>
            <p:nvPicPr>
              <p:cNvPr id="143" name="Encre 142">
                <a:extLst>
                  <a:ext uri="{FF2B5EF4-FFF2-40B4-BE49-F238E27FC236}">
                    <a16:creationId xmlns:a16="http://schemas.microsoft.com/office/drawing/2014/main" id="{6674FE34-AC63-F01B-7892-C9118A3E4CA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2078180" y="2897460"/>
                <a:ext cx="1029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4">
            <p14:nvContentPartPr>
              <p14:cNvPr id="144" name="Encre 143">
                <a:extLst>
                  <a:ext uri="{FF2B5EF4-FFF2-40B4-BE49-F238E27FC236}">
                    <a16:creationId xmlns:a16="http://schemas.microsoft.com/office/drawing/2014/main" id="{0A50E63B-DB65-C958-1EF0-877FA9AAEB9B}"/>
                  </a:ext>
                </a:extLst>
              </p14:cNvPr>
              <p14:cNvContentPartPr/>
              <p14:nvPr/>
            </p14:nvContentPartPr>
            <p14:xfrm>
              <a:off x="11756700" y="1975860"/>
              <a:ext cx="453960" cy="909000"/>
            </p14:xfrm>
          </p:contentPart>
        </mc:Choice>
        <mc:Fallback xmlns="">
          <p:pic>
            <p:nvPicPr>
              <p:cNvPr id="144" name="Encre 143">
                <a:extLst>
                  <a:ext uri="{FF2B5EF4-FFF2-40B4-BE49-F238E27FC236}">
                    <a16:creationId xmlns:a16="http://schemas.microsoft.com/office/drawing/2014/main" id="{0A50E63B-DB65-C958-1EF0-877FA9AAEB9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728260" y="1947420"/>
                <a:ext cx="51084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6">
            <p14:nvContentPartPr>
              <p14:cNvPr id="145" name="Encre 144">
                <a:extLst>
                  <a:ext uri="{FF2B5EF4-FFF2-40B4-BE49-F238E27FC236}">
                    <a16:creationId xmlns:a16="http://schemas.microsoft.com/office/drawing/2014/main" id="{B282A0FF-03B6-7D78-2FC7-D5AEE957432C}"/>
                  </a:ext>
                </a:extLst>
              </p14:cNvPr>
              <p14:cNvContentPartPr/>
              <p14:nvPr/>
            </p14:nvContentPartPr>
            <p14:xfrm>
              <a:off x="11344860" y="1857060"/>
              <a:ext cx="204840" cy="651600"/>
            </p14:xfrm>
          </p:contentPart>
        </mc:Choice>
        <mc:Fallback xmlns="">
          <p:pic>
            <p:nvPicPr>
              <p:cNvPr id="145" name="Encre 144">
                <a:extLst>
                  <a:ext uri="{FF2B5EF4-FFF2-40B4-BE49-F238E27FC236}">
                    <a16:creationId xmlns:a16="http://schemas.microsoft.com/office/drawing/2014/main" id="{B282A0FF-03B6-7D78-2FC7-D5AEE957432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316420" y="1828620"/>
                <a:ext cx="2617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46" name="Encre 145">
                <a:extLst>
                  <a:ext uri="{FF2B5EF4-FFF2-40B4-BE49-F238E27FC236}">
                    <a16:creationId xmlns:a16="http://schemas.microsoft.com/office/drawing/2014/main" id="{C3E216F8-D654-7D80-A463-DDD92A5F8842}"/>
                  </a:ext>
                </a:extLst>
              </p14:cNvPr>
              <p14:cNvContentPartPr/>
              <p14:nvPr/>
            </p14:nvContentPartPr>
            <p14:xfrm>
              <a:off x="10281780" y="1889820"/>
              <a:ext cx="960120" cy="937080"/>
            </p14:xfrm>
          </p:contentPart>
        </mc:Choice>
        <mc:Fallback xmlns="">
          <p:pic>
            <p:nvPicPr>
              <p:cNvPr id="146" name="Encre 145">
                <a:extLst>
                  <a:ext uri="{FF2B5EF4-FFF2-40B4-BE49-F238E27FC236}">
                    <a16:creationId xmlns:a16="http://schemas.microsoft.com/office/drawing/2014/main" id="{C3E216F8-D654-7D80-A463-DDD92A5F884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253340" y="1861380"/>
                <a:ext cx="101700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47" name="Encre 146">
                <a:extLst>
                  <a:ext uri="{FF2B5EF4-FFF2-40B4-BE49-F238E27FC236}">
                    <a16:creationId xmlns:a16="http://schemas.microsoft.com/office/drawing/2014/main" id="{8263A470-33BE-4CF8-748C-178E27ECA2E0}"/>
                  </a:ext>
                </a:extLst>
              </p14:cNvPr>
              <p14:cNvContentPartPr/>
              <p14:nvPr/>
            </p14:nvContentPartPr>
            <p14:xfrm>
              <a:off x="9663300" y="2868660"/>
              <a:ext cx="950760" cy="196560"/>
            </p14:xfrm>
          </p:contentPart>
        </mc:Choice>
        <mc:Fallback xmlns="">
          <p:pic>
            <p:nvPicPr>
              <p:cNvPr id="147" name="Encre 146">
                <a:extLst>
                  <a:ext uri="{FF2B5EF4-FFF2-40B4-BE49-F238E27FC236}">
                    <a16:creationId xmlns:a16="http://schemas.microsoft.com/office/drawing/2014/main" id="{8263A470-33BE-4CF8-748C-178E27ECA2E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634860" y="2840220"/>
                <a:ext cx="1007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48" name="Encre 147">
                <a:extLst>
                  <a:ext uri="{FF2B5EF4-FFF2-40B4-BE49-F238E27FC236}">
                    <a16:creationId xmlns:a16="http://schemas.microsoft.com/office/drawing/2014/main" id="{F5DD2EA1-32E7-0364-C455-4E0820F9D049}"/>
                  </a:ext>
                </a:extLst>
              </p14:cNvPr>
              <p14:cNvContentPartPr/>
              <p14:nvPr/>
            </p14:nvContentPartPr>
            <p14:xfrm>
              <a:off x="9478260" y="3252780"/>
              <a:ext cx="639720" cy="282600"/>
            </p14:xfrm>
          </p:contentPart>
        </mc:Choice>
        <mc:Fallback xmlns="">
          <p:pic>
            <p:nvPicPr>
              <p:cNvPr id="148" name="Encre 147">
                <a:extLst>
                  <a:ext uri="{FF2B5EF4-FFF2-40B4-BE49-F238E27FC236}">
                    <a16:creationId xmlns:a16="http://schemas.microsoft.com/office/drawing/2014/main" id="{F5DD2EA1-32E7-0364-C455-4E0820F9D04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449820" y="3224340"/>
                <a:ext cx="696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49" name="Encre 148">
                <a:extLst>
                  <a:ext uri="{FF2B5EF4-FFF2-40B4-BE49-F238E27FC236}">
                    <a16:creationId xmlns:a16="http://schemas.microsoft.com/office/drawing/2014/main" id="{78F7AFF7-5378-4C7A-7A5B-3C285EF03A63}"/>
                  </a:ext>
                </a:extLst>
              </p14:cNvPr>
              <p14:cNvContentPartPr/>
              <p14:nvPr/>
            </p14:nvContentPartPr>
            <p14:xfrm>
              <a:off x="9445860" y="3348180"/>
              <a:ext cx="1226880" cy="817560"/>
            </p14:xfrm>
          </p:contentPart>
        </mc:Choice>
        <mc:Fallback xmlns="">
          <p:pic>
            <p:nvPicPr>
              <p:cNvPr id="149" name="Encre 148">
                <a:extLst>
                  <a:ext uri="{FF2B5EF4-FFF2-40B4-BE49-F238E27FC236}">
                    <a16:creationId xmlns:a16="http://schemas.microsoft.com/office/drawing/2014/main" id="{78F7AFF7-5378-4C7A-7A5B-3C285EF03A6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417420" y="3319740"/>
                <a:ext cx="12837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50" name="Encre 149">
                <a:extLst>
                  <a:ext uri="{FF2B5EF4-FFF2-40B4-BE49-F238E27FC236}">
                    <a16:creationId xmlns:a16="http://schemas.microsoft.com/office/drawing/2014/main" id="{99ADF58D-96FC-777B-5B70-6B7901C51E80}"/>
                  </a:ext>
                </a:extLst>
              </p14:cNvPr>
              <p14:cNvContentPartPr/>
              <p14:nvPr/>
            </p14:nvContentPartPr>
            <p14:xfrm>
              <a:off x="9978660" y="2141820"/>
              <a:ext cx="418320" cy="466920"/>
            </p14:xfrm>
          </p:contentPart>
        </mc:Choice>
        <mc:Fallback xmlns="">
          <p:pic>
            <p:nvPicPr>
              <p:cNvPr id="150" name="Encre 149">
                <a:extLst>
                  <a:ext uri="{FF2B5EF4-FFF2-40B4-BE49-F238E27FC236}">
                    <a16:creationId xmlns:a16="http://schemas.microsoft.com/office/drawing/2014/main" id="{99ADF58D-96FC-777B-5B70-6B7901C51E8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950220" y="2113380"/>
                <a:ext cx="4752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51" name="Encre 150">
                <a:extLst>
                  <a:ext uri="{FF2B5EF4-FFF2-40B4-BE49-F238E27FC236}">
                    <a16:creationId xmlns:a16="http://schemas.microsoft.com/office/drawing/2014/main" id="{E1779F7D-8B64-40C1-5CD9-CBE247618CC4}"/>
                  </a:ext>
                </a:extLst>
              </p14:cNvPr>
              <p14:cNvContentPartPr/>
              <p14:nvPr/>
            </p14:nvContentPartPr>
            <p14:xfrm>
              <a:off x="10701180" y="3030300"/>
              <a:ext cx="425160" cy="494640"/>
            </p14:xfrm>
          </p:contentPart>
        </mc:Choice>
        <mc:Fallback xmlns="">
          <p:pic>
            <p:nvPicPr>
              <p:cNvPr id="151" name="Encre 150">
                <a:extLst>
                  <a:ext uri="{FF2B5EF4-FFF2-40B4-BE49-F238E27FC236}">
                    <a16:creationId xmlns:a16="http://schemas.microsoft.com/office/drawing/2014/main" id="{E1779F7D-8B64-40C1-5CD9-CBE247618CC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672740" y="3001860"/>
                <a:ext cx="4820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0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71893995-DC08-44EE-ECD0-EF6F289D7C4B}"/>
                  </a:ext>
                </a:extLst>
              </p14:cNvPr>
              <p14:cNvContentPartPr/>
              <p14:nvPr/>
            </p14:nvContentPartPr>
            <p14:xfrm>
              <a:off x="7411140" y="8623260"/>
              <a:ext cx="360" cy="36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71893995-DC08-44EE-ECD0-EF6F289D7C4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383060" y="8594820"/>
                <a:ext cx="572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2">
            <p14:nvContentPartPr>
              <p14:cNvPr id="65" name="Encre 64">
                <a:extLst>
                  <a:ext uri="{FF2B5EF4-FFF2-40B4-BE49-F238E27FC236}">
                    <a16:creationId xmlns:a16="http://schemas.microsoft.com/office/drawing/2014/main" id="{9C9CF2CB-1739-982C-157F-23AC37341A49}"/>
                  </a:ext>
                </a:extLst>
              </p14:cNvPr>
              <p14:cNvContentPartPr/>
              <p14:nvPr/>
            </p14:nvContentPartPr>
            <p14:xfrm>
              <a:off x="7409340" y="6547860"/>
              <a:ext cx="2262960" cy="2077920"/>
            </p14:xfrm>
          </p:contentPart>
        </mc:Choice>
        <mc:Fallback xmlns="">
          <p:pic>
            <p:nvPicPr>
              <p:cNvPr id="65" name="Encre 64">
                <a:extLst>
                  <a:ext uri="{FF2B5EF4-FFF2-40B4-BE49-F238E27FC236}">
                    <a16:creationId xmlns:a16="http://schemas.microsoft.com/office/drawing/2014/main" id="{9C9CF2CB-1739-982C-157F-23AC37341A4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380900" y="6519420"/>
                <a:ext cx="2319840" cy="21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4">
            <p14:nvContentPartPr>
              <p14:cNvPr id="263" name="Encre 262">
                <a:extLst>
                  <a:ext uri="{FF2B5EF4-FFF2-40B4-BE49-F238E27FC236}">
                    <a16:creationId xmlns:a16="http://schemas.microsoft.com/office/drawing/2014/main" id="{BF06F513-CAF9-0EC4-96F9-6D37F345E78B}"/>
                  </a:ext>
                </a:extLst>
              </p14:cNvPr>
              <p14:cNvContentPartPr/>
              <p14:nvPr/>
            </p14:nvContentPartPr>
            <p14:xfrm>
              <a:off x="7300800" y="8445060"/>
              <a:ext cx="313560" cy="373320"/>
            </p14:xfrm>
          </p:contentPart>
        </mc:Choice>
        <mc:Fallback xmlns="">
          <p:pic>
            <p:nvPicPr>
              <p:cNvPr id="263" name="Encre 262">
                <a:extLst>
                  <a:ext uri="{FF2B5EF4-FFF2-40B4-BE49-F238E27FC236}">
                    <a16:creationId xmlns:a16="http://schemas.microsoft.com/office/drawing/2014/main" id="{BF06F513-CAF9-0EC4-96F9-6D37F345E78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272360" y="8416620"/>
                <a:ext cx="3704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6">
            <p14:nvContentPartPr>
              <p14:cNvPr id="272" name="Encre 271">
                <a:extLst>
                  <a:ext uri="{FF2B5EF4-FFF2-40B4-BE49-F238E27FC236}">
                    <a16:creationId xmlns:a16="http://schemas.microsoft.com/office/drawing/2014/main" id="{BAD51BC2-C7C8-0D5A-F77C-ECEAE4B5BCA6}"/>
                  </a:ext>
                </a:extLst>
              </p14:cNvPr>
              <p14:cNvContentPartPr/>
              <p14:nvPr/>
            </p14:nvContentPartPr>
            <p14:xfrm>
              <a:off x="7221960" y="8418780"/>
              <a:ext cx="13448520" cy="325800"/>
            </p14:xfrm>
          </p:contentPart>
        </mc:Choice>
        <mc:Fallback xmlns="">
          <p:pic>
            <p:nvPicPr>
              <p:cNvPr id="272" name="Encre 271">
                <a:extLst>
                  <a:ext uri="{FF2B5EF4-FFF2-40B4-BE49-F238E27FC236}">
                    <a16:creationId xmlns:a16="http://schemas.microsoft.com/office/drawing/2014/main" id="{BAD51BC2-C7C8-0D5A-F77C-ECEAE4B5BCA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193520" y="8390340"/>
                <a:ext cx="135050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8">
            <p14:nvContentPartPr>
              <p14:cNvPr id="277" name="Encre 276">
                <a:extLst>
                  <a:ext uri="{FF2B5EF4-FFF2-40B4-BE49-F238E27FC236}">
                    <a16:creationId xmlns:a16="http://schemas.microsoft.com/office/drawing/2014/main" id="{03E053A9-0676-5331-D382-F348929E469D}"/>
                  </a:ext>
                </a:extLst>
              </p14:cNvPr>
              <p14:cNvContentPartPr/>
              <p14:nvPr/>
            </p14:nvContentPartPr>
            <p14:xfrm>
              <a:off x="20570040" y="8397540"/>
              <a:ext cx="1665720" cy="5308200"/>
            </p14:xfrm>
          </p:contentPart>
        </mc:Choice>
        <mc:Fallback xmlns="">
          <p:pic>
            <p:nvPicPr>
              <p:cNvPr id="277" name="Encre 276">
                <a:extLst>
                  <a:ext uri="{FF2B5EF4-FFF2-40B4-BE49-F238E27FC236}">
                    <a16:creationId xmlns:a16="http://schemas.microsoft.com/office/drawing/2014/main" id="{03E053A9-0676-5331-D382-F348929E469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541600" y="8369100"/>
                <a:ext cx="1722600" cy="536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e 280">
            <a:extLst>
              <a:ext uri="{FF2B5EF4-FFF2-40B4-BE49-F238E27FC236}">
                <a16:creationId xmlns:a16="http://schemas.microsoft.com/office/drawing/2014/main" id="{E0DFFDFD-FFAD-0A0C-8B7C-711CC7E39A97}"/>
              </a:ext>
            </a:extLst>
          </p:cNvPr>
          <p:cNvGrpSpPr/>
          <p:nvPr/>
        </p:nvGrpSpPr>
        <p:grpSpPr>
          <a:xfrm>
            <a:off x="20312460" y="6444900"/>
            <a:ext cx="4253220" cy="7527600"/>
            <a:chOff x="20312460" y="6444900"/>
            <a:chExt cx="4253220" cy="7527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02" name="Encre 101">
                  <a:extLst>
                    <a:ext uri="{FF2B5EF4-FFF2-40B4-BE49-F238E27FC236}">
                      <a16:creationId xmlns:a16="http://schemas.microsoft.com/office/drawing/2014/main" id="{EFB6759C-8729-07DE-0D73-69D5946231CC}"/>
                    </a:ext>
                  </a:extLst>
                </p14:cNvPr>
                <p14:cNvContentPartPr/>
                <p14:nvPr/>
              </p14:nvContentPartPr>
              <p14:xfrm>
                <a:off x="20312460" y="6468300"/>
                <a:ext cx="1522080" cy="1471680"/>
              </p14:xfrm>
            </p:contentPart>
          </mc:Choice>
          <mc:Fallback xmlns="">
            <p:pic>
              <p:nvPicPr>
                <p:cNvPr id="102" name="Encre 101">
                  <a:extLst>
                    <a:ext uri="{FF2B5EF4-FFF2-40B4-BE49-F238E27FC236}">
                      <a16:creationId xmlns:a16="http://schemas.microsoft.com/office/drawing/2014/main" id="{EFB6759C-8729-07DE-0D73-69D5946231C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284020" y="6439860"/>
                  <a:ext cx="1578960" cy="15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03" name="Encre 102">
                  <a:extLst>
                    <a:ext uri="{FF2B5EF4-FFF2-40B4-BE49-F238E27FC236}">
                      <a16:creationId xmlns:a16="http://schemas.microsoft.com/office/drawing/2014/main" id="{410BDCA6-DF17-7254-D3BE-275F3F186565}"/>
                    </a:ext>
                  </a:extLst>
                </p14:cNvPr>
                <p14:cNvContentPartPr/>
                <p14:nvPr/>
              </p14:nvContentPartPr>
              <p14:xfrm>
                <a:off x="20850300" y="6444900"/>
                <a:ext cx="972360" cy="69120"/>
              </p14:xfrm>
            </p:contentPart>
          </mc:Choice>
          <mc:Fallback xmlns="">
            <p:pic>
              <p:nvPicPr>
                <p:cNvPr id="103" name="Encre 102">
                  <a:extLst>
                    <a:ext uri="{FF2B5EF4-FFF2-40B4-BE49-F238E27FC236}">
                      <a16:creationId xmlns:a16="http://schemas.microsoft.com/office/drawing/2014/main" id="{410BDCA6-DF17-7254-D3BE-275F3F18656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0821860" y="6416460"/>
                  <a:ext cx="1029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75" name="Encre 74">
                  <a:extLst>
                    <a:ext uri="{FF2B5EF4-FFF2-40B4-BE49-F238E27FC236}">
                      <a16:creationId xmlns:a16="http://schemas.microsoft.com/office/drawing/2014/main" id="{5290DF4B-F41A-635E-F286-82687785CF1B}"/>
                    </a:ext>
                  </a:extLst>
                </p14:cNvPr>
                <p14:cNvContentPartPr/>
                <p14:nvPr/>
              </p14:nvContentPartPr>
              <p14:xfrm>
                <a:off x="20480940" y="7893180"/>
                <a:ext cx="360" cy="360"/>
              </p14:xfrm>
            </p:contentPart>
          </mc:Choice>
          <mc:Fallback xmlns="">
            <p:pic>
              <p:nvPicPr>
                <p:cNvPr id="75" name="Encre 74">
                  <a:extLst>
                    <a:ext uri="{FF2B5EF4-FFF2-40B4-BE49-F238E27FC236}">
                      <a16:creationId xmlns:a16="http://schemas.microsoft.com/office/drawing/2014/main" id="{5290DF4B-F41A-635E-F286-82687785CF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452500" y="7864740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76" name="Encre 75">
                  <a:extLst>
                    <a:ext uri="{FF2B5EF4-FFF2-40B4-BE49-F238E27FC236}">
                      <a16:creationId xmlns:a16="http://schemas.microsoft.com/office/drawing/2014/main" id="{47DA5251-CCB6-FDF3-8B11-03185B2CFED9}"/>
                    </a:ext>
                  </a:extLst>
                </p14:cNvPr>
                <p14:cNvContentPartPr/>
                <p14:nvPr/>
              </p14:nvContentPartPr>
              <p14:xfrm>
                <a:off x="20469420" y="7879860"/>
                <a:ext cx="360" cy="360"/>
              </p14:xfrm>
            </p:contentPart>
          </mc:Choice>
          <mc:Fallback xmlns="">
            <p:pic>
              <p:nvPicPr>
                <p:cNvPr id="76" name="Encre 75">
                  <a:extLst>
                    <a:ext uri="{FF2B5EF4-FFF2-40B4-BE49-F238E27FC236}">
                      <a16:creationId xmlns:a16="http://schemas.microsoft.com/office/drawing/2014/main" id="{47DA5251-CCB6-FDF3-8B11-03185B2CFED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440980" y="7851420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CD474DB2-18E4-31F1-7DB3-CA99875058AC}"/>
                    </a:ext>
                  </a:extLst>
                </p14:cNvPr>
                <p14:cNvContentPartPr/>
                <p14:nvPr/>
              </p14:nvContentPartPr>
              <p14:xfrm>
                <a:off x="20447100" y="7883820"/>
                <a:ext cx="9000" cy="7200"/>
              </p14:xfrm>
            </p:contentPart>
          </mc:Choice>
          <mc:Fallback xmlns=""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CD474DB2-18E4-31F1-7DB3-CA99875058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418660" y="7855380"/>
                  <a:ext cx="65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259" name="Encre 258">
                  <a:extLst>
                    <a:ext uri="{FF2B5EF4-FFF2-40B4-BE49-F238E27FC236}">
                      <a16:creationId xmlns:a16="http://schemas.microsoft.com/office/drawing/2014/main" id="{6D053396-21D3-D81B-8466-7C6E7C2C434B}"/>
                    </a:ext>
                  </a:extLst>
                </p14:cNvPr>
                <p14:cNvContentPartPr/>
                <p14:nvPr/>
              </p14:nvContentPartPr>
              <p14:xfrm>
                <a:off x="20315880" y="7913700"/>
                <a:ext cx="874800" cy="81000"/>
              </p14:xfrm>
            </p:contentPart>
          </mc:Choice>
          <mc:Fallback xmlns="">
            <p:pic>
              <p:nvPicPr>
                <p:cNvPr id="259" name="Encre 258">
                  <a:extLst>
                    <a:ext uri="{FF2B5EF4-FFF2-40B4-BE49-F238E27FC236}">
                      <a16:creationId xmlns:a16="http://schemas.microsoft.com/office/drawing/2014/main" id="{6D053396-21D3-D81B-8466-7C6E7C2C43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0287440" y="7885620"/>
                  <a:ext cx="931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261" name="Encre 260">
                  <a:extLst>
                    <a:ext uri="{FF2B5EF4-FFF2-40B4-BE49-F238E27FC236}">
                      <a16:creationId xmlns:a16="http://schemas.microsoft.com/office/drawing/2014/main" id="{8401C531-F2CB-0DB5-5777-6E0F062F462D}"/>
                    </a:ext>
                  </a:extLst>
                </p14:cNvPr>
                <p14:cNvContentPartPr/>
                <p14:nvPr/>
              </p14:nvContentPartPr>
              <p14:xfrm>
                <a:off x="20597400" y="7919460"/>
                <a:ext cx="644400" cy="615240"/>
              </p14:xfrm>
            </p:contentPart>
          </mc:Choice>
          <mc:Fallback xmlns="">
            <p:pic>
              <p:nvPicPr>
                <p:cNvPr id="261" name="Encre 260">
                  <a:extLst>
                    <a:ext uri="{FF2B5EF4-FFF2-40B4-BE49-F238E27FC236}">
                      <a16:creationId xmlns:a16="http://schemas.microsoft.com/office/drawing/2014/main" id="{8401C531-F2CB-0DB5-5777-6E0F062F462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568960" y="7891380"/>
                  <a:ext cx="70128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280" name="Encre 279">
                  <a:extLst>
                    <a:ext uri="{FF2B5EF4-FFF2-40B4-BE49-F238E27FC236}">
                      <a16:creationId xmlns:a16="http://schemas.microsoft.com/office/drawing/2014/main" id="{32D9D3A1-3285-6900-E6E8-33331529ABF4}"/>
                    </a:ext>
                  </a:extLst>
                </p14:cNvPr>
                <p14:cNvContentPartPr/>
                <p14:nvPr/>
              </p14:nvContentPartPr>
              <p14:xfrm>
                <a:off x="22160520" y="9746100"/>
                <a:ext cx="2405160" cy="4226400"/>
              </p14:xfrm>
            </p:contentPart>
          </mc:Choice>
          <mc:Fallback xmlns="">
            <p:pic>
              <p:nvPicPr>
                <p:cNvPr id="280" name="Encre 279">
                  <a:extLst>
                    <a:ext uri="{FF2B5EF4-FFF2-40B4-BE49-F238E27FC236}">
                      <a16:creationId xmlns:a16="http://schemas.microsoft.com/office/drawing/2014/main" id="{32D9D3A1-3285-6900-E6E8-33331529ABF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132080" y="9717660"/>
                  <a:ext cx="2461680" cy="428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85" name="Encre 284">
                <a:extLst>
                  <a:ext uri="{FF2B5EF4-FFF2-40B4-BE49-F238E27FC236}">
                    <a16:creationId xmlns:a16="http://schemas.microsoft.com/office/drawing/2014/main" id="{5C1F548B-46DA-D0FA-A309-4E69098C296B}"/>
                  </a:ext>
                </a:extLst>
              </p14:cNvPr>
              <p14:cNvContentPartPr/>
              <p14:nvPr/>
            </p14:nvContentPartPr>
            <p14:xfrm>
              <a:off x="7556011" y="17213664"/>
              <a:ext cx="1788120" cy="1377720"/>
            </p14:xfrm>
          </p:contentPart>
        </mc:Choice>
        <mc:Fallback xmlns="">
          <p:pic>
            <p:nvPicPr>
              <p:cNvPr id="285" name="Encre 284">
                <a:extLst>
                  <a:ext uri="{FF2B5EF4-FFF2-40B4-BE49-F238E27FC236}">
                    <a16:creationId xmlns:a16="http://schemas.microsoft.com/office/drawing/2014/main" id="{5C1F548B-46DA-D0FA-A309-4E69098C296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93371" y="17151024"/>
                <a:ext cx="191376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86" name="Encre 285">
                <a:extLst>
                  <a:ext uri="{FF2B5EF4-FFF2-40B4-BE49-F238E27FC236}">
                    <a16:creationId xmlns:a16="http://schemas.microsoft.com/office/drawing/2014/main" id="{5A2CC75B-F330-8A84-13A2-FC9DB600A006}"/>
                  </a:ext>
                </a:extLst>
              </p14:cNvPr>
              <p14:cNvContentPartPr/>
              <p14:nvPr/>
            </p14:nvContentPartPr>
            <p14:xfrm>
              <a:off x="9568771" y="16356864"/>
              <a:ext cx="1460880" cy="2205000"/>
            </p14:xfrm>
          </p:contentPart>
        </mc:Choice>
        <mc:Fallback xmlns="">
          <p:pic>
            <p:nvPicPr>
              <p:cNvPr id="286" name="Encre 285">
                <a:extLst>
                  <a:ext uri="{FF2B5EF4-FFF2-40B4-BE49-F238E27FC236}">
                    <a16:creationId xmlns:a16="http://schemas.microsoft.com/office/drawing/2014/main" id="{5A2CC75B-F330-8A84-13A2-FC9DB600A00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06131" y="16294224"/>
                <a:ext cx="1586520" cy="23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87" name="Encre 286">
                <a:extLst>
                  <a:ext uri="{FF2B5EF4-FFF2-40B4-BE49-F238E27FC236}">
                    <a16:creationId xmlns:a16="http://schemas.microsoft.com/office/drawing/2014/main" id="{3B6C8584-DAC1-A036-0314-A5921D2CA4E9}"/>
                  </a:ext>
                </a:extLst>
              </p14:cNvPr>
              <p14:cNvContentPartPr/>
              <p14:nvPr/>
            </p14:nvContentPartPr>
            <p14:xfrm>
              <a:off x="11630851" y="16756464"/>
              <a:ext cx="1369440" cy="1306080"/>
            </p14:xfrm>
          </p:contentPart>
        </mc:Choice>
        <mc:Fallback xmlns="">
          <p:pic>
            <p:nvPicPr>
              <p:cNvPr id="287" name="Encre 286">
                <a:extLst>
                  <a:ext uri="{FF2B5EF4-FFF2-40B4-BE49-F238E27FC236}">
                    <a16:creationId xmlns:a16="http://schemas.microsoft.com/office/drawing/2014/main" id="{3B6C8584-DAC1-A036-0314-A5921D2CA4E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568211" y="16693464"/>
                <a:ext cx="1495080" cy="14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88" name="Encre 287">
                <a:extLst>
                  <a:ext uri="{FF2B5EF4-FFF2-40B4-BE49-F238E27FC236}">
                    <a16:creationId xmlns:a16="http://schemas.microsoft.com/office/drawing/2014/main" id="{F3DCD0AD-E14E-B081-1256-BA5E734BF692}"/>
                  </a:ext>
                </a:extLst>
              </p14:cNvPr>
              <p14:cNvContentPartPr/>
              <p14:nvPr/>
            </p14:nvContentPartPr>
            <p14:xfrm>
              <a:off x="11817331" y="17350824"/>
              <a:ext cx="995760" cy="68760"/>
            </p14:xfrm>
          </p:contentPart>
        </mc:Choice>
        <mc:Fallback xmlns="">
          <p:pic>
            <p:nvPicPr>
              <p:cNvPr id="288" name="Encre 287">
                <a:extLst>
                  <a:ext uri="{FF2B5EF4-FFF2-40B4-BE49-F238E27FC236}">
                    <a16:creationId xmlns:a16="http://schemas.microsoft.com/office/drawing/2014/main" id="{F3DCD0AD-E14E-B081-1256-BA5E734BF69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754331" y="17287824"/>
                <a:ext cx="1121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89" name="Encre 288">
                <a:extLst>
                  <a:ext uri="{FF2B5EF4-FFF2-40B4-BE49-F238E27FC236}">
                    <a16:creationId xmlns:a16="http://schemas.microsoft.com/office/drawing/2014/main" id="{2BA6C42E-758E-A115-15DC-2622C75D52ED}"/>
                  </a:ext>
                </a:extLst>
              </p14:cNvPr>
              <p14:cNvContentPartPr/>
              <p14:nvPr/>
            </p14:nvContentPartPr>
            <p14:xfrm>
              <a:off x="11926411" y="17925024"/>
              <a:ext cx="1935000" cy="274320"/>
            </p14:xfrm>
          </p:contentPart>
        </mc:Choice>
        <mc:Fallback xmlns="">
          <p:pic>
            <p:nvPicPr>
              <p:cNvPr id="289" name="Encre 288">
                <a:extLst>
                  <a:ext uri="{FF2B5EF4-FFF2-40B4-BE49-F238E27FC236}">
                    <a16:creationId xmlns:a16="http://schemas.microsoft.com/office/drawing/2014/main" id="{2BA6C42E-758E-A115-15DC-2622C75D52E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863771" y="17862024"/>
                <a:ext cx="2060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98" name="Encre 297">
                <a:extLst>
                  <a:ext uri="{FF2B5EF4-FFF2-40B4-BE49-F238E27FC236}">
                    <a16:creationId xmlns:a16="http://schemas.microsoft.com/office/drawing/2014/main" id="{157F95F7-19D6-28EC-D345-99CD7EA9BD0C}"/>
                  </a:ext>
                </a:extLst>
              </p14:cNvPr>
              <p14:cNvContentPartPr/>
              <p14:nvPr/>
            </p14:nvContentPartPr>
            <p14:xfrm>
              <a:off x="4561171" y="17013864"/>
              <a:ext cx="2269800" cy="1676880"/>
            </p14:xfrm>
          </p:contentPart>
        </mc:Choice>
        <mc:Fallback xmlns="">
          <p:pic>
            <p:nvPicPr>
              <p:cNvPr id="298" name="Encre 297">
                <a:extLst>
                  <a:ext uri="{FF2B5EF4-FFF2-40B4-BE49-F238E27FC236}">
                    <a16:creationId xmlns:a16="http://schemas.microsoft.com/office/drawing/2014/main" id="{157F95F7-19D6-28EC-D345-99CD7EA9BD0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98531" y="16950864"/>
                <a:ext cx="23954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04" name="Encre 303">
                <a:extLst>
                  <a:ext uri="{FF2B5EF4-FFF2-40B4-BE49-F238E27FC236}">
                    <a16:creationId xmlns:a16="http://schemas.microsoft.com/office/drawing/2014/main" id="{CE1EFB0A-0829-DE49-AB66-E51D95655F95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304" name="Encre 303">
                <a:extLst>
                  <a:ext uri="{FF2B5EF4-FFF2-40B4-BE49-F238E27FC236}">
                    <a16:creationId xmlns:a16="http://schemas.microsoft.com/office/drawing/2014/main" id="{CE1EFB0A-0829-DE49-AB66-E51D95655F9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06" name="Encre 305">
                <a:extLst>
                  <a:ext uri="{FF2B5EF4-FFF2-40B4-BE49-F238E27FC236}">
                    <a16:creationId xmlns:a16="http://schemas.microsoft.com/office/drawing/2014/main" id="{EE361AD9-AA5D-3258-4923-1D0620A47278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306" name="Encre 305">
                <a:extLst>
                  <a:ext uri="{FF2B5EF4-FFF2-40B4-BE49-F238E27FC236}">
                    <a16:creationId xmlns:a16="http://schemas.microsoft.com/office/drawing/2014/main" id="{EE361AD9-AA5D-3258-4923-1D0620A4727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e 1">
            <a:extLst>
              <a:ext uri="{FF2B5EF4-FFF2-40B4-BE49-F238E27FC236}">
                <a16:creationId xmlns:a16="http://schemas.microsoft.com/office/drawing/2014/main" id="{91660027-D62F-C19F-223B-7F416177D671}"/>
              </a:ext>
            </a:extLst>
          </p:cNvPr>
          <p:cNvGrpSpPr/>
          <p:nvPr/>
        </p:nvGrpSpPr>
        <p:grpSpPr>
          <a:xfrm>
            <a:off x="16310131" y="16291344"/>
            <a:ext cx="6662520" cy="2170800"/>
            <a:chOff x="16310131" y="16291344"/>
            <a:chExt cx="6662520" cy="21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140EC40C-E175-2F88-FE7D-EFBA80877709}"/>
                    </a:ext>
                  </a:extLst>
                </p14:cNvPr>
                <p14:cNvContentPartPr/>
                <p14:nvPr/>
              </p14:nvContentPartPr>
              <p14:xfrm>
                <a:off x="16310131" y="16291344"/>
                <a:ext cx="1866600" cy="1906920"/>
              </p14:xfrm>
            </p:contentPart>
          </mc:Choice>
          <mc:Fallback xmlns=""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140EC40C-E175-2F88-FE7D-EFBA8087770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6247491" y="16228704"/>
                  <a:ext cx="1992240" cy="20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401AEBC4-3646-1FE1-1FEA-21B6F47C741B}"/>
                    </a:ext>
                  </a:extLst>
                </p14:cNvPr>
                <p14:cNvContentPartPr/>
                <p14:nvPr/>
              </p14:nvContentPartPr>
              <p14:xfrm>
                <a:off x="19340971" y="16558104"/>
                <a:ext cx="1200960" cy="161496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401AEBC4-3646-1FE1-1FEA-21B6F47C741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9278331" y="16495464"/>
                  <a:ext cx="1326600" cy="17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767FBFE4-F4E9-4351-9953-60B718F13791}"/>
                    </a:ext>
                  </a:extLst>
                </p14:cNvPr>
                <p14:cNvContentPartPr/>
                <p14:nvPr/>
              </p14:nvContentPartPr>
              <p14:xfrm>
                <a:off x="21429691" y="16628664"/>
                <a:ext cx="290880" cy="1361520"/>
              </p14:xfrm>
            </p:contentPart>
          </mc:Choice>
          <mc:Fallback xmlns=""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767FBFE4-F4E9-4351-9953-60B718F137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367051" y="16565664"/>
                  <a:ext cx="416520" cy="14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C41C66EA-4875-9C68-29E8-AB60A09FDE30}"/>
                    </a:ext>
                  </a:extLst>
                </p14:cNvPr>
                <p14:cNvContentPartPr/>
                <p14:nvPr/>
              </p14:nvContentPartPr>
              <p14:xfrm>
                <a:off x="20728411" y="16516344"/>
                <a:ext cx="2244240" cy="1945800"/>
              </p14:xfrm>
            </p:contentPart>
          </mc:Choice>
          <mc:Fallback xmlns="">
            <p:pic>
              <p:nvPicPr>
                <p:cNvPr id="51" name="Encre 50">
                  <a:extLst>
                    <a:ext uri="{FF2B5EF4-FFF2-40B4-BE49-F238E27FC236}">
                      <a16:creationId xmlns:a16="http://schemas.microsoft.com/office/drawing/2014/main" id="{C41C66EA-4875-9C68-29E8-AB60A09FDE3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665411" y="16453344"/>
                  <a:ext cx="2369880" cy="20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4B965853-F886-81AF-8F38-C254ACD014A2}"/>
                  </a:ext>
                </a:extLst>
              </p14:cNvPr>
              <p14:cNvContentPartPr/>
              <p14:nvPr/>
            </p14:nvContentPartPr>
            <p14:xfrm>
              <a:off x="6512215" y="14316753"/>
              <a:ext cx="684720" cy="699480"/>
            </p14:xfrm>
          </p:contentPart>
        </mc:Choice>
        <mc:Fallback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4B965853-F886-81AF-8F38-C254ACD014A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494215" y="14298753"/>
                <a:ext cx="720360" cy="73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e 67">
            <a:extLst>
              <a:ext uri="{FF2B5EF4-FFF2-40B4-BE49-F238E27FC236}">
                <a16:creationId xmlns:a16="http://schemas.microsoft.com/office/drawing/2014/main" id="{DB851E70-D465-6B80-5C5F-107FDFBC0EEA}"/>
              </a:ext>
            </a:extLst>
          </p:cNvPr>
          <p:cNvGrpSpPr/>
          <p:nvPr/>
        </p:nvGrpSpPr>
        <p:grpSpPr>
          <a:xfrm>
            <a:off x="6385495" y="14098233"/>
            <a:ext cx="837000" cy="1076400"/>
            <a:chOff x="6385495" y="14098233"/>
            <a:chExt cx="837000" cy="10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537C9F4A-8FDD-6D67-4970-95CAC73D8821}"/>
                    </a:ext>
                  </a:extLst>
                </p14:cNvPr>
                <p14:cNvContentPartPr/>
                <p14:nvPr/>
              </p14:nvContentPartPr>
              <p14:xfrm>
                <a:off x="6434815" y="14098233"/>
                <a:ext cx="787680" cy="745920"/>
              </p14:xfrm>
            </p:contentPart>
          </mc:Choice>
          <mc:Fallback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537C9F4A-8FDD-6D67-4970-95CAC73D882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16815" y="14080593"/>
                  <a:ext cx="82332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63" name="Encre 62">
                  <a:extLst>
                    <a:ext uri="{FF2B5EF4-FFF2-40B4-BE49-F238E27FC236}">
                      <a16:creationId xmlns:a16="http://schemas.microsoft.com/office/drawing/2014/main" id="{1C33227E-5647-EB7E-A9B5-2F82520A0193}"/>
                    </a:ext>
                  </a:extLst>
                </p14:cNvPr>
                <p14:cNvContentPartPr/>
                <p14:nvPr/>
              </p14:nvContentPartPr>
              <p14:xfrm>
                <a:off x="6385495" y="14447073"/>
                <a:ext cx="125640" cy="487440"/>
              </p14:xfrm>
            </p:contentPart>
          </mc:Choice>
          <mc:Fallback>
            <p:pic>
              <p:nvPicPr>
                <p:cNvPr id="63" name="Encre 62">
                  <a:extLst>
                    <a:ext uri="{FF2B5EF4-FFF2-40B4-BE49-F238E27FC236}">
                      <a16:creationId xmlns:a16="http://schemas.microsoft.com/office/drawing/2014/main" id="{1C33227E-5647-EB7E-A9B5-2F82520A019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67855" y="14429433"/>
                  <a:ext cx="1612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80BC80A4-F3B7-3E54-F4FC-51AB56123928}"/>
                    </a:ext>
                  </a:extLst>
                </p14:cNvPr>
                <p14:cNvContentPartPr/>
                <p14:nvPr/>
              </p14:nvContentPartPr>
              <p14:xfrm>
                <a:off x="6542095" y="14811393"/>
                <a:ext cx="416520" cy="363240"/>
              </p14:xfrm>
            </p:contentPart>
          </mc:Choice>
          <mc:Fallback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80BC80A4-F3B7-3E54-F4FC-51AB5612392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24455" y="14793393"/>
                  <a:ext cx="452160" cy="39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28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28A8EDBB-8CE2-5DAE-AEF8-E1EA1D7D0C2F}"/>
                  </a:ext>
                </a:extLst>
              </p14:cNvPr>
              <p14:cNvContentPartPr/>
              <p14:nvPr/>
            </p14:nvContentPartPr>
            <p14:xfrm>
              <a:off x="6345175" y="13908153"/>
              <a:ext cx="973080" cy="1163880"/>
            </p14:xfrm>
          </p:contentPart>
        </mc:Choice>
        <mc:Fallback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28A8EDBB-8CE2-5DAE-AEF8-E1EA1D7D0C2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327175" y="13890153"/>
                <a:ext cx="1008720" cy="119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e 71">
            <a:extLst>
              <a:ext uri="{FF2B5EF4-FFF2-40B4-BE49-F238E27FC236}">
                <a16:creationId xmlns:a16="http://schemas.microsoft.com/office/drawing/2014/main" id="{7E64D100-0A64-1EEA-FF2B-49137DCEB270}"/>
              </a:ext>
            </a:extLst>
          </p:cNvPr>
          <p:cNvGrpSpPr/>
          <p:nvPr/>
        </p:nvGrpSpPr>
        <p:grpSpPr>
          <a:xfrm>
            <a:off x="6373500" y="14421960"/>
            <a:ext cx="1821955" cy="1897865"/>
            <a:chOff x="6373500" y="14421960"/>
            <a:chExt cx="1821955" cy="189786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2D7A51E2-5D7C-47CD-B211-CC3F551943A3}"/>
                    </a:ext>
                  </a:extLst>
                </p14:cNvPr>
                <p14:cNvContentPartPr/>
                <p14:nvPr/>
              </p14:nvContentPartPr>
              <p14:xfrm>
                <a:off x="6691380" y="14935320"/>
                <a:ext cx="1195560" cy="1254240"/>
              </p14:xfrm>
            </p:contentPart>
          </mc:Choice>
          <mc:Fallback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2D7A51E2-5D7C-47CD-B211-CC3F551943A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73380" y="14917320"/>
                  <a:ext cx="1231200" cy="12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7889632C-1485-5E5E-8C46-765C44185932}"/>
                    </a:ext>
                  </a:extLst>
                </p14:cNvPr>
                <p14:cNvContentPartPr/>
                <p14:nvPr/>
              </p14:nvContentPartPr>
              <p14:xfrm>
                <a:off x="6847980" y="14751720"/>
                <a:ext cx="1180080" cy="1526040"/>
              </p14:xfrm>
            </p:contentPart>
          </mc:Choice>
          <mc:Fallback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7889632C-1485-5E5E-8C46-765C441859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830340" y="14733720"/>
                  <a:ext cx="1215720" cy="15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1F88B15E-A6E7-A225-020D-15807635D97A}"/>
                    </a:ext>
                  </a:extLst>
                </p14:cNvPr>
                <p14:cNvContentPartPr/>
                <p14:nvPr/>
              </p14:nvContentPartPr>
              <p14:xfrm>
                <a:off x="6373500" y="14421960"/>
                <a:ext cx="753480" cy="857160"/>
              </p14:xfrm>
            </p:contentPart>
          </mc:Choice>
          <mc:Fallback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1F88B15E-A6E7-A225-020D-15807635D97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355500" y="14403960"/>
                  <a:ext cx="78912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D0FDAB25-56B9-5517-BF72-513DEE08AB7E}"/>
                    </a:ext>
                  </a:extLst>
                </p14:cNvPr>
                <p14:cNvContentPartPr/>
                <p14:nvPr/>
              </p14:nvContentPartPr>
              <p14:xfrm>
                <a:off x="7034815" y="15019505"/>
                <a:ext cx="1160640" cy="1300320"/>
              </p14:xfrm>
            </p:contentPart>
          </mc:Choice>
          <mc:Fallback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D0FDAB25-56B9-5517-BF72-513DEE08AB7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017175" y="15001505"/>
                  <a:ext cx="1196280" cy="133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9029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20D65-1AA7-5651-4C14-3C7924691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019F782E-F403-A029-5BAC-53DDDFA1EA64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019F782E-F403-A029-5BAC-53DDDFA1EA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DEA54360-0777-9B54-F539-25B89CD2C1CD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DEA54360-0777-9B54-F539-25B89CD2C1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e 21">
            <a:extLst>
              <a:ext uri="{FF2B5EF4-FFF2-40B4-BE49-F238E27FC236}">
                <a16:creationId xmlns:a16="http://schemas.microsoft.com/office/drawing/2014/main" id="{18BD1F41-8B4B-308B-C457-FB553B96F7FD}"/>
              </a:ext>
            </a:extLst>
          </p:cNvPr>
          <p:cNvGrpSpPr/>
          <p:nvPr/>
        </p:nvGrpSpPr>
        <p:grpSpPr>
          <a:xfrm>
            <a:off x="4054651" y="16564584"/>
            <a:ext cx="21003480" cy="2332800"/>
            <a:chOff x="4054651" y="16564584"/>
            <a:chExt cx="21003480" cy="23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764B6660-01EF-7D6B-CA6B-D9EA1CC2FB3A}"/>
                    </a:ext>
                  </a:extLst>
                </p14:cNvPr>
                <p14:cNvContentPartPr/>
                <p14:nvPr/>
              </p14:nvContentPartPr>
              <p14:xfrm>
                <a:off x="4054651" y="16564584"/>
                <a:ext cx="2069280" cy="233280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764B6660-01EF-7D6B-CA6B-D9EA1CC2FB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1651" y="16501584"/>
                  <a:ext cx="2194920" cy="24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4C6B6480-EB48-0A41-271C-F39FAAB33E7F}"/>
                    </a:ext>
                  </a:extLst>
                </p14:cNvPr>
                <p14:cNvContentPartPr/>
                <p14:nvPr/>
              </p14:nvContentPartPr>
              <p14:xfrm>
                <a:off x="4222771" y="17746464"/>
                <a:ext cx="1574280" cy="237960"/>
              </p14:xfrm>
            </p:contentPart>
          </mc:Choice>
          <mc:Fallback xmlns=""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4C6B6480-EB48-0A41-271C-F39FAAB33E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0131" y="17683464"/>
                  <a:ext cx="16999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7F7E6A51-8BDE-4E3D-2249-828B39A68025}"/>
                    </a:ext>
                  </a:extLst>
                </p14:cNvPr>
                <p14:cNvContentPartPr/>
                <p14:nvPr/>
              </p14:nvContentPartPr>
              <p14:xfrm>
                <a:off x="4470451" y="18452424"/>
                <a:ext cx="1967400" cy="31392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7F7E6A51-8BDE-4E3D-2249-828B39A680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07451" y="18389424"/>
                  <a:ext cx="20930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441B2FA4-7F55-4F59-A02D-01E214A7272E}"/>
                    </a:ext>
                  </a:extLst>
                </p14:cNvPr>
                <p14:cNvContentPartPr/>
                <p14:nvPr/>
              </p14:nvContentPartPr>
              <p14:xfrm>
                <a:off x="7647451" y="16758264"/>
                <a:ext cx="1597680" cy="179568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441B2FA4-7F55-4F59-A02D-01E214A727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84451" y="16695264"/>
                  <a:ext cx="1723320" cy="19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6F82418F-CAB5-9BFE-F3B1-2975B7BDC100}"/>
                    </a:ext>
                  </a:extLst>
                </p14:cNvPr>
                <p14:cNvContentPartPr/>
                <p14:nvPr/>
              </p14:nvContentPartPr>
              <p14:xfrm>
                <a:off x="10580731" y="16850424"/>
                <a:ext cx="1423800" cy="151920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6F82418F-CAB5-9BFE-F3B1-2975B7BDC1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18091" y="16787784"/>
                  <a:ext cx="1549440" cy="16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990B2775-EDD7-8B0E-AD1A-D7570A781B57}"/>
                    </a:ext>
                  </a:extLst>
                </p14:cNvPr>
                <p14:cNvContentPartPr/>
                <p14:nvPr/>
              </p14:nvContentPartPr>
              <p14:xfrm>
                <a:off x="12903811" y="16878864"/>
                <a:ext cx="1183680" cy="168048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990B2775-EDD7-8B0E-AD1A-D7570A781B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41171" y="16815864"/>
                  <a:ext cx="1309320" cy="18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CAE80114-8798-664C-C58F-EF525CC50050}"/>
                    </a:ext>
                  </a:extLst>
                </p14:cNvPr>
                <p14:cNvContentPartPr/>
                <p14:nvPr/>
              </p14:nvContentPartPr>
              <p14:xfrm>
                <a:off x="12844771" y="17882904"/>
                <a:ext cx="1197720" cy="8892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CAE80114-8798-664C-C58F-EF525CC500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781771" y="17820264"/>
                  <a:ext cx="1323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28D60066-F8CB-373B-155B-CDDBB943BBCC}"/>
                    </a:ext>
                  </a:extLst>
                </p14:cNvPr>
                <p14:cNvContentPartPr/>
                <p14:nvPr/>
              </p14:nvContentPartPr>
              <p14:xfrm>
                <a:off x="15288811" y="16900824"/>
                <a:ext cx="1356120" cy="172116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28D60066-F8CB-373B-155B-CDDBB943BB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225811" y="16837824"/>
                  <a:ext cx="1481760" cy="18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EA01E4D3-50E4-9ED2-110E-7C912FE31D13}"/>
                    </a:ext>
                  </a:extLst>
                </p14:cNvPr>
                <p14:cNvContentPartPr/>
                <p14:nvPr/>
              </p14:nvContentPartPr>
              <p14:xfrm>
                <a:off x="17791891" y="17013144"/>
                <a:ext cx="85680" cy="152028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EA01E4D3-50E4-9ED2-110E-7C912FE31D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729251" y="16950504"/>
                  <a:ext cx="211320" cy="16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0AFF5A13-4B9B-E702-3AEA-C6090DD95831}"/>
                    </a:ext>
                  </a:extLst>
                </p14:cNvPr>
                <p14:cNvContentPartPr/>
                <p14:nvPr/>
              </p14:nvContentPartPr>
              <p14:xfrm>
                <a:off x="18919411" y="16920264"/>
                <a:ext cx="1343520" cy="144612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0AFF5A13-4B9B-E702-3AEA-C6090DD958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856411" y="16857624"/>
                  <a:ext cx="1469160" cy="15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1D7A4B82-A810-117A-E961-F376F44BC8A9}"/>
                    </a:ext>
                  </a:extLst>
                </p14:cNvPr>
                <p14:cNvContentPartPr/>
                <p14:nvPr/>
              </p14:nvContentPartPr>
              <p14:xfrm>
                <a:off x="19009051" y="17611464"/>
                <a:ext cx="867240" cy="13464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1D7A4B82-A810-117A-E961-F376F44BC8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946051" y="17548464"/>
                  <a:ext cx="992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009CA3A4-5766-D8BE-11D1-A73B555A8422}"/>
                    </a:ext>
                  </a:extLst>
                </p14:cNvPr>
                <p14:cNvContentPartPr/>
                <p14:nvPr/>
              </p14:nvContentPartPr>
              <p14:xfrm>
                <a:off x="18951451" y="18400944"/>
                <a:ext cx="1375560" cy="13356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009CA3A4-5766-D8BE-11D1-A73B555A84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888811" y="18337944"/>
                  <a:ext cx="1501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9F22C58B-D28D-0BEC-CD11-8A7E2222815B}"/>
                    </a:ext>
                  </a:extLst>
                </p14:cNvPr>
                <p14:cNvContentPartPr/>
                <p14:nvPr/>
              </p14:nvContentPartPr>
              <p14:xfrm>
                <a:off x="21162211" y="16765824"/>
                <a:ext cx="1929600" cy="165924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9F22C58B-D28D-0BEC-CD11-8A7E2222815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099571" y="16702824"/>
                  <a:ext cx="2055240" cy="17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AD880DF7-1274-2C49-EE90-A1FB05C4CFD2}"/>
                    </a:ext>
                  </a:extLst>
                </p14:cNvPr>
                <p14:cNvContentPartPr/>
                <p14:nvPr/>
              </p14:nvContentPartPr>
              <p14:xfrm>
                <a:off x="23589331" y="16653864"/>
                <a:ext cx="1468800" cy="2096640"/>
              </p14:xfrm>
            </p:contentPart>
          </mc:Choice>
          <mc:Fallback xmlns=""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AD880DF7-1274-2C49-EE90-A1FB05C4CF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526331" y="16591224"/>
                  <a:ext cx="1594440" cy="222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09C4E4F7-B3DF-0F68-0D91-5D801BE2F744}"/>
                  </a:ext>
                </a:extLst>
              </p14:cNvPr>
              <p14:cNvContentPartPr/>
              <p14:nvPr/>
            </p14:nvContentPartPr>
            <p14:xfrm>
              <a:off x="17537011" y="16350384"/>
              <a:ext cx="201600" cy="11628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09C4E4F7-B3DF-0F68-0D91-5D801BE2F7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474371" y="16287384"/>
                <a:ext cx="3272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79661006-0D64-C0C6-B338-953D93A1F98D}"/>
                  </a:ext>
                </a:extLst>
              </p14:cNvPr>
              <p14:cNvContentPartPr/>
              <p14:nvPr/>
            </p14:nvContentPartPr>
            <p14:xfrm>
              <a:off x="14947800" y="1589880"/>
              <a:ext cx="11968560" cy="116604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79661006-0D64-C0C6-B338-953D93A1F9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929800" y="1571880"/>
                <a:ext cx="12004200" cy="12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41114AF7-7348-B94B-71BC-72D772D715AA}"/>
                  </a:ext>
                </a:extLst>
              </p14:cNvPr>
              <p14:cNvContentPartPr/>
              <p14:nvPr/>
            </p14:nvContentPartPr>
            <p14:xfrm>
              <a:off x="6048240" y="4207080"/>
              <a:ext cx="5426280" cy="9549360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41114AF7-7348-B94B-71BC-72D772D715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30240" y="4189440"/>
                <a:ext cx="5461920" cy="9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7D983974-523A-FEF8-CFFC-836AC524EB36}"/>
                  </a:ext>
                </a:extLst>
              </p14:cNvPr>
              <p14:cNvContentPartPr/>
              <p14:nvPr/>
            </p14:nvContentPartPr>
            <p14:xfrm>
              <a:off x="17843280" y="13756440"/>
              <a:ext cx="4680" cy="504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7D983974-523A-FEF8-CFFC-836AC524EB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825640" y="13738440"/>
                <a:ext cx="403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4A81D94A-C887-BB3A-00BB-39D7ED7EF54F}"/>
                  </a:ext>
                </a:extLst>
              </p14:cNvPr>
              <p14:cNvContentPartPr/>
              <p14:nvPr/>
            </p14:nvContentPartPr>
            <p14:xfrm>
              <a:off x="17923200" y="13857960"/>
              <a:ext cx="2597040" cy="1969920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4A81D94A-C887-BB3A-00BB-39D7ED7EF5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905560" y="13839960"/>
                <a:ext cx="2632680" cy="200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e 93">
            <a:extLst>
              <a:ext uri="{FF2B5EF4-FFF2-40B4-BE49-F238E27FC236}">
                <a16:creationId xmlns:a16="http://schemas.microsoft.com/office/drawing/2014/main" id="{CB61CF7D-3C56-B422-4777-F0E3BBA44FA8}"/>
              </a:ext>
            </a:extLst>
          </p:cNvPr>
          <p:cNvGrpSpPr/>
          <p:nvPr/>
        </p:nvGrpSpPr>
        <p:grpSpPr>
          <a:xfrm>
            <a:off x="6776880" y="1953480"/>
            <a:ext cx="20505240" cy="13593600"/>
            <a:chOff x="6776880" y="1953480"/>
            <a:chExt cx="20505240" cy="13593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7DF374E1-1399-DF91-98F9-C41865EF0C22}"/>
                    </a:ext>
                  </a:extLst>
                </p14:cNvPr>
                <p14:cNvContentPartPr/>
                <p14:nvPr/>
              </p14:nvContentPartPr>
              <p14:xfrm>
                <a:off x="14211240" y="2401320"/>
                <a:ext cx="554040" cy="3744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7DF374E1-1399-DF91-98F9-C41865EF0C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193240" y="2383680"/>
                  <a:ext cx="589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E062B7BB-4516-83DA-1A39-49B5DC7D74BE}"/>
                    </a:ext>
                  </a:extLst>
                </p14:cNvPr>
                <p14:cNvContentPartPr/>
                <p14:nvPr/>
              </p14:nvContentPartPr>
              <p14:xfrm>
                <a:off x="11807880" y="2558280"/>
                <a:ext cx="3404880" cy="123840"/>
              </p14:xfrm>
            </p:contentPart>
          </mc:Choice>
          <mc:Fallback xmlns=""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E062B7BB-4516-83DA-1A39-49B5DC7D74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790240" y="2540640"/>
                  <a:ext cx="3440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54" name="Encre 53">
                  <a:extLst>
                    <a:ext uri="{FF2B5EF4-FFF2-40B4-BE49-F238E27FC236}">
                      <a16:creationId xmlns:a16="http://schemas.microsoft.com/office/drawing/2014/main" id="{F01B9FB7-2421-66EE-C342-19645331973D}"/>
                    </a:ext>
                  </a:extLst>
                </p14:cNvPr>
                <p14:cNvContentPartPr/>
                <p14:nvPr/>
              </p14:nvContentPartPr>
              <p14:xfrm>
                <a:off x="11624640" y="2665200"/>
                <a:ext cx="164160" cy="1416960"/>
              </p14:xfrm>
            </p:contentPart>
          </mc:Choice>
          <mc:Fallback xmlns="">
            <p:pic>
              <p:nvPicPr>
                <p:cNvPr id="54" name="Encre 53">
                  <a:extLst>
                    <a:ext uri="{FF2B5EF4-FFF2-40B4-BE49-F238E27FC236}">
                      <a16:creationId xmlns:a16="http://schemas.microsoft.com/office/drawing/2014/main" id="{F01B9FB7-2421-66EE-C342-1964533197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607000" y="2647560"/>
                  <a:ext cx="199800" cy="14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55" name="Encre 54">
                  <a:extLst>
                    <a:ext uri="{FF2B5EF4-FFF2-40B4-BE49-F238E27FC236}">
                      <a16:creationId xmlns:a16="http://schemas.microsoft.com/office/drawing/2014/main" id="{0C415E34-FD95-6DF4-90CB-664B0A2BD491}"/>
                    </a:ext>
                  </a:extLst>
                </p14:cNvPr>
                <p14:cNvContentPartPr/>
                <p14:nvPr/>
              </p14:nvContentPartPr>
              <p14:xfrm>
                <a:off x="11325480" y="3967680"/>
                <a:ext cx="41760" cy="58320"/>
              </p14:xfrm>
            </p:contentPart>
          </mc:Choice>
          <mc:Fallback xmlns="">
            <p:pic>
              <p:nvPicPr>
                <p:cNvPr id="55" name="Encre 54">
                  <a:extLst>
                    <a:ext uri="{FF2B5EF4-FFF2-40B4-BE49-F238E27FC236}">
                      <a16:creationId xmlns:a16="http://schemas.microsoft.com/office/drawing/2014/main" id="{0C415E34-FD95-6DF4-90CB-664B0A2BD49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07840" y="3949680"/>
                  <a:ext cx="77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14A098BC-9678-079C-330C-367C7E34E79B}"/>
                    </a:ext>
                  </a:extLst>
                </p14:cNvPr>
                <p14:cNvContentPartPr/>
                <p14:nvPr/>
              </p14:nvContentPartPr>
              <p14:xfrm>
                <a:off x="14705520" y="2808120"/>
                <a:ext cx="3379320" cy="10764360"/>
              </p14:xfrm>
            </p:contentPart>
          </mc:Choice>
          <mc:Fallback xmlns=""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14A098BC-9678-079C-330C-367C7E34E7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687520" y="2790120"/>
                  <a:ext cx="3414960" cy="108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61" name="Encre 60">
                  <a:extLst>
                    <a:ext uri="{FF2B5EF4-FFF2-40B4-BE49-F238E27FC236}">
                      <a16:creationId xmlns:a16="http://schemas.microsoft.com/office/drawing/2014/main" id="{0C558BD5-05D3-A02E-B83E-18AB60353E70}"/>
                    </a:ext>
                  </a:extLst>
                </p14:cNvPr>
                <p14:cNvContentPartPr/>
                <p14:nvPr/>
              </p14:nvContentPartPr>
              <p14:xfrm>
                <a:off x="11107320" y="4868400"/>
                <a:ext cx="4240080" cy="287280"/>
              </p14:xfrm>
            </p:contentPart>
          </mc:Choice>
          <mc:Fallback xmlns="">
            <p:pic>
              <p:nvPicPr>
                <p:cNvPr id="61" name="Encre 60">
                  <a:extLst>
                    <a:ext uri="{FF2B5EF4-FFF2-40B4-BE49-F238E27FC236}">
                      <a16:creationId xmlns:a16="http://schemas.microsoft.com/office/drawing/2014/main" id="{0C558BD5-05D3-A02E-B83E-18AB60353E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89320" y="4850400"/>
                  <a:ext cx="4275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EC68FB6C-D93E-0098-7E77-0989ED0B1DF3}"/>
                    </a:ext>
                  </a:extLst>
                </p14:cNvPr>
                <p14:cNvContentPartPr/>
                <p14:nvPr/>
              </p14:nvContentPartPr>
              <p14:xfrm>
                <a:off x="10550400" y="6588480"/>
                <a:ext cx="5179320" cy="212760"/>
              </p14:xfrm>
            </p:contentPart>
          </mc:Choice>
          <mc:Fallback xmlns=""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EC68FB6C-D93E-0098-7E77-0989ED0B1DF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32760" y="6570840"/>
                  <a:ext cx="5214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1D44B36B-4393-1336-A828-7A2BAE8E0AE3}"/>
                    </a:ext>
                  </a:extLst>
                </p14:cNvPr>
                <p14:cNvContentPartPr/>
                <p14:nvPr/>
              </p14:nvContentPartPr>
              <p14:xfrm>
                <a:off x="9870360" y="8279400"/>
                <a:ext cx="5470920" cy="17244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1D44B36B-4393-1336-A828-7A2BAE8E0AE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52720" y="8261760"/>
                  <a:ext cx="5506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E6403524-3E77-6BD2-9B09-C54E52A00645}"/>
                    </a:ext>
                  </a:extLst>
                </p14:cNvPr>
                <p14:cNvContentPartPr/>
                <p14:nvPr/>
              </p14:nvContentPartPr>
              <p14:xfrm>
                <a:off x="7784160" y="10180560"/>
                <a:ext cx="7843680" cy="18468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E6403524-3E77-6BD2-9B09-C54E52A0064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66160" y="10162560"/>
                  <a:ext cx="7879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279A7E96-7D7E-3D29-74F7-ABBDD7824DFC}"/>
                    </a:ext>
                  </a:extLst>
                </p14:cNvPr>
                <p14:cNvContentPartPr/>
                <p14:nvPr/>
              </p14:nvContentPartPr>
              <p14:xfrm>
                <a:off x="7485720" y="11769240"/>
                <a:ext cx="9036000" cy="913320"/>
              </p14:xfrm>
            </p:contentPart>
          </mc:Choice>
          <mc:Fallback xmlns=""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279A7E96-7D7E-3D29-74F7-ABBDD7824D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8080" y="11751240"/>
                  <a:ext cx="9071640" cy="9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5D36E580-0698-A7A3-A4C8-4860544CD3FC}"/>
                    </a:ext>
                  </a:extLst>
                </p14:cNvPr>
                <p14:cNvContentPartPr/>
                <p14:nvPr/>
              </p14:nvContentPartPr>
              <p14:xfrm>
                <a:off x="6776880" y="13440000"/>
                <a:ext cx="11058120" cy="433080"/>
              </p14:xfrm>
            </p:contentPart>
          </mc:Choice>
          <mc:Fallback xmlns=""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5D36E580-0698-A7A3-A4C8-4860544CD3F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58880" y="13422000"/>
                  <a:ext cx="110937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F3B98C68-84F0-498A-1FE2-F2FBAB9D28F6}"/>
                    </a:ext>
                  </a:extLst>
                </p14:cNvPr>
                <p14:cNvContentPartPr/>
                <p14:nvPr/>
              </p14:nvContentPartPr>
              <p14:xfrm>
                <a:off x="14813520" y="1953480"/>
                <a:ext cx="12468600" cy="1359360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F3B98C68-84F0-498A-1FE2-F2FBAB9D28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795520" y="1935840"/>
                  <a:ext cx="12504240" cy="1362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95" name="Encre 94">
                <a:extLst>
                  <a:ext uri="{FF2B5EF4-FFF2-40B4-BE49-F238E27FC236}">
                    <a16:creationId xmlns:a16="http://schemas.microsoft.com/office/drawing/2014/main" id="{D90A80F5-496E-F7E1-E4A3-C4B8DCB2453C}"/>
                  </a:ext>
                </a:extLst>
              </p14:cNvPr>
              <p14:cNvContentPartPr/>
              <p14:nvPr/>
            </p14:nvContentPartPr>
            <p14:xfrm>
              <a:off x="11661000" y="3235800"/>
              <a:ext cx="3105000" cy="200880"/>
            </p14:xfrm>
          </p:contentPart>
        </mc:Choice>
        <mc:Fallback xmlns="">
          <p:pic>
            <p:nvPicPr>
              <p:cNvPr id="95" name="Encre 94">
                <a:extLst>
                  <a:ext uri="{FF2B5EF4-FFF2-40B4-BE49-F238E27FC236}">
                    <a16:creationId xmlns:a16="http://schemas.microsoft.com/office/drawing/2014/main" id="{D90A80F5-496E-F7E1-E4A3-C4B8DCB245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643360" y="3218160"/>
                <a:ext cx="3140640" cy="236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3E044A5B-3525-046E-824F-99FC80D9A8B7}"/>
              </a:ext>
            </a:extLst>
          </p:cNvPr>
          <p:cNvSpPr txBox="1"/>
          <p:nvPr/>
        </p:nvSpPr>
        <p:spPr>
          <a:xfrm>
            <a:off x="21380824" y="7718612"/>
            <a:ext cx="3124573" cy="2662267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r-FR" sz="16700" dirty="0"/>
              <a:t>🦋</a:t>
            </a:r>
          </a:p>
        </p:txBody>
      </p:sp>
    </p:spTree>
    <p:extLst>
      <p:ext uri="{BB962C8B-B14F-4D97-AF65-F5344CB8AC3E}">
        <p14:creationId xmlns:p14="http://schemas.microsoft.com/office/powerpoint/2010/main" val="84356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AA743B-A1CF-9355-5C08-57B747170F66}"/>
              </a:ext>
            </a:extLst>
          </p:cNvPr>
          <p:cNvSpPr/>
          <p:nvPr/>
        </p:nvSpPr>
        <p:spPr>
          <a:xfrm>
            <a:off x="-1" y="-32327"/>
            <a:ext cx="28800425" cy="216318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97450EA4-6723-73C3-9259-0EAA8B5409E1}"/>
                  </a:ext>
                </a:extLst>
              </p14:cNvPr>
              <p14:cNvContentPartPr/>
              <p14:nvPr/>
            </p14:nvContentPartPr>
            <p14:xfrm>
              <a:off x="25206575" y="10799762"/>
              <a:ext cx="2039040" cy="174312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97450EA4-6723-73C3-9259-0EAA8B5409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43575" y="10736762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821382C8-2516-CA02-806D-35C5080A495D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821382C8-2516-CA02-806D-35C5080A49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C3684093-669A-0E74-6B4B-5D5E643527E0}"/>
                  </a:ext>
                </a:extLst>
              </p14:cNvPr>
              <p14:cNvContentPartPr/>
              <p14:nvPr/>
            </p14:nvContentPartPr>
            <p14:xfrm>
              <a:off x="16516455" y="11073362"/>
              <a:ext cx="734760" cy="51516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C3684093-669A-0E74-6B4B-5D5E643527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53455" y="11010722"/>
                <a:ext cx="860400" cy="64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e 55">
            <a:extLst>
              <a:ext uri="{FF2B5EF4-FFF2-40B4-BE49-F238E27FC236}">
                <a16:creationId xmlns:a16="http://schemas.microsoft.com/office/drawing/2014/main" id="{BA850C3E-F507-5229-C4EE-238512861BC4}"/>
              </a:ext>
            </a:extLst>
          </p:cNvPr>
          <p:cNvGrpSpPr/>
          <p:nvPr/>
        </p:nvGrpSpPr>
        <p:grpSpPr>
          <a:xfrm>
            <a:off x="2256855" y="17064155"/>
            <a:ext cx="11031840" cy="2124720"/>
            <a:chOff x="2410347" y="17698636"/>
            <a:chExt cx="11031840" cy="21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0A82D47E-1941-B93E-B1A2-178D2500AE4A}"/>
                    </a:ext>
                  </a:extLst>
                </p14:cNvPr>
                <p14:cNvContentPartPr/>
                <p14:nvPr/>
              </p14:nvContentPartPr>
              <p14:xfrm>
                <a:off x="2721747" y="17903116"/>
                <a:ext cx="213120" cy="1920240"/>
              </p14:xfrm>
            </p:contentPart>
          </mc:Choice>
          <mc:Fallback xmlns=""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0A82D47E-1941-B93E-B1A2-178D2500AE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59107" y="17840116"/>
                  <a:ext cx="338760" cy="20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6" name="Encre 45">
                  <a:extLst>
                    <a:ext uri="{FF2B5EF4-FFF2-40B4-BE49-F238E27FC236}">
                      <a16:creationId xmlns:a16="http://schemas.microsoft.com/office/drawing/2014/main" id="{346C62F6-4D86-3F4C-C5D6-431E4FFAF7DE}"/>
                    </a:ext>
                  </a:extLst>
                </p14:cNvPr>
                <p14:cNvContentPartPr/>
                <p14:nvPr/>
              </p14:nvContentPartPr>
              <p14:xfrm>
                <a:off x="2410347" y="17818516"/>
                <a:ext cx="2102040" cy="1847880"/>
              </p14:xfrm>
            </p:contentPart>
          </mc:Choice>
          <mc:Fallback xmlns="">
            <p:pic>
              <p:nvPicPr>
                <p:cNvPr id="46" name="Encre 45">
                  <a:extLst>
                    <a:ext uri="{FF2B5EF4-FFF2-40B4-BE49-F238E27FC236}">
                      <a16:creationId xmlns:a16="http://schemas.microsoft.com/office/drawing/2014/main" id="{346C62F6-4D86-3F4C-C5D6-431E4FFAF7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47707" y="17755516"/>
                  <a:ext cx="2227680" cy="19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7" name="Encre 46">
                  <a:extLst>
                    <a:ext uri="{FF2B5EF4-FFF2-40B4-BE49-F238E27FC236}">
                      <a16:creationId xmlns:a16="http://schemas.microsoft.com/office/drawing/2014/main" id="{F5670DF1-D0D8-C7DA-DD32-A969E329DD4B}"/>
                    </a:ext>
                  </a:extLst>
                </p14:cNvPr>
                <p14:cNvContentPartPr/>
                <p14:nvPr/>
              </p14:nvContentPartPr>
              <p14:xfrm>
                <a:off x="4779147" y="17841916"/>
                <a:ext cx="1164600" cy="1791720"/>
              </p14:xfrm>
            </p:contentPart>
          </mc:Choice>
          <mc:Fallback xmlns=""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F5670DF1-D0D8-C7DA-DD32-A969E329DD4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6147" y="17778916"/>
                  <a:ext cx="1290240" cy="19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931E6C46-1D36-C027-B3A1-EEB381C2A4E0}"/>
                    </a:ext>
                  </a:extLst>
                </p14:cNvPr>
                <p14:cNvContentPartPr/>
                <p14:nvPr/>
              </p14:nvContentPartPr>
              <p14:xfrm>
                <a:off x="6168387" y="17949196"/>
                <a:ext cx="1214280" cy="281520"/>
              </p14:xfrm>
            </p:contentPart>
          </mc:Choice>
          <mc:Fallback xmlns=""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931E6C46-1D36-C027-B3A1-EEB381C2A4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05747" y="17886196"/>
                  <a:ext cx="13399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9674CAC7-F31D-80FE-5F9E-C501CCC3FB25}"/>
                    </a:ext>
                  </a:extLst>
                </p14:cNvPr>
                <p14:cNvContentPartPr/>
                <p14:nvPr/>
              </p14:nvContentPartPr>
              <p14:xfrm>
                <a:off x="6741867" y="18063316"/>
                <a:ext cx="100080" cy="147024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9674CAC7-F31D-80FE-5F9E-C501CCC3FB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78867" y="18000676"/>
                  <a:ext cx="225720" cy="15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200251AE-0110-884E-7B81-4ABA3EC29611}"/>
                    </a:ext>
                  </a:extLst>
                </p14:cNvPr>
                <p14:cNvContentPartPr/>
                <p14:nvPr/>
              </p14:nvContentPartPr>
              <p14:xfrm>
                <a:off x="6365667" y="19202356"/>
                <a:ext cx="1724400" cy="394200"/>
              </p14:xfrm>
            </p:contentPart>
          </mc:Choice>
          <mc:Fallback xmlns=""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200251AE-0110-884E-7B81-4ABA3EC296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02667" y="19139356"/>
                  <a:ext cx="18500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Encre 50">
                  <a:extLst>
                    <a:ext uri="{FF2B5EF4-FFF2-40B4-BE49-F238E27FC236}">
                      <a16:creationId xmlns:a16="http://schemas.microsoft.com/office/drawing/2014/main" id="{B75BC5FE-E817-7E71-F14B-A3319E4F55CC}"/>
                    </a:ext>
                  </a:extLst>
                </p14:cNvPr>
                <p14:cNvContentPartPr/>
                <p14:nvPr/>
              </p14:nvContentPartPr>
              <p14:xfrm>
                <a:off x="7960107" y="17720236"/>
                <a:ext cx="1646640" cy="1630800"/>
              </p14:xfrm>
            </p:contentPart>
          </mc:Choice>
          <mc:Fallback xmlns="">
            <p:pic>
              <p:nvPicPr>
                <p:cNvPr id="51" name="Encre 50">
                  <a:extLst>
                    <a:ext uri="{FF2B5EF4-FFF2-40B4-BE49-F238E27FC236}">
                      <a16:creationId xmlns:a16="http://schemas.microsoft.com/office/drawing/2014/main" id="{B75BC5FE-E817-7E71-F14B-A3319E4F55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97467" y="17657236"/>
                  <a:ext cx="1772280" cy="17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Encre 51">
                  <a:extLst>
                    <a:ext uri="{FF2B5EF4-FFF2-40B4-BE49-F238E27FC236}">
                      <a16:creationId xmlns:a16="http://schemas.microsoft.com/office/drawing/2014/main" id="{2CEE8FF4-7E5D-ABF7-C2EA-FECD67F20DB4}"/>
                    </a:ext>
                  </a:extLst>
                </p14:cNvPr>
                <p14:cNvContentPartPr/>
                <p14:nvPr/>
              </p14:nvContentPartPr>
              <p14:xfrm>
                <a:off x="9910587" y="17698636"/>
                <a:ext cx="1234440" cy="1186200"/>
              </p14:xfrm>
            </p:contentPart>
          </mc:Choice>
          <mc:Fallback xmlns="">
            <p:pic>
              <p:nvPicPr>
                <p:cNvPr id="52" name="Encre 51">
                  <a:extLst>
                    <a:ext uri="{FF2B5EF4-FFF2-40B4-BE49-F238E27FC236}">
                      <a16:creationId xmlns:a16="http://schemas.microsoft.com/office/drawing/2014/main" id="{2CEE8FF4-7E5D-ABF7-C2EA-FECD67F20DB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847587" y="17635636"/>
                  <a:ext cx="1360080" cy="13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Encre 52">
                  <a:extLst>
                    <a:ext uri="{FF2B5EF4-FFF2-40B4-BE49-F238E27FC236}">
                      <a16:creationId xmlns:a16="http://schemas.microsoft.com/office/drawing/2014/main" id="{63993CA6-02AD-2C8E-BDD1-8F439268E21E}"/>
                    </a:ext>
                  </a:extLst>
                </p14:cNvPr>
                <p14:cNvContentPartPr/>
                <p14:nvPr/>
              </p14:nvContentPartPr>
              <p14:xfrm>
                <a:off x="10000587" y="18345556"/>
                <a:ext cx="706320" cy="80280"/>
              </p14:xfrm>
            </p:contentPart>
          </mc:Choice>
          <mc:Fallback xmlns="">
            <p:pic>
              <p:nvPicPr>
                <p:cNvPr id="53" name="Encre 52">
                  <a:extLst>
                    <a:ext uri="{FF2B5EF4-FFF2-40B4-BE49-F238E27FC236}">
                      <a16:creationId xmlns:a16="http://schemas.microsoft.com/office/drawing/2014/main" id="{63993CA6-02AD-2C8E-BDD1-8F439268E21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37947" y="18282556"/>
                  <a:ext cx="831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Encre 53">
                  <a:extLst>
                    <a:ext uri="{FF2B5EF4-FFF2-40B4-BE49-F238E27FC236}">
                      <a16:creationId xmlns:a16="http://schemas.microsoft.com/office/drawing/2014/main" id="{C7C0DAA4-4F99-372B-9A71-285A532F1ED9}"/>
                    </a:ext>
                  </a:extLst>
                </p14:cNvPr>
                <p14:cNvContentPartPr/>
                <p14:nvPr/>
              </p14:nvContentPartPr>
              <p14:xfrm>
                <a:off x="9831027" y="18904276"/>
                <a:ext cx="1523160" cy="123840"/>
              </p14:xfrm>
            </p:contentPart>
          </mc:Choice>
          <mc:Fallback xmlns="">
            <p:pic>
              <p:nvPicPr>
                <p:cNvPr id="54" name="Encre 53">
                  <a:extLst>
                    <a:ext uri="{FF2B5EF4-FFF2-40B4-BE49-F238E27FC236}">
                      <a16:creationId xmlns:a16="http://schemas.microsoft.com/office/drawing/2014/main" id="{C7C0DAA4-4F99-372B-9A71-285A532F1ED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68027" y="18841636"/>
                  <a:ext cx="1648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Encre 54">
                  <a:extLst>
                    <a:ext uri="{FF2B5EF4-FFF2-40B4-BE49-F238E27FC236}">
                      <a16:creationId xmlns:a16="http://schemas.microsoft.com/office/drawing/2014/main" id="{8466BBE2-C09B-012E-FDB2-41B36C7B079A}"/>
                    </a:ext>
                  </a:extLst>
                </p14:cNvPr>
                <p14:cNvContentPartPr/>
                <p14:nvPr/>
              </p14:nvContentPartPr>
              <p14:xfrm>
                <a:off x="11776467" y="17751196"/>
                <a:ext cx="1665720" cy="1685880"/>
              </p14:xfrm>
            </p:contentPart>
          </mc:Choice>
          <mc:Fallback xmlns="">
            <p:pic>
              <p:nvPicPr>
                <p:cNvPr id="55" name="Encre 54">
                  <a:extLst>
                    <a:ext uri="{FF2B5EF4-FFF2-40B4-BE49-F238E27FC236}">
                      <a16:creationId xmlns:a16="http://schemas.microsoft.com/office/drawing/2014/main" id="{8466BBE2-C09B-012E-FDB2-41B36C7B079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713827" y="17688556"/>
                  <a:ext cx="1791360" cy="181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0429BC1D-E2CC-CABD-B0FB-029FA1F79855}"/>
              </a:ext>
            </a:extLst>
          </p:cNvPr>
          <p:cNvGrpSpPr/>
          <p:nvPr/>
        </p:nvGrpSpPr>
        <p:grpSpPr>
          <a:xfrm>
            <a:off x="9847095" y="11991002"/>
            <a:ext cx="16570440" cy="2430554"/>
            <a:chOff x="9847095" y="11991002"/>
            <a:chExt cx="16570440" cy="24305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FE4EF65F-B05D-0FD2-CFB7-D2B308E18981}"/>
                    </a:ext>
                  </a:extLst>
                </p14:cNvPr>
                <p14:cNvContentPartPr/>
                <p14:nvPr/>
              </p14:nvContentPartPr>
              <p14:xfrm>
                <a:off x="9847095" y="12530642"/>
                <a:ext cx="2358000" cy="42480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FE4EF65F-B05D-0FD2-CFB7-D2B308E1898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84455" y="12468002"/>
                  <a:ext cx="248364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C510D3C5-69AA-4EF3-4DDC-705D152BA8D7}"/>
                    </a:ext>
                  </a:extLst>
                </p14:cNvPr>
                <p14:cNvContentPartPr/>
                <p14:nvPr/>
              </p14:nvContentPartPr>
              <p14:xfrm>
                <a:off x="11225535" y="12618122"/>
                <a:ext cx="473400" cy="149652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C510D3C5-69AA-4EF3-4DDC-705D152BA8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62535" y="12555122"/>
                  <a:ext cx="599040" cy="16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5CE3A56D-CB5B-A075-5213-7351079F542A}"/>
                    </a:ext>
                  </a:extLst>
                </p14:cNvPr>
                <p14:cNvContentPartPr/>
                <p14:nvPr/>
              </p14:nvContentPartPr>
              <p14:xfrm>
                <a:off x="12859935" y="12460442"/>
                <a:ext cx="1487880" cy="154296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5CE3A56D-CB5B-A075-5213-7351079F542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797295" y="12397802"/>
                  <a:ext cx="1613520" cy="16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E1306DD7-C76D-DB65-3B37-3BBB7850D947}"/>
                    </a:ext>
                  </a:extLst>
                </p14:cNvPr>
                <p14:cNvContentPartPr/>
                <p14:nvPr/>
              </p14:nvContentPartPr>
              <p14:xfrm>
                <a:off x="14618535" y="12326522"/>
                <a:ext cx="1162800" cy="22356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E1306DD7-C76D-DB65-3B37-3BBB7850D94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555895" y="12263522"/>
                  <a:ext cx="128844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A24D1161-4CD6-CF60-4450-4F54B2910D3C}"/>
                    </a:ext>
                  </a:extLst>
                </p14:cNvPr>
                <p14:cNvContentPartPr/>
                <p14:nvPr/>
              </p14:nvContentPartPr>
              <p14:xfrm>
                <a:off x="14979975" y="12597962"/>
                <a:ext cx="210240" cy="121752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A24D1161-4CD6-CF60-4450-4F54B2910D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916975" y="12534962"/>
                  <a:ext cx="335880" cy="13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430F3DE5-34D4-B13F-B817-0B3B3F5D4EC5}"/>
                    </a:ext>
                  </a:extLst>
                </p14:cNvPr>
                <p14:cNvContentPartPr/>
                <p14:nvPr/>
              </p14:nvContentPartPr>
              <p14:xfrm>
                <a:off x="16085175" y="12608762"/>
                <a:ext cx="159480" cy="116496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430F3DE5-34D4-B13F-B817-0B3B3F5D4E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022535" y="12546122"/>
                  <a:ext cx="28512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9806F56C-34FF-E4F0-B7D3-24D2A1B06B9D}"/>
                    </a:ext>
                  </a:extLst>
                </p14:cNvPr>
                <p14:cNvContentPartPr/>
                <p14:nvPr/>
              </p14:nvContentPartPr>
              <p14:xfrm>
                <a:off x="16098495" y="12644762"/>
                <a:ext cx="843840" cy="43236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9806F56C-34FF-E4F0-B7D3-24D2A1B06B9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035495" y="12582122"/>
                  <a:ext cx="96948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716F594E-DA95-CEAF-97EF-CE3DF08CB964}"/>
                    </a:ext>
                  </a:extLst>
                </p14:cNvPr>
                <p14:cNvContentPartPr/>
                <p14:nvPr/>
              </p14:nvContentPartPr>
              <p14:xfrm>
                <a:off x="15939375" y="13070642"/>
                <a:ext cx="1063800" cy="29052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716F594E-DA95-CEAF-97EF-CE3DF08CB96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5876735" y="13007642"/>
                  <a:ext cx="11894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31BAD50A-9E44-8872-F74A-F29C309CD706}"/>
                    </a:ext>
                  </a:extLst>
                </p14:cNvPr>
                <p14:cNvContentPartPr/>
                <p14:nvPr/>
              </p14:nvContentPartPr>
              <p14:xfrm>
                <a:off x="16065375" y="13540082"/>
                <a:ext cx="1368360" cy="32796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31BAD50A-9E44-8872-F74A-F29C309CD70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6002375" y="13477442"/>
                  <a:ext cx="14940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07A6EB47-6D8C-4163-1B5F-449CB3950B48}"/>
                    </a:ext>
                  </a:extLst>
                </p14:cNvPr>
                <p14:cNvContentPartPr/>
                <p14:nvPr/>
              </p14:nvContentPartPr>
              <p14:xfrm>
                <a:off x="17687895" y="12480962"/>
                <a:ext cx="1717920" cy="136116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07A6EB47-6D8C-4163-1B5F-449CB3950B4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625255" y="12418322"/>
                  <a:ext cx="1843560" cy="14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FA46B841-1BA3-BE43-6A50-5A1CA8945D9E}"/>
                    </a:ext>
                  </a:extLst>
                </p14:cNvPr>
                <p14:cNvContentPartPr/>
                <p14:nvPr/>
              </p14:nvContentPartPr>
              <p14:xfrm>
                <a:off x="19638735" y="12471242"/>
                <a:ext cx="366120" cy="106416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FA46B841-1BA3-BE43-6A50-5A1CA8945D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576095" y="12408602"/>
                  <a:ext cx="491760" cy="11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650860AD-4FB6-E166-AE86-E19F13AACCE0}"/>
                    </a:ext>
                  </a:extLst>
                </p14:cNvPr>
                <p14:cNvContentPartPr/>
                <p14:nvPr/>
              </p14:nvContentPartPr>
              <p14:xfrm>
                <a:off x="18925215" y="11991002"/>
                <a:ext cx="1485360" cy="441720"/>
              </p14:xfrm>
            </p:contentPart>
          </mc:Choice>
          <mc:Fallback xmlns=""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650860AD-4FB6-E166-AE86-E19F13AACCE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862575" y="11928002"/>
                  <a:ext cx="16110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DE825D2C-B4E3-463B-D4A3-B6AB1C69D536}"/>
                    </a:ext>
                  </a:extLst>
                </p14:cNvPr>
                <p14:cNvContentPartPr/>
                <p14:nvPr/>
              </p14:nvContentPartPr>
              <p14:xfrm>
                <a:off x="19914135" y="13455842"/>
                <a:ext cx="752400" cy="429120"/>
              </p14:xfrm>
            </p:contentPart>
          </mc:Choice>
          <mc:Fallback xmlns=""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DE825D2C-B4E3-463B-D4A3-B6AB1C69D53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851495" y="13393202"/>
                  <a:ext cx="8780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1" name="Encre 20">
                  <a:extLst>
                    <a:ext uri="{FF2B5EF4-FFF2-40B4-BE49-F238E27FC236}">
                      <a16:creationId xmlns:a16="http://schemas.microsoft.com/office/drawing/2014/main" id="{34BFC86A-0C4A-B600-D832-765B3C55BFD2}"/>
                    </a:ext>
                  </a:extLst>
                </p14:cNvPr>
                <p14:cNvContentPartPr/>
                <p14:nvPr/>
              </p14:nvContentPartPr>
              <p14:xfrm>
                <a:off x="20702175" y="12325802"/>
                <a:ext cx="1173960" cy="1230120"/>
              </p14:xfrm>
            </p:contentPart>
          </mc:Choice>
          <mc:Fallback xmlns="">
            <p:pic>
              <p:nvPicPr>
                <p:cNvPr id="21" name="Encre 20">
                  <a:extLst>
                    <a:ext uri="{FF2B5EF4-FFF2-40B4-BE49-F238E27FC236}">
                      <a16:creationId xmlns:a16="http://schemas.microsoft.com/office/drawing/2014/main" id="{34BFC86A-0C4A-B600-D832-765B3C55BFD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639535" y="12263162"/>
                  <a:ext cx="129960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2" name="Encre 21">
                  <a:extLst>
                    <a:ext uri="{FF2B5EF4-FFF2-40B4-BE49-F238E27FC236}">
                      <a16:creationId xmlns:a16="http://schemas.microsoft.com/office/drawing/2014/main" id="{D183FBF3-4FDB-C908-8F38-6E7ED5803082}"/>
                    </a:ext>
                  </a:extLst>
                </p14:cNvPr>
                <p14:cNvContentPartPr/>
                <p14:nvPr/>
              </p14:nvContentPartPr>
              <p14:xfrm>
                <a:off x="20655735" y="13083242"/>
                <a:ext cx="1050120" cy="243360"/>
              </p14:xfrm>
            </p:contentPart>
          </mc:Choice>
          <mc:Fallback xmlns="">
            <p:pic>
              <p:nvPicPr>
                <p:cNvPr id="22" name="Encre 21">
                  <a:extLst>
                    <a:ext uri="{FF2B5EF4-FFF2-40B4-BE49-F238E27FC236}">
                      <a16:creationId xmlns:a16="http://schemas.microsoft.com/office/drawing/2014/main" id="{D183FBF3-4FDB-C908-8F38-6E7ED580308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592735" y="13020242"/>
                  <a:ext cx="1175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E9FD3FE7-6294-8087-2E84-39877270A9A7}"/>
                    </a:ext>
                  </a:extLst>
                </p14:cNvPr>
                <p14:cNvContentPartPr/>
                <p14:nvPr/>
              </p14:nvContentPartPr>
              <p14:xfrm>
                <a:off x="20688135" y="13482482"/>
                <a:ext cx="1236240" cy="272880"/>
              </p14:xfrm>
            </p:contentPart>
          </mc:Choice>
          <mc:Fallback xmlns=""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E9FD3FE7-6294-8087-2E84-39877270A9A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625135" y="13419842"/>
                  <a:ext cx="136188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9A9E903F-3B6D-DB93-CB0A-110A8BCFC634}"/>
                    </a:ext>
                  </a:extLst>
                </p14:cNvPr>
                <p14:cNvContentPartPr/>
                <p14:nvPr/>
              </p14:nvContentPartPr>
              <p14:xfrm>
                <a:off x="22412895" y="12407882"/>
                <a:ext cx="1439640" cy="1656720"/>
              </p14:xfrm>
            </p:contentPart>
          </mc:Choice>
          <mc:Fallback xmlns=""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9A9E903F-3B6D-DB93-CB0A-110A8BCFC63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2349895" y="12345242"/>
                  <a:ext cx="1565280" cy="17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87729515-38D1-106A-01BF-947E8ED30A91}"/>
                    </a:ext>
                  </a:extLst>
                </p14:cNvPr>
                <p14:cNvContentPartPr/>
                <p14:nvPr/>
              </p14:nvContentPartPr>
              <p14:xfrm>
                <a:off x="24374895" y="12185042"/>
                <a:ext cx="2042640" cy="1764720"/>
              </p14:xfrm>
            </p:contentPart>
          </mc:Choice>
          <mc:Fallback xmlns=""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87729515-38D1-106A-01BF-947E8ED30A9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4312255" y="12122042"/>
                  <a:ext cx="2168280" cy="18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6" name="Encre 75">
                  <a:extLst>
                    <a:ext uri="{FF2B5EF4-FFF2-40B4-BE49-F238E27FC236}">
                      <a16:creationId xmlns:a16="http://schemas.microsoft.com/office/drawing/2014/main" id="{CF5BF916-ECF1-D93F-CCF5-CE56EB34499A}"/>
                    </a:ext>
                  </a:extLst>
                </p14:cNvPr>
                <p14:cNvContentPartPr/>
                <p14:nvPr/>
              </p14:nvContentPartPr>
              <p14:xfrm>
                <a:off x="10283547" y="13991356"/>
                <a:ext cx="2145600" cy="430200"/>
              </p14:xfrm>
            </p:contentPart>
          </mc:Choice>
          <mc:Fallback xmlns="">
            <p:pic>
              <p:nvPicPr>
                <p:cNvPr id="76" name="Encre 75">
                  <a:extLst>
                    <a:ext uri="{FF2B5EF4-FFF2-40B4-BE49-F238E27FC236}">
                      <a16:creationId xmlns:a16="http://schemas.microsoft.com/office/drawing/2014/main" id="{CF5BF916-ECF1-D93F-CCF5-CE56EB34499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20907" y="13928356"/>
                  <a:ext cx="227124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F18F587C-1DF1-4D07-6303-DD37D18F28B7}"/>
              </a:ext>
            </a:extLst>
          </p:cNvPr>
          <p:cNvGrpSpPr/>
          <p:nvPr/>
        </p:nvGrpSpPr>
        <p:grpSpPr>
          <a:xfrm>
            <a:off x="10260147" y="15072076"/>
            <a:ext cx="2281320" cy="1097280"/>
            <a:chOff x="10260147" y="15072076"/>
            <a:chExt cx="2281320" cy="109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7" name="Encre 76">
                  <a:extLst>
                    <a:ext uri="{FF2B5EF4-FFF2-40B4-BE49-F238E27FC236}">
                      <a16:creationId xmlns:a16="http://schemas.microsoft.com/office/drawing/2014/main" id="{FDC7E983-38D2-5652-DD01-14C36CF7C968}"/>
                    </a:ext>
                  </a:extLst>
                </p14:cNvPr>
                <p14:cNvContentPartPr/>
                <p14:nvPr/>
              </p14:nvContentPartPr>
              <p14:xfrm>
                <a:off x="10416027" y="15432796"/>
                <a:ext cx="130680" cy="708480"/>
              </p14:xfrm>
            </p:contentPart>
          </mc:Choice>
          <mc:Fallback xmlns="">
            <p:pic>
              <p:nvPicPr>
                <p:cNvPr id="77" name="Encre 76">
                  <a:extLst>
                    <a:ext uri="{FF2B5EF4-FFF2-40B4-BE49-F238E27FC236}">
                      <a16:creationId xmlns:a16="http://schemas.microsoft.com/office/drawing/2014/main" id="{FDC7E983-38D2-5652-DD01-14C36CF7C96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53387" y="15369796"/>
                  <a:ext cx="25632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8" name="Encre 77">
                  <a:extLst>
                    <a:ext uri="{FF2B5EF4-FFF2-40B4-BE49-F238E27FC236}">
                      <a16:creationId xmlns:a16="http://schemas.microsoft.com/office/drawing/2014/main" id="{64424B25-CA4D-236E-360E-244422BABBDF}"/>
                    </a:ext>
                  </a:extLst>
                </p14:cNvPr>
                <p14:cNvContentPartPr/>
                <p14:nvPr/>
              </p14:nvContentPartPr>
              <p14:xfrm>
                <a:off x="10260147" y="15369796"/>
                <a:ext cx="651240" cy="799560"/>
              </p14:xfrm>
            </p:contentPart>
          </mc:Choice>
          <mc:Fallback xmlns="">
            <p:pic>
              <p:nvPicPr>
                <p:cNvPr id="78" name="Encre 77">
                  <a:extLst>
                    <a:ext uri="{FF2B5EF4-FFF2-40B4-BE49-F238E27FC236}">
                      <a16:creationId xmlns:a16="http://schemas.microsoft.com/office/drawing/2014/main" id="{64424B25-CA4D-236E-360E-244422BABBD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97147" y="15307156"/>
                  <a:ext cx="776880" cy="9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9" name="Encre 78">
                  <a:extLst>
                    <a:ext uri="{FF2B5EF4-FFF2-40B4-BE49-F238E27FC236}">
                      <a16:creationId xmlns:a16="http://schemas.microsoft.com/office/drawing/2014/main" id="{DCF015B2-5FF6-FC97-A40A-2949BF38629F}"/>
                    </a:ext>
                  </a:extLst>
                </p14:cNvPr>
                <p14:cNvContentPartPr/>
                <p14:nvPr/>
              </p14:nvContentPartPr>
              <p14:xfrm>
                <a:off x="11021547" y="15257836"/>
                <a:ext cx="526320" cy="523080"/>
              </p14:xfrm>
            </p:contentPart>
          </mc:Choice>
          <mc:Fallback xmlns="">
            <p:pic>
              <p:nvPicPr>
                <p:cNvPr id="79" name="Encre 78">
                  <a:extLst>
                    <a:ext uri="{FF2B5EF4-FFF2-40B4-BE49-F238E27FC236}">
                      <a16:creationId xmlns:a16="http://schemas.microsoft.com/office/drawing/2014/main" id="{DCF015B2-5FF6-FC97-A40A-2949BF38629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958547" y="15194836"/>
                  <a:ext cx="65196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0" name="Encre 79">
                  <a:extLst>
                    <a:ext uri="{FF2B5EF4-FFF2-40B4-BE49-F238E27FC236}">
                      <a16:creationId xmlns:a16="http://schemas.microsoft.com/office/drawing/2014/main" id="{2236BB48-4E96-AC16-B121-BC09841D6B53}"/>
                    </a:ext>
                  </a:extLst>
                </p14:cNvPr>
                <p14:cNvContentPartPr/>
                <p14:nvPr/>
              </p14:nvContentPartPr>
              <p14:xfrm>
                <a:off x="11202627" y="15523156"/>
                <a:ext cx="311760" cy="29880"/>
              </p14:xfrm>
            </p:contentPart>
          </mc:Choice>
          <mc:Fallback xmlns="">
            <p:pic>
              <p:nvPicPr>
                <p:cNvPr id="80" name="Encre 79">
                  <a:extLst>
                    <a:ext uri="{FF2B5EF4-FFF2-40B4-BE49-F238E27FC236}">
                      <a16:creationId xmlns:a16="http://schemas.microsoft.com/office/drawing/2014/main" id="{2236BB48-4E96-AC16-B121-BC09841D6B5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139987" y="15460516"/>
                  <a:ext cx="437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1" name="Encre 80">
                  <a:extLst>
                    <a:ext uri="{FF2B5EF4-FFF2-40B4-BE49-F238E27FC236}">
                      <a16:creationId xmlns:a16="http://schemas.microsoft.com/office/drawing/2014/main" id="{AF6D01A2-88DB-4413-9C46-3CF7D0C4BCF2}"/>
                    </a:ext>
                  </a:extLst>
                </p14:cNvPr>
                <p14:cNvContentPartPr/>
                <p14:nvPr/>
              </p14:nvContentPartPr>
              <p14:xfrm>
                <a:off x="11216667" y="15718276"/>
                <a:ext cx="626040" cy="134640"/>
              </p14:xfrm>
            </p:contentPart>
          </mc:Choice>
          <mc:Fallback xmlns="">
            <p:pic>
              <p:nvPicPr>
                <p:cNvPr id="81" name="Encre 80">
                  <a:extLst>
                    <a:ext uri="{FF2B5EF4-FFF2-40B4-BE49-F238E27FC236}">
                      <a16:creationId xmlns:a16="http://schemas.microsoft.com/office/drawing/2014/main" id="{AF6D01A2-88DB-4413-9C46-3CF7D0C4BCF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153667" y="15655636"/>
                  <a:ext cx="7516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82" name="Encre 81">
                  <a:extLst>
                    <a:ext uri="{FF2B5EF4-FFF2-40B4-BE49-F238E27FC236}">
                      <a16:creationId xmlns:a16="http://schemas.microsoft.com/office/drawing/2014/main" id="{8E58C4EB-61AC-BEA4-6254-E3CC50674AE6}"/>
                    </a:ext>
                  </a:extLst>
                </p14:cNvPr>
                <p14:cNvContentPartPr/>
                <p14:nvPr/>
              </p14:nvContentPartPr>
              <p14:xfrm>
                <a:off x="12085347" y="15072076"/>
                <a:ext cx="456120" cy="643320"/>
              </p14:xfrm>
            </p:contentPart>
          </mc:Choice>
          <mc:Fallback xmlns="">
            <p:pic>
              <p:nvPicPr>
                <p:cNvPr id="82" name="Encre 81">
                  <a:extLst>
                    <a:ext uri="{FF2B5EF4-FFF2-40B4-BE49-F238E27FC236}">
                      <a16:creationId xmlns:a16="http://schemas.microsoft.com/office/drawing/2014/main" id="{8E58C4EB-61AC-BEA4-6254-E3CC50674AE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022707" y="15009436"/>
                  <a:ext cx="581760" cy="76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5" name="Encre 94">
                <a:extLst>
                  <a:ext uri="{FF2B5EF4-FFF2-40B4-BE49-F238E27FC236}">
                    <a16:creationId xmlns:a16="http://schemas.microsoft.com/office/drawing/2014/main" id="{FC8CF100-9EE9-F819-EDC6-D93FBFC048FB}"/>
                  </a:ext>
                </a:extLst>
              </p14:cNvPr>
              <p14:cNvContentPartPr/>
              <p14:nvPr/>
            </p14:nvContentPartPr>
            <p14:xfrm>
              <a:off x="4908387" y="7604956"/>
              <a:ext cx="8923320" cy="7932600"/>
            </p14:xfrm>
          </p:contentPart>
        </mc:Choice>
        <mc:Fallback xmlns="">
          <p:pic>
            <p:nvPicPr>
              <p:cNvPr id="95" name="Encre 94">
                <a:extLst>
                  <a:ext uri="{FF2B5EF4-FFF2-40B4-BE49-F238E27FC236}">
                    <a16:creationId xmlns:a16="http://schemas.microsoft.com/office/drawing/2014/main" id="{FC8CF100-9EE9-F819-EDC6-D93FBFC048F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899387" y="7595956"/>
                <a:ext cx="8940960" cy="79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F2EF4DDF-D0CD-F45A-25FA-EA18710FA97B}"/>
                  </a:ext>
                </a:extLst>
              </p14:cNvPr>
              <p14:cNvContentPartPr/>
              <p14:nvPr/>
            </p14:nvContentPartPr>
            <p14:xfrm>
              <a:off x="15368187" y="7881436"/>
              <a:ext cx="4205160" cy="292572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F2EF4DDF-D0CD-F45A-25FA-EA18710FA97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359187" y="7872436"/>
                <a:ext cx="4222800" cy="29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98" name="Encre 97">
                <a:extLst>
                  <a:ext uri="{FF2B5EF4-FFF2-40B4-BE49-F238E27FC236}">
                    <a16:creationId xmlns:a16="http://schemas.microsoft.com/office/drawing/2014/main" id="{E9678214-A1EA-F47F-811D-426BF864C491}"/>
                  </a:ext>
                </a:extLst>
              </p14:cNvPr>
              <p14:cNvContentPartPr/>
              <p14:nvPr/>
            </p14:nvContentPartPr>
            <p14:xfrm>
              <a:off x="2653707" y="5737636"/>
              <a:ext cx="360" cy="360"/>
            </p14:xfrm>
          </p:contentPart>
        </mc:Choice>
        <mc:Fallback xmlns="">
          <p:pic>
            <p:nvPicPr>
              <p:cNvPr id="98" name="Encre 97">
                <a:extLst>
                  <a:ext uri="{FF2B5EF4-FFF2-40B4-BE49-F238E27FC236}">
                    <a16:creationId xmlns:a16="http://schemas.microsoft.com/office/drawing/2014/main" id="{E9678214-A1EA-F47F-811D-426BF864C49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644707" y="57286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17683D14-FA17-2057-8F45-AA6EE788C7B3}"/>
              </a:ext>
            </a:extLst>
          </p:cNvPr>
          <p:cNvGrpSpPr/>
          <p:nvPr/>
        </p:nvGrpSpPr>
        <p:grpSpPr>
          <a:xfrm>
            <a:off x="6594987" y="14489236"/>
            <a:ext cx="3545280" cy="224640"/>
            <a:chOff x="6594987" y="14489236"/>
            <a:chExt cx="35452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3" name="Encre 132">
                  <a:extLst>
                    <a:ext uri="{FF2B5EF4-FFF2-40B4-BE49-F238E27FC236}">
                      <a16:creationId xmlns:a16="http://schemas.microsoft.com/office/drawing/2014/main" id="{0E8CF2BE-EAB8-855A-6470-DC6B20680D93}"/>
                    </a:ext>
                  </a:extLst>
                </p14:cNvPr>
                <p14:cNvContentPartPr/>
                <p14:nvPr/>
              </p14:nvContentPartPr>
              <p14:xfrm>
                <a:off x="7631067" y="14515516"/>
                <a:ext cx="2449800" cy="198360"/>
              </p14:xfrm>
            </p:contentPart>
          </mc:Choice>
          <mc:Fallback xmlns="">
            <p:pic>
              <p:nvPicPr>
                <p:cNvPr id="133" name="Encre 132">
                  <a:extLst>
                    <a:ext uri="{FF2B5EF4-FFF2-40B4-BE49-F238E27FC236}">
                      <a16:creationId xmlns:a16="http://schemas.microsoft.com/office/drawing/2014/main" id="{0E8CF2BE-EAB8-855A-6470-DC6B20680D9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22067" y="14506516"/>
                  <a:ext cx="2467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4" name="Encre 133">
                  <a:extLst>
                    <a:ext uri="{FF2B5EF4-FFF2-40B4-BE49-F238E27FC236}">
                      <a16:creationId xmlns:a16="http://schemas.microsoft.com/office/drawing/2014/main" id="{8A7C4285-825D-DA73-62B6-BDB4AC2CADD0}"/>
                    </a:ext>
                  </a:extLst>
                </p14:cNvPr>
                <p14:cNvContentPartPr/>
                <p14:nvPr/>
              </p14:nvContentPartPr>
              <p14:xfrm>
                <a:off x="6594987" y="14489236"/>
                <a:ext cx="3545280" cy="185760"/>
              </p14:xfrm>
            </p:contentPart>
          </mc:Choice>
          <mc:Fallback xmlns="">
            <p:pic>
              <p:nvPicPr>
                <p:cNvPr id="134" name="Encre 133">
                  <a:extLst>
                    <a:ext uri="{FF2B5EF4-FFF2-40B4-BE49-F238E27FC236}">
                      <a16:creationId xmlns:a16="http://schemas.microsoft.com/office/drawing/2014/main" id="{8A7C4285-825D-DA73-62B6-BDB4AC2CADD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86347" y="14480236"/>
                  <a:ext cx="356292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16" name="Encre 215">
                <a:extLst>
                  <a:ext uri="{FF2B5EF4-FFF2-40B4-BE49-F238E27FC236}">
                    <a16:creationId xmlns:a16="http://schemas.microsoft.com/office/drawing/2014/main" id="{7718A224-EA42-DD49-BA1C-94F6844BAA8F}"/>
                  </a:ext>
                </a:extLst>
              </p14:cNvPr>
              <p14:cNvContentPartPr/>
              <p14:nvPr/>
            </p14:nvContentPartPr>
            <p14:xfrm>
              <a:off x="11377227" y="6470956"/>
              <a:ext cx="17640" cy="18720"/>
            </p14:xfrm>
          </p:contentPart>
        </mc:Choice>
        <mc:Fallback xmlns="">
          <p:pic>
            <p:nvPicPr>
              <p:cNvPr id="216" name="Encre 215">
                <a:extLst>
                  <a:ext uri="{FF2B5EF4-FFF2-40B4-BE49-F238E27FC236}">
                    <a16:creationId xmlns:a16="http://schemas.microsoft.com/office/drawing/2014/main" id="{7718A224-EA42-DD49-BA1C-94F6844BAA8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368227" y="6461956"/>
                <a:ext cx="352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20" name="Encre 219">
                <a:extLst>
                  <a:ext uri="{FF2B5EF4-FFF2-40B4-BE49-F238E27FC236}">
                    <a16:creationId xmlns:a16="http://schemas.microsoft.com/office/drawing/2014/main" id="{8166827F-0979-22D6-53EF-CE5B2F6EFD76}"/>
                  </a:ext>
                </a:extLst>
              </p14:cNvPr>
              <p14:cNvContentPartPr/>
              <p14:nvPr/>
            </p14:nvContentPartPr>
            <p14:xfrm>
              <a:off x="11314587" y="6405436"/>
              <a:ext cx="1331640" cy="1888920"/>
            </p14:xfrm>
          </p:contentPart>
        </mc:Choice>
        <mc:Fallback xmlns="">
          <p:pic>
            <p:nvPicPr>
              <p:cNvPr id="220" name="Encre 219">
                <a:extLst>
                  <a:ext uri="{FF2B5EF4-FFF2-40B4-BE49-F238E27FC236}">
                    <a16:creationId xmlns:a16="http://schemas.microsoft.com/office/drawing/2014/main" id="{8166827F-0979-22D6-53EF-CE5B2F6EFD7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305587" y="6396436"/>
                <a:ext cx="1349280" cy="19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e 263">
            <a:extLst>
              <a:ext uri="{FF2B5EF4-FFF2-40B4-BE49-F238E27FC236}">
                <a16:creationId xmlns:a16="http://schemas.microsoft.com/office/drawing/2014/main" id="{082BA730-9BD2-4A95-0757-AA501884FC84}"/>
              </a:ext>
            </a:extLst>
          </p:cNvPr>
          <p:cNvGrpSpPr/>
          <p:nvPr/>
        </p:nvGrpSpPr>
        <p:grpSpPr>
          <a:xfrm>
            <a:off x="1741107" y="349876"/>
            <a:ext cx="26017200" cy="11087640"/>
            <a:chOff x="1741107" y="349876"/>
            <a:chExt cx="26017200" cy="110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7458A0C3-C703-CDEF-2C7F-2B7D6C7DD39F}"/>
                    </a:ext>
                  </a:extLst>
                </p14:cNvPr>
                <p14:cNvContentPartPr/>
                <p14:nvPr/>
              </p14:nvContentPartPr>
              <p14:xfrm>
                <a:off x="1741107" y="1234756"/>
                <a:ext cx="9712800" cy="4386240"/>
              </p14:xfrm>
            </p:contentPart>
          </mc:Choice>
          <mc:Fallback xmlns=""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7458A0C3-C703-CDEF-2C7F-2B7D6C7DD39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32107" y="1225756"/>
                  <a:ext cx="9730440" cy="440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6" name="Encre 85">
                  <a:extLst>
                    <a:ext uri="{FF2B5EF4-FFF2-40B4-BE49-F238E27FC236}">
                      <a16:creationId xmlns:a16="http://schemas.microsoft.com/office/drawing/2014/main" id="{07DB088B-E1B7-0D05-8B06-64FB17F6C6F8}"/>
                    </a:ext>
                  </a:extLst>
                </p14:cNvPr>
                <p14:cNvContentPartPr/>
                <p14:nvPr/>
              </p14:nvContentPartPr>
              <p14:xfrm>
                <a:off x="27536547" y="841636"/>
                <a:ext cx="221760" cy="42480"/>
              </p14:xfrm>
            </p:contentPart>
          </mc:Choice>
          <mc:Fallback xmlns="">
            <p:pic>
              <p:nvPicPr>
                <p:cNvPr id="86" name="Encre 85">
                  <a:extLst>
                    <a:ext uri="{FF2B5EF4-FFF2-40B4-BE49-F238E27FC236}">
                      <a16:creationId xmlns:a16="http://schemas.microsoft.com/office/drawing/2014/main" id="{07DB088B-E1B7-0D05-8B06-64FB17F6C6F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527907" y="832636"/>
                  <a:ext cx="239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7" name="Encre 86">
                  <a:extLst>
                    <a:ext uri="{FF2B5EF4-FFF2-40B4-BE49-F238E27FC236}">
                      <a16:creationId xmlns:a16="http://schemas.microsoft.com/office/drawing/2014/main" id="{CD79A47F-5929-6E1E-B62D-F8C712BCC91C}"/>
                    </a:ext>
                  </a:extLst>
                </p14:cNvPr>
                <p14:cNvContentPartPr/>
                <p14:nvPr/>
              </p14:nvContentPartPr>
              <p14:xfrm>
                <a:off x="15499227" y="1052236"/>
                <a:ext cx="11649240" cy="4855680"/>
              </p14:xfrm>
            </p:contentPart>
          </mc:Choice>
          <mc:Fallback xmlns="">
            <p:pic>
              <p:nvPicPr>
                <p:cNvPr id="87" name="Encre 86">
                  <a:extLst>
                    <a:ext uri="{FF2B5EF4-FFF2-40B4-BE49-F238E27FC236}">
                      <a16:creationId xmlns:a16="http://schemas.microsoft.com/office/drawing/2014/main" id="{CD79A47F-5929-6E1E-B62D-F8C712BCC91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5490587" y="1043236"/>
                  <a:ext cx="11666880" cy="48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775D9403-2F5D-5C8A-76D7-A62C039EA72F}"/>
                    </a:ext>
                  </a:extLst>
                </p14:cNvPr>
                <p14:cNvContentPartPr/>
                <p14:nvPr/>
              </p14:nvContentPartPr>
              <p14:xfrm>
                <a:off x="11242947" y="5472316"/>
                <a:ext cx="2022480" cy="71820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775D9403-2F5D-5C8A-76D7-A62C039EA72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234307" y="5463316"/>
                  <a:ext cx="2040120" cy="7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001134A2-2B09-0391-6202-C3D5BE8750AB}"/>
                    </a:ext>
                  </a:extLst>
                </p14:cNvPr>
                <p14:cNvContentPartPr/>
                <p14:nvPr/>
              </p14:nvContentPartPr>
              <p14:xfrm>
                <a:off x="13305747" y="6133636"/>
                <a:ext cx="23760" cy="1116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001134A2-2B09-0391-6202-C3D5BE8750A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3296747" y="6124996"/>
                  <a:ext cx="414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9D6794F2-0048-3D46-CEBE-CA22E1CEF467}"/>
                    </a:ext>
                  </a:extLst>
                </p14:cNvPr>
                <p14:cNvContentPartPr/>
                <p14:nvPr/>
              </p14:nvContentPartPr>
              <p14:xfrm>
                <a:off x="13436787" y="6210316"/>
                <a:ext cx="299880" cy="9540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9D6794F2-0048-3D46-CEBE-CA22E1CEF4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3427787" y="6201316"/>
                  <a:ext cx="317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3665C607-7AF5-1F78-0FDE-288ECE201EBF}"/>
                    </a:ext>
                  </a:extLst>
                </p14:cNvPr>
                <p14:cNvContentPartPr/>
                <p14:nvPr/>
              </p14:nvContentPartPr>
              <p14:xfrm>
                <a:off x="14460267" y="5835916"/>
                <a:ext cx="1048680" cy="64008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3665C607-7AF5-1F78-0FDE-288ECE201EB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4451267" y="5826916"/>
                  <a:ext cx="106632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4" name="Encre 103">
                  <a:extLst>
                    <a:ext uri="{FF2B5EF4-FFF2-40B4-BE49-F238E27FC236}">
                      <a16:creationId xmlns:a16="http://schemas.microsoft.com/office/drawing/2014/main" id="{882CC8FA-C39B-6FE2-DBF1-F0228898D88D}"/>
                    </a:ext>
                  </a:extLst>
                </p14:cNvPr>
                <p14:cNvContentPartPr/>
                <p14:nvPr/>
              </p14:nvContentPartPr>
              <p14:xfrm>
                <a:off x="8772987" y="6116716"/>
                <a:ext cx="53280" cy="89280"/>
              </p14:xfrm>
            </p:contentPart>
          </mc:Choice>
          <mc:Fallback xmlns="">
            <p:pic>
              <p:nvPicPr>
                <p:cNvPr id="104" name="Encre 103">
                  <a:extLst>
                    <a:ext uri="{FF2B5EF4-FFF2-40B4-BE49-F238E27FC236}">
                      <a16:creationId xmlns:a16="http://schemas.microsoft.com/office/drawing/2014/main" id="{882CC8FA-C39B-6FE2-DBF1-F0228898D88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764347" y="6107716"/>
                  <a:ext cx="70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5" name="Encre 104">
                  <a:extLst>
                    <a:ext uri="{FF2B5EF4-FFF2-40B4-BE49-F238E27FC236}">
                      <a16:creationId xmlns:a16="http://schemas.microsoft.com/office/drawing/2014/main" id="{6D8A7F1F-76D5-FF30-0B4F-D4B0D1BC627D}"/>
                    </a:ext>
                  </a:extLst>
                </p14:cNvPr>
                <p14:cNvContentPartPr/>
                <p14:nvPr/>
              </p14:nvContentPartPr>
              <p14:xfrm>
                <a:off x="8948307" y="5798476"/>
                <a:ext cx="2067480" cy="3656880"/>
              </p14:xfrm>
            </p:contentPart>
          </mc:Choice>
          <mc:Fallback xmlns="">
            <p:pic>
              <p:nvPicPr>
                <p:cNvPr id="105" name="Encre 104">
                  <a:extLst>
                    <a:ext uri="{FF2B5EF4-FFF2-40B4-BE49-F238E27FC236}">
                      <a16:creationId xmlns:a16="http://schemas.microsoft.com/office/drawing/2014/main" id="{6D8A7F1F-76D5-FF30-0B4F-D4B0D1BC627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939307" y="5789476"/>
                  <a:ext cx="2085120" cy="36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7" name="Encre 106">
                  <a:extLst>
                    <a:ext uri="{FF2B5EF4-FFF2-40B4-BE49-F238E27FC236}">
                      <a16:creationId xmlns:a16="http://schemas.microsoft.com/office/drawing/2014/main" id="{9F025ED4-DD03-0428-F78A-BDF44F4C462A}"/>
                    </a:ext>
                  </a:extLst>
                </p14:cNvPr>
                <p14:cNvContentPartPr/>
                <p14:nvPr/>
              </p14:nvContentPartPr>
              <p14:xfrm>
                <a:off x="11520867" y="6737716"/>
                <a:ext cx="27000" cy="28440"/>
              </p14:xfrm>
            </p:contentPart>
          </mc:Choice>
          <mc:Fallback xmlns="">
            <p:pic>
              <p:nvPicPr>
                <p:cNvPr id="107" name="Encre 106">
                  <a:extLst>
                    <a:ext uri="{FF2B5EF4-FFF2-40B4-BE49-F238E27FC236}">
                      <a16:creationId xmlns:a16="http://schemas.microsoft.com/office/drawing/2014/main" id="{9F025ED4-DD03-0428-F78A-BDF44F4C462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511867" y="6728716"/>
                  <a:ext cx="44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8" name="Encre 107">
                  <a:extLst>
                    <a:ext uri="{FF2B5EF4-FFF2-40B4-BE49-F238E27FC236}">
                      <a16:creationId xmlns:a16="http://schemas.microsoft.com/office/drawing/2014/main" id="{05729932-794B-EE9D-8833-5474583504F1}"/>
                    </a:ext>
                  </a:extLst>
                </p14:cNvPr>
                <p14:cNvContentPartPr/>
                <p14:nvPr/>
              </p14:nvContentPartPr>
              <p14:xfrm>
                <a:off x="11163387" y="6728356"/>
                <a:ext cx="3600" cy="1800"/>
              </p14:xfrm>
            </p:contentPart>
          </mc:Choice>
          <mc:Fallback xmlns="">
            <p:pic>
              <p:nvPicPr>
                <p:cNvPr id="108" name="Encre 107">
                  <a:extLst>
                    <a:ext uri="{FF2B5EF4-FFF2-40B4-BE49-F238E27FC236}">
                      <a16:creationId xmlns:a16="http://schemas.microsoft.com/office/drawing/2014/main" id="{05729932-794B-EE9D-8833-5474583504F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154747" y="6719356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9" name="Encre 108">
                  <a:extLst>
                    <a:ext uri="{FF2B5EF4-FFF2-40B4-BE49-F238E27FC236}">
                      <a16:creationId xmlns:a16="http://schemas.microsoft.com/office/drawing/2014/main" id="{951601C6-D5D1-CF6C-5922-8306704FAA42}"/>
                    </a:ext>
                  </a:extLst>
                </p14:cNvPr>
                <p14:cNvContentPartPr/>
                <p14:nvPr/>
              </p14:nvContentPartPr>
              <p14:xfrm>
                <a:off x="11154027" y="6622156"/>
                <a:ext cx="34560" cy="34560"/>
              </p14:xfrm>
            </p:contentPart>
          </mc:Choice>
          <mc:Fallback xmlns="">
            <p:pic>
              <p:nvPicPr>
                <p:cNvPr id="109" name="Encre 108">
                  <a:extLst>
                    <a:ext uri="{FF2B5EF4-FFF2-40B4-BE49-F238E27FC236}">
                      <a16:creationId xmlns:a16="http://schemas.microsoft.com/office/drawing/2014/main" id="{951601C6-D5D1-CF6C-5922-8306704FAA4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145387" y="6613516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ACD2833E-FD93-5D25-C1A8-3CB84E0B0EB9}"/>
                    </a:ext>
                  </a:extLst>
                </p14:cNvPr>
                <p14:cNvContentPartPr/>
                <p14:nvPr/>
              </p14:nvContentPartPr>
              <p14:xfrm>
                <a:off x="15187467" y="6547636"/>
                <a:ext cx="607320" cy="86328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ACD2833E-FD93-5D25-C1A8-3CB84E0B0EB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5178467" y="6538996"/>
                  <a:ext cx="6249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7" name="Encre 116">
                  <a:extLst>
                    <a:ext uri="{FF2B5EF4-FFF2-40B4-BE49-F238E27FC236}">
                      <a16:creationId xmlns:a16="http://schemas.microsoft.com/office/drawing/2014/main" id="{8AA9AD35-4415-B0AF-22A1-664419A2A6BE}"/>
                    </a:ext>
                  </a:extLst>
                </p14:cNvPr>
                <p14:cNvContentPartPr/>
                <p14:nvPr/>
              </p14:nvContentPartPr>
              <p14:xfrm>
                <a:off x="16232547" y="6261436"/>
                <a:ext cx="187560" cy="1565280"/>
              </p14:xfrm>
            </p:contentPart>
          </mc:Choice>
          <mc:Fallback xmlns="">
            <p:pic>
              <p:nvPicPr>
                <p:cNvPr id="117" name="Encre 116">
                  <a:extLst>
                    <a:ext uri="{FF2B5EF4-FFF2-40B4-BE49-F238E27FC236}">
                      <a16:creationId xmlns:a16="http://schemas.microsoft.com/office/drawing/2014/main" id="{8AA9AD35-4415-B0AF-22A1-664419A2A6B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223907" y="6252796"/>
                  <a:ext cx="205200" cy="15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8" name="Encre 117">
                  <a:extLst>
                    <a:ext uri="{FF2B5EF4-FFF2-40B4-BE49-F238E27FC236}">
                      <a16:creationId xmlns:a16="http://schemas.microsoft.com/office/drawing/2014/main" id="{85C99012-FF5C-DBF5-802B-D68B799C518C}"/>
                    </a:ext>
                  </a:extLst>
                </p14:cNvPr>
                <p14:cNvContentPartPr/>
                <p14:nvPr/>
              </p14:nvContentPartPr>
              <p14:xfrm>
                <a:off x="16261707" y="5723596"/>
                <a:ext cx="1472400" cy="633960"/>
              </p14:xfrm>
            </p:contentPart>
          </mc:Choice>
          <mc:Fallback xmlns="">
            <p:pic>
              <p:nvPicPr>
                <p:cNvPr id="118" name="Encre 117">
                  <a:extLst>
                    <a:ext uri="{FF2B5EF4-FFF2-40B4-BE49-F238E27FC236}">
                      <a16:creationId xmlns:a16="http://schemas.microsoft.com/office/drawing/2014/main" id="{85C99012-FF5C-DBF5-802B-D68B799C518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6252707" y="5714596"/>
                  <a:ext cx="149004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9" name="Encre 118">
                  <a:extLst>
                    <a:ext uri="{FF2B5EF4-FFF2-40B4-BE49-F238E27FC236}">
                      <a16:creationId xmlns:a16="http://schemas.microsoft.com/office/drawing/2014/main" id="{8F221466-D08F-2D33-F9B4-BF58FD15CF79}"/>
                    </a:ext>
                  </a:extLst>
                </p14:cNvPr>
                <p14:cNvContentPartPr/>
                <p14:nvPr/>
              </p14:nvContentPartPr>
              <p14:xfrm>
                <a:off x="16529187" y="5617396"/>
                <a:ext cx="1467000" cy="2637000"/>
              </p14:xfrm>
            </p:contentPart>
          </mc:Choice>
          <mc:Fallback xmlns="">
            <p:pic>
              <p:nvPicPr>
                <p:cNvPr id="119" name="Encre 118">
                  <a:extLst>
                    <a:ext uri="{FF2B5EF4-FFF2-40B4-BE49-F238E27FC236}">
                      <a16:creationId xmlns:a16="http://schemas.microsoft.com/office/drawing/2014/main" id="{8F221466-D08F-2D33-F9B4-BF58FD15CF7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520187" y="5608396"/>
                  <a:ext cx="1484640" cy="26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21" name="Encre 120">
                  <a:extLst>
                    <a:ext uri="{FF2B5EF4-FFF2-40B4-BE49-F238E27FC236}">
                      <a16:creationId xmlns:a16="http://schemas.microsoft.com/office/drawing/2014/main" id="{4A48DDAF-8E09-2EC7-00F9-3144358E1A8D}"/>
                    </a:ext>
                  </a:extLst>
                </p14:cNvPr>
                <p14:cNvContentPartPr/>
                <p14:nvPr/>
              </p14:nvContentPartPr>
              <p14:xfrm>
                <a:off x="19074027" y="4118716"/>
                <a:ext cx="2979000" cy="6048720"/>
              </p14:xfrm>
            </p:contentPart>
          </mc:Choice>
          <mc:Fallback xmlns="">
            <p:pic>
              <p:nvPicPr>
                <p:cNvPr id="121" name="Encre 120">
                  <a:extLst>
                    <a:ext uri="{FF2B5EF4-FFF2-40B4-BE49-F238E27FC236}">
                      <a16:creationId xmlns:a16="http://schemas.microsoft.com/office/drawing/2014/main" id="{4A48DDAF-8E09-2EC7-00F9-3144358E1A8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9065027" y="4110076"/>
                  <a:ext cx="2996640" cy="60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22" name="Encre 121">
                  <a:extLst>
                    <a:ext uri="{FF2B5EF4-FFF2-40B4-BE49-F238E27FC236}">
                      <a16:creationId xmlns:a16="http://schemas.microsoft.com/office/drawing/2014/main" id="{310FBD14-0E79-5880-2E9D-04E9E810BF3F}"/>
                    </a:ext>
                  </a:extLst>
                </p14:cNvPr>
                <p14:cNvContentPartPr/>
                <p14:nvPr/>
              </p14:nvContentPartPr>
              <p14:xfrm>
                <a:off x="23160027" y="4241116"/>
                <a:ext cx="204840" cy="5430240"/>
              </p14:xfrm>
            </p:contentPart>
          </mc:Choice>
          <mc:Fallback xmlns="">
            <p:pic>
              <p:nvPicPr>
                <p:cNvPr id="122" name="Encre 121">
                  <a:extLst>
                    <a:ext uri="{FF2B5EF4-FFF2-40B4-BE49-F238E27FC236}">
                      <a16:creationId xmlns:a16="http://schemas.microsoft.com/office/drawing/2014/main" id="{310FBD14-0E79-5880-2E9D-04E9E810BF3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3151387" y="4232476"/>
                  <a:ext cx="222480" cy="54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23" name="Encre 122">
                  <a:extLst>
                    <a:ext uri="{FF2B5EF4-FFF2-40B4-BE49-F238E27FC236}">
                      <a16:creationId xmlns:a16="http://schemas.microsoft.com/office/drawing/2014/main" id="{2FCA5FF4-530F-2B8E-C794-91366EDAB713}"/>
                    </a:ext>
                  </a:extLst>
                </p14:cNvPr>
                <p14:cNvContentPartPr/>
                <p14:nvPr/>
              </p14:nvContentPartPr>
              <p14:xfrm>
                <a:off x="23163267" y="1690876"/>
                <a:ext cx="4508640" cy="7206480"/>
              </p14:xfrm>
            </p:contentPart>
          </mc:Choice>
          <mc:Fallback xmlns="">
            <p:pic>
              <p:nvPicPr>
                <p:cNvPr id="123" name="Encre 122">
                  <a:extLst>
                    <a:ext uri="{FF2B5EF4-FFF2-40B4-BE49-F238E27FC236}">
                      <a16:creationId xmlns:a16="http://schemas.microsoft.com/office/drawing/2014/main" id="{2FCA5FF4-530F-2B8E-C794-91366EDAB71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3154627" y="1681876"/>
                  <a:ext cx="4526280" cy="72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25" name="Encre 124">
                  <a:extLst>
                    <a:ext uri="{FF2B5EF4-FFF2-40B4-BE49-F238E27FC236}">
                      <a16:creationId xmlns:a16="http://schemas.microsoft.com/office/drawing/2014/main" id="{CBB97894-8744-EC30-B034-C43A26E19C22}"/>
                    </a:ext>
                  </a:extLst>
                </p14:cNvPr>
                <p14:cNvContentPartPr/>
                <p14:nvPr/>
              </p14:nvContentPartPr>
              <p14:xfrm>
                <a:off x="14260467" y="6818716"/>
                <a:ext cx="8280" cy="64440"/>
              </p14:xfrm>
            </p:contentPart>
          </mc:Choice>
          <mc:Fallback xmlns="">
            <p:pic>
              <p:nvPicPr>
                <p:cNvPr id="125" name="Encre 124">
                  <a:extLst>
                    <a:ext uri="{FF2B5EF4-FFF2-40B4-BE49-F238E27FC236}">
                      <a16:creationId xmlns:a16="http://schemas.microsoft.com/office/drawing/2014/main" id="{CBB97894-8744-EC30-B034-C43A26E19C2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4251827" y="6810076"/>
                  <a:ext cx="25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26" name="Encre 125">
                  <a:extLst>
                    <a:ext uri="{FF2B5EF4-FFF2-40B4-BE49-F238E27FC236}">
                      <a16:creationId xmlns:a16="http://schemas.microsoft.com/office/drawing/2014/main" id="{642D6AE5-91D9-6719-4806-AB1411A105A8}"/>
                    </a:ext>
                  </a:extLst>
                </p14:cNvPr>
                <p14:cNvContentPartPr/>
                <p14:nvPr/>
              </p14:nvContentPartPr>
              <p14:xfrm>
                <a:off x="13513827" y="7809436"/>
                <a:ext cx="1739520" cy="277920"/>
              </p14:xfrm>
            </p:contentPart>
          </mc:Choice>
          <mc:Fallback xmlns="">
            <p:pic>
              <p:nvPicPr>
                <p:cNvPr id="126" name="Encre 125">
                  <a:extLst>
                    <a:ext uri="{FF2B5EF4-FFF2-40B4-BE49-F238E27FC236}">
                      <a16:creationId xmlns:a16="http://schemas.microsoft.com/office/drawing/2014/main" id="{642D6AE5-91D9-6719-4806-AB1411A105A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504827" y="7800796"/>
                  <a:ext cx="1757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27" name="Encre 126">
                  <a:extLst>
                    <a:ext uri="{FF2B5EF4-FFF2-40B4-BE49-F238E27FC236}">
                      <a16:creationId xmlns:a16="http://schemas.microsoft.com/office/drawing/2014/main" id="{25DD1958-BDCC-C922-19B2-18157FE918A8}"/>
                    </a:ext>
                  </a:extLst>
                </p14:cNvPr>
                <p14:cNvContentPartPr/>
                <p14:nvPr/>
              </p14:nvContentPartPr>
              <p14:xfrm>
                <a:off x="13412307" y="8209036"/>
                <a:ext cx="1925280" cy="90720"/>
              </p14:xfrm>
            </p:contentPart>
          </mc:Choice>
          <mc:Fallback xmlns="">
            <p:pic>
              <p:nvPicPr>
                <p:cNvPr id="127" name="Encre 126">
                  <a:extLst>
                    <a:ext uri="{FF2B5EF4-FFF2-40B4-BE49-F238E27FC236}">
                      <a16:creationId xmlns:a16="http://schemas.microsoft.com/office/drawing/2014/main" id="{25DD1958-BDCC-C922-19B2-18157FE918A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403307" y="8200036"/>
                  <a:ext cx="1942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8" name="Encre 127">
                  <a:extLst>
                    <a:ext uri="{FF2B5EF4-FFF2-40B4-BE49-F238E27FC236}">
                      <a16:creationId xmlns:a16="http://schemas.microsoft.com/office/drawing/2014/main" id="{7D30AB12-D4E8-A86D-5219-90165F67D441}"/>
                    </a:ext>
                  </a:extLst>
                </p14:cNvPr>
                <p14:cNvContentPartPr/>
                <p14:nvPr/>
              </p14:nvContentPartPr>
              <p14:xfrm>
                <a:off x="13560627" y="8439796"/>
                <a:ext cx="2341800" cy="172080"/>
              </p14:xfrm>
            </p:contentPart>
          </mc:Choice>
          <mc:Fallback xmlns="">
            <p:pic>
              <p:nvPicPr>
                <p:cNvPr id="128" name="Encre 127">
                  <a:extLst>
                    <a:ext uri="{FF2B5EF4-FFF2-40B4-BE49-F238E27FC236}">
                      <a16:creationId xmlns:a16="http://schemas.microsoft.com/office/drawing/2014/main" id="{7D30AB12-D4E8-A86D-5219-90165F67D44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551987" y="8431156"/>
                  <a:ext cx="2359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29" name="Encre 128">
                  <a:extLst>
                    <a:ext uri="{FF2B5EF4-FFF2-40B4-BE49-F238E27FC236}">
                      <a16:creationId xmlns:a16="http://schemas.microsoft.com/office/drawing/2014/main" id="{1D9B1C0C-62D9-89B5-1084-7B365AE2FBAF}"/>
                    </a:ext>
                  </a:extLst>
                </p14:cNvPr>
                <p14:cNvContentPartPr/>
                <p14:nvPr/>
              </p14:nvContentPartPr>
              <p14:xfrm>
                <a:off x="12348507" y="9035956"/>
                <a:ext cx="3296520" cy="313920"/>
              </p14:xfrm>
            </p:contentPart>
          </mc:Choice>
          <mc:Fallback xmlns="">
            <p:pic>
              <p:nvPicPr>
                <p:cNvPr id="129" name="Encre 128">
                  <a:extLst>
                    <a:ext uri="{FF2B5EF4-FFF2-40B4-BE49-F238E27FC236}">
                      <a16:creationId xmlns:a16="http://schemas.microsoft.com/office/drawing/2014/main" id="{1D9B1C0C-62D9-89B5-1084-7B365AE2FB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2339507" y="9026956"/>
                  <a:ext cx="3314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30" name="Encre 129">
                  <a:extLst>
                    <a:ext uri="{FF2B5EF4-FFF2-40B4-BE49-F238E27FC236}">
                      <a16:creationId xmlns:a16="http://schemas.microsoft.com/office/drawing/2014/main" id="{E541F665-ADE3-C704-8828-4DE276348A11}"/>
                    </a:ext>
                  </a:extLst>
                </p14:cNvPr>
                <p14:cNvContentPartPr/>
                <p14:nvPr/>
              </p14:nvContentPartPr>
              <p14:xfrm>
                <a:off x="13454067" y="10085716"/>
                <a:ext cx="3487680" cy="41040"/>
              </p14:xfrm>
            </p:contentPart>
          </mc:Choice>
          <mc:Fallback xmlns="">
            <p:pic>
              <p:nvPicPr>
                <p:cNvPr id="130" name="Encre 129">
                  <a:extLst>
                    <a:ext uri="{FF2B5EF4-FFF2-40B4-BE49-F238E27FC236}">
                      <a16:creationId xmlns:a16="http://schemas.microsoft.com/office/drawing/2014/main" id="{E541F665-ADE3-C704-8828-4DE276348A1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445067" y="10077076"/>
                  <a:ext cx="3505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31" name="Encre 130">
                  <a:extLst>
                    <a:ext uri="{FF2B5EF4-FFF2-40B4-BE49-F238E27FC236}">
                      <a16:creationId xmlns:a16="http://schemas.microsoft.com/office/drawing/2014/main" id="{A4DE9FF6-7BEF-5653-A666-28C4BBAED6F0}"/>
                    </a:ext>
                  </a:extLst>
                </p14:cNvPr>
                <p14:cNvContentPartPr/>
                <p14:nvPr/>
              </p14:nvContentPartPr>
              <p14:xfrm>
                <a:off x="10615827" y="11140516"/>
                <a:ext cx="4653000" cy="297000"/>
              </p14:xfrm>
            </p:contentPart>
          </mc:Choice>
          <mc:Fallback xmlns="">
            <p:pic>
              <p:nvPicPr>
                <p:cNvPr id="131" name="Encre 130">
                  <a:extLst>
                    <a:ext uri="{FF2B5EF4-FFF2-40B4-BE49-F238E27FC236}">
                      <a16:creationId xmlns:a16="http://schemas.microsoft.com/office/drawing/2014/main" id="{A4DE9FF6-7BEF-5653-A666-28C4BBAED6F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606827" y="11131876"/>
                  <a:ext cx="4670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8" name="Encre 177">
                  <a:extLst>
                    <a:ext uri="{FF2B5EF4-FFF2-40B4-BE49-F238E27FC236}">
                      <a16:creationId xmlns:a16="http://schemas.microsoft.com/office/drawing/2014/main" id="{FDF0AC4F-3EAC-E2C6-89D9-85028E383C29}"/>
                    </a:ext>
                  </a:extLst>
                </p14:cNvPr>
                <p14:cNvContentPartPr/>
                <p14:nvPr/>
              </p14:nvContentPartPr>
              <p14:xfrm>
                <a:off x="14971467" y="6149836"/>
                <a:ext cx="133560" cy="508680"/>
              </p14:xfrm>
            </p:contentPart>
          </mc:Choice>
          <mc:Fallback xmlns="">
            <p:pic>
              <p:nvPicPr>
                <p:cNvPr id="178" name="Encre 177">
                  <a:extLst>
                    <a:ext uri="{FF2B5EF4-FFF2-40B4-BE49-F238E27FC236}">
                      <a16:creationId xmlns:a16="http://schemas.microsoft.com/office/drawing/2014/main" id="{FDF0AC4F-3EAC-E2C6-89D9-85028E383C2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962827" y="6140836"/>
                  <a:ext cx="1512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9" name="Encre 178">
                  <a:extLst>
                    <a:ext uri="{FF2B5EF4-FFF2-40B4-BE49-F238E27FC236}">
                      <a16:creationId xmlns:a16="http://schemas.microsoft.com/office/drawing/2014/main" id="{CD730E2A-E461-C525-320F-F6E3B3984141}"/>
                    </a:ext>
                  </a:extLst>
                </p14:cNvPr>
                <p14:cNvContentPartPr/>
                <p14:nvPr/>
              </p14:nvContentPartPr>
              <p14:xfrm>
                <a:off x="15241827" y="6412996"/>
                <a:ext cx="19080" cy="253080"/>
              </p14:xfrm>
            </p:contentPart>
          </mc:Choice>
          <mc:Fallback xmlns="">
            <p:pic>
              <p:nvPicPr>
                <p:cNvPr id="179" name="Encre 178">
                  <a:extLst>
                    <a:ext uri="{FF2B5EF4-FFF2-40B4-BE49-F238E27FC236}">
                      <a16:creationId xmlns:a16="http://schemas.microsoft.com/office/drawing/2014/main" id="{CD730E2A-E461-C525-320F-F6E3B398414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5233187" y="6404356"/>
                  <a:ext cx="36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0" name="Encre 179">
                  <a:extLst>
                    <a:ext uri="{FF2B5EF4-FFF2-40B4-BE49-F238E27FC236}">
                      <a16:creationId xmlns:a16="http://schemas.microsoft.com/office/drawing/2014/main" id="{81AC41B9-6A5E-694D-B826-614BACFAB9EB}"/>
                    </a:ext>
                  </a:extLst>
                </p14:cNvPr>
                <p14:cNvContentPartPr/>
                <p14:nvPr/>
              </p14:nvContentPartPr>
              <p14:xfrm>
                <a:off x="15412107" y="6305356"/>
                <a:ext cx="17640" cy="104760"/>
              </p14:xfrm>
            </p:contentPart>
          </mc:Choice>
          <mc:Fallback xmlns="">
            <p:pic>
              <p:nvPicPr>
                <p:cNvPr id="180" name="Encre 179">
                  <a:extLst>
                    <a:ext uri="{FF2B5EF4-FFF2-40B4-BE49-F238E27FC236}">
                      <a16:creationId xmlns:a16="http://schemas.microsoft.com/office/drawing/2014/main" id="{81AC41B9-6A5E-694D-B826-614BACFAB9E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5403107" y="6296716"/>
                  <a:ext cx="35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81" name="Encre 180">
                  <a:extLst>
                    <a:ext uri="{FF2B5EF4-FFF2-40B4-BE49-F238E27FC236}">
                      <a16:creationId xmlns:a16="http://schemas.microsoft.com/office/drawing/2014/main" id="{3695813F-D675-93E5-77BB-859F67D540AB}"/>
                    </a:ext>
                  </a:extLst>
                </p14:cNvPr>
                <p14:cNvContentPartPr/>
                <p14:nvPr/>
              </p14:nvContentPartPr>
              <p14:xfrm>
                <a:off x="15524427" y="5873356"/>
                <a:ext cx="67320" cy="245160"/>
              </p14:xfrm>
            </p:contentPart>
          </mc:Choice>
          <mc:Fallback xmlns="">
            <p:pic>
              <p:nvPicPr>
                <p:cNvPr id="181" name="Encre 180">
                  <a:extLst>
                    <a:ext uri="{FF2B5EF4-FFF2-40B4-BE49-F238E27FC236}">
                      <a16:creationId xmlns:a16="http://schemas.microsoft.com/office/drawing/2014/main" id="{3695813F-D675-93E5-77BB-859F67D540A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15427" y="5864356"/>
                  <a:ext cx="849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2" name="Encre 181">
                  <a:extLst>
                    <a:ext uri="{FF2B5EF4-FFF2-40B4-BE49-F238E27FC236}">
                      <a16:creationId xmlns:a16="http://schemas.microsoft.com/office/drawing/2014/main" id="{2E973821-3694-C700-9968-EC10D95E54A7}"/>
                    </a:ext>
                  </a:extLst>
                </p14:cNvPr>
                <p14:cNvContentPartPr/>
                <p14:nvPr/>
              </p14:nvContentPartPr>
              <p14:xfrm>
                <a:off x="15357387" y="7555276"/>
                <a:ext cx="118800" cy="420120"/>
              </p14:xfrm>
            </p:contentPart>
          </mc:Choice>
          <mc:Fallback xmlns="">
            <p:pic>
              <p:nvPicPr>
                <p:cNvPr id="182" name="Encre 181">
                  <a:extLst>
                    <a:ext uri="{FF2B5EF4-FFF2-40B4-BE49-F238E27FC236}">
                      <a16:creationId xmlns:a16="http://schemas.microsoft.com/office/drawing/2014/main" id="{2E973821-3694-C700-9968-EC10D95E54A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5348747" y="7546276"/>
                  <a:ext cx="1364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3" name="Encre 182">
                  <a:extLst>
                    <a:ext uri="{FF2B5EF4-FFF2-40B4-BE49-F238E27FC236}">
                      <a16:creationId xmlns:a16="http://schemas.microsoft.com/office/drawing/2014/main" id="{D626C786-87D3-11C9-C342-1D25AA7961AD}"/>
                    </a:ext>
                  </a:extLst>
                </p14:cNvPr>
                <p14:cNvContentPartPr/>
                <p14:nvPr/>
              </p14:nvContentPartPr>
              <p14:xfrm>
                <a:off x="15923667" y="7494436"/>
                <a:ext cx="73800" cy="412200"/>
              </p14:xfrm>
            </p:contentPart>
          </mc:Choice>
          <mc:Fallback xmlns="">
            <p:pic>
              <p:nvPicPr>
                <p:cNvPr id="183" name="Encre 182">
                  <a:extLst>
                    <a:ext uri="{FF2B5EF4-FFF2-40B4-BE49-F238E27FC236}">
                      <a16:creationId xmlns:a16="http://schemas.microsoft.com/office/drawing/2014/main" id="{D626C786-87D3-11C9-C342-1D25AA7961A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5915027" y="7485436"/>
                  <a:ext cx="914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84" name="Encre 183">
                  <a:extLst>
                    <a:ext uri="{FF2B5EF4-FFF2-40B4-BE49-F238E27FC236}">
                      <a16:creationId xmlns:a16="http://schemas.microsoft.com/office/drawing/2014/main" id="{121FFA6E-8236-CEBB-4516-A6807D7D6F5E}"/>
                    </a:ext>
                  </a:extLst>
                </p14:cNvPr>
                <p14:cNvContentPartPr/>
                <p14:nvPr/>
              </p14:nvContentPartPr>
              <p14:xfrm>
                <a:off x="16026267" y="5975236"/>
                <a:ext cx="64800" cy="567720"/>
              </p14:xfrm>
            </p:contentPart>
          </mc:Choice>
          <mc:Fallback xmlns="">
            <p:pic>
              <p:nvPicPr>
                <p:cNvPr id="184" name="Encre 183">
                  <a:extLst>
                    <a:ext uri="{FF2B5EF4-FFF2-40B4-BE49-F238E27FC236}">
                      <a16:creationId xmlns:a16="http://schemas.microsoft.com/office/drawing/2014/main" id="{121FFA6E-8236-CEBB-4516-A6807D7D6F5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6017627" y="5966596"/>
                  <a:ext cx="824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5" name="Encre 184">
                  <a:extLst>
                    <a:ext uri="{FF2B5EF4-FFF2-40B4-BE49-F238E27FC236}">
                      <a16:creationId xmlns:a16="http://schemas.microsoft.com/office/drawing/2014/main" id="{82D3ADB9-B8F0-EEDA-FA8D-93E73BFB2D54}"/>
                    </a:ext>
                  </a:extLst>
                </p14:cNvPr>
                <p14:cNvContentPartPr/>
                <p14:nvPr/>
              </p14:nvContentPartPr>
              <p14:xfrm>
                <a:off x="16682187" y="5653396"/>
                <a:ext cx="64440" cy="11160"/>
              </p14:xfrm>
            </p:contentPart>
          </mc:Choice>
          <mc:Fallback xmlns="">
            <p:pic>
              <p:nvPicPr>
                <p:cNvPr id="185" name="Encre 184">
                  <a:extLst>
                    <a:ext uri="{FF2B5EF4-FFF2-40B4-BE49-F238E27FC236}">
                      <a16:creationId xmlns:a16="http://schemas.microsoft.com/office/drawing/2014/main" id="{82D3ADB9-B8F0-EEDA-FA8D-93E73BFB2D5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6673187" y="5644396"/>
                  <a:ext cx="82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6" name="Encre 185">
                  <a:extLst>
                    <a:ext uri="{FF2B5EF4-FFF2-40B4-BE49-F238E27FC236}">
                      <a16:creationId xmlns:a16="http://schemas.microsoft.com/office/drawing/2014/main" id="{52F2661C-5F6A-2AED-A4F4-2B7CA26B4730}"/>
                    </a:ext>
                  </a:extLst>
                </p14:cNvPr>
                <p14:cNvContentPartPr/>
                <p14:nvPr/>
              </p14:nvContentPartPr>
              <p14:xfrm>
                <a:off x="17760027" y="5334796"/>
                <a:ext cx="57960" cy="172080"/>
              </p14:xfrm>
            </p:contentPart>
          </mc:Choice>
          <mc:Fallback xmlns="">
            <p:pic>
              <p:nvPicPr>
                <p:cNvPr id="186" name="Encre 185">
                  <a:extLst>
                    <a:ext uri="{FF2B5EF4-FFF2-40B4-BE49-F238E27FC236}">
                      <a16:creationId xmlns:a16="http://schemas.microsoft.com/office/drawing/2014/main" id="{52F2661C-5F6A-2AED-A4F4-2B7CA26B473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7751387" y="5326156"/>
                  <a:ext cx="75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87" name="Encre 186">
                  <a:extLst>
                    <a:ext uri="{FF2B5EF4-FFF2-40B4-BE49-F238E27FC236}">
                      <a16:creationId xmlns:a16="http://schemas.microsoft.com/office/drawing/2014/main" id="{DB722D1F-49E8-0BC6-A806-E94B5756BBE8}"/>
                    </a:ext>
                  </a:extLst>
                </p14:cNvPr>
                <p14:cNvContentPartPr/>
                <p14:nvPr/>
              </p14:nvContentPartPr>
              <p14:xfrm>
                <a:off x="17151627" y="8486596"/>
                <a:ext cx="129960" cy="484200"/>
              </p14:xfrm>
            </p:contentPart>
          </mc:Choice>
          <mc:Fallback xmlns="">
            <p:pic>
              <p:nvPicPr>
                <p:cNvPr id="187" name="Encre 186">
                  <a:extLst>
                    <a:ext uri="{FF2B5EF4-FFF2-40B4-BE49-F238E27FC236}">
                      <a16:creationId xmlns:a16="http://schemas.microsoft.com/office/drawing/2014/main" id="{DB722D1F-49E8-0BC6-A806-E94B5756BBE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142987" y="8477956"/>
                  <a:ext cx="1476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88" name="Encre 187">
                  <a:extLst>
                    <a:ext uri="{FF2B5EF4-FFF2-40B4-BE49-F238E27FC236}">
                      <a16:creationId xmlns:a16="http://schemas.microsoft.com/office/drawing/2014/main" id="{67243E1C-8D58-C67A-87B0-5A7BBA5683E3}"/>
                    </a:ext>
                  </a:extLst>
                </p14:cNvPr>
                <p14:cNvContentPartPr/>
                <p14:nvPr/>
              </p14:nvContentPartPr>
              <p14:xfrm>
                <a:off x="13317987" y="7421356"/>
                <a:ext cx="267120" cy="419760"/>
              </p14:xfrm>
            </p:contentPart>
          </mc:Choice>
          <mc:Fallback xmlns="">
            <p:pic>
              <p:nvPicPr>
                <p:cNvPr id="188" name="Encre 187">
                  <a:extLst>
                    <a:ext uri="{FF2B5EF4-FFF2-40B4-BE49-F238E27FC236}">
                      <a16:creationId xmlns:a16="http://schemas.microsoft.com/office/drawing/2014/main" id="{67243E1C-8D58-C67A-87B0-5A7BBA5683E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309347" y="7412716"/>
                  <a:ext cx="284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89" name="Encre 188">
                  <a:extLst>
                    <a:ext uri="{FF2B5EF4-FFF2-40B4-BE49-F238E27FC236}">
                      <a16:creationId xmlns:a16="http://schemas.microsoft.com/office/drawing/2014/main" id="{4C24E1E5-62B8-9161-D3BE-E41ABE8DC438}"/>
                    </a:ext>
                  </a:extLst>
                </p14:cNvPr>
                <p14:cNvContentPartPr/>
                <p14:nvPr/>
              </p14:nvContentPartPr>
              <p14:xfrm>
                <a:off x="13086867" y="7501996"/>
                <a:ext cx="66240" cy="433440"/>
              </p14:xfrm>
            </p:contentPart>
          </mc:Choice>
          <mc:Fallback xmlns="">
            <p:pic>
              <p:nvPicPr>
                <p:cNvPr id="189" name="Encre 188">
                  <a:extLst>
                    <a:ext uri="{FF2B5EF4-FFF2-40B4-BE49-F238E27FC236}">
                      <a16:creationId xmlns:a16="http://schemas.microsoft.com/office/drawing/2014/main" id="{4C24E1E5-62B8-9161-D3BE-E41ABE8DC43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3078227" y="7493356"/>
                  <a:ext cx="838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91" name="Encre 190">
                  <a:extLst>
                    <a:ext uri="{FF2B5EF4-FFF2-40B4-BE49-F238E27FC236}">
                      <a16:creationId xmlns:a16="http://schemas.microsoft.com/office/drawing/2014/main" id="{C564AE93-81B6-E1C0-B640-0AB7C045E4FE}"/>
                    </a:ext>
                  </a:extLst>
                </p14:cNvPr>
                <p14:cNvContentPartPr/>
                <p14:nvPr/>
              </p14:nvContentPartPr>
              <p14:xfrm>
                <a:off x="13255707" y="6324796"/>
                <a:ext cx="54720" cy="150480"/>
              </p14:xfrm>
            </p:contentPart>
          </mc:Choice>
          <mc:Fallback xmlns="">
            <p:pic>
              <p:nvPicPr>
                <p:cNvPr id="191" name="Encre 190">
                  <a:extLst>
                    <a:ext uri="{FF2B5EF4-FFF2-40B4-BE49-F238E27FC236}">
                      <a16:creationId xmlns:a16="http://schemas.microsoft.com/office/drawing/2014/main" id="{C564AE93-81B6-E1C0-B640-0AB7C045E4F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246707" y="6316156"/>
                  <a:ext cx="72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92" name="Encre 191">
                  <a:extLst>
                    <a:ext uri="{FF2B5EF4-FFF2-40B4-BE49-F238E27FC236}">
                      <a16:creationId xmlns:a16="http://schemas.microsoft.com/office/drawing/2014/main" id="{C3987A6E-BE0A-E96A-D64F-2AC17A989A54}"/>
                    </a:ext>
                  </a:extLst>
                </p14:cNvPr>
                <p14:cNvContentPartPr/>
                <p14:nvPr/>
              </p14:nvContentPartPr>
              <p14:xfrm>
                <a:off x="12812547" y="6236956"/>
                <a:ext cx="181440" cy="282600"/>
              </p14:xfrm>
            </p:contentPart>
          </mc:Choice>
          <mc:Fallback xmlns="">
            <p:pic>
              <p:nvPicPr>
                <p:cNvPr id="192" name="Encre 191">
                  <a:extLst>
                    <a:ext uri="{FF2B5EF4-FFF2-40B4-BE49-F238E27FC236}">
                      <a16:creationId xmlns:a16="http://schemas.microsoft.com/office/drawing/2014/main" id="{C3987A6E-BE0A-E96A-D64F-2AC17A989A5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803907" y="6227956"/>
                  <a:ext cx="199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93" name="Encre 192">
                  <a:extLst>
                    <a:ext uri="{FF2B5EF4-FFF2-40B4-BE49-F238E27FC236}">
                      <a16:creationId xmlns:a16="http://schemas.microsoft.com/office/drawing/2014/main" id="{59A2BE8A-820F-DE50-A99E-4BE12739EC00}"/>
                    </a:ext>
                  </a:extLst>
                </p14:cNvPr>
                <p14:cNvContentPartPr/>
                <p14:nvPr/>
              </p14:nvContentPartPr>
              <p14:xfrm>
                <a:off x="12381267" y="6081796"/>
                <a:ext cx="135360" cy="397080"/>
              </p14:xfrm>
            </p:contentPart>
          </mc:Choice>
          <mc:Fallback xmlns="">
            <p:pic>
              <p:nvPicPr>
                <p:cNvPr id="193" name="Encre 192">
                  <a:extLst>
                    <a:ext uri="{FF2B5EF4-FFF2-40B4-BE49-F238E27FC236}">
                      <a16:creationId xmlns:a16="http://schemas.microsoft.com/office/drawing/2014/main" id="{59A2BE8A-820F-DE50-A99E-4BE12739EC0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372267" y="6072796"/>
                  <a:ext cx="1530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94" name="Encre 193">
                  <a:extLst>
                    <a:ext uri="{FF2B5EF4-FFF2-40B4-BE49-F238E27FC236}">
                      <a16:creationId xmlns:a16="http://schemas.microsoft.com/office/drawing/2014/main" id="{B5945EE6-79A1-6B63-EA2E-E00CE0AD3929}"/>
                    </a:ext>
                  </a:extLst>
                </p14:cNvPr>
                <p14:cNvContentPartPr/>
                <p14:nvPr/>
              </p14:nvContentPartPr>
              <p14:xfrm>
                <a:off x="11920107" y="5898196"/>
                <a:ext cx="73800" cy="160920"/>
              </p14:xfrm>
            </p:contentPart>
          </mc:Choice>
          <mc:Fallback xmlns="">
            <p:pic>
              <p:nvPicPr>
                <p:cNvPr id="194" name="Encre 193">
                  <a:extLst>
                    <a:ext uri="{FF2B5EF4-FFF2-40B4-BE49-F238E27FC236}">
                      <a16:creationId xmlns:a16="http://schemas.microsoft.com/office/drawing/2014/main" id="{B5945EE6-79A1-6B63-EA2E-E00CE0AD392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911467" y="5889556"/>
                  <a:ext cx="91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95" name="Encre 194">
                  <a:extLst>
                    <a:ext uri="{FF2B5EF4-FFF2-40B4-BE49-F238E27FC236}">
                      <a16:creationId xmlns:a16="http://schemas.microsoft.com/office/drawing/2014/main" id="{E3CA1715-004E-AC08-E3B3-D35BCFB79AD0}"/>
                    </a:ext>
                  </a:extLst>
                </p14:cNvPr>
                <p14:cNvContentPartPr/>
                <p14:nvPr/>
              </p14:nvContentPartPr>
              <p14:xfrm>
                <a:off x="12470907" y="7859116"/>
                <a:ext cx="69120" cy="476280"/>
              </p14:xfrm>
            </p:contentPart>
          </mc:Choice>
          <mc:Fallback xmlns="">
            <p:pic>
              <p:nvPicPr>
                <p:cNvPr id="195" name="Encre 194">
                  <a:extLst>
                    <a:ext uri="{FF2B5EF4-FFF2-40B4-BE49-F238E27FC236}">
                      <a16:creationId xmlns:a16="http://schemas.microsoft.com/office/drawing/2014/main" id="{E3CA1715-004E-AC08-E3B3-D35BCFB79AD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461907" y="7850476"/>
                  <a:ext cx="867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96" name="Encre 195">
                  <a:extLst>
                    <a:ext uri="{FF2B5EF4-FFF2-40B4-BE49-F238E27FC236}">
                      <a16:creationId xmlns:a16="http://schemas.microsoft.com/office/drawing/2014/main" id="{0E9AF104-ABF6-4342-F8EE-639834F0054B}"/>
                    </a:ext>
                  </a:extLst>
                </p14:cNvPr>
                <p14:cNvContentPartPr/>
                <p14:nvPr/>
              </p14:nvContentPartPr>
              <p14:xfrm>
                <a:off x="11899947" y="8631676"/>
                <a:ext cx="83160" cy="365400"/>
              </p14:xfrm>
            </p:contentPart>
          </mc:Choice>
          <mc:Fallback xmlns="">
            <p:pic>
              <p:nvPicPr>
                <p:cNvPr id="196" name="Encre 195">
                  <a:extLst>
                    <a:ext uri="{FF2B5EF4-FFF2-40B4-BE49-F238E27FC236}">
                      <a16:creationId xmlns:a16="http://schemas.microsoft.com/office/drawing/2014/main" id="{0E9AF104-ABF6-4342-F8EE-639834F0054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890947" y="8623036"/>
                  <a:ext cx="1008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97" name="Encre 196">
                  <a:extLst>
                    <a:ext uri="{FF2B5EF4-FFF2-40B4-BE49-F238E27FC236}">
                      <a16:creationId xmlns:a16="http://schemas.microsoft.com/office/drawing/2014/main" id="{89D8EDF5-2A5F-12A2-4533-39FE3E1319A3}"/>
                    </a:ext>
                  </a:extLst>
                </p14:cNvPr>
                <p14:cNvContentPartPr/>
                <p14:nvPr/>
              </p14:nvContentPartPr>
              <p14:xfrm>
                <a:off x="10540947" y="5712436"/>
                <a:ext cx="198360" cy="568440"/>
              </p14:xfrm>
            </p:contentPart>
          </mc:Choice>
          <mc:Fallback xmlns="">
            <p:pic>
              <p:nvPicPr>
                <p:cNvPr id="197" name="Encre 196">
                  <a:extLst>
                    <a:ext uri="{FF2B5EF4-FFF2-40B4-BE49-F238E27FC236}">
                      <a16:creationId xmlns:a16="http://schemas.microsoft.com/office/drawing/2014/main" id="{89D8EDF5-2A5F-12A2-4533-39FE3E1319A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531947" y="5703436"/>
                  <a:ext cx="21600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9" name="Encre 198">
                  <a:extLst>
                    <a:ext uri="{FF2B5EF4-FFF2-40B4-BE49-F238E27FC236}">
                      <a16:creationId xmlns:a16="http://schemas.microsoft.com/office/drawing/2014/main" id="{E1D084F7-F775-EA42-B4D5-277EEEED0C92}"/>
                    </a:ext>
                  </a:extLst>
                </p14:cNvPr>
                <p14:cNvContentPartPr/>
                <p14:nvPr/>
              </p14:nvContentPartPr>
              <p14:xfrm>
                <a:off x="13621107" y="7923196"/>
                <a:ext cx="784800" cy="204840"/>
              </p14:xfrm>
            </p:contentPart>
          </mc:Choice>
          <mc:Fallback xmlns="">
            <p:pic>
              <p:nvPicPr>
                <p:cNvPr id="199" name="Encre 198">
                  <a:extLst>
                    <a:ext uri="{FF2B5EF4-FFF2-40B4-BE49-F238E27FC236}">
                      <a16:creationId xmlns:a16="http://schemas.microsoft.com/office/drawing/2014/main" id="{E1D084F7-F775-EA42-B4D5-277EEEED0C9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612107" y="7914556"/>
                  <a:ext cx="802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00" name="Encre 199">
                  <a:extLst>
                    <a:ext uri="{FF2B5EF4-FFF2-40B4-BE49-F238E27FC236}">
                      <a16:creationId xmlns:a16="http://schemas.microsoft.com/office/drawing/2014/main" id="{F4EAD46D-E3EF-7C28-F901-29DFADD6CC7F}"/>
                    </a:ext>
                  </a:extLst>
                </p14:cNvPr>
                <p14:cNvContentPartPr/>
                <p14:nvPr/>
              </p14:nvContentPartPr>
              <p14:xfrm>
                <a:off x="13260387" y="8346196"/>
                <a:ext cx="1612080" cy="190800"/>
              </p14:xfrm>
            </p:contentPart>
          </mc:Choice>
          <mc:Fallback xmlns="">
            <p:pic>
              <p:nvPicPr>
                <p:cNvPr id="200" name="Encre 199">
                  <a:extLst>
                    <a:ext uri="{FF2B5EF4-FFF2-40B4-BE49-F238E27FC236}">
                      <a16:creationId xmlns:a16="http://schemas.microsoft.com/office/drawing/2014/main" id="{F4EAD46D-E3EF-7C28-F901-29DFADD6CC7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251747" y="8337556"/>
                  <a:ext cx="16297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01" name="Encre 200">
                  <a:extLst>
                    <a:ext uri="{FF2B5EF4-FFF2-40B4-BE49-F238E27FC236}">
                      <a16:creationId xmlns:a16="http://schemas.microsoft.com/office/drawing/2014/main" id="{4F92734F-DED2-A058-5318-69D17C9AEC65}"/>
                    </a:ext>
                  </a:extLst>
                </p14:cNvPr>
                <p14:cNvContentPartPr/>
                <p14:nvPr/>
              </p14:nvContentPartPr>
              <p14:xfrm>
                <a:off x="14463507" y="7690996"/>
                <a:ext cx="576000" cy="81360"/>
              </p14:xfrm>
            </p:contentPart>
          </mc:Choice>
          <mc:Fallback xmlns="">
            <p:pic>
              <p:nvPicPr>
                <p:cNvPr id="201" name="Encre 200">
                  <a:extLst>
                    <a:ext uri="{FF2B5EF4-FFF2-40B4-BE49-F238E27FC236}">
                      <a16:creationId xmlns:a16="http://schemas.microsoft.com/office/drawing/2014/main" id="{4F92734F-DED2-A058-5318-69D17C9AEC6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4454507" y="7681996"/>
                  <a:ext cx="593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02" name="Encre 201">
                  <a:extLst>
                    <a:ext uri="{FF2B5EF4-FFF2-40B4-BE49-F238E27FC236}">
                      <a16:creationId xmlns:a16="http://schemas.microsoft.com/office/drawing/2014/main" id="{6634E213-9F2E-7843-22C9-AC0352FC1D74}"/>
                    </a:ext>
                  </a:extLst>
                </p14:cNvPr>
                <p14:cNvContentPartPr/>
                <p14:nvPr/>
              </p14:nvContentPartPr>
              <p14:xfrm>
                <a:off x="14001627" y="7338916"/>
                <a:ext cx="733320" cy="235440"/>
              </p14:xfrm>
            </p:contentPart>
          </mc:Choice>
          <mc:Fallback xmlns="">
            <p:pic>
              <p:nvPicPr>
                <p:cNvPr id="202" name="Encre 201">
                  <a:extLst>
                    <a:ext uri="{FF2B5EF4-FFF2-40B4-BE49-F238E27FC236}">
                      <a16:creationId xmlns:a16="http://schemas.microsoft.com/office/drawing/2014/main" id="{6634E213-9F2E-7843-22C9-AC0352FC1D7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992987" y="7329916"/>
                  <a:ext cx="750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03" name="Encre 202">
                  <a:extLst>
                    <a:ext uri="{FF2B5EF4-FFF2-40B4-BE49-F238E27FC236}">
                      <a16:creationId xmlns:a16="http://schemas.microsoft.com/office/drawing/2014/main" id="{E379B9EB-A135-2B9E-E5AA-868EC2F5D6F4}"/>
                    </a:ext>
                  </a:extLst>
                </p14:cNvPr>
                <p14:cNvContentPartPr/>
                <p14:nvPr/>
              </p14:nvContentPartPr>
              <p14:xfrm>
                <a:off x="14763027" y="7348996"/>
                <a:ext cx="359280" cy="144360"/>
              </p14:xfrm>
            </p:contentPart>
          </mc:Choice>
          <mc:Fallback xmlns="">
            <p:pic>
              <p:nvPicPr>
                <p:cNvPr id="203" name="Encre 202">
                  <a:extLst>
                    <a:ext uri="{FF2B5EF4-FFF2-40B4-BE49-F238E27FC236}">
                      <a16:creationId xmlns:a16="http://schemas.microsoft.com/office/drawing/2014/main" id="{E379B9EB-A135-2B9E-E5AA-868EC2F5D6F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4754027" y="7339996"/>
                  <a:ext cx="376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04" name="Encre 203">
                  <a:extLst>
                    <a:ext uri="{FF2B5EF4-FFF2-40B4-BE49-F238E27FC236}">
                      <a16:creationId xmlns:a16="http://schemas.microsoft.com/office/drawing/2014/main" id="{7E0702C8-B259-563A-B91C-F075BD0349D8}"/>
                    </a:ext>
                  </a:extLst>
                </p14:cNvPr>
                <p14:cNvContentPartPr/>
                <p14:nvPr/>
              </p14:nvContentPartPr>
              <p14:xfrm>
                <a:off x="15299787" y="7634836"/>
                <a:ext cx="209520" cy="114120"/>
              </p14:xfrm>
            </p:contentPart>
          </mc:Choice>
          <mc:Fallback xmlns="">
            <p:pic>
              <p:nvPicPr>
                <p:cNvPr id="204" name="Encre 203">
                  <a:extLst>
                    <a:ext uri="{FF2B5EF4-FFF2-40B4-BE49-F238E27FC236}">
                      <a16:creationId xmlns:a16="http://schemas.microsoft.com/office/drawing/2014/main" id="{7E0702C8-B259-563A-B91C-F075BD0349D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5290787" y="7625836"/>
                  <a:ext cx="227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26" name="Encre 225">
                  <a:extLst>
                    <a:ext uri="{FF2B5EF4-FFF2-40B4-BE49-F238E27FC236}">
                      <a16:creationId xmlns:a16="http://schemas.microsoft.com/office/drawing/2014/main" id="{4B77019C-663A-EDF9-229D-02DE62BE00D9}"/>
                    </a:ext>
                  </a:extLst>
                </p14:cNvPr>
                <p14:cNvContentPartPr/>
                <p14:nvPr/>
              </p14:nvContentPartPr>
              <p14:xfrm>
                <a:off x="12841347" y="6877396"/>
                <a:ext cx="379080" cy="535680"/>
              </p14:xfrm>
            </p:contentPart>
          </mc:Choice>
          <mc:Fallback xmlns="">
            <p:pic>
              <p:nvPicPr>
                <p:cNvPr id="226" name="Encre 225">
                  <a:extLst>
                    <a:ext uri="{FF2B5EF4-FFF2-40B4-BE49-F238E27FC236}">
                      <a16:creationId xmlns:a16="http://schemas.microsoft.com/office/drawing/2014/main" id="{4B77019C-663A-EDF9-229D-02DE62BE00D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2832347" y="6868396"/>
                  <a:ext cx="39672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27" name="Encre 226">
                  <a:extLst>
                    <a:ext uri="{FF2B5EF4-FFF2-40B4-BE49-F238E27FC236}">
                      <a16:creationId xmlns:a16="http://schemas.microsoft.com/office/drawing/2014/main" id="{97928AD2-AEE6-4BB8-5114-9E790E4EC4F7}"/>
                    </a:ext>
                  </a:extLst>
                </p14:cNvPr>
                <p14:cNvContentPartPr/>
                <p14:nvPr/>
              </p14:nvContentPartPr>
              <p14:xfrm>
                <a:off x="13294587" y="6969916"/>
                <a:ext cx="462240" cy="248760"/>
              </p14:xfrm>
            </p:contentPart>
          </mc:Choice>
          <mc:Fallback xmlns="">
            <p:pic>
              <p:nvPicPr>
                <p:cNvPr id="227" name="Encre 226">
                  <a:extLst>
                    <a:ext uri="{FF2B5EF4-FFF2-40B4-BE49-F238E27FC236}">
                      <a16:creationId xmlns:a16="http://schemas.microsoft.com/office/drawing/2014/main" id="{97928AD2-AEE6-4BB8-5114-9E790E4EC4F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3285947" y="6961276"/>
                  <a:ext cx="479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28" name="Encre 227">
                  <a:extLst>
                    <a:ext uri="{FF2B5EF4-FFF2-40B4-BE49-F238E27FC236}">
                      <a16:creationId xmlns:a16="http://schemas.microsoft.com/office/drawing/2014/main" id="{AC99B0EC-0DF9-6506-53AB-10ED54BAF05E}"/>
                    </a:ext>
                  </a:extLst>
                </p14:cNvPr>
                <p14:cNvContentPartPr/>
                <p14:nvPr/>
              </p14:nvContentPartPr>
              <p14:xfrm>
                <a:off x="13814427" y="6949756"/>
                <a:ext cx="139320" cy="46080"/>
              </p14:xfrm>
            </p:contentPart>
          </mc:Choice>
          <mc:Fallback xmlns="">
            <p:pic>
              <p:nvPicPr>
                <p:cNvPr id="228" name="Encre 227">
                  <a:extLst>
                    <a:ext uri="{FF2B5EF4-FFF2-40B4-BE49-F238E27FC236}">
                      <a16:creationId xmlns:a16="http://schemas.microsoft.com/office/drawing/2014/main" id="{AC99B0EC-0DF9-6506-53AB-10ED54BAF05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805427" y="6940756"/>
                  <a:ext cx="156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32" name="Encre 231">
                  <a:extLst>
                    <a:ext uri="{FF2B5EF4-FFF2-40B4-BE49-F238E27FC236}">
                      <a16:creationId xmlns:a16="http://schemas.microsoft.com/office/drawing/2014/main" id="{5CB0DF19-3B20-6D96-6FEF-F9C97B5B5E2D}"/>
                    </a:ext>
                  </a:extLst>
                </p14:cNvPr>
                <p14:cNvContentPartPr/>
                <p14:nvPr/>
              </p14:nvContentPartPr>
              <p14:xfrm>
                <a:off x="14499147" y="6914836"/>
                <a:ext cx="100440" cy="163440"/>
              </p14:xfrm>
            </p:contentPart>
          </mc:Choice>
          <mc:Fallback xmlns="">
            <p:pic>
              <p:nvPicPr>
                <p:cNvPr id="232" name="Encre 231">
                  <a:extLst>
                    <a:ext uri="{FF2B5EF4-FFF2-40B4-BE49-F238E27FC236}">
                      <a16:creationId xmlns:a16="http://schemas.microsoft.com/office/drawing/2014/main" id="{5CB0DF19-3B20-6D96-6FEF-F9C97B5B5E2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4490507" y="6905836"/>
                  <a:ext cx="118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33" name="Encre 232">
                  <a:extLst>
                    <a:ext uri="{FF2B5EF4-FFF2-40B4-BE49-F238E27FC236}">
                      <a16:creationId xmlns:a16="http://schemas.microsoft.com/office/drawing/2014/main" id="{F4135D23-E7EE-DD97-B0FE-1907F73C960F}"/>
                    </a:ext>
                  </a:extLst>
                </p14:cNvPr>
                <p14:cNvContentPartPr/>
                <p14:nvPr/>
              </p14:nvContentPartPr>
              <p14:xfrm>
                <a:off x="14642787" y="6841396"/>
                <a:ext cx="323280" cy="271080"/>
              </p14:xfrm>
            </p:contentPart>
          </mc:Choice>
          <mc:Fallback xmlns="">
            <p:pic>
              <p:nvPicPr>
                <p:cNvPr id="233" name="Encre 232">
                  <a:extLst>
                    <a:ext uri="{FF2B5EF4-FFF2-40B4-BE49-F238E27FC236}">
                      <a16:creationId xmlns:a16="http://schemas.microsoft.com/office/drawing/2014/main" id="{F4135D23-E7EE-DD97-B0FE-1907F73C960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4634147" y="6832396"/>
                  <a:ext cx="3409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34" name="Encre 233">
                  <a:extLst>
                    <a:ext uri="{FF2B5EF4-FFF2-40B4-BE49-F238E27FC236}">
                      <a16:creationId xmlns:a16="http://schemas.microsoft.com/office/drawing/2014/main" id="{9005B930-4786-9F0C-9A02-1765E04B727E}"/>
                    </a:ext>
                  </a:extLst>
                </p14:cNvPr>
                <p14:cNvContentPartPr/>
                <p14:nvPr/>
              </p14:nvContentPartPr>
              <p14:xfrm>
                <a:off x="14438307" y="6982516"/>
                <a:ext cx="235800" cy="108720"/>
              </p14:xfrm>
            </p:contentPart>
          </mc:Choice>
          <mc:Fallback xmlns="">
            <p:pic>
              <p:nvPicPr>
                <p:cNvPr id="234" name="Encre 233">
                  <a:extLst>
                    <a:ext uri="{FF2B5EF4-FFF2-40B4-BE49-F238E27FC236}">
                      <a16:creationId xmlns:a16="http://schemas.microsoft.com/office/drawing/2014/main" id="{9005B930-4786-9F0C-9A02-1765E04B727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4429667" y="6973876"/>
                  <a:ext cx="253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35" name="Encre 234">
                  <a:extLst>
                    <a:ext uri="{FF2B5EF4-FFF2-40B4-BE49-F238E27FC236}">
                      <a16:creationId xmlns:a16="http://schemas.microsoft.com/office/drawing/2014/main" id="{89668A0A-C42F-D2EB-B997-430B06D1AD5F}"/>
                    </a:ext>
                  </a:extLst>
                </p14:cNvPr>
                <p14:cNvContentPartPr/>
                <p14:nvPr/>
              </p14:nvContentPartPr>
              <p14:xfrm>
                <a:off x="14991627" y="7007356"/>
                <a:ext cx="117360" cy="183600"/>
              </p14:xfrm>
            </p:contentPart>
          </mc:Choice>
          <mc:Fallback xmlns="">
            <p:pic>
              <p:nvPicPr>
                <p:cNvPr id="235" name="Encre 234">
                  <a:extLst>
                    <a:ext uri="{FF2B5EF4-FFF2-40B4-BE49-F238E27FC236}">
                      <a16:creationId xmlns:a16="http://schemas.microsoft.com/office/drawing/2014/main" id="{89668A0A-C42F-D2EB-B997-430B06D1AD5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4982627" y="6998716"/>
                  <a:ext cx="135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37" name="Encre 236">
                  <a:extLst>
                    <a:ext uri="{FF2B5EF4-FFF2-40B4-BE49-F238E27FC236}">
                      <a16:creationId xmlns:a16="http://schemas.microsoft.com/office/drawing/2014/main" id="{C357A557-C6E0-0E50-1596-5EDBEC1ED620}"/>
                    </a:ext>
                  </a:extLst>
                </p14:cNvPr>
                <p14:cNvContentPartPr/>
                <p14:nvPr/>
              </p14:nvContentPartPr>
              <p14:xfrm>
                <a:off x="14191347" y="6956236"/>
                <a:ext cx="141120" cy="73440"/>
              </p14:xfrm>
            </p:contentPart>
          </mc:Choice>
          <mc:Fallback xmlns="">
            <p:pic>
              <p:nvPicPr>
                <p:cNvPr id="237" name="Encre 236">
                  <a:extLst>
                    <a:ext uri="{FF2B5EF4-FFF2-40B4-BE49-F238E27FC236}">
                      <a16:creationId xmlns:a16="http://schemas.microsoft.com/office/drawing/2014/main" id="{C357A557-C6E0-0E50-1596-5EDBEC1ED62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4182707" y="6947596"/>
                  <a:ext cx="158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38" name="Encre 237">
                  <a:extLst>
                    <a:ext uri="{FF2B5EF4-FFF2-40B4-BE49-F238E27FC236}">
                      <a16:creationId xmlns:a16="http://schemas.microsoft.com/office/drawing/2014/main" id="{CA58D641-2F81-495F-2D0D-73C76339FAE6}"/>
                    </a:ext>
                  </a:extLst>
                </p14:cNvPr>
                <p14:cNvContentPartPr/>
                <p14:nvPr/>
              </p14:nvContentPartPr>
              <p14:xfrm>
                <a:off x="13892907" y="6960556"/>
                <a:ext cx="140400" cy="41760"/>
              </p14:xfrm>
            </p:contentPart>
          </mc:Choice>
          <mc:Fallback xmlns="">
            <p:pic>
              <p:nvPicPr>
                <p:cNvPr id="238" name="Encre 237">
                  <a:extLst>
                    <a:ext uri="{FF2B5EF4-FFF2-40B4-BE49-F238E27FC236}">
                      <a16:creationId xmlns:a16="http://schemas.microsoft.com/office/drawing/2014/main" id="{CA58D641-2F81-495F-2D0D-73C76339FAE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3883907" y="6951916"/>
                  <a:ext cx="1580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39" name="Encre 238">
                  <a:extLst>
                    <a:ext uri="{FF2B5EF4-FFF2-40B4-BE49-F238E27FC236}">
                      <a16:creationId xmlns:a16="http://schemas.microsoft.com/office/drawing/2014/main" id="{233595C3-E87D-767B-CDC5-D01070397953}"/>
                    </a:ext>
                  </a:extLst>
                </p14:cNvPr>
                <p14:cNvContentPartPr/>
                <p14:nvPr/>
              </p14:nvContentPartPr>
              <p14:xfrm>
                <a:off x="14039067" y="6882796"/>
                <a:ext cx="23760" cy="111240"/>
              </p14:xfrm>
            </p:contentPart>
          </mc:Choice>
          <mc:Fallback xmlns="">
            <p:pic>
              <p:nvPicPr>
                <p:cNvPr id="239" name="Encre 238">
                  <a:extLst>
                    <a:ext uri="{FF2B5EF4-FFF2-40B4-BE49-F238E27FC236}">
                      <a16:creationId xmlns:a16="http://schemas.microsoft.com/office/drawing/2014/main" id="{233595C3-E87D-767B-CDC5-D0107039795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4030067" y="6873796"/>
                  <a:ext cx="41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40" name="Encre 239">
                  <a:extLst>
                    <a:ext uri="{FF2B5EF4-FFF2-40B4-BE49-F238E27FC236}">
                      <a16:creationId xmlns:a16="http://schemas.microsoft.com/office/drawing/2014/main" id="{AEFEC2A2-A044-9575-E4BA-992F25A91383}"/>
                    </a:ext>
                  </a:extLst>
                </p14:cNvPr>
                <p14:cNvContentPartPr/>
                <p14:nvPr/>
              </p14:nvContentPartPr>
              <p14:xfrm>
                <a:off x="13950147" y="6634756"/>
                <a:ext cx="106560" cy="142200"/>
              </p14:xfrm>
            </p:contentPart>
          </mc:Choice>
          <mc:Fallback xmlns="">
            <p:pic>
              <p:nvPicPr>
                <p:cNvPr id="240" name="Encre 239">
                  <a:extLst>
                    <a:ext uri="{FF2B5EF4-FFF2-40B4-BE49-F238E27FC236}">
                      <a16:creationId xmlns:a16="http://schemas.microsoft.com/office/drawing/2014/main" id="{AEFEC2A2-A044-9575-E4BA-992F25A9138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941147" y="6625756"/>
                  <a:ext cx="124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41" name="Encre 240">
                  <a:extLst>
                    <a:ext uri="{FF2B5EF4-FFF2-40B4-BE49-F238E27FC236}">
                      <a16:creationId xmlns:a16="http://schemas.microsoft.com/office/drawing/2014/main" id="{399F0529-BED7-8FC9-D3CF-9C438B0C02AD}"/>
                    </a:ext>
                  </a:extLst>
                </p14:cNvPr>
                <p14:cNvContentPartPr/>
                <p14:nvPr/>
              </p14:nvContentPartPr>
              <p14:xfrm>
                <a:off x="13656747" y="6325516"/>
                <a:ext cx="165600" cy="180000"/>
              </p14:xfrm>
            </p:contentPart>
          </mc:Choice>
          <mc:Fallback xmlns="">
            <p:pic>
              <p:nvPicPr>
                <p:cNvPr id="241" name="Encre 240">
                  <a:extLst>
                    <a:ext uri="{FF2B5EF4-FFF2-40B4-BE49-F238E27FC236}">
                      <a16:creationId xmlns:a16="http://schemas.microsoft.com/office/drawing/2014/main" id="{399F0529-BED7-8FC9-D3CF-9C438B0C02A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648107" y="6316876"/>
                  <a:ext cx="1832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42" name="Encre 241">
                  <a:extLst>
                    <a:ext uri="{FF2B5EF4-FFF2-40B4-BE49-F238E27FC236}">
                      <a16:creationId xmlns:a16="http://schemas.microsoft.com/office/drawing/2014/main" id="{875157DD-5761-D34D-FD37-D2F058390E7F}"/>
                    </a:ext>
                  </a:extLst>
                </p14:cNvPr>
                <p14:cNvContentPartPr/>
                <p14:nvPr/>
              </p14:nvContentPartPr>
              <p14:xfrm>
                <a:off x="12819027" y="6060556"/>
                <a:ext cx="1098720" cy="691560"/>
              </p14:xfrm>
            </p:contentPart>
          </mc:Choice>
          <mc:Fallback xmlns="">
            <p:pic>
              <p:nvPicPr>
                <p:cNvPr id="242" name="Encre 241">
                  <a:extLst>
                    <a:ext uri="{FF2B5EF4-FFF2-40B4-BE49-F238E27FC236}">
                      <a16:creationId xmlns:a16="http://schemas.microsoft.com/office/drawing/2014/main" id="{875157DD-5761-D34D-FD37-D2F058390E7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2810027" y="6051556"/>
                  <a:ext cx="111636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43" name="Encre 242">
                  <a:extLst>
                    <a:ext uri="{FF2B5EF4-FFF2-40B4-BE49-F238E27FC236}">
                      <a16:creationId xmlns:a16="http://schemas.microsoft.com/office/drawing/2014/main" id="{CC1CCA68-1D8C-69B6-77DA-2BB096386978}"/>
                    </a:ext>
                  </a:extLst>
                </p14:cNvPr>
                <p14:cNvContentPartPr/>
                <p14:nvPr/>
              </p14:nvContentPartPr>
              <p14:xfrm>
                <a:off x="14176227" y="6884236"/>
                <a:ext cx="37800" cy="6480"/>
              </p14:xfrm>
            </p:contentPart>
          </mc:Choice>
          <mc:Fallback xmlns="">
            <p:pic>
              <p:nvPicPr>
                <p:cNvPr id="243" name="Encre 242">
                  <a:extLst>
                    <a:ext uri="{FF2B5EF4-FFF2-40B4-BE49-F238E27FC236}">
                      <a16:creationId xmlns:a16="http://schemas.microsoft.com/office/drawing/2014/main" id="{CC1CCA68-1D8C-69B6-77DA-2BB09638697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167587" y="6875596"/>
                  <a:ext cx="554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44" name="Encre 243">
                  <a:extLst>
                    <a:ext uri="{FF2B5EF4-FFF2-40B4-BE49-F238E27FC236}">
                      <a16:creationId xmlns:a16="http://schemas.microsoft.com/office/drawing/2014/main" id="{FC707955-4942-49B8-36E3-FAA87BF593EC}"/>
                    </a:ext>
                  </a:extLst>
                </p14:cNvPr>
                <p14:cNvContentPartPr/>
                <p14:nvPr/>
              </p14:nvContentPartPr>
              <p14:xfrm>
                <a:off x="14298627" y="6458356"/>
                <a:ext cx="301320" cy="97560"/>
              </p14:xfrm>
            </p:contentPart>
          </mc:Choice>
          <mc:Fallback xmlns="">
            <p:pic>
              <p:nvPicPr>
                <p:cNvPr id="244" name="Encre 243">
                  <a:extLst>
                    <a:ext uri="{FF2B5EF4-FFF2-40B4-BE49-F238E27FC236}">
                      <a16:creationId xmlns:a16="http://schemas.microsoft.com/office/drawing/2014/main" id="{FC707955-4942-49B8-36E3-FAA87BF593E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4289627" y="6449356"/>
                  <a:ext cx="318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45" name="Encre 244">
                  <a:extLst>
                    <a:ext uri="{FF2B5EF4-FFF2-40B4-BE49-F238E27FC236}">
                      <a16:creationId xmlns:a16="http://schemas.microsoft.com/office/drawing/2014/main" id="{78A55564-70A9-47A8-21DD-C33700BE0F07}"/>
                    </a:ext>
                  </a:extLst>
                </p14:cNvPr>
                <p14:cNvContentPartPr/>
                <p14:nvPr/>
              </p14:nvContentPartPr>
              <p14:xfrm>
                <a:off x="14327427" y="6337036"/>
                <a:ext cx="334800" cy="280800"/>
              </p14:xfrm>
            </p:contentPart>
          </mc:Choice>
          <mc:Fallback xmlns="">
            <p:pic>
              <p:nvPicPr>
                <p:cNvPr id="245" name="Encre 244">
                  <a:extLst>
                    <a:ext uri="{FF2B5EF4-FFF2-40B4-BE49-F238E27FC236}">
                      <a16:creationId xmlns:a16="http://schemas.microsoft.com/office/drawing/2014/main" id="{78A55564-70A9-47A8-21DD-C33700BE0F0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4318427" y="6328396"/>
                  <a:ext cx="352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46" name="Encre 245">
                  <a:extLst>
                    <a:ext uri="{FF2B5EF4-FFF2-40B4-BE49-F238E27FC236}">
                      <a16:creationId xmlns:a16="http://schemas.microsoft.com/office/drawing/2014/main" id="{E48C0596-2E42-958C-B840-2EEEC5E6A2EC}"/>
                    </a:ext>
                  </a:extLst>
                </p14:cNvPr>
                <p14:cNvContentPartPr/>
                <p14:nvPr/>
              </p14:nvContentPartPr>
              <p14:xfrm>
                <a:off x="13499427" y="7244596"/>
                <a:ext cx="685080" cy="598320"/>
              </p14:xfrm>
            </p:contentPart>
          </mc:Choice>
          <mc:Fallback xmlns="">
            <p:pic>
              <p:nvPicPr>
                <p:cNvPr id="246" name="Encre 245">
                  <a:extLst>
                    <a:ext uri="{FF2B5EF4-FFF2-40B4-BE49-F238E27FC236}">
                      <a16:creationId xmlns:a16="http://schemas.microsoft.com/office/drawing/2014/main" id="{E48C0596-2E42-958C-B840-2EEEC5E6A2E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3490427" y="7235956"/>
                  <a:ext cx="70272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47" name="Encre 246">
                  <a:extLst>
                    <a:ext uri="{FF2B5EF4-FFF2-40B4-BE49-F238E27FC236}">
                      <a16:creationId xmlns:a16="http://schemas.microsoft.com/office/drawing/2014/main" id="{15D7B0AC-51D9-5F73-98D8-4040B74E3065}"/>
                    </a:ext>
                  </a:extLst>
                </p14:cNvPr>
                <p14:cNvContentPartPr/>
                <p14:nvPr/>
              </p14:nvContentPartPr>
              <p14:xfrm>
                <a:off x="14567187" y="7258276"/>
                <a:ext cx="711000" cy="512640"/>
              </p14:xfrm>
            </p:contentPart>
          </mc:Choice>
          <mc:Fallback xmlns="">
            <p:pic>
              <p:nvPicPr>
                <p:cNvPr id="247" name="Encre 246">
                  <a:extLst>
                    <a:ext uri="{FF2B5EF4-FFF2-40B4-BE49-F238E27FC236}">
                      <a16:creationId xmlns:a16="http://schemas.microsoft.com/office/drawing/2014/main" id="{15D7B0AC-51D9-5F73-98D8-4040B74E306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4558187" y="7249636"/>
                  <a:ext cx="7286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48" name="Encre 247">
                  <a:extLst>
                    <a:ext uri="{FF2B5EF4-FFF2-40B4-BE49-F238E27FC236}">
                      <a16:creationId xmlns:a16="http://schemas.microsoft.com/office/drawing/2014/main" id="{43A890E8-7848-72F1-2C33-D4E40A6A0C92}"/>
                    </a:ext>
                  </a:extLst>
                </p14:cNvPr>
                <p14:cNvContentPartPr/>
                <p14:nvPr/>
              </p14:nvContentPartPr>
              <p14:xfrm>
                <a:off x="14304387" y="6128956"/>
                <a:ext cx="1137960" cy="678960"/>
              </p14:xfrm>
            </p:contentPart>
          </mc:Choice>
          <mc:Fallback xmlns="">
            <p:pic>
              <p:nvPicPr>
                <p:cNvPr id="248" name="Encre 247">
                  <a:extLst>
                    <a:ext uri="{FF2B5EF4-FFF2-40B4-BE49-F238E27FC236}">
                      <a16:creationId xmlns:a16="http://schemas.microsoft.com/office/drawing/2014/main" id="{43A890E8-7848-72F1-2C33-D4E40A6A0C9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4295387" y="6120316"/>
                  <a:ext cx="11556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50" name="Encre 249">
                  <a:extLst>
                    <a:ext uri="{FF2B5EF4-FFF2-40B4-BE49-F238E27FC236}">
                      <a16:creationId xmlns:a16="http://schemas.microsoft.com/office/drawing/2014/main" id="{A2BA1549-C52F-4885-DEDA-870866E950D6}"/>
                    </a:ext>
                  </a:extLst>
                </p14:cNvPr>
                <p14:cNvContentPartPr/>
                <p14:nvPr/>
              </p14:nvContentPartPr>
              <p14:xfrm>
                <a:off x="13753587" y="6529996"/>
                <a:ext cx="173520" cy="156240"/>
              </p14:xfrm>
            </p:contentPart>
          </mc:Choice>
          <mc:Fallback xmlns="">
            <p:pic>
              <p:nvPicPr>
                <p:cNvPr id="250" name="Encre 249">
                  <a:extLst>
                    <a:ext uri="{FF2B5EF4-FFF2-40B4-BE49-F238E27FC236}">
                      <a16:creationId xmlns:a16="http://schemas.microsoft.com/office/drawing/2014/main" id="{A2BA1549-C52F-4885-DEDA-870866E950D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3744587" y="6521356"/>
                  <a:ext cx="191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51" name="Encre 250">
                  <a:extLst>
                    <a:ext uri="{FF2B5EF4-FFF2-40B4-BE49-F238E27FC236}">
                      <a16:creationId xmlns:a16="http://schemas.microsoft.com/office/drawing/2014/main" id="{2DE01F8A-3EDC-6A96-331E-11BA028E7616}"/>
                    </a:ext>
                  </a:extLst>
                </p14:cNvPr>
                <p14:cNvContentPartPr/>
                <p14:nvPr/>
              </p14:nvContentPartPr>
              <p14:xfrm>
                <a:off x="7064787" y="942796"/>
                <a:ext cx="6608160" cy="5528520"/>
              </p14:xfrm>
            </p:contentPart>
          </mc:Choice>
          <mc:Fallback xmlns="">
            <p:pic>
              <p:nvPicPr>
                <p:cNvPr id="251" name="Encre 250">
                  <a:extLst>
                    <a:ext uri="{FF2B5EF4-FFF2-40B4-BE49-F238E27FC236}">
                      <a16:creationId xmlns:a16="http://schemas.microsoft.com/office/drawing/2014/main" id="{2DE01F8A-3EDC-6A96-331E-11BA028E761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055787" y="934156"/>
                  <a:ext cx="6625800" cy="55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53" name="Encre 252">
                  <a:extLst>
                    <a:ext uri="{FF2B5EF4-FFF2-40B4-BE49-F238E27FC236}">
                      <a16:creationId xmlns:a16="http://schemas.microsoft.com/office/drawing/2014/main" id="{E5D65772-D1BA-069B-FF90-9A2B9A21096C}"/>
                    </a:ext>
                  </a:extLst>
                </p14:cNvPr>
                <p14:cNvContentPartPr/>
                <p14:nvPr/>
              </p14:nvContentPartPr>
              <p14:xfrm>
                <a:off x="10960347" y="881956"/>
                <a:ext cx="2883960" cy="5321520"/>
              </p14:xfrm>
            </p:contentPart>
          </mc:Choice>
          <mc:Fallback xmlns="">
            <p:pic>
              <p:nvPicPr>
                <p:cNvPr id="253" name="Encre 252">
                  <a:extLst>
                    <a:ext uri="{FF2B5EF4-FFF2-40B4-BE49-F238E27FC236}">
                      <a16:creationId xmlns:a16="http://schemas.microsoft.com/office/drawing/2014/main" id="{E5D65772-D1BA-069B-FF90-9A2B9A21096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51707" y="873316"/>
                  <a:ext cx="2901600" cy="53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54" name="Encre 253">
                  <a:extLst>
                    <a:ext uri="{FF2B5EF4-FFF2-40B4-BE49-F238E27FC236}">
                      <a16:creationId xmlns:a16="http://schemas.microsoft.com/office/drawing/2014/main" id="{CFB9C20E-A1E9-2EE4-6DAF-E099454E9FCE}"/>
                    </a:ext>
                  </a:extLst>
                </p14:cNvPr>
                <p14:cNvContentPartPr/>
                <p14:nvPr/>
              </p14:nvContentPartPr>
              <p14:xfrm>
                <a:off x="13385307" y="903916"/>
                <a:ext cx="697320" cy="5748480"/>
              </p14:xfrm>
            </p:contentPart>
          </mc:Choice>
          <mc:Fallback xmlns="">
            <p:pic>
              <p:nvPicPr>
                <p:cNvPr id="254" name="Encre 253">
                  <a:extLst>
                    <a:ext uri="{FF2B5EF4-FFF2-40B4-BE49-F238E27FC236}">
                      <a16:creationId xmlns:a16="http://schemas.microsoft.com/office/drawing/2014/main" id="{CFB9C20E-A1E9-2EE4-6DAF-E099454E9FC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3376307" y="894916"/>
                  <a:ext cx="714960" cy="57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55" name="Encre 254">
                  <a:extLst>
                    <a:ext uri="{FF2B5EF4-FFF2-40B4-BE49-F238E27FC236}">
                      <a16:creationId xmlns:a16="http://schemas.microsoft.com/office/drawing/2014/main" id="{81575C24-AD41-EDD4-2F2B-74194D470C7D}"/>
                    </a:ext>
                  </a:extLst>
                </p14:cNvPr>
                <p14:cNvContentPartPr/>
                <p14:nvPr/>
              </p14:nvContentPartPr>
              <p14:xfrm>
                <a:off x="14438307" y="914716"/>
                <a:ext cx="4329000" cy="5827320"/>
              </p14:xfrm>
            </p:contentPart>
          </mc:Choice>
          <mc:Fallback xmlns="">
            <p:pic>
              <p:nvPicPr>
                <p:cNvPr id="255" name="Encre 254">
                  <a:extLst>
                    <a:ext uri="{FF2B5EF4-FFF2-40B4-BE49-F238E27FC236}">
                      <a16:creationId xmlns:a16="http://schemas.microsoft.com/office/drawing/2014/main" id="{81575C24-AD41-EDD4-2F2B-74194D470C7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429307" y="906076"/>
                  <a:ext cx="4346640" cy="58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56" name="Encre 255">
                  <a:extLst>
                    <a:ext uri="{FF2B5EF4-FFF2-40B4-BE49-F238E27FC236}">
                      <a16:creationId xmlns:a16="http://schemas.microsoft.com/office/drawing/2014/main" id="{F86C66F3-7E96-BBD8-E65E-81F624C884C8}"/>
                    </a:ext>
                  </a:extLst>
                </p14:cNvPr>
                <p14:cNvContentPartPr/>
                <p14:nvPr/>
              </p14:nvContentPartPr>
              <p14:xfrm>
                <a:off x="14610027" y="349876"/>
                <a:ext cx="9394560" cy="5947920"/>
              </p14:xfrm>
            </p:contentPart>
          </mc:Choice>
          <mc:Fallback xmlns="">
            <p:pic>
              <p:nvPicPr>
                <p:cNvPr id="256" name="Encre 255">
                  <a:extLst>
                    <a:ext uri="{FF2B5EF4-FFF2-40B4-BE49-F238E27FC236}">
                      <a16:creationId xmlns:a16="http://schemas.microsoft.com/office/drawing/2014/main" id="{F86C66F3-7E96-BBD8-E65E-81F624C884C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601387" y="341236"/>
                  <a:ext cx="9412200" cy="59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58" name="Encre 257">
                  <a:extLst>
                    <a:ext uri="{FF2B5EF4-FFF2-40B4-BE49-F238E27FC236}">
                      <a16:creationId xmlns:a16="http://schemas.microsoft.com/office/drawing/2014/main" id="{5A57BFD3-5C9F-6B78-D9FD-BA2CCC46D0D4}"/>
                    </a:ext>
                  </a:extLst>
                </p14:cNvPr>
                <p14:cNvContentPartPr/>
                <p14:nvPr/>
              </p14:nvContentPartPr>
              <p14:xfrm>
                <a:off x="13751427" y="7217956"/>
                <a:ext cx="233280" cy="403200"/>
              </p14:xfrm>
            </p:contentPart>
          </mc:Choice>
          <mc:Fallback xmlns="">
            <p:pic>
              <p:nvPicPr>
                <p:cNvPr id="258" name="Encre 257">
                  <a:extLst>
                    <a:ext uri="{FF2B5EF4-FFF2-40B4-BE49-F238E27FC236}">
                      <a16:creationId xmlns:a16="http://schemas.microsoft.com/office/drawing/2014/main" id="{5A57BFD3-5C9F-6B78-D9FD-BA2CCC46D0D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3742427" y="7209316"/>
                  <a:ext cx="2509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9" name="Encre 258">
                  <a:extLst>
                    <a:ext uri="{FF2B5EF4-FFF2-40B4-BE49-F238E27FC236}">
                      <a16:creationId xmlns:a16="http://schemas.microsoft.com/office/drawing/2014/main" id="{CB1F36CA-8020-8008-244E-9A8C9EFF4391}"/>
                    </a:ext>
                  </a:extLst>
                </p14:cNvPr>
                <p14:cNvContentPartPr/>
                <p14:nvPr/>
              </p14:nvContentPartPr>
              <p14:xfrm>
                <a:off x="13562787" y="6173596"/>
                <a:ext cx="1958760" cy="772920"/>
              </p14:xfrm>
            </p:contentPart>
          </mc:Choice>
          <mc:Fallback xmlns="">
            <p:pic>
              <p:nvPicPr>
                <p:cNvPr id="259" name="Encre 258">
                  <a:extLst>
                    <a:ext uri="{FF2B5EF4-FFF2-40B4-BE49-F238E27FC236}">
                      <a16:creationId xmlns:a16="http://schemas.microsoft.com/office/drawing/2014/main" id="{CB1F36CA-8020-8008-244E-9A8C9EFF439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3554147" y="6164956"/>
                  <a:ext cx="197640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60" name="Encre 259">
                  <a:extLst>
                    <a:ext uri="{FF2B5EF4-FFF2-40B4-BE49-F238E27FC236}">
                      <a16:creationId xmlns:a16="http://schemas.microsoft.com/office/drawing/2014/main" id="{9D9A5A54-FF39-11AC-FA57-9A508AF4C1B2}"/>
                    </a:ext>
                  </a:extLst>
                </p14:cNvPr>
                <p14:cNvContentPartPr/>
                <p14:nvPr/>
              </p14:nvContentPartPr>
              <p14:xfrm>
                <a:off x="14010987" y="7222636"/>
                <a:ext cx="159480" cy="108360"/>
              </p14:xfrm>
            </p:contentPart>
          </mc:Choice>
          <mc:Fallback xmlns="">
            <p:pic>
              <p:nvPicPr>
                <p:cNvPr id="260" name="Encre 259">
                  <a:extLst>
                    <a:ext uri="{FF2B5EF4-FFF2-40B4-BE49-F238E27FC236}">
                      <a16:creationId xmlns:a16="http://schemas.microsoft.com/office/drawing/2014/main" id="{9D9A5A54-FF39-11AC-FA57-9A508AF4C1B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4001987" y="7213996"/>
                  <a:ext cx="177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61" name="Encre 260">
                  <a:extLst>
                    <a:ext uri="{FF2B5EF4-FFF2-40B4-BE49-F238E27FC236}">
                      <a16:creationId xmlns:a16="http://schemas.microsoft.com/office/drawing/2014/main" id="{DB14D0A3-C8A1-C190-7600-86D30BAB763C}"/>
                    </a:ext>
                  </a:extLst>
                </p14:cNvPr>
                <p14:cNvContentPartPr/>
                <p14:nvPr/>
              </p14:nvContentPartPr>
              <p14:xfrm>
                <a:off x="14146347" y="7076116"/>
                <a:ext cx="202320" cy="233280"/>
              </p14:xfrm>
            </p:contentPart>
          </mc:Choice>
          <mc:Fallback xmlns="">
            <p:pic>
              <p:nvPicPr>
                <p:cNvPr id="261" name="Encre 260">
                  <a:extLst>
                    <a:ext uri="{FF2B5EF4-FFF2-40B4-BE49-F238E27FC236}">
                      <a16:creationId xmlns:a16="http://schemas.microsoft.com/office/drawing/2014/main" id="{DB14D0A3-C8A1-C190-7600-86D30BAB763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137707" y="7067476"/>
                  <a:ext cx="2199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62" name="Encre 261">
                  <a:extLst>
                    <a:ext uri="{FF2B5EF4-FFF2-40B4-BE49-F238E27FC236}">
                      <a16:creationId xmlns:a16="http://schemas.microsoft.com/office/drawing/2014/main" id="{E50B3C07-CD48-FE06-B42D-C173836995DA}"/>
                    </a:ext>
                  </a:extLst>
                </p14:cNvPr>
                <p14:cNvContentPartPr/>
                <p14:nvPr/>
              </p14:nvContentPartPr>
              <p14:xfrm>
                <a:off x="14282427" y="7141996"/>
                <a:ext cx="348480" cy="254520"/>
              </p14:xfrm>
            </p:contentPart>
          </mc:Choice>
          <mc:Fallback xmlns="">
            <p:pic>
              <p:nvPicPr>
                <p:cNvPr id="262" name="Encre 261">
                  <a:extLst>
                    <a:ext uri="{FF2B5EF4-FFF2-40B4-BE49-F238E27FC236}">
                      <a16:creationId xmlns:a16="http://schemas.microsoft.com/office/drawing/2014/main" id="{E50B3C07-CD48-FE06-B42D-C173836995D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4273427" y="7132996"/>
                  <a:ext cx="366120" cy="272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B5E08F8-1A52-3F78-82F1-D18B9CC69592}"/>
              </a:ext>
            </a:extLst>
          </p:cNvPr>
          <p:cNvSpPr/>
          <p:nvPr/>
        </p:nvSpPr>
        <p:spPr>
          <a:xfrm>
            <a:off x="13806792" y="6489676"/>
            <a:ext cx="985968" cy="975382"/>
          </a:xfrm>
          <a:prstGeom prst="rect">
            <a:avLst/>
          </a:prstGeom>
          <a:gradFill flip="none" rotWithShape="1">
            <a:gsLst>
              <a:gs pos="0">
                <a:srgbClr val="40EC40"/>
              </a:gs>
              <a:gs pos="100000">
                <a:schemeClr val="tx1"/>
              </a:gs>
              <a:gs pos="38000">
                <a:srgbClr val="56F4F8"/>
              </a:gs>
              <a:gs pos="33000">
                <a:srgbClr val="070707"/>
              </a:gs>
              <a:gs pos="71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3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7F349065-E082-1A46-28B5-8BC989FA6EBE}"/>
                  </a:ext>
                </a:extLst>
              </p14:cNvPr>
              <p14:cNvContentPartPr/>
              <p14:nvPr/>
            </p14:nvContentPartPr>
            <p14:xfrm>
              <a:off x="3221067" y="16336036"/>
              <a:ext cx="41760" cy="185040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7F349065-E082-1A46-28B5-8BC989FA6EB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158427" y="16273396"/>
                <a:ext cx="1674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5">
            <p14:nvContentPartPr>
              <p14:cNvPr id="110" name="Encre 109">
                <a:extLst>
                  <a:ext uri="{FF2B5EF4-FFF2-40B4-BE49-F238E27FC236}">
                    <a16:creationId xmlns:a16="http://schemas.microsoft.com/office/drawing/2014/main" id="{0D70BF8C-47FB-90AC-470A-792447BE206E}"/>
                  </a:ext>
                </a:extLst>
              </p14:cNvPr>
              <p14:cNvContentPartPr/>
              <p14:nvPr/>
            </p14:nvContentPartPr>
            <p14:xfrm>
              <a:off x="2473347" y="3424996"/>
              <a:ext cx="1092240" cy="13687560"/>
            </p14:xfrm>
          </p:contentPart>
        </mc:Choice>
        <mc:Fallback xmlns="">
          <p:pic>
            <p:nvPicPr>
              <p:cNvPr id="110" name="Encre 109">
                <a:extLst>
                  <a:ext uri="{FF2B5EF4-FFF2-40B4-BE49-F238E27FC236}">
                    <a16:creationId xmlns:a16="http://schemas.microsoft.com/office/drawing/2014/main" id="{0D70BF8C-47FB-90AC-470A-792447BE206E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2410707" y="3362356"/>
                <a:ext cx="1217880" cy="138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7">
            <p14:nvContentPartPr>
              <p14:cNvPr id="112" name="Encre 111">
                <a:extLst>
                  <a:ext uri="{FF2B5EF4-FFF2-40B4-BE49-F238E27FC236}">
                    <a16:creationId xmlns:a16="http://schemas.microsoft.com/office/drawing/2014/main" id="{AD50D9E0-C35F-1FB6-A291-067D607AD7A2}"/>
                  </a:ext>
                </a:extLst>
              </p14:cNvPr>
              <p14:cNvContentPartPr/>
              <p14:nvPr/>
            </p14:nvContentPartPr>
            <p14:xfrm>
              <a:off x="3103347" y="3648196"/>
              <a:ext cx="4358160" cy="10245240"/>
            </p14:xfrm>
          </p:contentPart>
        </mc:Choice>
        <mc:Fallback xmlns="">
          <p:pic>
            <p:nvPicPr>
              <p:cNvPr id="112" name="Encre 111">
                <a:extLst>
                  <a:ext uri="{FF2B5EF4-FFF2-40B4-BE49-F238E27FC236}">
                    <a16:creationId xmlns:a16="http://schemas.microsoft.com/office/drawing/2014/main" id="{AD50D9E0-C35F-1FB6-A291-067D607AD7A2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040347" y="3585556"/>
                <a:ext cx="4483800" cy="103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9">
            <p14:nvContentPartPr>
              <p14:cNvPr id="114" name="Encre 113">
                <a:extLst>
                  <a:ext uri="{FF2B5EF4-FFF2-40B4-BE49-F238E27FC236}">
                    <a16:creationId xmlns:a16="http://schemas.microsoft.com/office/drawing/2014/main" id="{A4681565-9218-2A7B-AEAD-4A95E88A4CFA}"/>
                  </a:ext>
                </a:extLst>
              </p14:cNvPr>
              <p14:cNvContentPartPr/>
              <p14:nvPr/>
            </p14:nvContentPartPr>
            <p14:xfrm>
              <a:off x="2528427" y="3485836"/>
              <a:ext cx="908280" cy="8444160"/>
            </p14:xfrm>
          </p:contentPart>
        </mc:Choice>
        <mc:Fallback xmlns="">
          <p:pic>
            <p:nvPicPr>
              <p:cNvPr id="114" name="Encre 113">
                <a:extLst>
                  <a:ext uri="{FF2B5EF4-FFF2-40B4-BE49-F238E27FC236}">
                    <a16:creationId xmlns:a16="http://schemas.microsoft.com/office/drawing/2014/main" id="{A4681565-9218-2A7B-AEAD-4A95E88A4CF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465427" y="3423196"/>
                <a:ext cx="1033920" cy="85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1">
            <p14:nvContentPartPr>
              <p14:cNvPr id="124" name="Encre 123">
                <a:extLst>
                  <a:ext uri="{FF2B5EF4-FFF2-40B4-BE49-F238E27FC236}">
                    <a16:creationId xmlns:a16="http://schemas.microsoft.com/office/drawing/2014/main" id="{B36FB61A-4BB8-3A9C-7846-CB42D73E7B2A}"/>
                  </a:ext>
                </a:extLst>
              </p14:cNvPr>
              <p14:cNvContentPartPr/>
              <p14:nvPr/>
            </p14:nvContentPartPr>
            <p14:xfrm>
              <a:off x="2751987" y="10233676"/>
              <a:ext cx="799560" cy="6486840"/>
            </p14:xfrm>
          </p:contentPart>
        </mc:Choice>
        <mc:Fallback xmlns="">
          <p:pic>
            <p:nvPicPr>
              <p:cNvPr id="124" name="Encre 123">
                <a:extLst>
                  <a:ext uri="{FF2B5EF4-FFF2-40B4-BE49-F238E27FC236}">
                    <a16:creationId xmlns:a16="http://schemas.microsoft.com/office/drawing/2014/main" id="{B36FB61A-4BB8-3A9C-7846-CB42D73E7B2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688987" y="10170676"/>
                <a:ext cx="925200" cy="66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3">
            <p14:nvContentPartPr>
              <p14:cNvPr id="136" name="Encre 135">
                <a:extLst>
                  <a:ext uri="{FF2B5EF4-FFF2-40B4-BE49-F238E27FC236}">
                    <a16:creationId xmlns:a16="http://schemas.microsoft.com/office/drawing/2014/main" id="{7338E697-9FDC-9403-4B0A-1DA6E73B38D4}"/>
                  </a:ext>
                </a:extLst>
              </p14:cNvPr>
              <p14:cNvContentPartPr/>
              <p14:nvPr/>
            </p14:nvContentPartPr>
            <p14:xfrm>
              <a:off x="2903547" y="3639196"/>
              <a:ext cx="4113360" cy="2558520"/>
            </p14:xfrm>
          </p:contentPart>
        </mc:Choice>
        <mc:Fallback xmlns="">
          <p:pic>
            <p:nvPicPr>
              <p:cNvPr id="136" name="Encre 135">
                <a:extLst>
                  <a:ext uri="{FF2B5EF4-FFF2-40B4-BE49-F238E27FC236}">
                    <a16:creationId xmlns:a16="http://schemas.microsoft.com/office/drawing/2014/main" id="{7338E697-9FDC-9403-4B0A-1DA6E73B38D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2840907" y="3576196"/>
                <a:ext cx="4239000" cy="268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35272179-C01A-E049-FB8B-B176E8033590}"/>
              </a:ext>
            </a:extLst>
          </p:cNvPr>
          <p:cNvGrpSpPr/>
          <p:nvPr/>
        </p:nvGrpSpPr>
        <p:grpSpPr>
          <a:xfrm>
            <a:off x="2854227" y="3633436"/>
            <a:ext cx="4551120" cy="12764880"/>
            <a:chOff x="2854227" y="3633436"/>
            <a:chExt cx="4551120" cy="12764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6F3B2659-A413-5B2F-79F2-DAA793C38DF9}"/>
                    </a:ext>
                  </a:extLst>
                </p14:cNvPr>
                <p14:cNvContentPartPr/>
                <p14:nvPr/>
              </p14:nvContentPartPr>
              <p14:xfrm>
                <a:off x="7112667" y="5538556"/>
                <a:ext cx="144000" cy="8605440"/>
              </p14:xfrm>
            </p:contentPart>
          </mc:Choice>
          <mc:Fallback xmlns=""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6F3B2659-A413-5B2F-79F2-DAA793C38DF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95027" y="5520916"/>
                  <a:ext cx="179640" cy="86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871B1165-EF5A-CBFE-5C5A-3FF9D58F96CB}"/>
                    </a:ext>
                  </a:extLst>
                </p14:cNvPr>
                <p14:cNvContentPartPr/>
                <p14:nvPr/>
              </p14:nvContentPartPr>
              <p14:xfrm>
                <a:off x="2854227" y="3633436"/>
                <a:ext cx="4214160" cy="1938960"/>
              </p14:xfrm>
            </p:contentPart>
          </mc:Choice>
          <mc:Fallback xmlns=""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871B1165-EF5A-CBFE-5C5A-3FF9D58F96C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836227" y="3615796"/>
                  <a:ext cx="4249800" cy="19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">
              <p14:nvContentPartPr>
                <p14:cNvPr id="58" name="Encre 57">
                  <a:extLst>
                    <a:ext uri="{FF2B5EF4-FFF2-40B4-BE49-F238E27FC236}">
                      <a16:creationId xmlns:a16="http://schemas.microsoft.com/office/drawing/2014/main" id="{DAB6494C-01F4-ABCC-822C-649E2F184862}"/>
                    </a:ext>
                  </a:extLst>
                </p14:cNvPr>
                <p14:cNvContentPartPr/>
                <p14:nvPr/>
              </p14:nvContentPartPr>
              <p14:xfrm>
                <a:off x="3243387" y="4471876"/>
                <a:ext cx="452520" cy="11926440"/>
              </p14:xfrm>
            </p:contentPart>
          </mc:Choice>
          <mc:Fallback xmlns="">
            <p:pic>
              <p:nvPicPr>
                <p:cNvPr id="58" name="Encre 57">
                  <a:extLst>
                    <a:ext uri="{FF2B5EF4-FFF2-40B4-BE49-F238E27FC236}">
                      <a16:creationId xmlns:a16="http://schemas.microsoft.com/office/drawing/2014/main" id="{DAB6494C-01F4-ABCC-822C-649E2F18486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80387" y="4409236"/>
                  <a:ext cx="578160" cy="120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">
              <p14:nvContentPartPr>
                <p14:cNvPr id="59" name="Encre 58">
                  <a:extLst>
                    <a:ext uri="{FF2B5EF4-FFF2-40B4-BE49-F238E27FC236}">
                      <a16:creationId xmlns:a16="http://schemas.microsoft.com/office/drawing/2014/main" id="{88105FF7-DBE7-1EBD-C9D6-A3E51830EBFE}"/>
                    </a:ext>
                  </a:extLst>
                </p14:cNvPr>
                <p14:cNvContentPartPr/>
                <p14:nvPr/>
              </p14:nvContentPartPr>
              <p14:xfrm>
                <a:off x="3205587" y="4668796"/>
                <a:ext cx="3524040" cy="9192240"/>
              </p14:xfrm>
            </p:contentPart>
          </mc:Choice>
          <mc:Fallback xmlns="">
            <p:pic>
              <p:nvPicPr>
                <p:cNvPr id="59" name="Encre 58">
                  <a:extLst>
                    <a:ext uri="{FF2B5EF4-FFF2-40B4-BE49-F238E27FC236}">
                      <a16:creationId xmlns:a16="http://schemas.microsoft.com/office/drawing/2014/main" id="{88105FF7-DBE7-1EBD-C9D6-A3E51830EBFE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142947" y="4605796"/>
                  <a:ext cx="3649680" cy="9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">
              <p14:nvContentPartPr>
                <p14:cNvPr id="63" name="Encre 62">
                  <a:extLst>
                    <a:ext uri="{FF2B5EF4-FFF2-40B4-BE49-F238E27FC236}">
                      <a16:creationId xmlns:a16="http://schemas.microsoft.com/office/drawing/2014/main" id="{0BD6550C-87B9-2617-FD45-04272C965813}"/>
                    </a:ext>
                  </a:extLst>
                </p14:cNvPr>
                <p14:cNvContentPartPr/>
                <p14:nvPr/>
              </p14:nvContentPartPr>
              <p14:xfrm>
                <a:off x="3425187" y="6465556"/>
                <a:ext cx="2481120" cy="849960"/>
              </p14:xfrm>
            </p:contentPart>
          </mc:Choice>
          <mc:Fallback xmlns="">
            <p:pic>
              <p:nvPicPr>
                <p:cNvPr id="63" name="Encre 62">
                  <a:extLst>
                    <a:ext uri="{FF2B5EF4-FFF2-40B4-BE49-F238E27FC236}">
                      <a16:creationId xmlns:a16="http://schemas.microsoft.com/office/drawing/2014/main" id="{0BD6550C-87B9-2617-FD45-04272C96581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362187" y="6402556"/>
                  <a:ext cx="260676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">
              <p14:nvContentPartPr>
                <p14:cNvPr id="64" name="Encre 63">
                  <a:extLst>
                    <a:ext uri="{FF2B5EF4-FFF2-40B4-BE49-F238E27FC236}">
                      <a16:creationId xmlns:a16="http://schemas.microsoft.com/office/drawing/2014/main" id="{054A38B8-9921-05FC-82D4-408B291B5B5A}"/>
                    </a:ext>
                  </a:extLst>
                </p14:cNvPr>
                <p14:cNvContentPartPr/>
                <p14:nvPr/>
              </p14:nvContentPartPr>
              <p14:xfrm>
                <a:off x="3585027" y="8376076"/>
                <a:ext cx="2570760" cy="393480"/>
              </p14:xfrm>
            </p:contentPart>
          </mc:Choice>
          <mc:Fallback xmlns="">
            <p:pic>
              <p:nvPicPr>
                <p:cNvPr id="64" name="Encre 63">
                  <a:extLst>
                    <a:ext uri="{FF2B5EF4-FFF2-40B4-BE49-F238E27FC236}">
                      <a16:creationId xmlns:a16="http://schemas.microsoft.com/office/drawing/2014/main" id="{054A38B8-9921-05FC-82D4-408B291B5B5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22387" y="8313076"/>
                  <a:ext cx="26964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034843F6-274F-2ADF-A435-A0CA231F7625}"/>
                    </a:ext>
                  </a:extLst>
                </p14:cNvPr>
                <p14:cNvContentPartPr/>
                <p14:nvPr/>
              </p14:nvContentPartPr>
              <p14:xfrm>
                <a:off x="3892467" y="10830196"/>
                <a:ext cx="5400" cy="360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034843F6-274F-2ADF-A435-A0CA231F762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829467" y="10767196"/>
                  <a:ext cx="131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541DAFAC-0852-9A7D-9BAD-8BF185B72019}"/>
                    </a:ext>
                  </a:extLst>
                </p14:cNvPr>
                <p14:cNvContentPartPr/>
                <p14:nvPr/>
              </p14:nvContentPartPr>
              <p14:xfrm>
                <a:off x="3821187" y="10786996"/>
                <a:ext cx="2530080" cy="666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541DAFAC-0852-9A7D-9BAD-8BF185B7201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58187" y="10723996"/>
                  <a:ext cx="2655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1FC965EB-F861-1130-C42F-04A40EDF9F6F}"/>
                    </a:ext>
                  </a:extLst>
                </p14:cNvPr>
                <p14:cNvContentPartPr/>
                <p14:nvPr/>
              </p14:nvContentPartPr>
              <p14:xfrm>
                <a:off x="3973827" y="12827476"/>
                <a:ext cx="2435400" cy="296640"/>
              </p14:xfrm>
            </p:contentPart>
          </mc:Choice>
          <mc:Fallback xmlns=""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1FC965EB-F861-1130-C42F-04A40EDF9F6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910827" y="12764836"/>
                  <a:ext cx="25610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AB58E5AA-C91D-3F34-4E6C-12745BA8D3F5}"/>
                    </a:ext>
                  </a:extLst>
                </p14:cNvPr>
                <p14:cNvContentPartPr/>
                <p14:nvPr/>
              </p14:nvContentPartPr>
              <p14:xfrm>
                <a:off x="4354347" y="5211676"/>
                <a:ext cx="733680" cy="9601920"/>
              </p14:xfrm>
            </p:contentPart>
          </mc:Choice>
          <mc:Fallback xmlns=""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AB58E5AA-C91D-3F34-4E6C-12745BA8D3F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291707" y="5149036"/>
                  <a:ext cx="859320" cy="9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278E6BD9-8D2A-1248-DB58-B9135A065E2B}"/>
                    </a:ext>
                  </a:extLst>
                </p14:cNvPr>
                <p14:cNvContentPartPr/>
                <p14:nvPr/>
              </p14:nvContentPartPr>
              <p14:xfrm>
                <a:off x="5331387" y="5782636"/>
                <a:ext cx="641520" cy="8752680"/>
              </p14:xfrm>
            </p:contentPart>
          </mc:Choice>
          <mc:Fallback xmlns=""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278E6BD9-8D2A-1248-DB58-B9135A065E2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268387" y="5719996"/>
                  <a:ext cx="767160" cy="88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">
              <p14:nvContentPartPr>
                <p14:cNvPr id="73" name="Encre 72">
                  <a:extLst>
                    <a:ext uri="{FF2B5EF4-FFF2-40B4-BE49-F238E27FC236}">
                      <a16:creationId xmlns:a16="http://schemas.microsoft.com/office/drawing/2014/main" id="{914F91BA-C1D9-4241-FB0C-EB929E864546}"/>
                    </a:ext>
                  </a:extLst>
                </p14:cNvPr>
                <p14:cNvContentPartPr/>
                <p14:nvPr/>
              </p14:nvContentPartPr>
              <p14:xfrm>
                <a:off x="4897587" y="14237236"/>
                <a:ext cx="499320" cy="832320"/>
              </p14:xfrm>
            </p:contentPart>
          </mc:Choice>
          <mc:Fallback xmlns="">
            <p:pic>
              <p:nvPicPr>
                <p:cNvPr id="73" name="Encre 72">
                  <a:extLst>
                    <a:ext uri="{FF2B5EF4-FFF2-40B4-BE49-F238E27FC236}">
                      <a16:creationId xmlns:a16="http://schemas.microsoft.com/office/drawing/2014/main" id="{914F91BA-C1D9-4241-FB0C-EB929E86454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834587" y="14174596"/>
                  <a:ext cx="62496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">
              <p14:nvContentPartPr>
                <p14:cNvPr id="74" name="Encre 73">
                  <a:extLst>
                    <a:ext uri="{FF2B5EF4-FFF2-40B4-BE49-F238E27FC236}">
                      <a16:creationId xmlns:a16="http://schemas.microsoft.com/office/drawing/2014/main" id="{F3A555BF-9532-1326-EE7B-DCFAB3AB312C}"/>
                    </a:ext>
                  </a:extLst>
                </p14:cNvPr>
                <p14:cNvContentPartPr/>
                <p14:nvPr/>
              </p14:nvContentPartPr>
              <p14:xfrm>
                <a:off x="5760147" y="13926916"/>
                <a:ext cx="345960" cy="718200"/>
              </p14:xfrm>
            </p:contentPart>
          </mc:Choice>
          <mc:Fallback xmlns="">
            <p:pic>
              <p:nvPicPr>
                <p:cNvPr id="74" name="Encre 73">
                  <a:extLst>
                    <a:ext uri="{FF2B5EF4-FFF2-40B4-BE49-F238E27FC236}">
                      <a16:creationId xmlns:a16="http://schemas.microsoft.com/office/drawing/2014/main" id="{F3A555BF-9532-1326-EE7B-DCFAB3AB312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97507" y="13864276"/>
                  <a:ext cx="471600" cy="84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">
              <p14:nvContentPartPr>
                <p14:cNvPr id="96" name="Encre 95">
                  <a:extLst>
                    <a:ext uri="{FF2B5EF4-FFF2-40B4-BE49-F238E27FC236}">
                      <a16:creationId xmlns:a16="http://schemas.microsoft.com/office/drawing/2014/main" id="{1082C4A0-901C-0B0C-8BB6-1E64C60B0A06}"/>
                    </a:ext>
                  </a:extLst>
                </p14:cNvPr>
                <p14:cNvContentPartPr/>
                <p14:nvPr/>
              </p14:nvContentPartPr>
              <p14:xfrm>
                <a:off x="3847107" y="5039956"/>
                <a:ext cx="672120" cy="10717560"/>
              </p14:xfrm>
            </p:contentPart>
          </mc:Choice>
          <mc:Fallback xmlns="">
            <p:pic>
              <p:nvPicPr>
                <p:cNvPr id="96" name="Encre 95">
                  <a:extLst>
                    <a:ext uri="{FF2B5EF4-FFF2-40B4-BE49-F238E27FC236}">
                      <a16:creationId xmlns:a16="http://schemas.microsoft.com/office/drawing/2014/main" id="{1082C4A0-901C-0B0C-8BB6-1E64C60B0A0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784467" y="4977316"/>
                  <a:ext cx="797760" cy="108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6661CAC2-01FB-5F5C-37EC-00DB2ADE2841}"/>
                    </a:ext>
                  </a:extLst>
                </p14:cNvPr>
                <p14:cNvContentPartPr/>
                <p14:nvPr/>
              </p14:nvContentPartPr>
              <p14:xfrm>
                <a:off x="3792027" y="13156876"/>
                <a:ext cx="397080" cy="53640"/>
              </p14:xfrm>
            </p:contentPart>
          </mc:Choice>
          <mc:Fallback xmlns=""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6661CAC2-01FB-5F5C-37EC-00DB2ADE284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29387" y="13093876"/>
                  <a:ext cx="5227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0482CDAD-D918-FAB9-391B-F960A358ECED}"/>
                    </a:ext>
                  </a:extLst>
                </p14:cNvPr>
                <p14:cNvContentPartPr/>
                <p14:nvPr/>
              </p14:nvContentPartPr>
              <p14:xfrm>
                <a:off x="3628227" y="10772596"/>
                <a:ext cx="141480" cy="57600"/>
              </p14:xfrm>
            </p:contentPart>
          </mc:Choice>
          <mc:Fallback xmlns=""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0482CDAD-D918-FAB9-391B-F960A358ECE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565587" y="10709956"/>
                  <a:ext cx="267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">
              <p14:nvContentPartPr>
                <p14:cNvPr id="103" name="Encre 102">
                  <a:extLst>
                    <a:ext uri="{FF2B5EF4-FFF2-40B4-BE49-F238E27FC236}">
                      <a16:creationId xmlns:a16="http://schemas.microsoft.com/office/drawing/2014/main" id="{784AE08D-2157-8E4A-B53E-7F66FF9077B1}"/>
                    </a:ext>
                  </a:extLst>
                </p14:cNvPr>
                <p14:cNvContentPartPr/>
                <p14:nvPr/>
              </p14:nvContentPartPr>
              <p14:xfrm>
                <a:off x="3500787" y="8357716"/>
                <a:ext cx="158040" cy="57960"/>
              </p14:xfrm>
            </p:contentPart>
          </mc:Choice>
          <mc:Fallback xmlns="">
            <p:pic>
              <p:nvPicPr>
                <p:cNvPr id="103" name="Encre 102">
                  <a:extLst>
                    <a:ext uri="{FF2B5EF4-FFF2-40B4-BE49-F238E27FC236}">
                      <a16:creationId xmlns:a16="http://schemas.microsoft.com/office/drawing/2014/main" id="{784AE08D-2157-8E4A-B53E-7F66FF9077B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438147" y="8294716"/>
                  <a:ext cx="283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">
              <p14:nvContentPartPr>
                <p14:cNvPr id="137" name="Encre 136">
                  <a:extLst>
                    <a:ext uri="{FF2B5EF4-FFF2-40B4-BE49-F238E27FC236}">
                      <a16:creationId xmlns:a16="http://schemas.microsoft.com/office/drawing/2014/main" id="{7320F755-2AC3-3FD6-5D9A-633495AA9EF3}"/>
                    </a:ext>
                  </a:extLst>
                </p14:cNvPr>
                <p14:cNvContentPartPr/>
                <p14:nvPr/>
              </p14:nvContentPartPr>
              <p14:xfrm>
                <a:off x="6099267" y="5322916"/>
                <a:ext cx="1306080" cy="8251920"/>
              </p14:xfrm>
            </p:contentPart>
          </mc:Choice>
          <mc:Fallback xmlns="">
            <p:pic>
              <p:nvPicPr>
                <p:cNvPr id="137" name="Encre 136">
                  <a:extLst>
                    <a:ext uri="{FF2B5EF4-FFF2-40B4-BE49-F238E27FC236}">
                      <a16:creationId xmlns:a16="http://schemas.microsoft.com/office/drawing/2014/main" id="{7320F755-2AC3-3FD6-5D9A-633495AA9EF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036267" y="5260276"/>
                  <a:ext cx="1431720" cy="83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1">
              <p14:nvContentPartPr>
                <p14:cNvPr id="140" name="Encre 139">
                  <a:extLst>
                    <a:ext uri="{FF2B5EF4-FFF2-40B4-BE49-F238E27FC236}">
                      <a16:creationId xmlns:a16="http://schemas.microsoft.com/office/drawing/2014/main" id="{4EE04B54-B1F8-CCD8-CE73-C43AF98D3D86}"/>
                    </a:ext>
                  </a:extLst>
                </p14:cNvPr>
                <p14:cNvContentPartPr/>
                <p14:nvPr/>
              </p14:nvContentPartPr>
              <p14:xfrm>
                <a:off x="4161387" y="15226156"/>
                <a:ext cx="484200" cy="489960"/>
              </p14:xfrm>
            </p:contentPart>
          </mc:Choice>
          <mc:Fallback xmlns="">
            <p:pic>
              <p:nvPicPr>
                <p:cNvPr id="140" name="Encre 139">
                  <a:extLst>
                    <a:ext uri="{FF2B5EF4-FFF2-40B4-BE49-F238E27FC236}">
                      <a16:creationId xmlns:a16="http://schemas.microsoft.com/office/drawing/2014/main" id="{4EE04B54-B1F8-CCD8-CE73-C43AF98D3D8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098387" y="15163516"/>
                  <a:ext cx="60984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">
              <p14:nvContentPartPr>
                <p14:cNvPr id="141" name="Encre 140">
                  <a:extLst>
                    <a:ext uri="{FF2B5EF4-FFF2-40B4-BE49-F238E27FC236}">
                      <a16:creationId xmlns:a16="http://schemas.microsoft.com/office/drawing/2014/main" id="{2B283207-A0F0-B534-A7ED-8A81FBB03F68}"/>
                    </a:ext>
                  </a:extLst>
                </p14:cNvPr>
                <p14:cNvContentPartPr/>
                <p14:nvPr/>
              </p14:nvContentPartPr>
              <p14:xfrm>
                <a:off x="4960947" y="14335876"/>
                <a:ext cx="436320" cy="256680"/>
              </p14:xfrm>
            </p:contentPart>
          </mc:Choice>
          <mc:Fallback xmlns="">
            <p:pic>
              <p:nvPicPr>
                <p:cNvPr id="141" name="Encre 140">
                  <a:extLst>
                    <a:ext uri="{FF2B5EF4-FFF2-40B4-BE49-F238E27FC236}">
                      <a16:creationId xmlns:a16="http://schemas.microsoft.com/office/drawing/2014/main" id="{2B283207-A0F0-B534-A7ED-8A81FBB03F6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898307" y="14273236"/>
                  <a:ext cx="5619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">
              <p14:nvContentPartPr>
                <p14:cNvPr id="142" name="Encre 141">
                  <a:extLst>
                    <a:ext uri="{FF2B5EF4-FFF2-40B4-BE49-F238E27FC236}">
                      <a16:creationId xmlns:a16="http://schemas.microsoft.com/office/drawing/2014/main" id="{BEE9D773-0D60-CC7A-7A1B-3E5358E88E4B}"/>
                    </a:ext>
                  </a:extLst>
                </p14:cNvPr>
                <p14:cNvContentPartPr/>
                <p14:nvPr/>
              </p14:nvContentPartPr>
              <p14:xfrm>
                <a:off x="5675187" y="13852756"/>
                <a:ext cx="581400" cy="631080"/>
              </p14:xfrm>
            </p:contentPart>
          </mc:Choice>
          <mc:Fallback xmlns="">
            <p:pic>
              <p:nvPicPr>
                <p:cNvPr id="142" name="Encre 141">
                  <a:extLst>
                    <a:ext uri="{FF2B5EF4-FFF2-40B4-BE49-F238E27FC236}">
                      <a16:creationId xmlns:a16="http://schemas.microsoft.com/office/drawing/2014/main" id="{BEE9D773-0D60-CC7A-7A1B-3E5358E88E4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612187" y="13790116"/>
                  <a:ext cx="70704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7">
              <p14:nvContentPartPr>
                <p14:cNvPr id="143" name="Encre 142">
                  <a:extLst>
                    <a:ext uri="{FF2B5EF4-FFF2-40B4-BE49-F238E27FC236}">
                      <a16:creationId xmlns:a16="http://schemas.microsoft.com/office/drawing/2014/main" id="{ACC8E661-B0F9-11EE-B124-83A23BE29D29}"/>
                    </a:ext>
                  </a:extLst>
                </p14:cNvPr>
                <p14:cNvContentPartPr/>
                <p14:nvPr/>
              </p14:nvContentPartPr>
              <p14:xfrm>
                <a:off x="4725147" y="14470156"/>
                <a:ext cx="375480" cy="304200"/>
              </p14:xfrm>
            </p:contentPart>
          </mc:Choice>
          <mc:Fallback xmlns="">
            <p:pic>
              <p:nvPicPr>
                <p:cNvPr id="143" name="Encre 142">
                  <a:extLst>
                    <a:ext uri="{FF2B5EF4-FFF2-40B4-BE49-F238E27FC236}">
                      <a16:creationId xmlns:a16="http://schemas.microsoft.com/office/drawing/2014/main" id="{ACC8E661-B0F9-11EE-B124-83A23BE29D2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662147" y="14407156"/>
                  <a:ext cx="5011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9">
              <p14:nvContentPartPr>
                <p14:cNvPr id="144" name="Encre 143">
                  <a:extLst>
                    <a:ext uri="{FF2B5EF4-FFF2-40B4-BE49-F238E27FC236}">
                      <a16:creationId xmlns:a16="http://schemas.microsoft.com/office/drawing/2014/main" id="{31E84179-66C6-CD6C-A970-0E87FD7D46F1}"/>
                    </a:ext>
                  </a:extLst>
                </p14:cNvPr>
                <p14:cNvContentPartPr/>
                <p14:nvPr/>
              </p14:nvContentPartPr>
              <p14:xfrm>
                <a:off x="4028547" y="15012676"/>
                <a:ext cx="772560" cy="603000"/>
              </p14:xfrm>
            </p:contentPart>
          </mc:Choice>
          <mc:Fallback xmlns="">
            <p:pic>
              <p:nvPicPr>
                <p:cNvPr id="144" name="Encre 143">
                  <a:extLst>
                    <a:ext uri="{FF2B5EF4-FFF2-40B4-BE49-F238E27FC236}">
                      <a16:creationId xmlns:a16="http://schemas.microsoft.com/office/drawing/2014/main" id="{31E84179-66C6-CD6C-A970-0E87FD7D46F1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965547" y="14950036"/>
                  <a:ext cx="898200" cy="72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7FEE1C31-0C20-90F6-CB8D-A1B27BD44C86}"/>
              </a:ext>
            </a:extLst>
          </p:cNvPr>
          <p:cNvGrpSpPr/>
          <p:nvPr/>
        </p:nvGrpSpPr>
        <p:grpSpPr>
          <a:xfrm>
            <a:off x="8509827" y="11938996"/>
            <a:ext cx="160920" cy="136800"/>
            <a:chOff x="8509827" y="11938996"/>
            <a:chExt cx="160920" cy="136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1">
              <p14:nvContentPartPr>
                <p14:cNvPr id="152" name="Encre 151">
                  <a:extLst>
                    <a:ext uri="{FF2B5EF4-FFF2-40B4-BE49-F238E27FC236}">
                      <a16:creationId xmlns:a16="http://schemas.microsoft.com/office/drawing/2014/main" id="{2530C7AF-7406-948C-16C9-780718C792DE}"/>
                    </a:ext>
                  </a:extLst>
                </p14:cNvPr>
                <p14:cNvContentPartPr/>
                <p14:nvPr/>
              </p14:nvContentPartPr>
              <p14:xfrm>
                <a:off x="8509827" y="11971396"/>
                <a:ext cx="31680" cy="43920"/>
              </p14:xfrm>
            </p:contentPart>
          </mc:Choice>
          <mc:Fallback xmlns="">
            <p:pic>
              <p:nvPicPr>
                <p:cNvPr id="152" name="Encre 151">
                  <a:extLst>
                    <a:ext uri="{FF2B5EF4-FFF2-40B4-BE49-F238E27FC236}">
                      <a16:creationId xmlns:a16="http://schemas.microsoft.com/office/drawing/2014/main" id="{2530C7AF-7406-948C-16C9-780718C792D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446827" y="11908756"/>
                  <a:ext cx="1573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1">
              <p14:nvContentPartPr>
                <p14:cNvPr id="165" name="Encre 164">
                  <a:extLst>
                    <a:ext uri="{FF2B5EF4-FFF2-40B4-BE49-F238E27FC236}">
                      <a16:creationId xmlns:a16="http://schemas.microsoft.com/office/drawing/2014/main" id="{BB4983D3-3D69-B4AB-B0C6-D5653ADAB1E3}"/>
                    </a:ext>
                  </a:extLst>
                </p14:cNvPr>
                <p14:cNvContentPartPr/>
                <p14:nvPr/>
              </p14:nvContentPartPr>
              <p14:xfrm>
                <a:off x="8603067" y="11938996"/>
                <a:ext cx="67680" cy="136800"/>
              </p14:xfrm>
            </p:contentPart>
          </mc:Choice>
          <mc:Fallback xmlns="">
            <p:pic>
              <p:nvPicPr>
                <p:cNvPr id="165" name="Encre 164">
                  <a:extLst>
                    <a:ext uri="{FF2B5EF4-FFF2-40B4-BE49-F238E27FC236}">
                      <a16:creationId xmlns:a16="http://schemas.microsoft.com/office/drawing/2014/main" id="{BB4983D3-3D69-B4AB-B0C6-D5653ADAB1E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540067" y="11876356"/>
                  <a:ext cx="19332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E4B0444F-DC33-25C3-ABBD-F3E7A81755F6}"/>
              </a:ext>
            </a:extLst>
          </p:cNvPr>
          <p:cNvGrpSpPr/>
          <p:nvPr/>
        </p:nvGrpSpPr>
        <p:grpSpPr>
          <a:xfrm>
            <a:off x="8148027" y="11279476"/>
            <a:ext cx="2104560" cy="1237680"/>
            <a:chOff x="8148027" y="11279476"/>
            <a:chExt cx="2104560" cy="12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55" name="Encre 154">
                  <a:extLst>
                    <a:ext uri="{FF2B5EF4-FFF2-40B4-BE49-F238E27FC236}">
                      <a16:creationId xmlns:a16="http://schemas.microsoft.com/office/drawing/2014/main" id="{4DC154A3-3F00-1038-A2B2-DE9412819E88}"/>
                    </a:ext>
                  </a:extLst>
                </p14:cNvPr>
                <p14:cNvContentPartPr/>
                <p14:nvPr/>
              </p14:nvContentPartPr>
              <p14:xfrm>
                <a:off x="8258187" y="11620756"/>
                <a:ext cx="764280" cy="406440"/>
              </p14:xfrm>
            </p:contentPart>
          </mc:Choice>
          <mc:Fallback xmlns="">
            <p:pic>
              <p:nvPicPr>
                <p:cNvPr id="155" name="Encre 154">
                  <a:extLst>
                    <a:ext uri="{FF2B5EF4-FFF2-40B4-BE49-F238E27FC236}">
                      <a16:creationId xmlns:a16="http://schemas.microsoft.com/office/drawing/2014/main" id="{4DC154A3-3F00-1038-A2B2-DE9412819E8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95547" y="11558116"/>
                  <a:ext cx="8899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56" name="Encre 155">
                  <a:extLst>
                    <a:ext uri="{FF2B5EF4-FFF2-40B4-BE49-F238E27FC236}">
                      <a16:creationId xmlns:a16="http://schemas.microsoft.com/office/drawing/2014/main" id="{40092C60-AAB0-10A6-CCF0-75FCB0023401}"/>
                    </a:ext>
                  </a:extLst>
                </p14:cNvPr>
                <p14:cNvContentPartPr/>
                <p14:nvPr/>
              </p14:nvContentPartPr>
              <p14:xfrm>
                <a:off x="8724387" y="11349676"/>
                <a:ext cx="619560" cy="217800"/>
              </p14:xfrm>
            </p:contentPart>
          </mc:Choice>
          <mc:Fallback xmlns="">
            <p:pic>
              <p:nvPicPr>
                <p:cNvPr id="156" name="Encre 155">
                  <a:extLst>
                    <a:ext uri="{FF2B5EF4-FFF2-40B4-BE49-F238E27FC236}">
                      <a16:creationId xmlns:a16="http://schemas.microsoft.com/office/drawing/2014/main" id="{40092C60-AAB0-10A6-CCF0-75FCB002340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661747" y="11286676"/>
                  <a:ext cx="7452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59" name="Encre 158">
                  <a:extLst>
                    <a:ext uri="{FF2B5EF4-FFF2-40B4-BE49-F238E27FC236}">
                      <a16:creationId xmlns:a16="http://schemas.microsoft.com/office/drawing/2014/main" id="{94425BF9-1C11-4621-D8E9-3DD62F27E89C}"/>
                    </a:ext>
                  </a:extLst>
                </p14:cNvPr>
                <p14:cNvContentPartPr/>
                <p14:nvPr/>
              </p14:nvContentPartPr>
              <p14:xfrm>
                <a:off x="8805747" y="11496196"/>
                <a:ext cx="1446840" cy="983520"/>
              </p14:xfrm>
            </p:contentPart>
          </mc:Choice>
          <mc:Fallback xmlns="">
            <p:pic>
              <p:nvPicPr>
                <p:cNvPr id="159" name="Encre 158">
                  <a:extLst>
                    <a:ext uri="{FF2B5EF4-FFF2-40B4-BE49-F238E27FC236}">
                      <a16:creationId xmlns:a16="http://schemas.microsoft.com/office/drawing/2014/main" id="{94425BF9-1C11-4621-D8E9-3DD62F27E89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742747" y="11433556"/>
                  <a:ext cx="1572480" cy="11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60" name="Encre 159">
                  <a:extLst>
                    <a:ext uri="{FF2B5EF4-FFF2-40B4-BE49-F238E27FC236}">
                      <a16:creationId xmlns:a16="http://schemas.microsoft.com/office/drawing/2014/main" id="{F3D50293-3FC5-B9F5-1F16-21A15E657BF4}"/>
                    </a:ext>
                  </a:extLst>
                </p14:cNvPr>
                <p14:cNvContentPartPr/>
                <p14:nvPr/>
              </p14:nvContentPartPr>
              <p14:xfrm>
                <a:off x="8975307" y="11524276"/>
                <a:ext cx="1243080" cy="867600"/>
              </p14:xfrm>
            </p:contentPart>
          </mc:Choice>
          <mc:Fallback xmlns="">
            <p:pic>
              <p:nvPicPr>
                <p:cNvPr id="160" name="Encre 159">
                  <a:extLst>
                    <a:ext uri="{FF2B5EF4-FFF2-40B4-BE49-F238E27FC236}">
                      <a16:creationId xmlns:a16="http://schemas.microsoft.com/office/drawing/2014/main" id="{F3D50293-3FC5-B9F5-1F16-21A15E657BF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912667" y="11461636"/>
                  <a:ext cx="136872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70" name="Encre 169">
                  <a:extLst>
                    <a:ext uri="{FF2B5EF4-FFF2-40B4-BE49-F238E27FC236}">
                      <a16:creationId xmlns:a16="http://schemas.microsoft.com/office/drawing/2014/main" id="{1B39D246-7387-78ED-38C2-CDF612024B02}"/>
                    </a:ext>
                  </a:extLst>
                </p14:cNvPr>
                <p14:cNvContentPartPr/>
                <p14:nvPr/>
              </p14:nvContentPartPr>
              <p14:xfrm>
                <a:off x="8148027" y="11691316"/>
                <a:ext cx="297720" cy="128160"/>
              </p14:xfrm>
            </p:contentPart>
          </mc:Choice>
          <mc:Fallback xmlns="">
            <p:pic>
              <p:nvPicPr>
                <p:cNvPr id="170" name="Encre 169">
                  <a:extLst>
                    <a:ext uri="{FF2B5EF4-FFF2-40B4-BE49-F238E27FC236}">
                      <a16:creationId xmlns:a16="http://schemas.microsoft.com/office/drawing/2014/main" id="{1B39D246-7387-78ED-38C2-CDF612024B0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8085027" y="11628316"/>
                  <a:ext cx="423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71" name="Encre 170">
                  <a:extLst>
                    <a:ext uri="{FF2B5EF4-FFF2-40B4-BE49-F238E27FC236}">
                      <a16:creationId xmlns:a16="http://schemas.microsoft.com/office/drawing/2014/main" id="{B514D844-DA32-E7B4-2723-01F1ECC26A59}"/>
                    </a:ext>
                  </a:extLst>
                </p14:cNvPr>
                <p14:cNvContentPartPr/>
                <p14:nvPr/>
              </p14:nvContentPartPr>
              <p14:xfrm>
                <a:off x="8581107" y="11306836"/>
                <a:ext cx="153720" cy="91440"/>
              </p14:xfrm>
            </p:contentPart>
          </mc:Choice>
          <mc:Fallback xmlns="">
            <p:pic>
              <p:nvPicPr>
                <p:cNvPr id="171" name="Encre 170">
                  <a:extLst>
                    <a:ext uri="{FF2B5EF4-FFF2-40B4-BE49-F238E27FC236}">
                      <a16:creationId xmlns:a16="http://schemas.microsoft.com/office/drawing/2014/main" id="{B514D844-DA32-E7B4-2723-01F1ECC26A5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8518107" y="11243836"/>
                  <a:ext cx="2793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72" name="Encre 171">
                  <a:extLst>
                    <a:ext uri="{FF2B5EF4-FFF2-40B4-BE49-F238E27FC236}">
                      <a16:creationId xmlns:a16="http://schemas.microsoft.com/office/drawing/2014/main" id="{CF9E0EA1-57FD-FF8D-C0C0-130E1985513F}"/>
                    </a:ext>
                  </a:extLst>
                </p14:cNvPr>
                <p14:cNvContentPartPr/>
                <p14:nvPr/>
              </p14:nvContentPartPr>
              <p14:xfrm>
                <a:off x="8601627" y="11279476"/>
                <a:ext cx="15840" cy="26640"/>
              </p14:xfrm>
            </p:contentPart>
          </mc:Choice>
          <mc:Fallback xmlns="">
            <p:pic>
              <p:nvPicPr>
                <p:cNvPr id="172" name="Encre 171">
                  <a:extLst>
                    <a:ext uri="{FF2B5EF4-FFF2-40B4-BE49-F238E27FC236}">
                      <a16:creationId xmlns:a16="http://schemas.microsoft.com/office/drawing/2014/main" id="{CF9E0EA1-57FD-FF8D-C0C0-130E1985513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8538627" y="11216476"/>
                  <a:ext cx="141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74" name="Encre 173">
                  <a:extLst>
                    <a:ext uri="{FF2B5EF4-FFF2-40B4-BE49-F238E27FC236}">
                      <a16:creationId xmlns:a16="http://schemas.microsoft.com/office/drawing/2014/main" id="{3DA434AD-DCDF-2A83-AE98-90A30FF8ECFF}"/>
                    </a:ext>
                  </a:extLst>
                </p14:cNvPr>
                <p14:cNvContentPartPr/>
                <p14:nvPr/>
              </p14:nvContentPartPr>
              <p14:xfrm>
                <a:off x="8288067" y="11446516"/>
                <a:ext cx="1955160" cy="1070640"/>
              </p14:xfrm>
            </p:contentPart>
          </mc:Choice>
          <mc:Fallback xmlns="">
            <p:pic>
              <p:nvPicPr>
                <p:cNvPr id="174" name="Encre 173">
                  <a:extLst>
                    <a:ext uri="{FF2B5EF4-FFF2-40B4-BE49-F238E27FC236}">
                      <a16:creationId xmlns:a16="http://schemas.microsoft.com/office/drawing/2014/main" id="{3DA434AD-DCDF-2A83-AE98-90A30FF8ECF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225427" y="11383516"/>
                  <a:ext cx="2080800" cy="11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75" name="Encre 174">
                  <a:extLst>
                    <a:ext uri="{FF2B5EF4-FFF2-40B4-BE49-F238E27FC236}">
                      <a16:creationId xmlns:a16="http://schemas.microsoft.com/office/drawing/2014/main" id="{EC2FCB39-5730-F1EA-25DA-0C579288B476}"/>
                    </a:ext>
                  </a:extLst>
                </p14:cNvPr>
                <p14:cNvContentPartPr/>
                <p14:nvPr/>
              </p14:nvContentPartPr>
              <p14:xfrm>
                <a:off x="8161707" y="11299636"/>
                <a:ext cx="482040" cy="410400"/>
              </p14:xfrm>
            </p:contentPart>
          </mc:Choice>
          <mc:Fallback xmlns="">
            <p:pic>
              <p:nvPicPr>
                <p:cNvPr id="175" name="Encre 174">
                  <a:extLst>
                    <a:ext uri="{FF2B5EF4-FFF2-40B4-BE49-F238E27FC236}">
                      <a16:creationId xmlns:a16="http://schemas.microsoft.com/office/drawing/2014/main" id="{EC2FCB39-5730-F1EA-25DA-0C579288B47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8098707" y="11236996"/>
                  <a:ext cx="60768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77" name="Encre 176">
                  <a:extLst>
                    <a:ext uri="{FF2B5EF4-FFF2-40B4-BE49-F238E27FC236}">
                      <a16:creationId xmlns:a16="http://schemas.microsoft.com/office/drawing/2014/main" id="{FDCF79A0-5D5B-B9ED-29DC-9386DF6CEDA9}"/>
                    </a:ext>
                  </a:extLst>
                </p14:cNvPr>
                <p14:cNvContentPartPr/>
                <p14:nvPr/>
              </p14:nvContentPartPr>
              <p14:xfrm>
                <a:off x="8850387" y="12011356"/>
                <a:ext cx="1083960" cy="499680"/>
              </p14:xfrm>
            </p:contentPart>
          </mc:Choice>
          <mc:Fallback xmlns="">
            <p:pic>
              <p:nvPicPr>
                <p:cNvPr id="177" name="Encre 176">
                  <a:extLst>
                    <a:ext uri="{FF2B5EF4-FFF2-40B4-BE49-F238E27FC236}">
                      <a16:creationId xmlns:a16="http://schemas.microsoft.com/office/drawing/2014/main" id="{FDCF79A0-5D5B-B9ED-29DC-9386DF6CEDA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787747" y="11948356"/>
                  <a:ext cx="1209600" cy="62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e 206">
            <a:extLst>
              <a:ext uri="{FF2B5EF4-FFF2-40B4-BE49-F238E27FC236}">
                <a16:creationId xmlns:a16="http://schemas.microsoft.com/office/drawing/2014/main" id="{6AE22E8F-7088-C323-B436-59BBF1F68C28}"/>
              </a:ext>
            </a:extLst>
          </p:cNvPr>
          <p:cNvGrpSpPr/>
          <p:nvPr/>
        </p:nvGrpSpPr>
        <p:grpSpPr>
          <a:xfrm>
            <a:off x="8284827" y="11540116"/>
            <a:ext cx="1671120" cy="773280"/>
            <a:chOff x="8284827" y="11540116"/>
            <a:chExt cx="167112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98" name="Encre 197">
                  <a:extLst>
                    <a:ext uri="{FF2B5EF4-FFF2-40B4-BE49-F238E27FC236}">
                      <a16:creationId xmlns:a16="http://schemas.microsoft.com/office/drawing/2014/main" id="{350E164B-BDC3-28AB-E48A-FBC4D499D474}"/>
                    </a:ext>
                  </a:extLst>
                </p14:cNvPr>
                <p14:cNvContentPartPr/>
                <p14:nvPr/>
              </p14:nvContentPartPr>
              <p14:xfrm>
                <a:off x="8284827" y="11540116"/>
                <a:ext cx="978480" cy="263880"/>
              </p14:xfrm>
            </p:contentPart>
          </mc:Choice>
          <mc:Fallback xmlns="">
            <p:pic>
              <p:nvPicPr>
                <p:cNvPr id="198" name="Encre 197">
                  <a:extLst>
                    <a:ext uri="{FF2B5EF4-FFF2-40B4-BE49-F238E27FC236}">
                      <a16:creationId xmlns:a16="http://schemas.microsoft.com/office/drawing/2014/main" id="{350E164B-BDC3-28AB-E48A-FBC4D499D47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266827" y="11522116"/>
                  <a:ext cx="10141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05" name="Encre 204">
                  <a:extLst>
                    <a:ext uri="{FF2B5EF4-FFF2-40B4-BE49-F238E27FC236}">
                      <a16:creationId xmlns:a16="http://schemas.microsoft.com/office/drawing/2014/main" id="{85CED9FB-2CAB-798D-B166-DEFEDD5548A3}"/>
                    </a:ext>
                  </a:extLst>
                </p14:cNvPr>
                <p14:cNvContentPartPr/>
                <p14:nvPr/>
              </p14:nvContentPartPr>
              <p14:xfrm>
                <a:off x="9095187" y="11822356"/>
                <a:ext cx="144720" cy="424800"/>
              </p14:xfrm>
            </p:contentPart>
          </mc:Choice>
          <mc:Fallback xmlns="">
            <p:pic>
              <p:nvPicPr>
                <p:cNvPr id="205" name="Encre 204">
                  <a:extLst>
                    <a:ext uri="{FF2B5EF4-FFF2-40B4-BE49-F238E27FC236}">
                      <a16:creationId xmlns:a16="http://schemas.microsoft.com/office/drawing/2014/main" id="{85CED9FB-2CAB-798D-B166-DEFEDD5548A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077547" y="11804716"/>
                  <a:ext cx="1803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06" name="Encre 205">
                  <a:extLst>
                    <a:ext uri="{FF2B5EF4-FFF2-40B4-BE49-F238E27FC236}">
                      <a16:creationId xmlns:a16="http://schemas.microsoft.com/office/drawing/2014/main" id="{D17F439E-DBBA-0678-E5D4-3FD07EF737B9}"/>
                    </a:ext>
                  </a:extLst>
                </p14:cNvPr>
                <p14:cNvContentPartPr/>
                <p14:nvPr/>
              </p14:nvContentPartPr>
              <p14:xfrm>
                <a:off x="9126507" y="11664676"/>
                <a:ext cx="829440" cy="648720"/>
              </p14:xfrm>
            </p:contentPart>
          </mc:Choice>
          <mc:Fallback xmlns="">
            <p:pic>
              <p:nvPicPr>
                <p:cNvPr id="206" name="Encre 205">
                  <a:extLst>
                    <a:ext uri="{FF2B5EF4-FFF2-40B4-BE49-F238E27FC236}">
                      <a16:creationId xmlns:a16="http://schemas.microsoft.com/office/drawing/2014/main" id="{D17F439E-DBBA-0678-E5D4-3FD07EF737B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08867" y="11646676"/>
                  <a:ext cx="865080" cy="68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F3E9478A-E06C-B35E-5BC9-31E74AA80EDF}"/>
              </a:ext>
            </a:extLst>
          </p:cNvPr>
          <p:cNvGrpSpPr/>
          <p:nvPr/>
        </p:nvGrpSpPr>
        <p:grpSpPr>
          <a:xfrm>
            <a:off x="16480587" y="15091516"/>
            <a:ext cx="7531920" cy="4431240"/>
            <a:chOff x="16480587" y="15091516"/>
            <a:chExt cx="7531920" cy="443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0" name="Encre 209">
                  <a:extLst>
                    <a:ext uri="{FF2B5EF4-FFF2-40B4-BE49-F238E27FC236}">
                      <a16:creationId xmlns:a16="http://schemas.microsoft.com/office/drawing/2014/main" id="{A3BFC024-36F0-BDBC-6BA1-C6A4239AB5B7}"/>
                    </a:ext>
                  </a:extLst>
                </p14:cNvPr>
                <p14:cNvContentPartPr/>
                <p14:nvPr/>
              </p14:nvContentPartPr>
              <p14:xfrm>
                <a:off x="17329467" y="16004836"/>
                <a:ext cx="6683040" cy="3517920"/>
              </p14:xfrm>
            </p:contentPart>
          </mc:Choice>
          <mc:Fallback xmlns="">
            <p:pic>
              <p:nvPicPr>
                <p:cNvPr id="210" name="Encre 209">
                  <a:extLst>
                    <a:ext uri="{FF2B5EF4-FFF2-40B4-BE49-F238E27FC236}">
                      <a16:creationId xmlns:a16="http://schemas.microsoft.com/office/drawing/2014/main" id="{A3BFC024-36F0-BDBC-6BA1-C6A4239AB5B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7311827" y="15986836"/>
                  <a:ext cx="6718680" cy="35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1" name="Encre 210">
                  <a:extLst>
                    <a:ext uri="{FF2B5EF4-FFF2-40B4-BE49-F238E27FC236}">
                      <a16:creationId xmlns:a16="http://schemas.microsoft.com/office/drawing/2014/main" id="{F74B49BC-8317-3DCC-2706-BA881E527F4A}"/>
                    </a:ext>
                  </a:extLst>
                </p14:cNvPr>
                <p14:cNvContentPartPr/>
                <p14:nvPr/>
              </p14:nvContentPartPr>
              <p14:xfrm>
                <a:off x="17279787" y="16125436"/>
                <a:ext cx="178200" cy="132840"/>
              </p14:xfrm>
            </p:contentPart>
          </mc:Choice>
          <mc:Fallback xmlns="">
            <p:pic>
              <p:nvPicPr>
                <p:cNvPr id="211" name="Encre 210">
                  <a:extLst>
                    <a:ext uri="{FF2B5EF4-FFF2-40B4-BE49-F238E27FC236}">
                      <a16:creationId xmlns:a16="http://schemas.microsoft.com/office/drawing/2014/main" id="{F74B49BC-8317-3DCC-2706-BA881E527F4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7261787" y="16107796"/>
                  <a:ext cx="213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2" name="Encre 211">
                  <a:extLst>
                    <a:ext uri="{FF2B5EF4-FFF2-40B4-BE49-F238E27FC236}">
                      <a16:creationId xmlns:a16="http://schemas.microsoft.com/office/drawing/2014/main" id="{625EEFA9-D8C9-0EDC-EFF0-FBBAC4EAE94E}"/>
                    </a:ext>
                  </a:extLst>
                </p14:cNvPr>
                <p14:cNvContentPartPr/>
                <p14:nvPr/>
              </p14:nvContentPartPr>
              <p14:xfrm>
                <a:off x="16480587" y="15091516"/>
                <a:ext cx="2152080" cy="1880640"/>
              </p14:xfrm>
            </p:contentPart>
          </mc:Choice>
          <mc:Fallback xmlns="">
            <p:pic>
              <p:nvPicPr>
                <p:cNvPr id="212" name="Encre 211">
                  <a:extLst>
                    <a:ext uri="{FF2B5EF4-FFF2-40B4-BE49-F238E27FC236}">
                      <a16:creationId xmlns:a16="http://schemas.microsoft.com/office/drawing/2014/main" id="{625EEFA9-D8C9-0EDC-EFF0-FBBAC4EAE94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6462947" y="15073876"/>
                  <a:ext cx="2187720" cy="19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40BB30B8-6630-1DCF-E1A8-14018B6133A0}"/>
              </a:ext>
            </a:extLst>
          </p:cNvPr>
          <p:cNvGrpSpPr/>
          <p:nvPr/>
        </p:nvGrpSpPr>
        <p:grpSpPr>
          <a:xfrm>
            <a:off x="16304547" y="13805236"/>
            <a:ext cx="2143080" cy="2881080"/>
            <a:chOff x="16304547" y="13805236"/>
            <a:chExt cx="2143080" cy="2881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">
              <p14:nvContentPartPr>
                <p14:cNvPr id="214" name="Encre 213">
                  <a:extLst>
                    <a:ext uri="{FF2B5EF4-FFF2-40B4-BE49-F238E27FC236}">
                      <a16:creationId xmlns:a16="http://schemas.microsoft.com/office/drawing/2014/main" id="{F9A1A029-9DEB-6905-BAD4-7CD815295F2B}"/>
                    </a:ext>
                  </a:extLst>
                </p14:cNvPr>
                <p14:cNvContentPartPr/>
                <p14:nvPr/>
              </p14:nvContentPartPr>
              <p14:xfrm>
                <a:off x="16304547" y="13805236"/>
                <a:ext cx="1850040" cy="2733840"/>
              </p14:xfrm>
            </p:contentPart>
          </mc:Choice>
          <mc:Fallback xmlns="">
            <p:pic>
              <p:nvPicPr>
                <p:cNvPr id="214" name="Encre 213">
                  <a:extLst>
                    <a:ext uri="{FF2B5EF4-FFF2-40B4-BE49-F238E27FC236}">
                      <a16:creationId xmlns:a16="http://schemas.microsoft.com/office/drawing/2014/main" id="{F9A1A029-9DEB-6905-BAD4-7CD815295F2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6286547" y="13787236"/>
                  <a:ext cx="1885680" cy="27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">
              <p14:nvContentPartPr>
                <p14:cNvPr id="215" name="Encre 214">
                  <a:extLst>
                    <a:ext uri="{FF2B5EF4-FFF2-40B4-BE49-F238E27FC236}">
                      <a16:creationId xmlns:a16="http://schemas.microsoft.com/office/drawing/2014/main" id="{ABBF6521-190A-4680-1BD5-CC1FDAA6D650}"/>
                    </a:ext>
                  </a:extLst>
                </p14:cNvPr>
                <p14:cNvContentPartPr/>
                <p14:nvPr/>
              </p14:nvContentPartPr>
              <p14:xfrm>
                <a:off x="17756787" y="15439996"/>
                <a:ext cx="690840" cy="1246320"/>
              </p14:xfrm>
            </p:contentPart>
          </mc:Choice>
          <mc:Fallback xmlns="">
            <p:pic>
              <p:nvPicPr>
                <p:cNvPr id="215" name="Encre 214">
                  <a:extLst>
                    <a:ext uri="{FF2B5EF4-FFF2-40B4-BE49-F238E27FC236}">
                      <a16:creationId xmlns:a16="http://schemas.microsoft.com/office/drawing/2014/main" id="{ABBF6521-190A-4680-1BD5-CC1FDAA6D65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7738787" y="15421996"/>
                  <a:ext cx="726480" cy="128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F33D5EAA-90D7-C4F8-D1B2-ECA7FC189107}"/>
                  </a:ext>
                </a:extLst>
              </p14:cNvPr>
              <p14:cNvContentPartPr/>
              <p14:nvPr/>
            </p14:nvContentPartPr>
            <p14:xfrm>
              <a:off x="8570935" y="12271625"/>
              <a:ext cx="373320" cy="66240"/>
            </p14:xfrm>
          </p:contentPart>
        </mc:Choice>
        <mc:Fallback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F33D5EAA-90D7-C4F8-D1B2-ECA7FC18910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8552935" y="12253985"/>
                <a:ext cx="4089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441E1066-8369-BF2E-2525-4932F1757388}"/>
                  </a:ext>
                </a:extLst>
              </p14:cNvPr>
              <p14:cNvContentPartPr/>
              <p14:nvPr/>
            </p14:nvContentPartPr>
            <p14:xfrm>
              <a:off x="9934255" y="11175425"/>
              <a:ext cx="40680" cy="298440"/>
            </p14:xfrm>
          </p:contentPart>
        </mc:Choice>
        <mc:Fallback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441E1066-8369-BF2E-2525-4932F1757388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9916255" y="11157785"/>
                <a:ext cx="763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218" name="Encre 217">
                <a:extLst>
                  <a:ext uri="{FF2B5EF4-FFF2-40B4-BE49-F238E27FC236}">
                    <a16:creationId xmlns:a16="http://schemas.microsoft.com/office/drawing/2014/main" id="{5B6C177A-E9CD-F70D-CD36-15B9266FD349}"/>
                  </a:ext>
                </a:extLst>
              </p14:cNvPr>
              <p14:cNvContentPartPr/>
              <p14:nvPr/>
            </p14:nvContentPartPr>
            <p14:xfrm>
              <a:off x="8710615" y="11958785"/>
              <a:ext cx="1014120" cy="737280"/>
            </p14:xfrm>
          </p:contentPart>
        </mc:Choice>
        <mc:Fallback>
          <p:pic>
            <p:nvPicPr>
              <p:cNvPr id="218" name="Encre 217">
                <a:extLst>
                  <a:ext uri="{FF2B5EF4-FFF2-40B4-BE49-F238E27FC236}">
                    <a16:creationId xmlns:a16="http://schemas.microsoft.com/office/drawing/2014/main" id="{5B6C177A-E9CD-F70D-CD36-15B9266FD349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8692975" y="11941145"/>
                <a:ext cx="104976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19" name="Encre 218">
                <a:extLst>
                  <a:ext uri="{FF2B5EF4-FFF2-40B4-BE49-F238E27FC236}">
                    <a16:creationId xmlns:a16="http://schemas.microsoft.com/office/drawing/2014/main" id="{DAF1C70C-4B62-3779-63C3-FC9D452F0807}"/>
                  </a:ext>
                </a:extLst>
              </p14:cNvPr>
              <p14:cNvContentPartPr/>
              <p14:nvPr/>
            </p14:nvContentPartPr>
            <p14:xfrm>
              <a:off x="8327215" y="11603105"/>
              <a:ext cx="2190960" cy="1117080"/>
            </p14:xfrm>
          </p:contentPart>
        </mc:Choice>
        <mc:Fallback>
          <p:pic>
            <p:nvPicPr>
              <p:cNvPr id="219" name="Encre 218">
                <a:extLst>
                  <a:ext uri="{FF2B5EF4-FFF2-40B4-BE49-F238E27FC236}">
                    <a16:creationId xmlns:a16="http://schemas.microsoft.com/office/drawing/2014/main" id="{DAF1C70C-4B62-3779-63C3-FC9D452F0807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8309575" y="11585465"/>
                <a:ext cx="2226600" cy="11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21" name="Encre 220">
                <a:extLst>
                  <a:ext uri="{FF2B5EF4-FFF2-40B4-BE49-F238E27FC236}">
                    <a16:creationId xmlns:a16="http://schemas.microsoft.com/office/drawing/2014/main" id="{9C7F13DB-ADC6-0ED7-1596-B6B17CCEC3D5}"/>
                  </a:ext>
                </a:extLst>
              </p14:cNvPr>
              <p14:cNvContentPartPr/>
              <p14:nvPr/>
            </p14:nvContentPartPr>
            <p14:xfrm>
              <a:off x="8970535" y="11022425"/>
              <a:ext cx="780120" cy="1114200"/>
            </p14:xfrm>
          </p:contentPart>
        </mc:Choice>
        <mc:Fallback>
          <p:pic>
            <p:nvPicPr>
              <p:cNvPr id="221" name="Encre 220">
                <a:extLst>
                  <a:ext uri="{FF2B5EF4-FFF2-40B4-BE49-F238E27FC236}">
                    <a16:creationId xmlns:a16="http://schemas.microsoft.com/office/drawing/2014/main" id="{9C7F13DB-ADC6-0ED7-1596-B6B17CCEC3D5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8952895" y="11004785"/>
                <a:ext cx="815760" cy="11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222" name="Encre 221">
                <a:extLst>
                  <a:ext uri="{FF2B5EF4-FFF2-40B4-BE49-F238E27FC236}">
                    <a16:creationId xmlns:a16="http://schemas.microsoft.com/office/drawing/2014/main" id="{628E7CC1-438D-E5EE-27F1-859B549ADE60}"/>
                  </a:ext>
                </a:extLst>
              </p14:cNvPr>
              <p14:cNvContentPartPr/>
              <p14:nvPr/>
            </p14:nvContentPartPr>
            <p14:xfrm>
              <a:off x="8378335" y="10995785"/>
              <a:ext cx="1977840" cy="1470240"/>
            </p14:xfrm>
          </p:contentPart>
        </mc:Choice>
        <mc:Fallback>
          <p:pic>
            <p:nvPicPr>
              <p:cNvPr id="222" name="Encre 221">
                <a:extLst>
                  <a:ext uri="{FF2B5EF4-FFF2-40B4-BE49-F238E27FC236}">
                    <a16:creationId xmlns:a16="http://schemas.microsoft.com/office/drawing/2014/main" id="{628E7CC1-438D-E5EE-27F1-859B549ADE6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8360335" y="10977785"/>
                <a:ext cx="2013480" cy="15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223" name="Encre 222">
                <a:extLst>
                  <a:ext uri="{FF2B5EF4-FFF2-40B4-BE49-F238E27FC236}">
                    <a16:creationId xmlns:a16="http://schemas.microsoft.com/office/drawing/2014/main" id="{78D22C94-1645-2203-0E6D-DD61DC4202A0}"/>
                  </a:ext>
                </a:extLst>
              </p14:cNvPr>
              <p14:cNvContentPartPr/>
              <p14:nvPr/>
            </p14:nvContentPartPr>
            <p14:xfrm>
              <a:off x="9755695" y="11022785"/>
              <a:ext cx="963720" cy="848520"/>
            </p14:xfrm>
          </p:contentPart>
        </mc:Choice>
        <mc:Fallback>
          <p:pic>
            <p:nvPicPr>
              <p:cNvPr id="223" name="Encre 222">
                <a:extLst>
                  <a:ext uri="{FF2B5EF4-FFF2-40B4-BE49-F238E27FC236}">
                    <a16:creationId xmlns:a16="http://schemas.microsoft.com/office/drawing/2014/main" id="{78D22C94-1645-2203-0E6D-DD61DC4202A0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9737695" y="11004785"/>
                <a:ext cx="999360" cy="8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224" name="Encre 223">
                <a:extLst>
                  <a:ext uri="{FF2B5EF4-FFF2-40B4-BE49-F238E27FC236}">
                    <a16:creationId xmlns:a16="http://schemas.microsoft.com/office/drawing/2014/main" id="{3C88D04A-60B3-544C-1D58-BEA562D60C6B}"/>
                  </a:ext>
                </a:extLst>
              </p14:cNvPr>
              <p14:cNvContentPartPr/>
              <p14:nvPr/>
            </p14:nvContentPartPr>
            <p14:xfrm>
              <a:off x="8316775" y="11280185"/>
              <a:ext cx="2478600" cy="1699560"/>
            </p14:xfrm>
          </p:contentPart>
        </mc:Choice>
        <mc:Fallback>
          <p:pic>
            <p:nvPicPr>
              <p:cNvPr id="224" name="Encre 223">
                <a:extLst>
                  <a:ext uri="{FF2B5EF4-FFF2-40B4-BE49-F238E27FC236}">
                    <a16:creationId xmlns:a16="http://schemas.microsoft.com/office/drawing/2014/main" id="{3C88D04A-60B3-544C-1D58-BEA562D60C6B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8298775" y="11262545"/>
                <a:ext cx="2514240" cy="17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236" name="Encre 235">
                <a:extLst>
                  <a:ext uri="{FF2B5EF4-FFF2-40B4-BE49-F238E27FC236}">
                    <a16:creationId xmlns:a16="http://schemas.microsoft.com/office/drawing/2014/main" id="{175726A3-7C10-2F12-8977-3D15977C1EE1}"/>
                  </a:ext>
                </a:extLst>
              </p14:cNvPr>
              <p14:cNvContentPartPr/>
              <p14:nvPr/>
            </p14:nvContentPartPr>
            <p14:xfrm>
              <a:off x="9459055" y="11506625"/>
              <a:ext cx="1397160" cy="1509840"/>
            </p14:xfrm>
          </p:contentPart>
        </mc:Choice>
        <mc:Fallback>
          <p:pic>
            <p:nvPicPr>
              <p:cNvPr id="236" name="Encre 235">
                <a:extLst>
                  <a:ext uri="{FF2B5EF4-FFF2-40B4-BE49-F238E27FC236}">
                    <a16:creationId xmlns:a16="http://schemas.microsoft.com/office/drawing/2014/main" id="{175726A3-7C10-2F12-8977-3D15977C1EE1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9441415" y="11488985"/>
                <a:ext cx="1432800" cy="15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249" name="Encre 248">
                <a:extLst>
                  <a:ext uri="{FF2B5EF4-FFF2-40B4-BE49-F238E27FC236}">
                    <a16:creationId xmlns:a16="http://schemas.microsoft.com/office/drawing/2014/main" id="{3FA64F65-3E96-B509-71E4-40C123241875}"/>
                  </a:ext>
                </a:extLst>
              </p14:cNvPr>
              <p14:cNvContentPartPr/>
              <p14:nvPr/>
            </p14:nvContentPartPr>
            <p14:xfrm>
              <a:off x="8339455" y="12490505"/>
              <a:ext cx="1216080" cy="394200"/>
            </p14:xfrm>
          </p:contentPart>
        </mc:Choice>
        <mc:Fallback>
          <p:pic>
            <p:nvPicPr>
              <p:cNvPr id="249" name="Encre 248">
                <a:extLst>
                  <a:ext uri="{FF2B5EF4-FFF2-40B4-BE49-F238E27FC236}">
                    <a16:creationId xmlns:a16="http://schemas.microsoft.com/office/drawing/2014/main" id="{3FA64F65-3E96-B509-71E4-40C123241875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8321815" y="12472865"/>
                <a:ext cx="1251720" cy="42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e 264">
            <a:extLst>
              <a:ext uri="{FF2B5EF4-FFF2-40B4-BE49-F238E27FC236}">
                <a16:creationId xmlns:a16="http://schemas.microsoft.com/office/drawing/2014/main" id="{20EC5AAE-BDFF-B16F-42F8-B75F3D75F80C}"/>
              </a:ext>
            </a:extLst>
          </p:cNvPr>
          <p:cNvGrpSpPr/>
          <p:nvPr/>
        </p:nvGrpSpPr>
        <p:grpSpPr>
          <a:xfrm>
            <a:off x="9626095" y="11008745"/>
            <a:ext cx="1216080" cy="699840"/>
            <a:chOff x="9626095" y="11008745"/>
            <a:chExt cx="1216080" cy="69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29" name="Encre 228">
                  <a:extLst>
                    <a:ext uri="{FF2B5EF4-FFF2-40B4-BE49-F238E27FC236}">
                      <a16:creationId xmlns:a16="http://schemas.microsoft.com/office/drawing/2014/main" id="{1F541F4A-6F94-F611-CDDA-E9CE4EB926B7}"/>
                    </a:ext>
                  </a:extLst>
                </p14:cNvPr>
                <p14:cNvContentPartPr/>
                <p14:nvPr/>
              </p14:nvContentPartPr>
              <p14:xfrm>
                <a:off x="9626095" y="11125025"/>
                <a:ext cx="989640" cy="386280"/>
              </p14:xfrm>
            </p:contentPart>
          </mc:Choice>
          <mc:Fallback>
            <p:pic>
              <p:nvPicPr>
                <p:cNvPr id="229" name="Encre 228">
                  <a:extLst>
                    <a:ext uri="{FF2B5EF4-FFF2-40B4-BE49-F238E27FC236}">
                      <a16:creationId xmlns:a16="http://schemas.microsoft.com/office/drawing/2014/main" id="{1F541F4A-6F94-F611-CDDA-E9CE4EB926B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608455" y="11107385"/>
                  <a:ext cx="10252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30" name="Encre 229">
                  <a:extLst>
                    <a:ext uri="{FF2B5EF4-FFF2-40B4-BE49-F238E27FC236}">
                      <a16:creationId xmlns:a16="http://schemas.microsoft.com/office/drawing/2014/main" id="{7E1049E3-A4AB-8C91-8010-36E73238AF8B}"/>
                    </a:ext>
                  </a:extLst>
                </p14:cNvPr>
                <p14:cNvContentPartPr/>
                <p14:nvPr/>
              </p14:nvContentPartPr>
              <p14:xfrm>
                <a:off x="10455175" y="11270825"/>
                <a:ext cx="359280" cy="437760"/>
              </p14:xfrm>
            </p:contentPart>
          </mc:Choice>
          <mc:Fallback>
            <p:pic>
              <p:nvPicPr>
                <p:cNvPr id="230" name="Encre 229">
                  <a:extLst>
                    <a:ext uri="{FF2B5EF4-FFF2-40B4-BE49-F238E27FC236}">
                      <a16:creationId xmlns:a16="http://schemas.microsoft.com/office/drawing/2014/main" id="{7E1049E3-A4AB-8C91-8010-36E73238AF8B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37175" y="11253185"/>
                  <a:ext cx="39492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57" name="Encre 256">
                  <a:extLst>
                    <a:ext uri="{FF2B5EF4-FFF2-40B4-BE49-F238E27FC236}">
                      <a16:creationId xmlns:a16="http://schemas.microsoft.com/office/drawing/2014/main" id="{1D99CD39-CB3A-FBA3-B39B-D760C08F9860}"/>
                    </a:ext>
                  </a:extLst>
                </p14:cNvPr>
                <p14:cNvContentPartPr/>
                <p14:nvPr/>
              </p14:nvContentPartPr>
              <p14:xfrm>
                <a:off x="9628975" y="11008745"/>
                <a:ext cx="247680" cy="171720"/>
              </p14:xfrm>
            </p:contentPart>
          </mc:Choice>
          <mc:Fallback>
            <p:pic>
              <p:nvPicPr>
                <p:cNvPr id="257" name="Encre 256">
                  <a:extLst>
                    <a:ext uri="{FF2B5EF4-FFF2-40B4-BE49-F238E27FC236}">
                      <a16:creationId xmlns:a16="http://schemas.microsoft.com/office/drawing/2014/main" id="{1D99CD39-CB3A-FBA3-B39B-D760C08F986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11335" y="10991105"/>
                  <a:ext cx="283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63" name="Encre 262">
                  <a:extLst>
                    <a:ext uri="{FF2B5EF4-FFF2-40B4-BE49-F238E27FC236}">
                      <a16:creationId xmlns:a16="http://schemas.microsoft.com/office/drawing/2014/main" id="{047AF5DF-B130-8C1F-05F0-1143B1519BD3}"/>
                    </a:ext>
                  </a:extLst>
                </p14:cNvPr>
                <p14:cNvContentPartPr/>
                <p14:nvPr/>
              </p14:nvContentPartPr>
              <p14:xfrm>
                <a:off x="10501975" y="11208545"/>
                <a:ext cx="340200" cy="303840"/>
              </p14:xfrm>
            </p:contentPart>
          </mc:Choice>
          <mc:Fallback>
            <p:pic>
              <p:nvPicPr>
                <p:cNvPr id="263" name="Encre 262">
                  <a:extLst>
                    <a:ext uri="{FF2B5EF4-FFF2-40B4-BE49-F238E27FC236}">
                      <a16:creationId xmlns:a16="http://schemas.microsoft.com/office/drawing/2014/main" id="{047AF5DF-B130-8C1F-05F0-1143B1519BD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484335" y="11190545"/>
                  <a:ext cx="375840" cy="33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285" name="Encre 284">
                <a:extLst>
                  <a:ext uri="{FF2B5EF4-FFF2-40B4-BE49-F238E27FC236}">
                    <a16:creationId xmlns:a16="http://schemas.microsoft.com/office/drawing/2014/main" id="{F9E24016-AB6A-893C-F10E-D03E20A7D9BC}"/>
                  </a:ext>
                </a:extLst>
              </p14:cNvPr>
              <p14:cNvContentPartPr/>
              <p14:nvPr/>
            </p14:nvContentPartPr>
            <p14:xfrm>
              <a:off x="9052975" y="11459465"/>
              <a:ext cx="990720" cy="954720"/>
            </p14:xfrm>
          </p:contentPart>
        </mc:Choice>
        <mc:Fallback>
          <p:pic>
            <p:nvPicPr>
              <p:cNvPr id="285" name="Encre 284">
                <a:extLst>
                  <a:ext uri="{FF2B5EF4-FFF2-40B4-BE49-F238E27FC236}">
                    <a16:creationId xmlns:a16="http://schemas.microsoft.com/office/drawing/2014/main" id="{F9E24016-AB6A-893C-F10E-D03E20A7D9BC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9034975" y="11441465"/>
                <a:ext cx="1026360" cy="9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9EAD6486-6555-42AA-497C-8ED5A9917844}"/>
              </a:ext>
            </a:extLst>
          </p:cNvPr>
          <p:cNvGrpSpPr/>
          <p:nvPr/>
        </p:nvGrpSpPr>
        <p:grpSpPr>
          <a:xfrm>
            <a:off x="8092135" y="11222225"/>
            <a:ext cx="1177560" cy="769320"/>
            <a:chOff x="8092135" y="11222225"/>
            <a:chExt cx="1177560" cy="76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87" name="Encre 286">
                  <a:extLst>
                    <a:ext uri="{FF2B5EF4-FFF2-40B4-BE49-F238E27FC236}">
                      <a16:creationId xmlns:a16="http://schemas.microsoft.com/office/drawing/2014/main" id="{5AC5E3A4-CAF0-F380-FCE9-A640B92D19D7}"/>
                    </a:ext>
                  </a:extLst>
                </p14:cNvPr>
                <p14:cNvContentPartPr/>
                <p14:nvPr/>
              </p14:nvContentPartPr>
              <p14:xfrm>
                <a:off x="8174215" y="11666105"/>
                <a:ext cx="519120" cy="325440"/>
              </p14:xfrm>
            </p:contentPart>
          </mc:Choice>
          <mc:Fallback>
            <p:pic>
              <p:nvPicPr>
                <p:cNvPr id="287" name="Encre 286">
                  <a:extLst>
                    <a:ext uri="{FF2B5EF4-FFF2-40B4-BE49-F238E27FC236}">
                      <a16:creationId xmlns:a16="http://schemas.microsoft.com/office/drawing/2014/main" id="{5AC5E3A4-CAF0-F380-FCE9-A640B92D19D7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156575" y="11648105"/>
                  <a:ext cx="5547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88" name="Encre 287">
                  <a:extLst>
                    <a:ext uri="{FF2B5EF4-FFF2-40B4-BE49-F238E27FC236}">
                      <a16:creationId xmlns:a16="http://schemas.microsoft.com/office/drawing/2014/main" id="{85044BBB-E32E-7B57-D23B-6C7A700A2961}"/>
                    </a:ext>
                  </a:extLst>
                </p14:cNvPr>
                <p14:cNvContentPartPr/>
                <p14:nvPr/>
              </p14:nvContentPartPr>
              <p14:xfrm>
                <a:off x="8155495" y="11226545"/>
                <a:ext cx="930960" cy="443160"/>
              </p14:xfrm>
            </p:contentPart>
          </mc:Choice>
          <mc:Fallback>
            <p:pic>
              <p:nvPicPr>
                <p:cNvPr id="288" name="Encre 287">
                  <a:extLst>
                    <a:ext uri="{FF2B5EF4-FFF2-40B4-BE49-F238E27FC236}">
                      <a16:creationId xmlns:a16="http://schemas.microsoft.com/office/drawing/2014/main" id="{85044BBB-E32E-7B57-D23B-6C7A700A296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137855" y="11208545"/>
                  <a:ext cx="9666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89" name="Encre 288">
                  <a:extLst>
                    <a:ext uri="{FF2B5EF4-FFF2-40B4-BE49-F238E27FC236}">
                      <a16:creationId xmlns:a16="http://schemas.microsoft.com/office/drawing/2014/main" id="{9CEA3677-B3A1-E660-8773-9CB91649B31C}"/>
                    </a:ext>
                  </a:extLst>
                </p14:cNvPr>
                <p14:cNvContentPartPr/>
                <p14:nvPr/>
              </p14:nvContentPartPr>
              <p14:xfrm>
                <a:off x="8245855" y="11362625"/>
                <a:ext cx="651960" cy="400680"/>
              </p14:xfrm>
            </p:contentPart>
          </mc:Choice>
          <mc:Fallback>
            <p:pic>
              <p:nvPicPr>
                <p:cNvPr id="289" name="Encre 288">
                  <a:extLst>
                    <a:ext uri="{FF2B5EF4-FFF2-40B4-BE49-F238E27FC236}">
                      <a16:creationId xmlns:a16="http://schemas.microsoft.com/office/drawing/2014/main" id="{9CEA3677-B3A1-E660-8773-9CB91649B31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228215" y="11344625"/>
                  <a:ext cx="6876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90" name="Encre 289">
                  <a:extLst>
                    <a:ext uri="{FF2B5EF4-FFF2-40B4-BE49-F238E27FC236}">
                      <a16:creationId xmlns:a16="http://schemas.microsoft.com/office/drawing/2014/main" id="{A114EE3E-175F-FD4B-2D85-F88B2795472C}"/>
                    </a:ext>
                  </a:extLst>
                </p14:cNvPr>
                <p14:cNvContentPartPr/>
                <p14:nvPr/>
              </p14:nvContentPartPr>
              <p14:xfrm>
                <a:off x="8092135" y="11222225"/>
                <a:ext cx="1097280" cy="727200"/>
              </p14:xfrm>
            </p:contentPart>
          </mc:Choice>
          <mc:Fallback>
            <p:pic>
              <p:nvPicPr>
                <p:cNvPr id="290" name="Encre 289">
                  <a:extLst>
                    <a:ext uri="{FF2B5EF4-FFF2-40B4-BE49-F238E27FC236}">
                      <a16:creationId xmlns:a16="http://schemas.microsoft.com/office/drawing/2014/main" id="{A114EE3E-175F-FD4B-2D85-F88B2795472C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074495" y="11204225"/>
                  <a:ext cx="1132920" cy="7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91" name="Encre 290">
                  <a:extLst>
                    <a:ext uri="{FF2B5EF4-FFF2-40B4-BE49-F238E27FC236}">
                      <a16:creationId xmlns:a16="http://schemas.microsoft.com/office/drawing/2014/main" id="{46B4DFEA-5E41-493B-BDEB-3D8FE1154B6C}"/>
                    </a:ext>
                  </a:extLst>
                </p14:cNvPr>
                <p14:cNvContentPartPr/>
                <p14:nvPr/>
              </p14:nvContentPartPr>
              <p14:xfrm>
                <a:off x="8296615" y="11378825"/>
                <a:ext cx="708480" cy="306000"/>
              </p14:xfrm>
            </p:contentPart>
          </mc:Choice>
          <mc:Fallback>
            <p:pic>
              <p:nvPicPr>
                <p:cNvPr id="291" name="Encre 290">
                  <a:extLst>
                    <a:ext uri="{FF2B5EF4-FFF2-40B4-BE49-F238E27FC236}">
                      <a16:creationId xmlns:a16="http://schemas.microsoft.com/office/drawing/2014/main" id="{46B4DFEA-5E41-493B-BDEB-3D8FE1154B6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278975" y="11361185"/>
                  <a:ext cx="7441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92" name="Encre 291">
                  <a:extLst>
                    <a:ext uri="{FF2B5EF4-FFF2-40B4-BE49-F238E27FC236}">
                      <a16:creationId xmlns:a16="http://schemas.microsoft.com/office/drawing/2014/main" id="{9A47BE05-3A2D-1999-C9E3-54CD8E77423D}"/>
                    </a:ext>
                  </a:extLst>
                </p14:cNvPr>
                <p14:cNvContentPartPr/>
                <p14:nvPr/>
              </p14:nvContentPartPr>
              <p14:xfrm>
                <a:off x="8890615" y="11305025"/>
                <a:ext cx="379080" cy="125280"/>
              </p14:xfrm>
            </p:contentPart>
          </mc:Choice>
          <mc:Fallback>
            <p:pic>
              <p:nvPicPr>
                <p:cNvPr id="292" name="Encre 291">
                  <a:extLst>
                    <a:ext uri="{FF2B5EF4-FFF2-40B4-BE49-F238E27FC236}">
                      <a16:creationId xmlns:a16="http://schemas.microsoft.com/office/drawing/2014/main" id="{9A47BE05-3A2D-1999-C9E3-54CD8E77423D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872975" y="11287025"/>
                  <a:ext cx="4147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e 308">
            <a:extLst>
              <a:ext uri="{FF2B5EF4-FFF2-40B4-BE49-F238E27FC236}">
                <a16:creationId xmlns:a16="http://schemas.microsoft.com/office/drawing/2014/main" id="{DB809282-B4F0-ED22-7A73-977526D4F5B3}"/>
              </a:ext>
            </a:extLst>
          </p:cNvPr>
          <p:cNvGrpSpPr/>
          <p:nvPr/>
        </p:nvGrpSpPr>
        <p:grpSpPr>
          <a:xfrm>
            <a:off x="8101855" y="10891385"/>
            <a:ext cx="2825280" cy="2178000"/>
            <a:chOff x="8101855" y="10891385"/>
            <a:chExt cx="2825280" cy="217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66" name="Encre 265">
                  <a:extLst>
                    <a:ext uri="{FF2B5EF4-FFF2-40B4-BE49-F238E27FC236}">
                      <a16:creationId xmlns:a16="http://schemas.microsoft.com/office/drawing/2014/main" id="{65F1270F-0271-3159-6647-69730BF29C70}"/>
                    </a:ext>
                  </a:extLst>
                </p14:cNvPr>
                <p14:cNvContentPartPr/>
                <p14:nvPr/>
              </p14:nvContentPartPr>
              <p14:xfrm>
                <a:off x="8778295" y="11368385"/>
                <a:ext cx="884520" cy="1026720"/>
              </p14:xfrm>
            </p:contentPart>
          </mc:Choice>
          <mc:Fallback>
            <p:pic>
              <p:nvPicPr>
                <p:cNvPr id="266" name="Encre 265">
                  <a:extLst>
                    <a:ext uri="{FF2B5EF4-FFF2-40B4-BE49-F238E27FC236}">
                      <a16:creationId xmlns:a16="http://schemas.microsoft.com/office/drawing/2014/main" id="{65F1270F-0271-3159-6647-69730BF29C7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760295" y="11350745"/>
                  <a:ext cx="920160" cy="10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67" name="Encre 266">
                  <a:extLst>
                    <a:ext uri="{FF2B5EF4-FFF2-40B4-BE49-F238E27FC236}">
                      <a16:creationId xmlns:a16="http://schemas.microsoft.com/office/drawing/2014/main" id="{6C24AB93-E818-1125-BD92-BC59DDCD548A}"/>
                    </a:ext>
                  </a:extLst>
                </p14:cNvPr>
                <p14:cNvContentPartPr/>
                <p14:nvPr/>
              </p14:nvContentPartPr>
              <p14:xfrm>
                <a:off x="8765695" y="12392945"/>
                <a:ext cx="293400" cy="38160"/>
              </p14:xfrm>
            </p:contentPart>
          </mc:Choice>
          <mc:Fallback>
            <p:pic>
              <p:nvPicPr>
                <p:cNvPr id="267" name="Encre 266">
                  <a:extLst>
                    <a:ext uri="{FF2B5EF4-FFF2-40B4-BE49-F238E27FC236}">
                      <a16:creationId xmlns:a16="http://schemas.microsoft.com/office/drawing/2014/main" id="{6C24AB93-E818-1125-BD92-BC59DDCD548A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748055" y="12375305"/>
                  <a:ext cx="329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68" name="Encre 267">
                  <a:extLst>
                    <a:ext uri="{FF2B5EF4-FFF2-40B4-BE49-F238E27FC236}">
                      <a16:creationId xmlns:a16="http://schemas.microsoft.com/office/drawing/2014/main" id="{8BDEB661-9833-C62C-7C93-C1E94756B4F0}"/>
                    </a:ext>
                  </a:extLst>
                </p14:cNvPr>
                <p14:cNvContentPartPr/>
                <p14:nvPr/>
              </p14:nvContentPartPr>
              <p14:xfrm>
                <a:off x="9146935" y="12453425"/>
                <a:ext cx="300240" cy="61560"/>
              </p14:xfrm>
            </p:contentPart>
          </mc:Choice>
          <mc:Fallback>
            <p:pic>
              <p:nvPicPr>
                <p:cNvPr id="268" name="Encre 267">
                  <a:extLst>
                    <a:ext uri="{FF2B5EF4-FFF2-40B4-BE49-F238E27FC236}">
                      <a16:creationId xmlns:a16="http://schemas.microsoft.com/office/drawing/2014/main" id="{8BDEB661-9833-C62C-7C93-C1E94756B4F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129295" y="12435785"/>
                  <a:ext cx="335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69" name="Encre 268">
                  <a:extLst>
                    <a:ext uri="{FF2B5EF4-FFF2-40B4-BE49-F238E27FC236}">
                      <a16:creationId xmlns:a16="http://schemas.microsoft.com/office/drawing/2014/main" id="{04A753E0-A247-FB53-FECE-A477746F1CC7}"/>
                    </a:ext>
                  </a:extLst>
                </p14:cNvPr>
                <p14:cNvContentPartPr/>
                <p14:nvPr/>
              </p14:nvContentPartPr>
              <p14:xfrm>
                <a:off x="9239455" y="12443705"/>
                <a:ext cx="227160" cy="87840"/>
              </p14:xfrm>
            </p:contentPart>
          </mc:Choice>
          <mc:Fallback>
            <p:pic>
              <p:nvPicPr>
                <p:cNvPr id="269" name="Encre 268">
                  <a:extLst>
                    <a:ext uri="{FF2B5EF4-FFF2-40B4-BE49-F238E27FC236}">
                      <a16:creationId xmlns:a16="http://schemas.microsoft.com/office/drawing/2014/main" id="{04A753E0-A247-FB53-FECE-A477746F1CC7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221455" y="12426065"/>
                  <a:ext cx="262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70" name="Encre 269">
                  <a:extLst>
                    <a:ext uri="{FF2B5EF4-FFF2-40B4-BE49-F238E27FC236}">
                      <a16:creationId xmlns:a16="http://schemas.microsoft.com/office/drawing/2014/main" id="{890F94E5-0A8E-CD8E-5691-0DAB3F571CBA}"/>
                    </a:ext>
                  </a:extLst>
                </p14:cNvPr>
                <p14:cNvContentPartPr/>
                <p14:nvPr/>
              </p14:nvContentPartPr>
              <p14:xfrm>
                <a:off x="9288415" y="12464585"/>
                <a:ext cx="227160" cy="72000"/>
              </p14:xfrm>
            </p:contentPart>
          </mc:Choice>
          <mc:Fallback>
            <p:pic>
              <p:nvPicPr>
                <p:cNvPr id="270" name="Encre 269">
                  <a:extLst>
                    <a:ext uri="{FF2B5EF4-FFF2-40B4-BE49-F238E27FC236}">
                      <a16:creationId xmlns:a16="http://schemas.microsoft.com/office/drawing/2014/main" id="{890F94E5-0A8E-CD8E-5691-0DAB3F571CB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270415" y="12446945"/>
                  <a:ext cx="262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71" name="Encre 270">
                  <a:extLst>
                    <a:ext uri="{FF2B5EF4-FFF2-40B4-BE49-F238E27FC236}">
                      <a16:creationId xmlns:a16="http://schemas.microsoft.com/office/drawing/2014/main" id="{3ACA0934-729A-FBEC-6E01-41C9C137C398}"/>
                    </a:ext>
                  </a:extLst>
                </p14:cNvPr>
                <p14:cNvContentPartPr/>
                <p14:nvPr/>
              </p14:nvContentPartPr>
              <p14:xfrm>
                <a:off x="9279415" y="12418865"/>
                <a:ext cx="232560" cy="124200"/>
              </p14:xfrm>
            </p:contentPart>
          </mc:Choice>
          <mc:Fallback>
            <p:pic>
              <p:nvPicPr>
                <p:cNvPr id="271" name="Encre 270">
                  <a:extLst>
                    <a:ext uri="{FF2B5EF4-FFF2-40B4-BE49-F238E27FC236}">
                      <a16:creationId xmlns:a16="http://schemas.microsoft.com/office/drawing/2014/main" id="{3ACA0934-729A-FBEC-6E01-41C9C137C39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261775" y="12400865"/>
                  <a:ext cx="268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72" name="Encre 271">
                  <a:extLst>
                    <a:ext uri="{FF2B5EF4-FFF2-40B4-BE49-F238E27FC236}">
                      <a16:creationId xmlns:a16="http://schemas.microsoft.com/office/drawing/2014/main" id="{96E838B8-D155-F4C1-04B2-89D4843291C4}"/>
                    </a:ext>
                  </a:extLst>
                </p14:cNvPr>
                <p14:cNvContentPartPr/>
                <p14:nvPr/>
              </p14:nvContentPartPr>
              <p14:xfrm>
                <a:off x="9221095" y="12445865"/>
                <a:ext cx="300240" cy="94680"/>
              </p14:xfrm>
            </p:contentPart>
          </mc:Choice>
          <mc:Fallback>
            <p:pic>
              <p:nvPicPr>
                <p:cNvPr id="272" name="Encre 271">
                  <a:extLst>
                    <a:ext uri="{FF2B5EF4-FFF2-40B4-BE49-F238E27FC236}">
                      <a16:creationId xmlns:a16="http://schemas.microsoft.com/office/drawing/2014/main" id="{96E838B8-D155-F4C1-04B2-89D4843291C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203455" y="12428225"/>
                  <a:ext cx="3358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3" name="Encre 272">
                  <a:extLst>
                    <a:ext uri="{FF2B5EF4-FFF2-40B4-BE49-F238E27FC236}">
                      <a16:creationId xmlns:a16="http://schemas.microsoft.com/office/drawing/2014/main" id="{9E7D6DC1-C400-7A77-3A0D-93642F61D5DE}"/>
                    </a:ext>
                  </a:extLst>
                </p14:cNvPr>
                <p14:cNvContentPartPr/>
                <p14:nvPr/>
              </p14:nvContentPartPr>
              <p14:xfrm>
                <a:off x="9301015" y="12470705"/>
                <a:ext cx="228600" cy="68400"/>
              </p14:xfrm>
            </p:contentPart>
          </mc:Choice>
          <mc:Fallback>
            <p:pic>
              <p:nvPicPr>
                <p:cNvPr id="273" name="Encre 272">
                  <a:extLst>
                    <a:ext uri="{FF2B5EF4-FFF2-40B4-BE49-F238E27FC236}">
                      <a16:creationId xmlns:a16="http://schemas.microsoft.com/office/drawing/2014/main" id="{9E7D6DC1-C400-7A77-3A0D-93642F61D5D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283375" y="12452705"/>
                  <a:ext cx="264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5" name="Encre 274">
                  <a:extLst>
                    <a:ext uri="{FF2B5EF4-FFF2-40B4-BE49-F238E27FC236}">
                      <a16:creationId xmlns:a16="http://schemas.microsoft.com/office/drawing/2014/main" id="{3B130E28-7E5E-BF62-3190-F58A267B4A66}"/>
                    </a:ext>
                  </a:extLst>
                </p14:cNvPr>
                <p14:cNvContentPartPr/>
                <p14:nvPr/>
              </p14:nvContentPartPr>
              <p14:xfrm>
                <a:off x="10059535" y="11484665"/>
                <a:ext cx="387360" cy="482400"/>
              </p14:xfrm>
            </p:contentPart>
          </mc:Choice>
          <mc:Fallback>
            <p:pic>
              <p:nvPicPr>
                <p:cNvPr id="275" name="Encre 274">
                  <a:extLst>
                    <a:ext uri="{FF2B5EF4-FFF2-40B4-BE49-F238E27FC236}">
                      <a16:creationId xmlns:a16="http://schemas.microsoft.com/office/drawing/2014/main" id="{3B130E28-7E5E-BF62-3190-F58A267B4A6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041535" y="11466665"/>
                  <a:ext cx="4230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6" name="Encre 275">
                  <a:extLst>
                    <a:ext uri="{FF2B5EF4-FFF2-40B4-BE49-F238E27FC236}">
                      <a16:creationId xmlns:a16="http://schemas.microsoft.com/office/drawing/2014/main" id="{53D7416C-8502-9728-DCDA-9139358036C4}"/>
                    </a:ext>
                  </a:extLst>
                </p14:cNvPr>
                <p14:cNvContentPartPr/>
                <p14:nvPr/>
              </p14:nvContentPartPr>
              <p14:xfrm>
                <a:off x="9088615" y="11370905"/>
                <a:ext cx="576360" cy="681480"/>
              </p14:xfrm>
            </p:contentPart>
          </mc:Choice>
          <mc:Fallback>
            <p:pic>
              <p:nvPicPr>
                <p:cNvPr id="276" name="Encre 275">
                  <a:extLst>
                    <a:ext uri="{FF2B5EF4-FFF2-40B4-BE49-F238E27FC236}">
                      <a16:creationId xmlns:a16="http://schemas.microsoft.com/office/drawing/2014/main" id="{53D7416C-8502-9728-DCDA-9139358036C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9070975" y="11353265"/>
                  <a:ext cx="61200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7" name="Encre 276">
                  <a:extLst>
                    <a:ext uri="{FF2B5EF4-FFF2-40B4-BE49-F238E27FC236}">
                      <a16:creationId xmlns:a16="http://schemas.microsoft.com/office/drawing/2014/main" id="{925E5A5E-66A0-8400-C09C-BFB5CE9C09C5}"/>
                    </a:ext>
                  </a:extLst>
                </p14:cNvPr>
                <p14:cNvContentPartPr/>
                <p14:nvPr/>
              </p14:nvContentPartPr>
              <p14:xfrm>
                <a:off x="9608095" y="11361905"/>
                <a:ext cx="662760" cy="197640"/>
              </p14:xfrm>
            </p:contentPart>
          </mc:Choice>
          <mc:Fallback>
            <p:pic>
              <p:nvPicPr>
                <p:cNvPr id="277" name="Encre 276">
                  <a:extLst>
                    <a:ext uri="{FF2B5EF4-FFF2-40B4-BE49-F238E27FC236}">
                      <a16:creationId xmlns:a16="http://schemas.microsoft.com/office/drawing/2014/main" id="{925E5A5E-66A0-8400-C09C-BFB5CE9C09C5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590455" y="11343905"/>
                  <a:ext cx="69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8" name="Encre 277">
                  <a:extLst>
                    <a:ext uri="{FF2B5EF4-FFF2-40B4-BE49-F238E27FC236}">
                      <a16:creationId xmlns:a16="http://schemas.microsoft.com/office/drawing/2014/main" id="{42E802DA-990F-9220-9C03-12A916A24083}"/>
                    </a:ext>
                  </a:extLst>
                </p14:cNvPr>
                <p14:cNvContentPartPr/>
                <p14:nvPr/>
              </p14:nvContentPartPr>
              <p14:xfrm>
                <a:off x="10232695" y="11508425"/>
                <a:ext cx="162720" cy="122760"/>
              </p14:xfrm>
            </p:contentPart>
          </mc:Choice>
          <mc:Fallback>
            <p:pic>
              <p:nvPicPr>
                <p:cNvPr id="278" name="Encre 277">
                  <a:extLst>
                    <a:ext uri="{FF2B5EF4-FFF2-40B4-BE49-F238E27FC236}">
                      <a16:creationId xmlns:a16="http://schemas.microsoft.com/office/drawing/2014/main" id="{42E802DA-990F-9220-9C03-12A916A2408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215055" y="11490785"/>
                  <a:ext cx="198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80" name="Encre 279">
                  <a:extLst>
                    <a:ext uri="{FF2B5EF4-FFF2-40B4-BE49-F238E27FC236}">
                      <a16:creationId xmlns:a16="http://schemas.microsoft.com/office/drawing/2014/main" id="{F2EE2D1A-093A-A075-91B5-9575989F5B04}"/>
                    </a:ext>
                  </a:extLst>
                </p14:cNvPr>
                <p14:cNvContentPartPr/>
                <p14:nvPr/>
              </p14:nvContentPartPr>
              <p14:xfrm>
                <a:off x="8124175" y="11305025"/>
                <a:ext cx="54720" cy="425880"/>
              </p14:xfrm>
            </p:contentPart>
          </mc:Choice>
          <mc:Fallback>
            <p:pic>
              <p:nvPicPr>
                <p:cNvPr id="280" name="Encre 279">
                  <a:extLst>
                    <a:ext uri="{FF2B5EF4-FFF2-40B4-BE49-F238E27FC236}">
                      <a16:creationId xmlns:a16="http://schemas.microsoft.com/office/drawing/2014/main" id="{F2EE2D1A-093A-A075-91B5-9575989F5B0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106535" y="11287385"/>
                  <a:ext cx="903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81" name="Encre 280">
                  <a:extLst>
                    <a:ext uri="{FF2B5EF4-FFF2-40B4-BE49-F238E27FC236}">
                      <a16:creationId xmlns:a16="http://schemas.microsoft.com/office/drawing/2014/main" id="{D93348F7-EBEA-05EE-C297-CCADE346F402}"/>
                    </a:ext>
                  </a:extLst>
                </p14:cNvPr>
                <p14:cNvContentPartPr/>
                <p14:nvPr/>
              </p14:nvContentPartPr>
              <p14:xfrm>
                <a:off x="8101855" y="11323745"/>
                <a:ext cx="70560" cy="358200"/>
              </p14:xfrm>
            </p:contentPart>
          </mc:Choice>
          <mc:Fallback>
            <p:pic>
              <p:nvPicPr>
                <p:cNvPr id="281" name="Encre 280">
                  <a:extLst>
                    <a:ext uri="{FF2B5EF4-FFF2-40B4-BE49-F238E27FC236}">
                      <a16:creationId xmlns:a16="http://schemas.microsoft.com/office/drawing/2014/main" id="{D93348F7-EBEA-05EE-C297-CCADE346F40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084215" y="11305745"/>
                  <a:ext cx="1062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2" name="Encre 281">
                  <a:extLst>
                    <a:ext uri="{FF2B5EF4-FFF2-40B4-BE49-F238E27FC236}">
                      <a16:creationId xmlns:a16="http://schemas.microsoft.com/office/drawing/2014/main" id="{2EE6EB3C-25BF-E376-4A85-91A5344DBE50}"/>
                    </a:ext>
                  </a:extLst>
                </p14:cNvPr>
                <p14:cNvContentPartPr/>
                <p14:nvPr/>
              </p14:nvContentPartPr>
              <p14:xfrm>
                <a:off x="8176735" y="11770865"/>
                <a:ext cx="490320" cy="173880"/>
              </p14:xfrm>
            </p:contentPart>
          </mc:Choice>
          <mc:Fallback>
            <p:pic>
              <p:nvPicPr>
                <p:cNvPr id="282" name="Encre 281">
                  <a:extLst>
                    <a:ext uri="{FF2B5EF4-FFF2-40B4-BE49-F238E27FC236}">
                      <a16:creationId xmlns:a16="http://schemas.microsoft.com/office/drawing/2014/main" id="{2EE6EB3C-25BF-E376-4A85-91A5344DBE50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158735" y="11752865"/>
                  <a:ext cx="525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4" name="Encre 283">
                  <a:extLst>
                    <a:ext uri="{FF2B5EF4-FFF2-40B4-BE49-F238E27FC236}">
                      <a16:creationId xmlns:a16="http://schemas.microsoft.com/office/drawing/2014/main" id="{B4748F5A-8479-9E22-F291-82CAAFF2DA6B}"/>
                    </a:ext>
                  </a:extLst>
                </p14:cNvPr>
                <p14:cNvContentPartPr/>
                <p14:nvPr/>
              </p14:nvContentPartPr>
              <p14:xfrm>
                <a:off x="9180775" y="11707865"/>
                <a:ext cx="390960" cy="411480"/>
              </p14:xfrm>
            </p:contentPart>
          </mc:Choice>
          <mc:Fallback>
            <p:pic>
              <p:nvPicPr>
                <p:cNvPr id="284" name="Encre 283">
                  <a:extLst>
                    <a:ext uri="{FF2B5EF4-FFF2-40B4-BE49-F238E27FC236}">
                      <a16:creationId xmlns:a16="http://schemas.microsoft.com/office/drawing/2014/main" id="{B4748F5A-8479-9E22-F291-82CAAFF2DA6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163135" y="11690225"/>
                  <a:ext cx="4266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95" name="Encre 294">
                  <a:extLst>
                    <a:ext uri="{FF2B5EF4-FFF2-40B4-BE49-F238E27FC236}">
                      <a16:creationId xmlns:a16="http://schemas.microsoft.com/office/drawing/2014/main" id="{5D6122E8-A0FE-AEC8-C10F-9EAF14B66864}"/>
                    </a:ext>
                  </a:extLst>
                </p14:cNvPr>
                <p14:cNvContentPartPr/>
                <p14:nvPr/>
              </p14:nvContentPartPr>
              <p14:xfrm>
                <a:off x="9632935" y="11019185"/>
                <a:ext cx="105120" cy="354240"/>
              </p14:xfrm>
            </p:contentPart>
          </mc:Choice>
          <mc:Fallback>
            <p:pic>
              <p:nvPicPr>
                <p:cNvPr id="295" name="Encre 294">
                  <a:extLst>
                    <a:ext uri="{FF2B5EF4-FFF2-40B4-BE49-F238E27FC236}">
                      <a16:creationId xmlns:a16="http://schemas.microsoft.com/office/drawing/2014/main" id="{5D6122E8-A0FE-AEC8-C10F-9EAF14B6686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614935" y="11001185"/>
                  <a:ext cx="1407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97" name="Encre 296">
                  <a:extLst>
                    <a:ext uri="{FF2B5EF4-FFF2-40B4-BE49-F238E27FC236}">
                      <a16:creationId xmlns:a16="http://schemas.microsoft.com/office/drawing/2014/main" id="{C259C5F4-1E90-CF62-2ED5-25C06DB69238}"/>
                    </a:ext>
                  </a:extLst>
                </p14:cNvPr>
                <p14:cNvContentPartPr/>
                <p14:nvPr/>
              </p14:nvContentPartPr>
              <p14:xfrm>
                <a:off x="10852615" y="11241305"/>
                <a:ext cx="54360" cy="289440"/>
              </p14:xfrm>
            </p:contentPart>
          </mc:Choice>
          <mc:Fallback>
            <p:pic>
              <p:nvPicPr>
                <p:cNvPr id="297" name="Encre 296">
                  <a:extLst>
                    <a:ext uri="{FF2B5EF4-FFF2-40B4-BE49-F238E27FC236}">
                      <a16:creationId xmlns:a16="http://schemas.microsoft.com/office/drawing/2014/main" id="{C259C5F4-1E90-CF62-2ED5-25C06DB69238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0834615" y="11223665"/>
                  <a:ext cx="90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99" name="Encre 298">
                  <a:extLst>
                    <a:ext uri="{FF2B5EF4-FFF2-40B4-BE49-F238E27FC236}">
                      <a16:creationId xmlns:a16="http://schemas.microsoft.com/office/drawing/2014/main" id="{7E04ADEA-A4DA-1F10-5884-371587A714DB}"/>
                    </a:ext>
                  </a:extLst>
                </p14:cNvPr>
                <p14:cNvContentPartPr/>
                <p14:nvPr/>
              </p14:nvContentPartPr>
              <p14:xfrm>
                <a:off x="9699895" y="10939625"/>
                <a:ext cx="1113840" cy="344160"/>
              </p14:xfrm>
            </p:contentPart>
          </mc:Choice>
          <mc:Fallback>
            <p:pic>
              <p:nvPicPr>
                <p:cNvPr id="299" name="Encre 298">
                  <a:extLst>
                    <a:ext uri="{FF2B5EF4-FFF2-40B4-BE49-F238E27FC236}">
                      <a16:creationId xmlns:a16="http://schemas.microsoft.com/office/drawing/2014/main" id="{7E04ADEA-A4DA-1F10-5884-371587A714DB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682255" y="10921985"/>
                  <a:ext cx="11494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00" name="Encre 299">
                  <a:extLst>
                    <a:ext uri="{FF2B5EF4-FFF2-40B4-BE49-F238E27FC236}">
                      <a16:creationId xmlns:a16="http://schemas.microsoft.com/office/drawing/2014/main" id="{B9792F34-59AC-6154-83AB-7E50D3EFC51F}"/>
                    </a:ext>
                  </a:extLst>
                </p14:cNvPr>
                <p14:cNvContentPartPr/>
                <p14:nvPr/>
              </p14:nvContentPartPr>
              <p14:xfrm>
                <a:off x="8372575" y="10891385"/>
                <a:ext cx="1393560" cy="1916280"/>
              </p14:xfrm>
            </p:contentPart>
          </mc:Choice>
          <mc:Fallback>
            <p:pic>
              <p:nvPicPr>
                <p:cNvPr id="300" name="Encre 299">
                  <a:extLst>
                    <a:ext uri="{FF2B5EF4-FFF2-40B4-BE49-F238E27FC236}">
                      <a16:creationId xmlns:a16="http://schemas.microsoft.com/office/drawing/2014/main" id="{B9792F34-59AC-6154-83AB-7E50D3EFC51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54575" y="10873745"/>
                  <a:ext cx="1429200" cy="19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02" name="Encre 301">
                  <a:extLst>
                    <a:ext uri="{FF2B5EF4-FFF2-40B4-BE49-F238E27FC236}">
                      <a16:creationId xmlns:a16="http://schemas.microsoft.com/office/drawing/2014/main" id="{D67C1889-815A-C598-DA3B-DEFD6E25BC95}"/>
                    </a:ext>
                  </a:extLst>
                </p14:cNvPr>
                <p14:cNvContentPartPr/>
                <p14:nvPr/>
              </p14:nvContentPartPr>
              <p14:xfrm>
                <a:off x="8440255" y="12364145"/>
                <a:ext cx="1285920" cy="654840"/>
              </p14:xfrm>
            </p:contentPart>
          </mc:Choice>
          <mc:Fallback>
            <p:pic>
              <p:nvPicPr>
                <p:cNvPr id="302" name="Encre 301">
                  <a:extLst>
                    <a:ext uri="{FF2B5EF4-FFF2-40B4-BE49-F238E27FC236}">
                      <a16:creationId xmlns:a16="http://schemas.microsoft.com/office/drawing/2014/main" id="{D67C1889-815A-C598-DA3B-DEFD6E25BC9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422255" y="12346505"/>
                  <a:ext cx="132156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3" name="Encre 302">
                  <a:extLst>
                    <a:ext uri="{FF2B5EF4-FFF2-40B4-BE49-F238E27FC236}">
                      <a16:creationId xmlns:a16="http://schemas.microsoft.com/office/drawing/2014/main" id="{2BC344D6-6151-0688-DAB0-C134B898FC6E}"/>
                    </a:ext>
                  </a:extLst>
                </p14:cNvPr>
                <p14:cNvContentPartPr/>
                <p14:nvPr/>
              </p14:nvContentPartPr>
              <p14:xfrm>
                <a:off x="9769015" y="11496545"/>
                <a:ext cx="1158120" cy="1501920"/>
              </p14:xfrm>
            </p:contentPart>
          </mc:Choice>
          <mc:Fallback>
            <p:pic>
              <p:nvPicPr>
                <p:cNvPr id="303" name="Encre 302">
                  <a:extLst>
                    <a:ext uri="{FF2B5EF4-FFF2-40B4-BE49-F238E27FC236}">
                      <a16:creationId xmlns:a16="http://schemas.microsoft.com/office/drawing/2014/main" id="{2BC344D6-6151-0688-DAB0-C134B898FC6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9751375" y="11478905"/>
                  <a:ext cx="1193760" cy="15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4" name="Encre 303">
                  <a:extLst>
                    <a:ext uri="{FF2B5EF4-FFF2-40B4-BE49-F238E27FC236}">
                      <a16:creationId xmlns:a16="http://schemas.microsoft.com/office/drawing/2014/main" id="{F9807CB2-4D99-14DC-F165-309975078BE3}"/>
                    </a:ext>
                  </a:extLst>
                </p14:cNvPr>
                <p14:cNvContentPartPr/>
                <p14:nvPr/>
              </p14:nvContentPartPr>
              <p14:xfrm>
                <a:off x="8383735" y="12733865"/>
                <a:ext cx="1413000" cy="335520"/>
              </p14:xfrm>
            </p:contentPart>
          </mc:Choice>
          <mc:Fallback>
            <p:pic>
              <p:nvPicPr>
                <p:cNvPr id="304" name="Encre 303">
                  <a:extLst>
                    <a:ext uri="{FF2B5EF4-FFF2-40B4-BE49-F238E27FC236}">
                      <a16:creationId xmlns:a16="http://schemas.microsoft.com/office/drawing/2014/main" id="{F9807CB2-4D99-14DC-F165-309975078BE3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366095" y="12716225"/>
                  <a:ext cx="14486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06" name="Encre 305">
                  <a:extLst>
                    <a:ext uri="{FF2B5EF4-FFF2-40B4-BE49-F238E27FC236}">
                      <a16:creationId xmlns:a16="http://schemas.microsoft.com/office/drawing/2014/main" id="{86EB3C55-E123-D72E-547E-BE078073BBEA}"/>
                    </a:ext>
                  </a:extLst>
                </p14:cNvPr>
                <p14:cNvContentPartPr/>
                <p14:nvPr/>
              </p14:nvContentPartPr>
              <p14:xfrm>
                <a:off x="10628335" y="11284865"/>
                <a:ext cx="22680" cy="43920"/>
              </p14:xfrm>
            </p:contentPart>
          </mc:Choice>
          <mc:Fallback>
            <p:pic>
              <p:nvPicPr>
                <p:cNvPr id="306" name="Encre 305">
                  <a:extLst>
                    <a:ext uri="{FF2B5EF4-FFF2-40B4-BE49-F238E27FC236}">
                      <a16:creationId xmlns:a16="http://schemas.microsoft.com/office/drawing/2014/main" id="{86EB3C55-E123-D72E-547E-BE078073BBE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610335" y="11267225"/>
                  <a:ext cx="58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08" name="Encre 307">
                  <a:extLst>
                    <a:ext uri="{FF2B5EF4-FFF2-40B4-BE49-F238E27FC236}">
                      <a16:creationId xmlns:a16="http://schemas.microsoft.com/office/drawing/2014/main" id="{DE2120FC-D499-6AC1-8258-5E40E83B12C7}"/>
                    </a:ext>
                  </a:extLst>
                </p14:cNvPr>
                <p14:cNvContentPartPr/>
                <p14:nvPr/>
              </p14:nvContentPartPr>
              <p14:xfrm>
                <a:off x="9650575" y="11225465"/>
                <a:ext cx="1136520" cy="1425960"/>
              </p14:xfrm>
            </p:contentPart>
          </mc:Choice>
          <mc:Fallback>
            <p:pic>
              <p:nvPicPr>
                <p:cNvPr id="308" name="Encre 307">
                  <a:extLst>
                    <a:ext uri="{FF2B5EF4-FFF2-40B4-BE49-F238E27FC236}">
                      <a16:creationId xmlns:a16="http://schemas.microsoft.com/office/drawing/2014/main" id="{DE2120FC-D499-6AC1-8258-5E40E83B12C7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9632935" y="11207465"/>
                  <a:ext cx="1172160" cy="146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C596E352-07BB-CBD9-C738-9EDC8B42D0DE}"/>
              </a:ext>
            </a:extLst>
          </p:cNvPr>
          <p:cNvGrpSpPr/>
          <p:nvPr/>
        </p:nvGrpSpPr>
        <p:grpSpPr>
          <a:xfrm>
            <a:off x="7966135" y="10943225"/>
            <a:ext cx="715680" cy="1861560"/>
            <a:chOff x="7966135" y="10943225"/>
            <a:chExt cx="715680" cy="1861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9">
              <p14:nvContentPartPr>
                <p14:cNvPr id="311" name="Encre 310">
                  <a:extLst>
                    <a:ext uri="{FF2B5EF4-FFF2-40B4-BE49-F238E27FC236}">
                      <a16:creationId xmlns:a16="http://schemas.microsoft.com/office/drawing/2014/main" id="{4FE92D9C-4D02-E449-2A82-49C36AF038EF}"/>
                    </a:ext>
                  </a:extLst>
                </p14:cNvPr>
                <p14:cNvContentPartPr/>
                <p14:nvPr/>
              </p14:nvContentPartPr>
              <p14:xfrm>
                <a:off x="7966135" y="10992185"/>
                <a:ext cx="591120" cy="1812600"/>
              </p14:xfrm>
            </p:contentPart>
          </mc:Choice>
          <mc:Fallback>
            <p:pic>
              <p:nvPicPr>
                <p:cNvPr id="311" name="Encre 310">
                  <a:extLst>
                    <a:ext uri="{FF2B5EF4-FFF2-40B4-BE49-F238E27FC236}">
                      <a16:creationId xmlns:a16="http://schemas.microsoft.com/office/drawing/2014/main" id="{4FE92D9C-4D02-E449-2A82-49C36AF038E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903495" y="10929185"/>
                  <a:ext cx="716760" cy="19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1">
              <p14:nvContentPartPr>
                <p14:cNvPr id="312" name="Encre 311">
                  <a:extLst>
                    <a:ext uri="{FF2B5EF4-FFF2-40B4-BE49-F238E27FC236}">
                      <a16:creationId xmlns:a16="http://schemas.microsoft.com/office/drawing/2014/main" id="{D2C2089C-0D89-98DC-89E2-38195687F0C6}"/>
                    </a:ext>
                  </a:extLst>
                </p14:cNvPr>
                <p14:cNvContentPartPr/>
                <p14:nvPr/>
              </p14:nvContentPartPr>
              <p14:xfrm>
                <a:off x="8414335" y="11081105"/>
                <a:ext cx="185040" cy="30240"/>
              </p14:xfrm>
            </p:contentPart>
          </mc:Choice>
          <mc:Fallback>
            <p:pic>
              <p:nvPicPr>
                <p:cNvPr id="312" name="Encre 311">
                  <a:extLst>
                    <a:ext uri="{FF2B5EF4-FFF2-40B4-BE49-F238E27FC236}">
                      <a16:creationId xmlns:a16="http://schemas.microsoft.com/office/drawing/2014/main" id="{D2C2089C-0D89-98DC-89E2-38195687F0C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351335" y="11018465"/>
                  <a:ext cx="310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3">
              <p14:nvContentPartPr>
                <p14:cNvPr id="313" name="Encre 312">
                  <a:extLst>
                    <a:ext uri="{FF2B5EF4-FFF2-40B4-BE49-F238E27FC236}">
                      <a16:creationId xmlns:a16="http://schemas.microsoft.com/office/drawing/2014/main" id="{98ACC11C-6528-1111-DD95-69B7E65A0D12}"/>
                    </a:ext>
                  </a:extLst>
                </p14:cNvPr>
                <p14:cNvContentPartPr/>
                <p14:nvPr/>
              </p14:nvContentPartPr>
              <p14:xfrm>
                <a:off x="8654455" y="10943225"/>
                <a:ext cx="27360" cy="203040"/>
              </p14:xfrm>
            </p:contentPart>
          </mc:Choice>
          <mc:Fallback>
            <p:pic>
              <p:nvPicPr>
                <p:cNvPr id="313" name="Encre 312">
                  <a:extLst>
                    <a:ext uri="{FF2B5EF4-FFF2-40B4-BE49-F238E27FC236}">
                      <a16:creationId xmlns:a16="http://schemas.microsoft.com/office/drawing/2014/main" id="{98ACC11C-6528-1111-DD95-69B7E65A0D1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591815" y="10880225"/>
                  <a:ext cx="153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5">
              <p14:nvContentPartPr>
                <p14:cNvPr id="315" name="Encre 314">
                  <a:extLst>
                    <a:ext uri="{FF2B5EF4-FFF2-40B4-BE49-F238E27FC236}">
                      <a16:creationId xmlns:a16="http://schemas.microsoft.com/office/drawing/2014/main" id="{6606F7F2-1477-73A7-A947-67F7A7CDE91A}"/>
                    </a:ext>
                  </a:extLst>
                </p14:cNvPr>
                <p14:cNvContentPartPr/>
                <p14:nvPr/>
              </p14:nvContentPartPr>
              <p14:xfrm>
                <a:off x="8340175" y="11087225"/>
                <a:ext cx="210960" cy="43920"/>
              </p14:xfrm>
            </p:contentPart>
          </mc:Choice>
          <mc:Fallback>
            <p:pic>
              <p:nvPicPr>
                <p:cNvPr id="315" name="Encre 314">
                  <a:extLst>
                    <a:ext uri="{FF2B5EF4-FFF2-40B4-BE49-F238E27FC236}">
                      <a16:creationId xmlns:a16="http://schemas.microsoft.com/office/drawing/2014/main" id="{6606F7F2-1477-73A7-A947-67F7A7CDE91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277535" y="11024225"/>
                  <a:ext cx="3366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77">
              <p14:nvContentPartPr>
                <p14:cNvPr id="316" name="Encre 315">
                  <a:extLst>
                    <a:ext uri="{FF2B5EF4-FFF2-40B4-BE49-F238E27FC236}">
                      <a16:creationId xmlns:a16="http://schemas.microsoft.com/office/drawing/2014/main" id="{20F8AC74-19B4-C54E-9E16-5694C2534BDF}"/>
                    </a:ext>
                  </a:extLst>
                </p14:cNvPr>
                <p14:cNvContentPartPr/>
                <p14:nvPr/>
              </p14:nvContentPartPr>
              <p14:xfrm>
                <a:off x="8455375" y="11136545"/>
                <a:ext cx="57960" cy="18360"/>
              </p14:xfrm>
            </p:contentPart>
          </mc:Choice>
          <mc:Fallback>
            <p:pic>
              <p:nvPicPr>
                <p:cNvPr id="316" name="Encre 315">
                  <a:extLst>
                    <a:ext uri="{FF2B5EF4-FFF2-40B4-BE49-F238E27FC236}">
                      <a16:creationId xmlns:a16="http://schemas.microsoft.com/office/drawing/2014/main" id="{20F8AC74-19B4-C54E-9E16-5694C2534BD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392735" y="11073905"/>
                  <a:ext cx="18360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79">
            <p14:nvContentPartPr>
              <p14:cNvPr id="318" name="Encre 317">
                <a:extLst>
                  <a:ext uri="{FF2B5EF4-FFF2-40B4-BE49-F238E27FC236}">
                    <a16:creationId xmlns:a16="http://schemas.microsoft.com/office/drawing/2014/main" id="{9EAFE9EE-1F08-EB17-A26E-C7EC1968E9EE}"/>
                  </a:ext>
                </a:extLst>
              </p14:cNvPr>
              <p14:cNvContentPartPr/>
              <p14:nvPr/>
            </p14:nvContentPartPr>
            <p14:xfrm>
              <a:off x="8145055" y="12727025"/>
              <a:ext cx="217800" cy="159120"/>
            </p14:xfrm>
          </p:contentPart>
        </mc:Choice>
        <mc:Fallback>
          <p:pic>
            <p:nvPicPr>
              <p:cNvPr id="318" name="Encre 317">
                <a:extLst>
                  <a:ext uri="{FF2B5EF4-FFF2-40B4-BE49-F238E27FC236}">
                    <a16:creationId xmlns:a16="http://schemas.microsoft.com/office/drawing/2014/main" id="{9EAFE9EE-1F08-EB17-A26E-C7EC1968E9EE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8082055" y="12664025"/>
                <a:ext cx="343440" cy="2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58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C4926-ADA4-6E5B-1FF0-9B6D3E44F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7DC910-60BF-5243-0863-270C2A3DBCB0}"/>
              </a:ext>
            </a:extLst>
          </p:cNvPr>
          <p:cNvSpPr/>
          <p:nvPr/>
        </p:nvSpPr>
        <p:spPr>
          <a:xfrm>
            <a:off x="-1" y="-32327"/>
            <a:ext cx="28800425" cy="216318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662D65FB-56FA-7D96-381F-A01BD68070B4}"/>
                  </a:ext>
                </a:extLst>
              </p14:cNvPr>
              <p14:cNvContentPartPr/>
              <p14:nvPr/>
            </p14:nvContentPartPr>
            <p14:xfrm>
              <a:off x="25150592" y="15446407"/>
              <a:ext cx="2039040" cy="174312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662D65FB-56FA-7D96-381F-A01BD68070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87592" y="15383407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FFFB2FA2-5290-D378-688E-0D147B265D4F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821382C8-2516-CA02-806D-35C5080A49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8" name="Encre 97">
                <a:extLst>
                  <a:ext uri="{FF2B5EF4-FFF2-40B4-BE49-F238E27FC236}">
                    <a16:creationId xmlns:a16="http://schemas.microsoft.com/office/drawing/2014/main" id="{09E4B0AA-F46D-25F3-FCAC-0B5ED940CC51}"/>
                  </a:ext>
                </a:extLst>
              </p14:cNvPr>
              <p14:cNvContentPartPr/>
              <p14:nvPr/>
            </p14:nvContentPartPr>
            <p14:xfrm>
              <a:off x="2653707" y="5737636"/>
              <a:ext cx="360" cy="360"/>
            </p14:xfrm>
          </p:contentPart>
        </mc:Choice>
        <mc:Fallback xmlns="">
          <p:pic>
            <p:nvPicPr>
              <p:cNvPr id="98" name="Encre 97">
                <a:extLst>
                  <a:ext uri="{FF2B5EF4-FFF2-40B4-BE49-F238E27FC236}">
                    <a16:creationId xmlns:a16="http://schemas.microsoft.com/office/drawing/2014/main" id="{E9678214-A1EA-F47F-811D-426BF864C49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644707" y="57286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09D1CB4D-BE32-9F94-30D8-CE086FCF2510}"/>
                  </a:ext>
                </a:extLst>
              </p14:cNvPr>
              <p14:cNvContentPartPr/>
              <p14:nvPr/>
            </p14:nvContentPartPr>
            <p14:xfrm>
              <a:off x="27536547" y="841636"/>
              <a:ext cx="221760" cy="42480"/>
            </p14:xfrm>
          </p:contentPart>
        </mc:Choice>
        <mc:Fallback xmlns=""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09D1CB4D-BE32-9F94-30D8-CE086FCF251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7527547" y="832636"/>
                <a:ext cx="239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9">
            <p14:nvContentPartPr>
              <p14:cNvPr id="65" name="Encre 64">
                <a:extLst>
                  <a:ext uri="{FF2B5EF4-FFF2-40B4-BE49-F238E27FC236}">
                    <a16:creationId xmlns:a16="http://schemas.microsoft.com/office/drawing/2014/main" id="{39E9DDE2-7877-F120-00D0-D319A9175D46}"/>
                  </a:ext>
                </a:extLst>
              </p14:cNvPr>
              <p14:cNvContentPartPr/>
              <p14:nvPr/>
            </p14:nvContentPartPr>
            <p14:xfrm>
              <a:off x="3892467" y="10830196"/>
              <a:ext cx="5400" cy="3600"/>
            </p14:xfrm>
          </p:contentPart>
        </mc:Choice>
        <mc:Fallback xmlns="">
          <p:pic>
            <p:nvPicPr>
              <p:cNvPr id="65" name="Encre 64">
                <a:extLst>
                  <a:ext uri="{FF2B5EF4-FFF2-40B4-BE49-F238E27FC236}">
                    <a16:creationId xmlns:a16="http://schemas.microsoft.com/office/drawing/2014/main" id="{39E9DDE2-7877-F120-00D0-D319A9175D4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829467" y="10767196"/>
                <a:ext cx="13104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e 60">
            <a:extLst>
              <a:ext uri="{FF2B5EF4-FFF2-40B4-BE49-F238E27FC236}">
                <a16:creationId xmlns:a16="http://schemas.microsoft.com/office/drawing/2014/main" id="{6210C0DC-1DE1-146B-4974-7D95CC069DA9}"/>
              </a:ext>
            </a:extLst>
          </p:cNvPr>
          <p:cNvGrpSpPr/>
          <p:nvPr/>
        </p:nvGrpSpPr>
        <p:grpSpPr>
          <a:xfrm>
            <a:off x="4230663" y="17189527"/>
            <a:ext cx="2446920" cy="1770120"/>
            <a:chOff x="4230663" y="17189527"/>
            <a:chExt cx="2446920" cy="177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B6856826-C0E4-C50A-FDA6-E7E7EBA00C87}"/>
                    </a:ext>
                  </a:extLst>
                </p14:cNvPr>
                <p14:cNvContentPartPr/>
                <p14:nvPr/>
              </p14:nvContentPartPr>
              <p14:xfrm>
                <a:off x="4230663" y="17189527"/>
                <a:ext cx="875520" cy="175824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B6856826-C0E4-C50A-FDA6-E7E7EBA00C8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67663" y="17126887"/>
                  <a:ext cx="1001160" cy="18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3A141F82-B0B8-06C9-A408-C39EFFAEB3F7}"/>
                    </a:ext>
                  </a:extLst>
                </p14:cNvPr>
                <p14:cNvContentPartPr/>
                <p14:nvPr/>
              </p14:nvContentPartPr>
              <p14:xfrm>
                <a:off x="5357103" y="17243527"/>
                <a:ext cx="988560" cy="154908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3A141F82-B0B8-06C9-A408-C39EFFAEB3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94103" y="17180527"/>
                  <a:ext cx="1114200" cy="16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5C9EA6D7-C3F2-DA3F-D12F-52AA35927A0C}"/>
                    </a:ext>
                  </a:extLst>
                </p14:cNvPr>
                <p14:cNvContentPartPr/>
                <p14:nvPr/>
              </p14:nvContentPartPr>
              <p14:xfrm>
                <a:off x="5681103" y="17996287"/>
                <a:ext cx="506520" cy="191880"/>
              </p14:xfrm>
            </p:contentPart>
          </mc:Choice>
          <mc:Fallback xmlns="">
            <p:pic>
              <p:nvPicPr>
                <p:cNvPr id="26" name="Encre 25">
                  <a:extLst>
                    <a:ext uri="{FF2B5EF4-FFF2-40B4-BE49-F238E27FC236}">
                      <a16:creationId xmlns:a16="http://schemas.microsoft.com/office/drawing/2014/main" id="{5C9EA6D7-C3F2-DA3F-D12F-52AA35927A0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18103" y="17933287"/>
                  <a:ext cx="632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736EE2DA-FCF9-9FAA-A326-029E1FE859CB}"/>
                    </a:ext>
                  </a:extLst>
                </p14:cNvPr>
                <p14:cNvContentPartPr/>
                <p14:nvPr/>
              </p14:nvContentPartPr>
              <p14:xfrm>
                <a:off x="5623863" y="18674527"/>
                <a:ext cx="1053720" cy="285120"/>
              </p14:xfrm>
            </p:contentPart>
          </mc:Choice>
          <mc:Fallback xmlns=""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736EE2DA-FCF9-9FAA-A326-029E1FE859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60863" y="18611887"/>
                  <a:ext cx="117936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6FBEB71F-1D63-AD9C-A57C-BE60D34D9004}"/>
              </a:ext>
            </a:extLst>
          </p:cNvPr>
          <p:cNvGrpSpPr/>
          <p:nvPr/>
        </p:nvGrpSpPr>
        <p:grpSpPr>
          <a:xfrm>
            <a:off x="9167343" y="16681207"/>
            <a:ext cx="15036840" cy="2131920"/>
            <a:chOff x="9167343" y="16681207"/>
            <a:chExt cx="15036840" cy="21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D91FC945-31FD-A758-2054-9A4203E9A6EE}"/>
                    </a:ext>
                  </a:extLst>
                </p14:cNvPr>
                <p14:cNvContentPartPr/>
                <p14:nvPr/>
              </p14:nvContentPartPr>
              <p14:xfrm>
                <a:off x="9709143" y="17196727"/>
                <a:ext cx="201600" cy="1616400"/>
              </p14:xfrm>
            </p:contentPart>
          </mc:Choice>
          <mc:Fallback xmlns=""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D91FC945-31FD-A758-2054-9A4203E9A6E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46143" y="17133727"/>
                  <a:ext cx="327240" cy="17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324E03FE-61FC-D127-D4F8-987187877706}"/>
                    </a:ext>
                  </a:extLst>
                </p14:cNvPr>
                <p14:cNvContentPartPr/>
                <p14:nvPr/>
              </p14:nvContentPartPr>
              <p14:xfrm>
                <a:off x="9167343" y="16919167"/>
                <a:ext cx="1286640" cy="115776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324E03FE-61FC-D127-D4F8-9871878777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04703" y="16856167"/>
                  <a:ext cx="141228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id="{C9D7C881-FB2E-0FEF-BB1C-04F11025E7E8}"/>
                    </a:ext>
                  </a:extLst>
                </p14:cNvPr>
                <p14:cNvContentPartPr/>
                <p14:nvPr/>
              </p14:nvContentPartPr>
              <p14:xfrm>
                <a:off x="10980303" y="16803247"/>
                <a:ext cx="893880" cy="1941840"/>
              </p14:xfrm>
            </p:contentPart>
          </mc:Choice>
          <mc:Fallback xmlns=""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C9D7C881-FB2E-0FEF-BB1C-04F11025E7E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17303" y="16740247"/>
                  <a:ext cx="1019520" cy="20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id="{5211BFC8-BB23-76E8-6C7F-5A2F9EA8D098}"/>
                    </a:ext>
                  </a:extLst>
                </p14:cNvPr>
                <p14:cNvContentPartPr/>
                <p14:nvPr/>
              </p14:nvContentPartPr>
              <p14:xfrm>
                <a:off x="12694983" y="16859407"/>
                <a:ext cx="201240" cy="1623600"/>
              </p14:xfrm>
            </p:contentPart>
          </mc:Choice>
          <mc:Fallback xmlns=""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5211BFC8-BB23-76E8-6C7F-5A2F9EA8D0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631983" y="16796767"/>
                  <a:ext cx="326880" cy="17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id="{0007ED4C-1492-FD54-D005-FB2965AB96D9}"/>
                    </a:ext>
                  </a:extLst>
                </p14:cNvPr>
                <p14:cNvContentPartPr/>
                <p14:nvPr/>
              </p14:nvContentPartPr>
              <p14:xfrm>
                <a:off x="12489423" y="16955527"/>
                <a:ext cx="1706760" cy="1529280"/>
              </p14:xfrm>
            </p:contentPart>
          </mc:Choice>
          <mc:Fallback xmlns=""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0007ED4C-1492-FD54-D005-FB2965AB96D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426423" y="16892527"/>
                  <a:ext cx="1832400" cy="16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6" name="Encre 35">
                  <a:extLst>
                    <a:ext uri="{FF2B5EF4-FFF2-40B4-BE49-F238E27FC236}">
                      <a16:creationId xmlns:a16="http://schemas.microsoft.com/office/drawing/2014/main" id="{2EE3E9BC-1780-7EE3-DADD-174DF1B13689}"/>
                    </a:ext>
                  </a:extLst>
                </p14:cNvPr>
                <p14:cNvContentPartPr/>
                <p14:nvPr/>
              </p14:nvContentPartPr>
              <p14:xfrm>
                <a:off x="14218503" y="17063887"/>
                <a:ext cx="1334160" cy="1434960"/>
              </p14:xfrm>
            </p:contentPart>
          </mc:Choice>
          <mc:Fallback xmlns="">
            <p:pic>
              <p:nvPicPr>
                <p:cNvPr id="36" name="Encre 35">
                  <a:extLst>
                    <a:ext uri="{FF2B5EF4-FFF2-40B4-BE49-F238E27FC236}">
                      <a16:creationId xmlns:a16="http://schemas.microsoft.com/office/drawing/2014/main" id="{2EE3E9BC-1780-7EE3-DADD-174DF1B1368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155503" y="17001247"/>
                  <a:ext cx="1459800" cy="15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40E2C847-1703-CECF-932C-7C495FEB7D00}"/>
                    </a:ext>
                  </a:extLst>
                </p14:cNvPr>
                <p14:cNvContentPartPr/>
                <p14:nvPr/>
              </p14:nvContentPartPr>
              <p14:xfrm>
                <a:off x="16171503" y="16841767"/>
                <a:ext cx="1237320" cy="173160"/>
              </p14:xfrm>
            </p:contentPart>
          </mc:Choice>
          <mc:Fallback xmlns=""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40E2C847-1703-CECF-932C-7C495FEB7D0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6108503" y="16778767"/>
                  <a:ext cx="1362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FF1EF8BE-D4FC-35E5-60B6-CD673052E3FA}"/>
                    </a:ext>
                  </a:extLst>
                </p14:cNvPr>
                <p14:cNvContentPartPr/>
                <p14:nvPr/>
              </p14:nvContentPartPr>
              <p14:xfrm>
                <a:off x="16622223" y="17014207"/>
                <a:ext cx="266760" cy="163116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FF1EF8BE-D4FC-35E5-60B6-CD673052E3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6559583" y="16951207"/>
                  <a:ext cx="392400" cy="17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C3C489D1-B81D-273E-B3FB-3E284BE04919}"/>
                    </a:ext>
                  </a:extLst>
                </p14:cNvPr>
                <p14:cNvContentPartPr/>
                <p14:nvPr/>
              </p14:nvContentPartPr>
              <p14:xfrm>
                <a:off x="18289383" y="16892167"/>
                <a:ext cx="901080" cy="174888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C3C489D1-B81D-273E-B3FB-3E284BE049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226743" y="16829527"/>
                  <a:ext cx="1026720" cy="18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42B67A01-3596-AA10-CF97-F02FFA717593}"/>
                    </a:ext>
                  </a:extLst>
                </p14:cNvPr>
                <p14:cNvContentPartPr/>
                <p14:nvPr/>
              </p14:nvContentPartPr>
              <p14:xfrm>
                <a:off x="18271743" y="17852647"/>
                <a:ext cx="670680" cy="198360"/>
              </p14:xfrm>
            </p:contentPart>
          </mc:Choice>
          <mc:Fallback xmlns=""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42B67A01-3596-AA10-CF97-F02FFA71759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208743" y="17789647"/>
                  <a:ext cx="796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id="{B60AD77E-8067-316A-C2A0-ECAA78E92D71}"/>
                    </a:ext>
                  </a:extLst>
                </p14:cNvPr>
                <p14:cNvContentPartPr/>
                <p14:nvPr/>
              </p14:nvContentPartPr>
              <p14:xfrm>
                <a:off x="19867983" y="16902247"/>
                <a:ext cx="1636560" cy="1851120"/>
              </p14:xfrm>
            </p:contentPart>
          </mc:Choice>
          <mc:Fallback xmlns=""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B60AD77E-8067-316A-C2A0-ECAA78E92D7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804983" y="16839247"/>
                  <a:ext cx="1762200" cy="19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2" name="Encre 41">
                  <a:extLst>
                    <a:ext uri="{FF2B5EF4-FFF2-40B4-BE49-F238E27FC236}">
                      <a16:creationId xmlns:a16="http://schemas.microsoft.com/office/drawing/2014/main" id="{6E0A59B2-9202-ECFF-53F0-EFE2C209BB4A}"/>
                    </a:ext>
                  </a:extLst>
                </p14:cNvPr>
                <p14:cNvContentPartPr/>
                <p14:nvPr/>
              </p14:nvContentPartPr>
              <p14:xfrm>
                <a:off x="21961023" y="16929247"/>
                <a:ext cx="357480" cy="1449000"/>
              </p14:xfrm>
            </p:contentPart>
          </mc:Choice>
          <mc:Fallback xmlns=""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6E0A59B2-9202-ECFF-53F0-EFE2C209BB4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898383" y="16866247"/>
                  <a:ext cx="483120" cy="15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id="{0150B7F7-51B3-F331-27DC-32B75D72CC67}"/>
                    </a:ext>
                  </a:extLst>
                </p14:cNvPr>
                <p14:cNvContentPartPr/>
                <p14:nvPr/>
              </p14:nvContentPartPr>
              <p14:xfrm>
                <a:off x="23131383" y="16681207"/>
                <a:ext cx="1072800" cy="1690920"/>
              </p14:xfrm>
            </p:contentPart>
          </mc:Choice>
          <mc:Fallback xmlns=""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0150B7F7-51B3-F331-27DC-32B75D72CC6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068743" y="16618567"/>
                  <a:ext cx="1198440" cy="181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2" name="Encre 61">
                <a:extLst>
                  <a:ext uri="{FF2B5EF4-FFF2-40B4-BE49-F238E27FC236}">
                    <a16:creationId xmlns:a16="http://schemas.microsoft.com/office/drawing/2014/main" id="{80DDBCE8-BAE7-E49C-3F35-D1BF5A3075E8}"/>
                  </a:ext>
                </a:extLst>
              </p14:cNvPr>
              <p14:cNvContentPartPr/>
              <p14:nvPr/>
            </p14:nvContentPartPr>
            <p14:xfrm>
              <a:off x="7900378" y="5398491"/>
              <a:ext cx="11042045" cy="7023339"/>
            </p14:xfrm>
          </p:contentPart>
        </mc:Choice>
        <mc:Fallback xmlns="">
          <p:pic>
            <p:nvPicPr>
              <p:cNvPr id="62" name="Encre 61">
                <a:extLst>
                  <a:ext uri="{FF2B5EF4-FFF2-40B4-BE49-F238E27FC236}">
                    <a16:creationId xmlns:a16="http://schemas.microsoft.com/office/drawing/2014/main" id="{80DDBCE8-BAE7-E49C-3F35-D1BF5A3075E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862218" y="5360323"/>
                <a:ext cx="11118006" cy="7099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B7AB27D1-3A51-F28C-F156-7F4E21C232CC}"/>
                  </a:ext>
                </a:extLst>
              </p14:cNvPr>
              <p14:cNvContentPartPr/>
              <p14:nvPr/>
            </p14:nvContentPartPr>
            <p14:xfrm>
              <a:off x="4983267" y="2724796"/>
              <a:ext cx="1731600" cy="2319120"/>
            </p14:xfrm>
          </p:contentPart>
        </mc:Choice>
        <mc:Fallback xmlns=""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B7AB27D1-3A51-F28C-F156-7F4E21C232C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920627" y="2661796"/>
                <a:ext cx="1857240" cy="24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8A89A59D-E63B-DFF9-8D8C-3BA3E0C90542}"/>
                  </a:ext>
                </a:extLst>
              </p14:cNvPr>
              <p14:cNvContentPartPr/>
              <p14:nvPr/>
            </p14:nvContentPartPr>
            <p14:xfrm>
              <a:off x="10146027" y="2150596"/>
              <a:ext cx="676080" cy="161208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8A89A59D-E63B-DFF9-8D8C-3BA3E0C9054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083387" y="2087596"/>
                <a:ext cx="801720" cy="17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72" name="Encre 71">
                <a:extLst>
                  <a:ext uri="{FF2B5EF4-FFF2-40B4-BE49-F238E27FC236}">
                    <a16:creationId xmlns:a16="http://schemas.microsoft.com/office/drawing/2014/main" id="{F03E6E0E-CBAF-3BB7-EE8C-46716B287016}"/>
                  </a:ext>
                </a:extLst>
              </p14:cNvPr>
              <p14:cNvContentPartPr/>
              <p14:nvPr/>
            </p14:nvContentPartPr>
            <p14:xfrm>
              <a:off x="16427667" y="1404676"/>
              <a:ext cx="74880" cy="1681920"/>
            </p14:xfrm>
          </p:contentPart>
        </mc:Choice>
        <mc:Fallback xmlns="">
          <p:pic>
            <p:nvPicPr>
              <p:cNvPr id="72" name="Encre 71">
                <a:extLst>
                  <a:ext uri="{FF2B5EF4-FFF2-40B4-BE49-F238E27FC236}">
                    <a16:creationId xmlns:a16="http://schemas.microsoft.com/office/drawing/2014/main" id="{F03E6E0E-CBAF-3BB7-EE8C-46716B28701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6365027" y="1342036"/>
                <a:ext cx="200520" cy="18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">
            <p14:nvContentPartPr>
              <p14:cNvPr id="75" name="Encre 74">
                <a:extLst>
                  <a:ext uri="{FF2B5EF4-FFF2-40B4-BE49-F238E27FC236}">
                    <a16:creationId xmlns:a16="http://schemas.microsoft.com/office/drawing/2014/main" id="{59767F66-DD32-EECE-F885-FD3E79C1162D}"/>
                  </a:ext>
                </a:extLst>
              </p14:cNvPr>
              <p14:cNvContentPartPr/>
              <p14:nvPr/>
            </p14:nvContentPartPr>
            <p14:xfrm>
              <a:off x="20985267" y="2426716"/>
              <a:ext cx="757080" cy="1047960"/>
            </p14:xfrm>
          </p:contentPart>
        </mc:Choice>
        <mc:Fallback xmlns="">
          <p:pic>
            <p:nvPicPr>
              <p:cNvPr id="75" name="Encre 74">
                <a:extLst>
                  <a:ext uri="{FF2B5EF4-FFF2-40B4-BE49-F238E27FC236}">
                    <a16:creationId xmlns:a16="http://schemas.microsoft.com/office/drawing/2014/main" id="{59767F66-DD32-EECE-F885-FD3E79C1162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0922627" y="2363716"/>
                <a:ext cx="882720" cy="11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668F22A3-B8FE-6BBC-0C52-2B622CD76711}"/>
                  </a:ext>
                </a:extLst>
              </p14:cNvPr>
              <p14:cNvContentPartPr/>
              <p14:nvPr/>
            </p14:nvContentPartPr>
            <p14:xfrm>
              <a:off x="24080187" y="5099356"/>
              <a:ext cx="1266840" cy="63756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668F22A3-B8FE-6BBC-0C52-2B622CD7671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4017187" y="5036716"/>
                <a:ext cx="139248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">
            <p14:nvContentPartPr>
              <p14:cNvPr id="93" name="Encre 92">
                <a:extLst>
                  <a:ext uri="{FF2B5EF4-FFF2-40B4-BE49-F238E27FC236}">
                    <a16:creationId xmlns:a16="http://schemas.microsoft.com/office/drawing/2014/main" id="{E20DF21D-2F3F-95DF-DA65-E13A4054629B}"/>
                  </a:ext>
                </a:extLst>
              </p14:cNvPr>
              <p14:cNvContentPartPr/>
              <p14:nvPr/>
            </p14:nvContentPartPr>
            <p14:xfrm>
              <a:off x="23632347" y="8424316"/>
              <a:ext cx="1640520" cy="282600"/>
            </p14:xfrm>
          </p:contentPart>
        </mc:Choice>
        <mc:Fallback xmlns="">
          <p:pic>
            <p:nvPicPr>
              <p:cNvPr id="93" name="Encre 92">
                <a:extLst>
                  <a:ext uri="{FF2B5EF4-FFF2-40B4-BE49-F238E27FC236}">
                    <a16:creationId xmlns:a16="http://schemas.microsoft.com/office/drawing/2014/main" id="{E20DF21D-2F3F-95DF-DA65-E13A4054629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3569707" y="8361316"/>
                <a:ext cx="17661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">
            <p14:nvContentPartPr>
              <p14:cNvPr id="101" name="Encre 100">
                <a:extLst>
                  <a:ext uri="{FF2B5EF4-FFF2-40B4-BE49-F238E27FC236}">
                    <a16:creationId xmlns:a16="http://schemas.microsoft.com/office/drawing/2014/main" id="{32028A7E-14EF-873F-E3B4-48F1243746E4}"/>
                  </a:ext>
                </a:extLst>
              </p14:cNvPr>
              <p14:cNvContentPartPr/>
              <p14:nvPr/>
            </p14:nvContentPartPr>
            <p14:xfrm>
              <a:off x="21311427" y="12404476"/>
              <a:ext cx="1152720" cy="1149840"/>
            </p14:xfrm>
          </p:contentPart>
        </mc:Choice>
        <mc:Fallback xmlns="">
          <p:pic>
            <p:nvPicPr>
              <p:cNvPr id="101" name="Encre 100">
                <a:extLst>
                  <a:ext uri="{FF2B5EF4-FFF2-40B4-BE49-F238E27FC236}">
                    <a16:creationId xmlns:a16="http://schemas.microsoft.com/office/drawing/2014/main" id="{32028A7E-14EF-873F-E3B4-48F1243746E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1248427" y="12341476"/>
                <a:ext cx="1278360" cy="12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1">
            <p14:nvContentPartPr>
              <p14:cNvPr id="102" name="Encre 101">
                <a:extLst>
                  <a:ext uri="{FF2B5EF4-FFF2-40B4-BE49-F238E27FC236}">
                    <a16:creationId xmlns:a16="http://schemas.microsoft.com/office/drawing/2014/main" id="{1C4BD134-7283-255C-E0B4-EF2FEC04357C}"/>
                  </a:ext>
                </a:extLst>
              </p14:cNvPr>
              <p14:cNvContentPartPr/>
              <p14:nvPr/>
            </p14:nvContentPartPr>
            <p14:xfrm>
              <a:off x="17349987" y="14164156"/>
              <a:ext cx="178200" cy="778320"/>
            </p14:xfrm>
          </p:contentPart>
        </mc:Choice>
        <mc:Fallback xmlns="">
          <p:pic>
            <p:nvPicPr>
              <p:cNvPr id="102" name="Encre 101">
                <a:extLst>
                  <a:ext uri="{FF2B5EF4-FFF2-40B4-BE49-F238E27FC236}">
                    <a16:creationId xmlns:a16="http://schemas.microsoft.com/office/drawing/2014/main" id="{1C4BD134-7283-255C-E0B4-EF2FEC04357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7286987" y="14101516"/>
                <a:ext cx="30384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3">
            <p14:nvContentPartPr>
              <p14:cNvPr id="106" name="Encre 105">
                <a:extLst>
                  <a:ext uri="{FF2B5EF4-FFF2-40B4-BE49-F238E27FC236}">
                    <a16:creationId xmlns:a16="http://schemas.microsoft.com/office/drawing/2014/main" id="{337AAC2B-5566-059A-B676-5F101F812586}"/>
                  </a:ext>
                </a:extLst>
              </p14:cNvPr>
              <p14:cNvContentPartPr/>
              <p14:nvPr/>
            </p14:nvContentPartPr>
            <p14:xfrm>
              <a:off x="12015507" y="14640076"/>
              <a:ext cx="190440" cy="861120"/>
            </p14:xfrm>
          </p:contentPart>
        </mc:Choice>
        <mc:Fallback xmlns="">
          <p:pic>
            <p:nvPicPr>
              <p:cNvPr id="106" name="Encre 105">
                <a:extLst>
                  <a:ext uri="{FF2B5EF4-FFF2-40B4-BE49-F238E27FC236}">
                    <a16:creationId xmlns:a16="http://schemas.microsoft.com/office/drawing/2014/main" id="{337AAC2B-5566-059A-B676-5F101F81258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1952507" y="14577436"/>
                <a:ext cx="31608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5">
            <p14:nvContentPartPr>
              <p14:cNvPr id="111" name="Encre 110">
                <a:extLst>
                  <a:ext uri="{FF2B5EF4-FFF2-40B4-BE49-F238E27FC236}">
                    <a16:creationId xmlns:a16="http://schemas.microsoft.com/office/drawing/2014/main" id="{5F91C937-FBAB-320E-4B06-B21430B73D1B}"/>
                  </a:ext>
                </a:extLst>
              </p14:cNvPr>
              <p14:cNvContentPartPr/>
              <p14:nvPr/>
            </p14:nvContentPartPr>
            <p14:xfrm>
              <a:off x="6648267" y="14232916"/>
              <a:ext cx="856440" cy="743400"/>
            </p14:xfrm>
          </p:contentPart>
        </mc:Choice>
        <mc:Fallback xmlns="">
          <p:pic>
            <p:nvPicPr>
              <p:cNvPr id="111" name="Encre 110">
                <a:extLst>
                  <a:ext uri="{FF2B5EF4-FFF2-40B4-BE49-F238E27FC236}">
                    <a16:creationId xmlns:a16="http://schemas.microsoft.com/office/drawing/2014/main" id="{5F91C937-FBAB-320E-4B06-B21430B73D1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585627" y="14170276"/>
                <a:ext cx="98208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7">
            <p14:nvContentPartPr>
              <p14:cNvPr id="113" name="Encre 112">
                <a:extLst>
                  <a:ext uri="{FF2B5EF4-FFF2-40B4-BE49-F238E27FC236}">
                    <a16:creationId xmlns:a16="http://schemas.microsoft.com/office/drawing/2014/main" id="{9343BE8C-4479-16D0-5B8B-C76F42CD04CC}"/>
                  </a:ext>
                </a:extLst>
              </p14:cNvPr>
              <p14:cNvContentPartPr/>
              <p14:nvPr/>
            </p14:nvContentPartPr>
            <p14:xfrm>
              <a:off x="2494587" y="9293356"/>
              <a:ext cx="1582560" cy="304920"/>
            </p14:xfrm>
          </p:contentPart>
        </mc:Choice>
        <mc:Fallback xmlns="">
          <p:pic>
            <p:nvPicPr>
              <p:cNvPr id="113" name="Encre 112">
                <a:extLst>
                  <a:ext uri="{FF2B5EF4-FFF2-40B4-BE49-F238E27FC236}">
                    <a16:creationId xmlns:a16="http://schemas.microsoft.com/office/drawing/2014/main" id="{9343BE8C-4479-16D0-5B8B-C76F42CD04C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431587" y="9230356"/>
                <a:ext cx="1708200" cy="430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ZoneTexte 4">
            <a:extLst>
              <a:ext uri="{FF2B5EF4-FFF2-40B4-BE49-F238E27FC236}">
                <a16:creationId xmlns:a16="http://schemas.microsoft.com/office/drawing/2014/main" id="{4584AF22-41CC-C03E-CCD7-B8D053A478FA}"/>
              </a:ext>
            </a:extLst>
          </p:cNvPr>
          <p:cNvSpPr txBox="1"/>
          <p:nvPr/>
        </p:nvSpPr>
        <p:spPr>
          <a:xfrm>
            <a:off x="380100" y="2772946"/>
            <a:ext cx="63347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0" dirty="0"/>
              <a:t>👏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820CD4-2C9D-5CCA-00CA-8A20031CC6D5}"/>
              </a:ext>
            </a:extLst>
          </p:cNvPr>
          <p:cNvSpPr txBox="1"/>
          <p:nvPr/>
        </p:nvSpPr>
        <p:spPr>
          <a:xfrm>
            <a:off x="22388032" y="8754158"/>
            <a:ext cx="63347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0" dirty="0"/>
              <a:t>👏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019860-709C-3C7D-E177-704DF40A9091}"/>
              </a:ext>
            </a:extLst>
          </p:cNvPr>
          <p:cNvSpPr txBox="1"/>
          <p:nvPr/>
        </p:nvSpPr>
        <p:spPr>
          <a:xfrm>
            <a:off x="21742347" y="17145"/>
            <a:ext cx="63347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0" dirty="0"/>
              <a:t>👏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2F2D32-8A1E-CA87-8D01-C40DAE623B86}"/>
              </a:ext>
            </a:extLst>
          </p:cNvPr>
          <p:cNvSpPr txBox="1"/>
          <p:nvPr/>
        </p:nvSpPr>
        <p:spPr>
          <a:xfrm>
            <a:off x="2821379" y="9947205"/>
            <a:ext cx="633476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0" dirty="0"/>
              <a:t>👏</a:t>
            </a:r>
          </a:p>
        </p:txBody>
      </p:sp>
    </p:spTree>
    <p:extLst>
      <p:ext uri="{BB962C8B-B14F-4D97-AF65-F5344CB8AC3E}">
        <p14:creationId xmlns:p14="http://schemas.microsoft.com/office/powerpoint/2010/main" val="212400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54371-E57B-99D8-886F-A0AC971CB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55681-D564-3A38-A9D1-85B20A27E8FE}"/>
              </a:ext>
            </a:extLst>
          </p:cNvPr>
          <p:cNvSpPr/>
          <p:nvPr/>
        </p:nvSpPr>
        <p:spPr>
          <a:xfrm>
            <a:off x="-1" y="-32327"/>
            <a:ext cx="28800425" cy="216318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D1926E02-022B-31FD-F8C4-FA9D197837CB}"/>
                  </a:ext>
                </a:extLst>
              </p14:cNvPr>
              <p14:cNvContentPartPr/>
              <p14:nvPr/>
            </p14:nvContentPartPr>
            <p14:xfrm>
              <a:off x="25150592" y="15446407"/>
              <a:ext cx="2039040" cy="174312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662D65FB-56FA-7D96-381F-A01BD68070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87592" y="15383407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D72BF96C-015B-6CA0-5A85-74D75B9A3AB8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821382C8-2516-CA02-806D-35C5080A49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8" name="Encre 97">
                <a:extLst>
                  <a:ext uri="{FF2B5EF4-FFF2-40B4-BE49-F238E27FC236}">
                    <a16:creationId xmlns:a16="http://schemas.microsoft.com/office/drawing/2014/main" id="{5FBCDD31-CFB4-D1BA-05F3-18303B412DD0}"/>
                  </a:ext>
                </a:extLst>
              </p14:cNvPr>
              <p14:cNvContentPartPr/>
              <p14:nvPr/>
            </p14:nvContentPartPr>
            <p14:xfrm>
              <a:off x="2653707" y="5737636"/>
              <a:ext cx="360" cy="360"/>
            </p14:xfrm>
          </p:contentPart>
        </mc:Choice>
        <mc:Fallback xmlns="">
          <p:pic>
            <p:nvPicPr>
              <p:cNvPr id="98" name="Encre 97">
                <a:extLst>
                  <a:ext uri="{FF2B5EF4-FFF2-40B4-BE49-F238E27FC236}">
                    <a16:creationId xmlns:a16="http://schemas.microsoft.com/office/drawing/2014/main" id="{E9678214-A1EA-F47F-811D-426BF864C49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644707" y="57286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E718EFB0-6CE3-1F90-8DE8-7EB8F88CC31D}"/>
                  </a:ext>
                </a:extLst>
              </p14:cNvPr>
              <p14:cNvContentPartPr/>
              <p14:nvPr/>
            </p14:nvContentPartPr>
            <p14:xfrm>
              <a:off x="27536547" y="841636"/>
              <a:ext cx="221760" cy="42480"/>
            </p14:xfrm>
          </p:contentPart>
        </mc:Choice>
        <mc:Fallback xmlns=""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09D1CB4D-BE32-9F94-30D8-CE086FCF251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7527547" y="832636"/>
                <a:ext cx="239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9">
            <p14:nvContentPartPr>
              <p14:cNvPr id="65" name="Encre 64">
                <a:extLst>
                  <a:ext uri="{FF2B5EF4-FFF2-40B4-BE49-F238E27FC236}">
                    <a16:creationId xmlns:a16="http://schemas.microsoft.com/office/drawing/2014/main" id="{070029A7-CEE8-285A-43D2-3D22CC2290D0}"/>
                  </a:ext>
                </a:extLst>
              </p14:cNvPr>
              <p14:cNvContentPartPr/>
              <p14:nvPr/>
            </p14:nvContentPartPr>
            <p14:xfrm>
              <a:off x="3892467" y="10830196"/>
              <a:ext cx="5400" cy="3600"/>
            </p14:xfrm>
          </p:contentPart>
        </mc:Choice>
        <mc:Fallback xmlns="">
          <p:pic>
            <p:nvPicPr>
              <p:cNvPr id="65" name="Encre 64">
                <a:extLst>
                  <a:ext uri="{FF2B5EF4-FFF2-40B4-BE49-F238E27FC236}">
                    <a16:creationId xmlns:a16="http://schemas.microsoft.com/office/drawing/2014/main" id="{39E9DDE2-7877-F120-00D0-D319A9175D4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829467" y="10767196"/>
                <a:ext cx="131040" cy="12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e 60">
            <a:extLst>
              <a:ext uri="{FF2B5EF4-FFF2-40B4-BE49-F238E27FC236}">
                <a16:creationId xmlns:a16="http://schemas.microsoft.com/office/drawing/2014/main" id="{1B10C9B2-137B-64FD-5907-53671F1A54AB}"/>
              </a:ext>
            </a:extLst>
          </p:cNvPr>
          <p:cNvGrpSpPr/>
          <p:nvPr/>
        </p:nvGrpSpPr>
        <p:grpSpPr>
          <a:xfrm>
            <a:off x="4230663" y="17189527"/>
            <a:ext cx="2446920" cy="1770120"/>
            <a:chOff x="4230663" y="17189527"/>
            <a:chExt cx="2446920" cy="177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643758F7-A3E5-0168-67D6-E1550B08B55C}"/>
                    </a:ext>
                  </a:extLst>
                </p14:cNvPr>
                <p14:cNvContentPartPr/>
                <p14:nvPr/>
              </p14:nvContentPartPr>
              <p14:xfrm>
                <a:off x="4230663" y="17189527"/>
                <a:ext cx="875520" cy="175824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B6856826-C0E4-C50A-FDA6-E7E7EBA00C8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67663" y="17126887"/>
                  <a:ext cx="1001160" cy="18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3E567981-CBD5-A16F-0E98-0C3B899DFAB6}"/>
                    </a:ext>
                  </a:extLst>
                </p14:cNvPr>
                <p14:cNvContentPartPr/>
                <p14:nvPr/>
              </p14:nvContentPartPr>
              <p14:xfrm>
                <a:off x="5357103" y="17243527"/>
                <a:ext cx="988560" cy="154908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3A141F82-B0B8-06C9-A408-C39EFFAEB3F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94103" y="17180527"/>
                  <a:ext cx="1114200" cy="16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E65BB794-6FBD-6169-ACE2-2450C210BD3C}"/>
                    </a:ext>
                  </a:extLst>
                </p14:cNvPr>
                <p14:cNvContentPartPr/>
                <p14:nvPr/>
              </p14:nvContentPartPr>
              <p14:xfrm>
                <a:off x="5681103" y="17996287"/>
                <a:ext cx="506520" cy="191880"/>
              </p14:xfrm>
            </p:contentPart>
          </mc:Choice>
          <mc:Fallback xmlns="">
            <p:pic>
              <p:nvPicPr>
                <p:cNvPr id="26" name="Encre 25">
                  <a:extLst>
                    <a:ext uri="{FF2B5EF4-FFF2-40B4-BE49-F238E27FC236}">
                      <a16:creationId xmlns:a16="http://schemas.microsoft.com/office/drawing/2014/main" id="{5C9EA6D7-C3F2-DA3F-D12F-52AA35927A0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18103" y="17933287"/>
                  <a:ext cx="632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0208171D-95E6-591E-4D86-3559D0DD4E4B}"/>
                    </a:ext>
                  </a:extLst>
                </p14:cNvPr>
                <p14:cNvContentPartPr/>
                <p14:nvPr/>
              </p14:nvContentPartPr>
              <p14:xfrm>
                <a:off x="5623863" y="18674527"/>
                <a:ext cx="1053720" cy="285120"/>
              </p14:xfrm>
            </p:contentPart>
          </mc:Choice>
          <mc:Fallback xmlns=""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736EE2DA-FCF9-9FAA-A326-029E1FE859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60863" y="18611887"/>
                  <a:ext cx="117936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50BAF5DA-2FCD-BC9E-C4A9-DD06925F0CEA}"/>
              </a:ext>
            </a:extLst>
          </p:cNvPr>
          <p:cNvGrpSpPr/>
          <p:nvPr/>
        </p:nvGrpSpPr>
        <p:grpSpPr>
          <a:xfrm>
            <a:off x="9167343" y="16681207"/>
            <a:ext cx="15036840" cy="2131920"/>
            <a:chOff x="9167343" y="16681207"/>
            <a:chExt cx="15036840" cy="21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B6F8E788-C673-9517-AC5C-9B2C26F51933}"/>
                    </a:ext>
                  </a:extLst>
                </p14:cNvPr>
                <p14:cNvContentPartPr/>
                <p14:nvPr/>
              </p14:nvContentPartPr>
              <p14:xfrm>
                <a:off x="9709143" y="17196727"/>
                <a:ext cx="201600" cy="1616400"/>
              </p14:xfrm>
            </p:contentPart>
          </mc:Choice>
          <mc:Fallback xmlns=""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D91FC945-31FD-A758-2054-9A4203E9A6E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646143" y="17133727"/>
                  <a:ext cx="327240" cy="17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776CEC86-9723-01B3-7E4E-E10A1E27E594}"/>
                    </a:ext>
                  </a:extLst>
                </p14:cNvPr>
                <p14:cNvContentPartPr/>
                <p14:nvPr/>
              </p14:nvContentPartPr>
              <p14:xfrm>
                <a:off x="9167343" y="16919167"/>
                <a:ext cx="1286640" cy="115776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324E03FE-61FC-D127-D4F8-98718787770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04703" y="16856167"/>
                  <a:ext cx="1412280" cy="12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id="{5E514E53-EC35-7452-F421-488D0A0C9C7D}"/>
                    </a:ext>
                  </a:extLst>
                </p14:cNvPr>
                <p14:cNvContentPartPr/>
                <p14:nvPr/>
              </p14:nvContentPartPr>
              <p14:xfrm>
                <a:off x="10980303" y="16803247"/>
                <a:ext cx="893880" cy="1941840"/>
              </p14:xfrm>
            </p:contentPart>
          </mc:Choice>
          <mc:Fallback xmlns=""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C9D7C881-FB2E-0FEF-BB1C-04F11025E7E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917303" y="16740247"/>
                  <a:ext cx="1019520" cy="20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id="{5A3EA924-A998-C892-C4C8-EC10B60A50FA}"/>
                    </a:ext>
                  </a:extLst>
                </p14:cNvPr>
                <p14:cNvContentPartPr/>
                <p14:nvPr/>
              </p14:nvContentPartPr>
              <p14:xfrm>
                <a:off x="12694983" y="16859407"/>
                <a:ext cx="201240" cy="1623600"/>
              </p14:xfrm>
            </p:contentPart>
          </mc:Choice>
          <mc:Fallback xmlns=""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5211BFC8-BB23-76E8-6C7F-5A2F9EA8D0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2631983" y="16796767"/>
                  <a:ext cx="326880" cy="17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5" name="Encre 34">
                  <a:extLst>
                    <a:ext uri="{FF2B5EF4-FFF2-40B4-BE49-F238E27FC236}">
                      <a16:creationId xmlns:a16="http://schemas.microsoft.com/office/drawing/2014/main" id="{AC703343-E8B5-4DE5-C489-A409B8678377}"/>
                    </a:ext>
                  </a:extLst>
                </p14:cNvPr>
                <p14:cNvContentPartPr/>
                <p14:nvPr/>
              </p14:nvContentPartPr>
              <p14:xfrm>
                <a:off x="12489423" y="16955527"/>
                <a:ext cx="1706760" cy="1529280"/>
              </p14:xfrm>
            </p:contentPart>
          </mc:Choice>
          <mc:Fallback xmlns="">
            <p:pic>
              <p:nvPicPr>
                <p:cNvPr id="35" name="Encre 34">
                  <a:extLst>
                    <a:ext uri="{FF2B5EF4-FFF2-40B4-BE49-F238E27FC236}">
                      <a16:creationId xmlns:a16="http://schemas.microsoft.com/office/drawing/2014/main" id="{0007ED4C-1492-FD54-D005-FB2965AB96D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426423" y="16892527"/>
                  <a:ext cx="1832400" cy="16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6" name="Encre 35">
                  <a:extLst>
                    <a:ext uri="{FF2B5EF4-FFF2-40B4-BE49-F238E27FC236}">
                      <a16:creationId xmlns:a16="http://schemas.microsoft.com/office/drawing/2014/main" id="{67D0AF46-2EC6-EFAB-D08D-FC6F6C7FFDC0}"/>
                    </a:ext>
                  </a:extLst>
                </p14:cNvPr>
                <p14:cNvContentPartPr/>
                <p14:nvPr/>
              </p14:nvContentPartPr>
              <p14:xfrm>
                <a:off x="14218503" y="17063887"/>
                <a:ext cx="1334160" cy="1434960"/>
              </p14:xfrm>
            </p:contentPart>
          </mc:Choice>
          <mc:Fallback xmlns="">
            <p:pic>
              <p:nvPicPr>
                <p:cNvPr id="36" name="Encre 35">
                  <a:extLst>
                    <a:ext uri="{FF2B5EF4-FFF2-40B4-BE49-F238E27FC236}">
                      <a16:creationId xmlns:a16="http://schemas.microsoft.com/office/drawing/2014/main" id="{2EE3E9BC-1780-7EE3-DADD-174DF1B1368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155503" y="17001247"/>
                  <a:ext cx="1459800" cy="15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2BD0D4AF-E63B-FCB1-B3EF-3E8D80F4361F}"/>
                    </a:ext>
                  </a:extLst>
                </p14:cNvPr>
                <p14:cNvContentPartPr/>
                <p14:nvPr/>
              </p14:nvContentPartPr>
              <p14:xfrm>
                <a:off x="16171503" y="16841767"/>
                <a:ext cx="1237320" cy="173160"/>
              </p14:xfrm>
            </p:contentPart>
          </mc:Choice>
          <mc:Fallback xmlns=""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40E2C847-1703-CECF-932C-7C495FEB7D0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6108503" y="16778767"/>
                  <a:ext cx="1362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9B6432BE-6170-2EA6-63C7-27024E9BDB24}"/>
                    </a:ext>
                  </a:extLst>
                </p14:cNvPr>
                <p14:cNvContentPartPr/>
                <p14:nvPr/>
              </p14:nvContentPartPr>
              <p14:xfrm>
                <a:off x="16622223" y="17014207"/>
                <a:ext cx="266760" cy="163116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FF1EF8BE-D4FC-35E5-60B6-CD673052E3F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6559583" y="16951207"/>
                  <a:ext cx="392400" cy="17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3F2B7F40-23F6-E11E-5FF4-82D34C7EC83F}"/>
                    </a:ext>
                  </a:extLst>
                </p14:cNvPr>
                <p14:cNvContentPartPr/>
                <p14:nvPr/>
              </p14:nvContentPartPr>
              <p14:xfrm>
                <a:off x="18289383" y="16892167"/>
                <a:ext cx="901080" cy="174888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C3C489D1-B81D-273E-B3FB-3E284BE0491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226743" y="16829527"/>
                  <a:ext cx="1026720" cy="18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05BA3970-EA4B-1471-8B77-CC485D7BCE51}"/>
                    </a:ext>
                  </a:extLst>
                </p14:cNvPr>
                <p14:cNvContentPartPr/>
                <p14:nvPr/>
              </p14:nvContentPartPr>
              <p14:xfrm>
                <a:off x="18271743" y="17852647"/>
                <a:ext cx="670680" cy="198360"/>
              </p14:xfrm>
            </p:contentPart>
          </mc:Choice>
          <mc:Fallback xmlns=""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42B67A01-3596-AA10-CF97-F02FFA71759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8208743" y="17789647"/>
                  <a:ext cx="7963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id="{5C131A2C-9B7E-E2BC-4B05-FB13652FEF7E}"/>
                    </a:ext>
                  </a:extLst>
                </p14:cNvPr>
                <p14:cNvContentPartPr/>
                <p14:nvPr/>
              </p14:nvContentPartPr>
              <p14:xfrm>
                <a:off x="19867983" y="16902247"/>
                <a:ext cx="1636560" cy="1851120"/>
              </p14:xfrm>
            </p:contentPart>
          </mc:Choice>
          <mc:Fallback xmlns=""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B60AD77E-8067-316A-C2A0-ECAA78E92D7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804983" y="16839247"/>
                  <a:ext cx="1762200" cy="19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2" name="Encre 41">
                  <a:extLst>
                    <a:ext uri="{FF2B5EF4-FFF2-40B4-BE49-F238E27FC236}">
                      <a16:creationId xmlns:a16="http://schemas.microsoft.com/office/drawing/2014/main" id="{49F1E34C-58D2-6A6F-0BB2-AE42C3F31C03}"/>
                    </a:ext>
                  </a:extLst>
                </p14:cNvPr>
                <p14:cNvContentPartPr/>
                <p14:nvPr/>
              </p14:nvContentPartPr>
              <p14:xfrm>
                <a:off x="21961023" y="16929247"/>
                <a:ext cx="357480" cy="1449000"/>
              </p14:xfrm>
            </p:contentPart>
          </mc:Choice>
          <mc:Fallback xmlns=""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6E0A59B2-9202-ECFF-53F0-EFE2C209BB4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898383" y="16866247"/>
                  <a:ext cx="483120" cy="15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id="{24B1777C-9F34-1FE0-AE3C-354D8AE8F31F}"/>
                    </a:ext>
                  </a:extLst>
                </p14:cNvPr>
                <p14:cNvContentPartPr/>
                <p14:nvPr/>
              </p14:nvContentPartPr>
              <p14:xfrm>
                <a:off x="23131383" y="16681207"/>
                <a:ext cx="1072800" cy="1690920"/>
              </p14:xfrm>
            </p:contentPart>
          </mc:Choice>
          <mc:Fallback xmlns=""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0150B7F7-51B3-F331-27DC-32B75D72CC6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3068743" y="16618567"/>
                  <a:ext cx="1198440" cy="181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2" name="Encre 61">
                <a:extLst>
                  <a:ext uri="{FF2B5EF4-FFF2-40B4-BE49-F238E27FC236}">
                    <a16:creationId xmlns:a16="http://schemas.microsoft.com/office/drawing/2014/main" id="{0636F02A-D4F8-AF76-C23E-40C050CA7863}"/>
                  </a:ext>
                </a:extLst>
              </p14:cNvPr>
              <p14:cNvContentPartPr/>
              <p14:nvPr/>
            </p14:nvContentPartPr>
            <p14:xfrm>
              <a:off x="7900378" y="5398491"/>
              <a:ext cx="11042045" cy="7023339"/>
            </p14:xfrm>
          </p:contentPart>
        </mc:Choice>
        <mc:Fallback xmlns="">
          <p:pic>
            <p:nvPicPr>
              <p:cNvPr id="62" name="Encre 61">
                <a:extLst>
                  <a:ext uri="{FF2B5EF4-FFF2-40B4-BE49-F238E27FC236}">
                    <a16:creationId xmlns:a16="http://schemas.microsoft.com/office/drawing/2014/main" id="{80DDBCE8-BAE7-E49C-3F35-D1BF5A3075E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862218" y="5360323"/>
                <a:ext cx="11118006" cy="7099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EB8291A6-2A9D-C065-8B8E-40A7478D86B1}"/>
                  </a:ext>
                </a:extLst>
              </p14:cNvPr>
              <p14:cNvContentPartPr/>
              <p14:nvPr/>
            </p14:nvContentPartPr>
            <p14:xfrm>
              <a:off x="4983267" y="2724796"/>
              <a:ext cx="1731600" cy="2319120"/>
            </p14:xfrm>
          </p:contentPart>
        </mc:Choice>
        <mc:Fallback xmlns=""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B7AB27D1-3A51-F28C-F156-7F4E21C232C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920627" y="2661796"/>
                <a:ext cx="1857240" cy="24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9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C506DD6F-95EA-19C5-02B8-0620812C4E3B}"/>
                  </a:ext>
                </a:extLst>
              </p14:cNvPr>
              <p14:cNvContentPartPr/>
              <p14:nvPr/>
            </p14:nvContentPartPr>
            <p14:xfrm>
              <a:off x="10146027" y="2150596"/>
              <a:ext cx="676080" cy="161208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8A89A59D-E63B-DFF9-8D8C-3BA3E0C9054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083387" y="2087596"/>
                <a:ext cx="801720" cy="17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1">
            <p14:nvContentPartPr>
              <p14:cNvPr id="72" name="Encre 71">
                <a:extLst>
                  <a:ext uri="{FF2B5EF4-FFF2-40B4-BE49-F238E27FC236}">
                    <a16:creationId xmlns:a16="http://schemas.microsoft.com/office/drawing/2014/main" id="{F25B758D-F8B0-201B-C6A5-CCA06758DFB1}"/>
                  </a:ext>
                </a:extLst>
              </p14:cNvPr>
              <p14:cNvContentPartPr/>
              <p14:nvPr/>
            </p14:nvContentPartPr>
            <p14:xfrm>
              <a:off x="16427667" y="1404676"/>
              <a:ext cx="74880" cy="1681920"/>
            </p14:xfrm>
          </p:contentPart>
        </mc:Choice>
        <mc:Fallback xmlns="">
          <p:pic>
            <p:nvPicPr>
              <p:cNvPr id="72" name="Encre 71">
                <a:extLst>
                  <a:ext uri="{FF2B5EF4-FFF2-40B4-BE49-F238E27FC236}">
                    <a16:creationId xmlns:a16="http://schemas.microsoft.com/office/drawing/2014/main" id="{F03E6E0E-CBAF-3BB7-EE8C-46716B28701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6365027" y="1342036"/>
                <a:ext cx="200520" cy="18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3">
            <p14:nvContentPartPr>
              <p14:cNvPr id="75" name="Encre 74">
                <a:extLst>
                  <a:ext uri="{FF2B5EF4-FFF2-40B4-BE49-F238E27FC236}">
                    <a16:creationId xmlns:a16="http://schemas.microsoft.com/office/drawing/2014/main" id="{5E0A8200-9B89-6657-F735-AA2A3759762B}"/>
                  </a:ext>
                </a:extLst>
              </p14:cNvPr>
              <p14:cNvContentPartPr/>
              <p14:nvPr/>
            </p14:nvContentPartPr>
            <p14:xfrm>
              <a:off x="20985267" y="2426716"/>
              <a:ext cx="757080" cy="1047960"/>
            </p14:xfrm>
          </p:contentPart>
        </mc:Choice>
        <mc:Fallback xmlns="">
          <p:pic>
            <p:nvPicPr>
              <p:cNvPr id="75" name="Encre 74">
                <a:extLst>
                  <a:ext uri="{FF2B5EF4-FFF2-40B4-BE49-F238E27FC236}">
                    <a16:creationId xmlns:a16="http://schemas.microsoft.com/office/drawing/2014/main" id="{59767F66-DD32-EECE-F885-FD3E79C1162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0922627" y="2363716"/>
                <a:ext cx="882720" cy="11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5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F606B459-A558-CBF5-FD0D-27AA13A4E4A4}"/>
                  </a:ext>
                </a:extLst>
              </p14:cNvPr>
              <p14:cNvContentPartPr/>
              <p14:nvPr/>
            </p14:nvContentPartPr>
            <p14:xfrm>
              <a:off x="24080187" y="5099356"/>
              <a:ext cx="1266840" cy="63756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668F22A3-B8FE-6BBC-0C52-2B622CD7671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4017187" y="5036716"/>
                <a:ext cx="139248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7">
            <p14:nvContentPartPr>
              <p14:cNvPr id="93" name="Encre 92">
                <a:extLst>
                  <a:ext uri="{FF2B5EF4-FFF2-40B4-BE49-F238E27FC236}">
                    <a16:creationId xmlns:a16="http://schemas.microsoft.com/office/drawing/2014/main" id="{96EA5620-34F3-07D5-2474-1442D711EB92}"/>
                  </a:ext>
                </a:extLst>
              </p14:cNvPr>
              <p14:cNvContentPartPr/>
              <p14:nvPr/>
            </p14:nvContentPartPr>
            <p14:xfrm>
              <a:off x="23632347" y="8424316"/>
              <a:ext cx="1640520" cy="282600"/>
            </p14:xfrm>
          </p:contentPart>
        </mc:Choice>
        <mc:Fallback xmlns="">
          <p:pic>
            <p:nvPicPr>
              <p:cNvPr id="93" name="Encre 92">
                <a:extLst>
                  <a:ext uri="{FF2B5EF4-FFF2-40B4-BE49-F238E27FC236}">
                    <a16:creationId xmlns:a16="http://schemas.microsoft.com/office/drawing/2014/main" id="{E20DF21D-2F3F-95DF-DA65-E13A4054629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3569707" y="8361316"/>
                <a:ext cx="17661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9">
            <p14:nvContentPartPr>
              <p14:cNvPr id="101" name="Encre 100">
                <a:extLst>
                  <a:ext uri="{FF2B5EF4-FFF2-40B4-BE49-F238E27FC236}">
                    <a16:creationId xmlns:a16="http://schemas.microsoft.com/office/drawing/2014/main" id="{D06C285E-C403-91CC-F2C2-FE9C59D66710}"/>
                  </a:ext>
                </a:extLst>
              </p14:cNvPr>
              <p14:cNvContentPartPr/>
              <p14:nvPr/>
            </p14:nvContentPartPr>
            <p14:xfrm>
              <a:off x="21311427" y="12404476"/>
              <a:ext cx="1152720" cy="1149840"/>
            </p14:xfrm>
          </p:contentPart>
        </mc:Choice>
        <mc:Fallback xmlns="">
          <p:pic>
            <p:nvPicPr>
              <p:cNvPr id="101" name="Encre 100">
                <a:extLst>
                  <a:ext uri="{FF2B5EF4-FFF2-40B4-BE49-F238E27FC236}">
                    <a16:creationId xmlns:a16="http://schemas.microsoft.com/office/drawing/2014/main" id="{32028A7E-14EF-873F-E3B4-48F1243746E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1248427" y="12341476"/>
                <a:ext cx="1278360" cy="12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1">
            <p14:nvContentPartPr>
              <p14:cNvPr id="102" name="Encre 101">
                <a:extLst>
                  <a:ext uri="{FF2B5EF4-FFF2-40B4-BE49-F238E27FC236}">
                    <a16:creationId xmlns:a16="http://schemas.microsoft.com/office/drawing/2014/main" id="{02215B31-C91C-58AE-32EA-CBED39351E55}"/>
                  </a:ext>
                </a:extLst>
              </p14:cNvPr>
              <p14:cNvContentPartPr/>
              <p14:nvPr/>
            </p14:nvContentPartPr>
            <p14:xfrm>
              <a:off x="17349987" y="14164156"/>
              <a:ext cx="178200" cy="778320"/>
            </p14:xfrm>
          </p:contentPart>
        </mc:Choice>
        <mc:Fallback xmlns="">
          <p:pic>
            <p:nvPicPr>
              <p:cNvPr id="102" name="Encre 101">
                <a:extLst>
                  <a:ext uri="{FF2B5EF4-FFF2-40B4-BE49-F238E27FC236}">
                    <a16:creationId xmlns:a16="http://schemas.microsoft.com/office/drawing/2014/main" id="{1C4BD134-7283-255C-E0B4-EF2FEC04357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7286987" y="14101516"/>
                <a:ext cx="303840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3">
            <p14:nvContentPartPr>
              <p14:cNvPr id="106" name="Encre 105">
                <a:extLst>
                  <a:ext uri="{FF2B5EF4-FFF2-40B4-BE49-F238E27FC236}">
                    <a16:creationId xmlns:a16="http://schemas.microsoft.com/office/drawing/2014/main" id="{C357469C-FDDA-B9FE-CD4F-8759C1BFF3E8}"/>
                  </a:ext>
                </a:extLst>
              </p14:cNvPr>
              <p14:cNvContentPartPr/>
              <p14:nvPr/>
            </p14:nvContentPartPr>
            <p14:xfrm>
              <a:off x="12015507" y="14640076"/>
              <a:ext cx="190440" cy="861120"/>
            </p14:xfrm>
          </p:contentPart>
        </mc:Choice>
        <mc:Fallback xmlns="">
          <p:pic>
            <p:nvPicPr>
              <p:cNvPr id="106" name="Encre 105">
                <a:extLst>
                  <a:ext uri="{FF2B5EF4-FFF2-40B4-BE49-F238E27FC236}">
                    <a16:creationId xmlns:a16="http://schemas.microsoft.com/office/drawing/2014/main" id="{337AAC2B-5566-059A-B676-5F101F81258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1952507" y="14577436"/>
                <a:ext cx="31608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5">
            <p14:nvContentPartPr>
              <p14:cNvPr id="111" name="Encre 110">
                <a:extLst>
                  <a:ext uri="{FF2B5EF4-FFF2-40B4-BE49-F238E27FC236}">
                    <a16:creationId xmlns:a16="http://schemas.microsoft.com/office/drawing/2014/main" id="{C9BEFC57-AF3C-D712-1426-A0A78388C43E}"/>
                  </a:ext>
                </a:extLst>
              </p14:cNvPr>
              <p14:cNvContentPartPr/>
              <p14:nvPr/>
            </p14:nvContentPartPr>
            <p14:xfrm>
              <a:off x="6648267" y="14232916"/>
              <a:ext cx="856440" cy="743400"/>
            </p14:xfrm>
          </p:contentPart>
        </mc:Choice>
        <mc:Fallback xmlns="">
          <p:pic>
            <p:nvPicPr>
              <p:cNvPr id="111" name="Encre 110">
                <a:extLst>
                  <a:ext uri="{FF2B5EF4-FFF2-40B4-BE49-F238E27FC236}">
                    <a16:creationId xmlns:a16="http://schemas.microsoft.com/office/drawing/2014/main" id="{5F91C937-FBAB-320E-4B06-B21430B73D1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585627" y="14170276"/>
                <a:ext cx="98208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7">
            <p14:nvContentPartPr>
              <p14:cNvPr id="113" name="Encre 112">
                <a:extLst>
                  <a:ext uri="{FF2B5EF4-FFF2-40B4-BE49-F238E27FC236}">
                    <a16:creationId xmlns:a16="http://schemas.microsoft.com/office/drawing/2014/main" id="{FF369DAD-CAA4-8DFB-18C9-DB5B078FCFAE}"/>
                  </a:ext>
                </a:extLst>
              </p14:cNvPr>
              <p14:cNvContentPartPr/>
              <p14:nvPr/>
            </p14:nvContentPartPr>
            <p14:xfrm>
              <a:off x="2494587" y="9293356"/>
              <a:ext cx="1582560" cy="304920"/>
            </p14:xfrm>
          </p:contentPart>
        </mc:Choice>
        <mc:Fallback xmlns="">
          <p:pic>
            <p:nvPicPr>
              <p:cNvPr id="113" name="Encre 112">
                <a:extLst>
                  <a:ext uri="{FF2B5EF4-FFF2-40B4-BE49-F238E27FC236}">
                    <a16:creationId xmlns:a16="http://schemas.microsoft.com/office/drawing/2014/main" id="{9343BE8C-4479-16D0-5B8B-C76F42CD04C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431587" y="9230356"/>
                <a:ext cx="170820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658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5CEA7DBB-CA39-0D37-A9E4-AE0F1BE60A23}"/>
              </a:ext>
            </a:extLst>
          </p:cNvPr>
          <p:cNvSpPr/>
          <p:nvPr/>
        </p:nvSpPr>
        <p:spPr>
          <a:xfrm>
            <a:off x="-35289" y="-32327"/>
            <a:ext cx="28835713" cy="216318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6" name="Image 185" descr="Une image contenant feu d’artifice, léger&#10;&#10;Le contenu généré par l’IA peut être incorrect.">
            <a:extLst>
              <a:ext uri="{FF2B5EF4-FFF2-40B4-BE49-F238E27FC236}">
                <a16:creationId xmlns:a16="http://schemas.microsoft.com/office/drawing/2014/main" id="{3D886423-4A45-FCE3-B2D7-8C8EF304E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" y="-17449"/>
            <a:ext cx="28800425" cy="16199131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39C985E5-BD9F-CD21-06CB-AD11E2E4427B}"/>
              </a:ext>
            </a:extLst>
          </p:cNvPr>
          <p:cNvSpPr/>
          <p:nvPr/>
        </p:nvSpPr>
        <p:spPr>
          <a:xfrm>
            <a:off x="-35289" y="-43515"/>
            <a:ext cx="28800425" cy="16273119"/>
          </a:xfrm>
          <a:prstGeom prst="rect">
            <a:avLst/>
          </a:prstGeom>
          <a:gradFill flip="none" rotWithShape="1">
            <a:gsLst>
              <a:gs pos="71000">
                <a:srgbClr val="000000">
                  <a:alpha val="0"/>
                </a:srgbClr>
              </a:gs>
              <a:gs pos="0">
                <a:srgbClr val="000000">
                  <a:alpha val="0"/>
                </a:srgb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D667A8CB-F829-1C78-E8E6-EECBF1DBDCDD}"/>
                  </a:ext>
                </a:extLst>
              </p14:cNvPr>
              <p14:cNvContentPartPr/>
              <p14:nvPr/>
            </p14:nvContentPartPr>
            <p14:xfrm>
              <a:off x="23202507" y="11692756"/>
              <a:ext cx="25200" cy="57960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D667A8CB-F829-1C78-E8E6-EECBF1DBDC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93507" y="11684116"/>
                <a:ext cx="42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08C1BECF-2387-EA50-8154-9421ED4D20C2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08C1BECF-2387-EA50-8154-9421ED4D20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CBB62F68-F22C-8ABA-87A1-76798F9F5106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CBB62F68-F22C-8ABA-87A1-76798F9F51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sp>
        <p:nvSpPr>
          <p:cNvPr id="188" name="ZoneTexte 187">
            <a:extLst>
              <a:ext uri="{FF2B5EF4-FFF2-40B4-BE49-F238E27FC236}">
                <a16:creationId xmlns:a16="http://schemas.microsoft.com/office/drawing/2014/main" id="{B6B1DE1D-9562-54CB-8F25-DD5C4807AABC}"/>
              </a:ext>
            </a:extLst>
          </p:cNvPr>
          <p:cNvSpPr txBox="1"/>
          <p:nvPr/>
        </p:nvSpPr>
        <p:spPr>
          <a:xfrm>
            <a:off x="252244" y="15709429"/>
            <a:ext cx="3447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© Bing image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0C047EC-9ECB-288F-CFAC-D35E30DA29CE}"/>
              </a:ext>
            </a:extLst>
          </p:cNvPr>
          <p:cNvGrpSpPr/>
          <p:nvPr/>
        </p:nvGrpSpPr>
        <p:grpSpPr>
          <a:xfrm>
            <a:off x="2166353" y="16921313"/>
            <a:ext cx="10554840" cy="2639160"/>
            <a:chOff x="2166353" y="16921313"/>
            <a:chExt cx="10554840" cy="26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AA6A0938-DA7E-7F21-B789-B04DD3D1C075}"/>
                    </a:ext>
                  </a:extLst>
                </p14:cNvPr>
                <p14:cNvContentPartPr/>
                <p14:nvPr/>
              </p14:nvContentPartPr>
              <p14:xfrm>
                <a:off x="2166353" y="17589473"/>
                <a:ext cx="2089080" cy="374400"/>
              </p14:xfrm>
            </p:contentPart>
          </mc:Choice>
          <mc:Fallback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AA6A0938-DA7E-7F21-B789-B04DD3D1C07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3713" y="17526833"/>
                  <a:ext cx="22147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2396C634-6A6A-D2B6-B0CD-A33DC6B111EC}"/>
                    </a:ext>
                  </a:extLst>
                </p14:cNvPr>
                <p14:cNvContentPartPr/>
                <p14:nvPr/>
              </p14:nvContentPartPr>
              <p14:xfrm>
                <a:off x="3078953" y="17753273"/>
                <a:ext cx="292680" cy="1807200"/>
              </p14:xfrm>
            </p:contentPart>
          </mc:Choice>
          <mc:Fallback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2396C634-6A6A-D2B6-B0CD-A33DC6B111E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16313" y="17690273"/>
                  <a:ext cx="418320" cy="19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Encre 24">
                  <a:extLst>
                    <a:ext uri="{FF2B5EF4-FFF2-40B4-BE49-F238E27FC236}">
                      <a16:creationId xmlns:a16="http://schemas.microsoft.com/office/drawing/2014/main" id="{A4312B33-BF09-A3F0-1062-904E74F2AECF}"/>
                    </a:ext>
                  </a:extLst>
                </p14:cNvPr>
                <p14:cNvContentPartPr/>
                <p14:nvPr/>
              </p14:nvContentPartPr>
              <p14:xfrm>
                <a:off x="4054913" y="18151793"/>
                <a:ext cx="746280" cy="1254240"/>
              </p14:xfrm>
            </p:contentPart>
          </mc:Choice>
          <mc:Fallback>
            <p:pic>
              <p:nvPicPr>
                <p:cNvPr id="25" name="Encre 24">
                  <a:extLst>
                    <a:ext uri="{FF2B5EF4-FFF2-40B4-BE49-F238E27FC236}">
                      <a16:creationId xmlns:a16="http://schemas.microsoft.com/office/drawing/2014/main" id="{A4312B33-BF09-A3F0-1062-904E74F2AE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91913" y="18088793"/>
                  <a:ext cx="871920" cy="13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Encre 25">
                  <a:extLst>
                    <a:ext uri="{FF2B5EF4-FFF2-40B4-BE49-F238E27FC236}">
                      <a16:creationId xmlns:a16="http://schemas.microsoft.com/office/drawing/2014/main" id="{EAB2EC14-BB7A-94E7-FB04-366B6CF66EFE}"/>
                    </a:ext>
                  </a:extLst>
                </p14:cNvPr>
                <p14:cNvContentPartPr/>
                <p14:nvPr/>
              </p14:nvContentPartPr>
              <p14:xfrm>
                <a:off x="5376113" y="17355113"/>
                <a:ext cx="1221840" cy="1884240"/>
              </p14:xfrm>
            </p:contentPart>
          </mc:Choice>
          <mc:Fallback>
            <p:pic>
              <p:nvPicPr>
                <p:cNvPr id="26" name="Encre 25">
                  <a:extLst>
                    <a:ext uri="{FF2B5EF4-FFF2-40B4-BE49-F238E27FC236}">
                      <a16:creationId xmlns:a16="http://schemas.microsoft.com/office/drawing/2014/main" id="{EAB2EC14-BB7A-94E7-FB04-366B6CF66E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13473" y="17292473"/>
                  <a:ext cx="1347480" cy="20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Encre 26">
                  <a:extLst>
                    <a:ext uri="{FF2B5EF4-FFF2-40B4-BE49-F238E27FC236}">
                      <a16:creationId xmlns:a16="http://schemas.microsoft.com/office/drawing/2014/main" id="{F246E97A-0E23-E6A3-12AD-41787EE9242C}"/>
                    </a:ext>
                  </a:extLst>
                </p14:cNvPr>
                <p14:cNvContentPartPr/>
                <p14:nvPr/>
              </p14:nvContentPartPr>
              <p14:xfrm>
                <a:off x="7173233" y="16921313"/>
                <a:ext cx="1268640" cy="2057040"/>
              </p14:xfrm>
            </p:contentPart>
          </mc:Choice>
          <mc:Fallback>
            <p:pic>
              <p:nvPicPr>
                <p:cNvPr id="27" name="Encre 26">
                  <a:extLst>
                    <a:ext uri="{FF2B5EF4-FFF2-40B4-BE49-F238E27FC236}">
                      <a16:creationId xmlns:a16="http://schemas.microsoft.com/office/drawing/2014/main" id="{F246E97A-0E23-E6A3-12AD-41787EE924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10233" y="16858313"/>
                  <a:ext cx="1394280" cy="21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1" name="Encre 30">
                  <a:extLst>
                    <a:ext uri="{FF2B5EF4-FFF2-40B4-BE49-F238E27FC236}">
                      <a16:creationId xmlns:a16="http://schemas.microsoft.com/office/drawing/2014/main" id="{672D07DC-FF0E-233E-913A-B681A425BF81}"/>
                    </a:ext>
                  </a:extLst>
                </p14:cNvPr>
                <p14:cNvContentPartPr/>
                <p14:nvPr/>
              </p14:nvContentPartPr>
              <p14:xfrm>
                <a:off x="9022553" y="17240633"/>
                <a:ext cx="1176120" cy="1440720"/>
              </p14:xfrm>
            </p:contentPart>
          </mc:Choice>
          <mc:Fallback>
            <p:pic>
              <p:nvPicPr>
                <p:cNvPr id="31" name="Encre 30">
                  <a:extLst>
                    <a:ext uri="{FF2B5EF4-FFF2-40B4-BE49-F238E27FC236}">
                      <a16:creationId xmlns:a16="http://schemas.microsoft.com/office/drawing/2014/main" id="{672D07DC-FF0E-233E-913A-B681A425BF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959553" y="17177993"/>
                  <a:ext cx="1301760" cy="15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3B97AE08-86C7-C1CE-086C-C8DF5048D723}"/>
                    </a:ext>
                  </a:extLst>
                </p14:cNvPr>
                <p14:cNvContentPartPr/>
                <p14:nvPr/>
              </p14:nvContentPartPr>
              <p14:xfrm>
                <a:off x="9188513" y="17789633"/>
                <a:ext cx="998640" cy="289800"/>
              </p14:xfrm>
            </p:contentPart>
          </mc:Choice>
          <mc:Fallback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3B97AE08-86C7-C1CE-086C-C8DF5048D7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25873" y="17726633"/>
                  <a:ext cx="11242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Encre 32">
                  <a:extLst>
                    <a:ext uri="{FF2B5EF4-FFF2-40B4-BE49-F238E27FC236}">
                      <a16:creationId xmlns:a16="http://schemas.microsoft.com/office/drawing/2014/main" id="{B5DFBEF5-7F6D-72F8-ED02-8ED7B60B3D18}"/>
                    </a:ext>
                  </a:extLst>
                </p14:cNvPr>
                <p14:cNvContentPartPr/>
                <p14:nvPr/>
              </p14:nvContentPartPr>
              <p14:xfrm>
                <a:off x="9253313" y="18576233"/>
                <a:ext cx="1430640" cy="268200"/>
              </p14:xfrm>
            </p:contentPart>
          </mc:Choice>
          <mc:Fallback>
            <p:pic>
              <p:nvPicPr>
                <p:cNvPr id="33" name="Encre 32">
                  <a:extLst>
                    <a:ext uri="{FF2B5EF4-FFF2-40B4-BE49-F238E27FC236}">
                      <a16:creationId xmlns:a16="http://schemas.microsoft.com/office/drawing/2014/main" id="{B5DFBEF5-7F6D-72F8-ED02-8ED7B60B3D1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90673" y="18513593"/>
                  <a:ext cx="15562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Encre 33">
                  <a:extLst>
                    <a:ext uri="{FF2B5EF4-FFF2-40B4-BE49-F238E27FC236}">
                      <a16:creationId xmlns:a16="http://schemas.microsoft.com/office/drawing/2014/main" id="{D49E6A75-E3B7-6A12-3D64-957D1E55C45D}"/>
                    </a:ext>
                  </a:extLst>
                </p14:cNvPr>
                <p14:cNvContentPartPr/>
                <p14:nvPr/>
              </p14:nvContentPartPr>
              <p14:xfrm>
                <a:off x="11347073" y="17257553"/>
                <a:ext cx="1374120" cy="1508040"/>
              </p14:xfrm>
            </p:contentPart>
          </mc:Choice>
          <mc:Fallback>
            <p:pic>
              <p:nvPicPr>
                <p:cNvPr id="34" name="Encre 33">
                  <a:extLst>
                    <a:ext uri="{FF2B5EF4-FFF2-40B4-BE49-F238E27FC236}">
                      <a16:creationId xmlns:a16="http://schemas.microsoft.com/office/drawing/2014/main" id="{D49E6A75-E3B7-6A12-3D64-957D1E55C4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284073" y="17194553"/>
                  <a:ext cx="1499760" cy="163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4D469E59-F982-34CC-49DA-6FD2B949F5B8}"/>
              </a:ext>
            </a:extLst>
          </p:cNvPr>
          <p:cNvGrpSpPr/>
          <p:nvPr/>
        </p:nvGrpSpPr>
        <p:grpSpPr>
          <a:xfrm>
            <a:off x="14873993" y="16961633"/>
            <a:ext cx="8773200" cy="1809720"/>
            <a:chOff x="14873993" y="16961633"/>
            <a:chExt cx="8773200" cy="180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6" name="Encre 35">
                  <a:extLst>
                    <a:ext uri="{FF2B5EF4-FFF2-40B4-BE49-F238E27FC236}">
                      <a16:creationId xmlns:a16="http://schemas.microsoft.com/office/drawing/2014/main" id="{ABE3E25B-2AA8-A11E-86CE-F3DBDD15365B}"/>
                    </a:ext>
                  </a:extLst>
                </p14:cNvPr>
                <p14:cNvContentPartPr/>
                <p14:nvPr/>
              </p14:nvContentPartPr>
              <p14:xfrm>
                <a:off x="14873993" y="17300033"/>
                <a:ext cx="1489680" cy="217440"/>
              </p14:xfrm>
            </p:contentPart>
          </mc:Choice>
          <mc:Fallback>
            <p:pic>
              <p:nvPicPr>
                <p:cNvPr id="36" name="Encre 35">
                  <a:extLst>
                    <a:ext uri="{FF2B5EF4-FFF2-40B4-BE49-F238E27FC236}">
                      <a16:creationId xmlns:a16="http://schemas.microsoft.com/office/drawing/2014/main" id="{ABE3E25B-2AA8-A11E-86CE-F3DBDD1536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810993" y="17237393"/>
                  <a:ext cx="1615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2335EBD6-9A57-5401-11DA-C5A430CC0A16}"/>
                    </a:ext>
                  </a:extLst>
                </p14:cNvPr>
                <p14:cNvContentPartPr/>
                <p14:nvPr/>
              </p14:nvContentPartPr>
              <p14:xfrm>
                <a:off x="15477713" y="17360873"/>
                <a:ext cx="258480" cy="1350720"/>
              </p14:xfrm>
            </p:contentPart>
          </mc:Choice>
          <mc:Fallback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2335EBD6-9A57-5401-11DA-C5A430CC0A1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415073" y="17297873"/>
                  <a:ext cx="384120" cy="14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A2A089A7-30F3-B14C-470C-37342DB3D36C}"/>
                    </a:ext>
                  </a:extLst>
                </p14:cNvPr>
                <p14:cNvContentPartPr/>
                <p14:nvPr/>
              </p14:nvContentPartPr>
              <p14:xfrm>
                <a:off x="15056873" y="18601073"/>
                <a:ext cx="1486800" cy="164160"/>
              </p14:xfrm>
            </p:contentPart>
          </mc:Choice>
          <mc:Fallback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A2A089A7-30F3-B14C-470C-37342DB3D36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994233" y="18538073"/>
                  <a:ext cx="16124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B35A69EA-A13A-2B41-0F59-606AD22E6460}"/>
                    </a:ext>
                  </a:extLst>
                </p14:cNvPr>
                <p14:cNvContentPartPr/>
                <p14:nvPr/>
              </p14:nvContentPartPr>
              <p14:xfrm>
                <a:off x="16957313" y="17408753"/>
                <a:ext cx="1088640" cy="1362600"/>
              </p14:xfrm>
            </p:contentPart>
          </mc:Choice>
          <mc:Fallback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B35A69EA-A13A-2B41-0F59-606AD22E64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894313" y="17345753"/>
                  <a:ext cx="1214280" cy="14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id="{A6149694-42AB-FED4-3FE0-0680C99C9AC9}"/>
                    </a:ext>
                  </a:extLst>
                </p14:cNvPr>
                <p14:cNvContentPartPr/>
                <p14:nvPr/>
              </p14:nvContentPartPr>
              <p14:xfrm>
                <a:off x="18644633" y="17132633"/>
                <a:ext cx="147960" cy="1431720"/>
              </p14:xfrm>
            </p:contentPart>
          </mc:Choice>
          <mc:Fallback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A6149694-42AB-FED4-3FE0-0680C99C9A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581633" y="17069993"/>
                  <a:ext cx="273600" cy="15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2" name="Encre 41">
                  <a:extLst>
                    <a:ext uri="{FF2B5EF4-FFF2-40B4-BE49-F238E27FC236}">
                      <a16:creationId xmlns:a16="http://schemas.microsoft.com/office/drawing/2014/main" id="{3D86116F-368B-F79E-9AE9-281B7A43BCC2}"/>
                    </a:ext>
                  </a:extLst>
                </p14:cNvPr>
                <p14:cNvContentPartPr/>
                <p14:nvPr/>
              </p14:nvContentPartPr>
              <p14:xfrm>
                <a:off x="18358433" y="17017433"/>
                <a:ext cx="1245600" cy="787680"/>
              </p14:xfrm>
            </p:contentPart>
          </mc:Choice>
          <mc:Fallback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3D86116F-368B-F79E-9AE9-281B7A43BCC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295433" y="16954793"/>
                  <a:ext cx="137124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id="{B9137112-FDD1-9C75-26D3-7A6F2B476FC9}"/>
                    </a:ext>
                  </a:extLst>
                </p14:cNvPr>
                <p14:cNvContentPartPr/>
                <p14:nvPr/>
              </p14:nvContentPartPr>
              <p14:xfrm>
                <a:off x="18652913" y="17541953"/>
                <a:ext cx="791640" cy="207000"/>
              </p14:xfrm>
            </p:contentPart>
          </mc:Choice>
          <mc:Fallback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B9137112-FDD1-9C75-26D3-7A6F2B476FC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590273" y="17478953"/>
                  <a:ext cx="9172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6" name="Encre 55">
                  <a:extLst>
                    <a:ext uri="{FF2B5EF4-FFF2-40B4-BE49-F238E27FC236}">
                      <a16:creationId xmlns:a16="http://schemas.microsoft.com/office/drawing/2014/main" id="{25E5986A-4972-3BDB-6E63-76A018F459BB}"/>
                    </a:ext>
                  </a:extLst>
                </p14:cNvPr>
                <p14:cNvContentPartPr/>
                <p14:nvPr/>
              </p14:nvContentPartPr>
              <p14:xfrm>
                <a:off x="20273273" y="16961633"/>
                <a:ext cx="1147680" cy="362520"/>
              </p14:xfrm>
            </p:contentPart>
          </mc:Choice>
          <mc:Fallback>
            <p:pic>
              <p:nvPicPr>
                <p:cNvPr id="56" name="Encre 55">
                  <a:extLst>
                    <a:ext uri="{FF2B5EF4-FFF2-40B4-BE49-F238E27FC236}">
                      <a16:creationId xmlns:a16="http://schemas.microsoft.com/office/drawing/2014/main" id="{25E5986A-4972-3BDB-6E63-76A018F459B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210633" y="16898633"/>
                  <a:ext cx="12733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7" name="Encre 56">
                  <a:extLst>
                    <a:ext uri="{FF2B5EF4-FFF2-40B4-BE49-F238E27FC236}">
                      <a16:creationId xmlns:a16="http://schemas.microsoft.com/office/drawing/2014/main" id="{9A359887-BC42-F23F-0589-0D544FF2901F}"/>
                    </a:ext>
                  </a:extLst>
                </p14:cNvPr>
                <p14:cNvContentPartPr/>
                <p14:nvPr/>
              </p14:nvContentPartPr>
              <p14:xfrm>
                <a:off x="20854313" y="17015633"/>
                <a:ext cx="194400" cy="1446120"/>
              </p14:xfrm>
            </p:contentPart>
          </mc:Choice>
          <mc:Fallback>
            <p:pic>
              <p:nvPicPr>
                <p:cNvPr id="57" name="Encre 56">
                  <a:extLst>
                    <a:ext uri="{FF2B5EF4-FFF2-40B4-BE49-F238E27FC236}">
                      <a16:creationId xmlns:a16="http://schemas.microsoft.com/office/drawing/2014/main" id="{9A359887-BC42-F23F-0589-0D544FF2901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791313" y="16952993"/>
                  <a:ext cx="320040" cy="15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9" name="Encre 58">
                  <a:extLst>
                    <a:ext uri="{FF2B5EF4-FFF2-40B4-BE49-F238E27FC236}">
                      <a16:creationId xmlns:a16="http://schemas.microsoft.com/office/drawing/2014/main" id="{6ABDEDE2-FBD0-7297-2221-D5E93E346AD9}"/>
                    </a:ext>
                  </a:extLst>
                </p14:cNvPr>
                <p14:cNvContentPartPr/>
                <p14:nvPr/>
              </p14:nvContentPartPr>
              <p14:xfrm>
                <a:off x="20499353" y="18353753"/>
                <a:ext cx="1582560" cy="346680"/>
              </p14:xfrm>
            </p:contentPart>
          </mc:Choice>
          <mc:Fallback>
            <p:pic>
              <p:nvPicPr>
                <p:cNvPr id="59" name="Encre 58">
                  <a:extLst>
                    <a:ext uri="{FF2B5EF4-FFF2-40B4-BE49-F238E27FC236}">
                      <a16:creationId xmlns:a16="http://schemas.microsoft.com/office/drawing/2014/main" id="{6ABDEDE2-FBD0-7297-2221-D5E93E346AD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436713" y="18290753"/>
                  <a:ext cx="17082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3BFE8CE5-1688-2B7F-2BC6-1A9366502D71}"/>
                    </a:ext>
                  </a:extLst>
                </p14:cNvPr>
                <p14:cNvContentPartPr/>
                <p14:nvPr/>
              </p14:nvContentPartPr>
              <p14:xfrm>
                <a:off x="22369193" y="16968473"/>
                <a:ext cx="1278000" cy="1467360"/>
              </p14:xfrm>
            </p:contentPart>
          </mc:Choice>
          <mc:Fallback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3BFE8CE5-1688-2B7F-2BC6-1A9366502D7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306553" y="16905833"/>
                  <a:ext cx="1403640" cy="159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6A10DF82-4BC1-76FF-B799-61A1DC1069F0}"/>
              </a:ext>
            </a:extLst>
          </p:cNvPr>
          <p:cNvGrpSpPr/>
          <p:nvPr/>
        </p:nvGrpSpPr>
        <p:grpSpPr>
          <a:xfrm>
            <a:off x="24260633" y="16571033"/>
            <a:ext cx="1542960" cy="1747800"/>
            <a:chOff x="24260633" y="16571033"/>
            <a:chExt cx="1542960" cy="174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31" name="Encre 130">
                  <a:extLst>
                    <a:ext uri="{FF2B5EF4-FFF2-40B4-BE49-F238E27FC236}">
                      <a16:creationId xmlns:a16="http://schemas.microsoft.com/office/drawing/2014/main" id="{4B078A92-5C9A-7F93-48F3-3E596F6CD6E7}"/>
                    </a:ext>
                  </a:extLst>
                </p14:cNvPr>
                <p14:cNvContentPartPr/>
                <p14:nvPr/>
              </p14:nvContentPartPr>
              <p14:xfrm>
                <a:off x="24260633" y="16571033"/>
                <a:ext cx="1158120" cy="335160"/>
              </p14:xfrm>
            </p:contentPart>
          </mc:Choice>
          <mc:Fallback>
            <p:pic>
              <p:nvPicPr>
                <p:cNvPr id="131" name="Encre 130">
                  <a:extLst>
                    <a:ext uri="{FF2B5EF4-FFF2-40B4-BE49-F238E27FC236}">
                      <a16:creationId xmlns:a16="http://schemas.microsoft.com/office/drawing/2014/main" id="{4B078A92-5C9A-7F93-48F3-3E596F6CD6E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197633" y="16508033"/>
                  <a:ext cx="12837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32" name="Encre 131">
                  <a:extLst>
                    <a:ext uri="{FF2B5EF4-FFF2-40B4-BE49-F238E27FC236}">
                      <a16:creationId xmlns:a16="http://schemas.microsoft.com/office/drawing/2014/main" id="{308CA980-0C91-987B-5498-1B2387D596CF}"/>
                    </a:ext>
                  </a:extLst>
                </p14:cNvPr>
                <p14:cNvContentPartPr/>
                <p14:nvPr/>
              </p14:nvContentPartPr>
              <p14:xfrm>
                <a:off x="24810713" y="16738073"/>
                <a:ext cx="239400" cy="1446480"/>
              </p14:xfrm>
            </p:contentPart>
          </mc:Choice>
          <mc:Fallback>
            <p:pic>
              <p:nvPicPr>
                <p:cNvPr id="132" name="Encre 131">
                  <a:extLst>
                    <a:ext uri="{FF2B5EF4-FFF2-40B4-BE49-F238E27FC236}">
                      <a16:creationId xmlns:a16="http://schemas.microsoft.com/office/drawing/2014/main" id="{308CA980-0C91-987B-5498-1B2387D596C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748073" y="16675433"/>
                  <a:ext cx="365040" cy="15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33" name="Encre 132">
                  <a:extLst>
                    <a:ext uri="{FF2B5EF4-FFF2-40B4-BE49-F238E27FC236}">
                      <a16:creationId xmlns:a16="http://schemas.microsoft.com/office/drawing/2014/main" id="{A05CB868-5877-687F-9C09-4B2C25D2E79A}"/>
                    </a:ext>
                  </a:extLst>
                </p14:cNvPr>
                <p14:cNvContentPartPr/>
                <p14:nvPr/>
              </p14:nvContentPartPr>
              <p14:xfrm>
                <a:off x="24597953" y="18179513"/>
                <a:ext cx="1205640" cy="139320"/>
              </p14:xfrm>
            </p:contentPart>
          </mc:Choice>
          <mc:Fallback>
            <p:pic>
              <p:nvPicPr>
                <p:cNvPr id="133" name="Encre 132">
                  <a:extLst>
                    <a:ext uri="{FF2B5EF4-FFF2-40B4-BE49-F238E27FC236}">
                      <a16:creationId xmlns:a16="http://schemas.microsoft.com/office/drawing/2014/main" id="{A05CB868-5877-687F-9C09-4B2C25D2E7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534953" y="18116873"/>
                  <a:ext cx="1331280" cy="26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445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9B6C-D946-A792-EF4E-4BDA874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25B2C6-83EE-E20E-14F2-2249C1BDD1C3}"/>
              </a:ext>
            </a:extLst>
          </p:cNvPr>
          <p:cNvSpPr/>
          <p:nvPr/>
        </p:nvSpPr>
        <p:spPr>
          <a:xfrm>
            <a:off x="-35289" y="-32327"/>
            <a:ext cx="28835713" cy="216318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8" name="Picture 4" descr="GAME OVER&quot; font from Zelda TOTK - forum | dafont.com">
            <a:extLst>
              <a:ext uri="{FF2B5EF4-FFF2-40B4-BE49-F238E27FC236}">
                <a16:creationId xmlns:a16="http://schemas.microsoft.com/office/drawing/2014/main" id="{A7522E15-32C9-41ED-6CF3-FF9D5F90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41" y="7662084"/>
            <a:ext cx="22548000" cy="62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39979E1-6583-B9B8-1DEE-BE53E40598F4}"/>
              </a:ext>
            </a:extLst>
          </p:cNvPr>
          <p:cNvSpPr txBox="1"/>
          <p:nvPr/>
        </p:nvSpPr>
        <p:spPr>
          <a:xfrm>
            <a:off x="345550" y="20486703"/>
            <a:ext cx="1023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© The </a:t>
            </a:r>
            <a:r>
              <a:rPr lang="fr-FR" sz="4000" dirty="0" err="1">
                <a:solidFill>
                  <a:schemeClr val="bg1"/>
                </a:solidFill>
              </a:rPr>
              <a:t>legend</a:t>
            </a:r>
            <a:r>
              <a:rPr lang="fr-FR" sz="4000" dirty="0">
                <a:solidFill>
                  <a:schemeClr val="bg1"/>
                </a:solidFill>
              </a:rPr>
              <a:t> of Zelda : </a:t>
            </a:r>
            <a:r>
              <a:rPr lang="fr-FR" sz="4000" dirty="0" err="1">
                <a:solidFill>
                  <a:schemeClr val="bg1"/>
                </a:solidFill>
              </a:rPr>
              <a:t>Breath</a:t>
            </a:r>
            <a:r>
              <a:rPr lang="fr-FR" sz="4000" dirty="0">
                <a:solidFill>
                  <a:schemeClr val="bg1"/>
                </a:solidFill>
              </a:rPr>
              <a:t> of the Wild</a:t>
            </a:r>
            <a:endParaRPr lang="fr-FR" sz="6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898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4C03F9AE-E50A-BBC2-FE4A-2FEF958A6890}"/>
                  </a:ext>
                </a:extLst>
              </p14:cNvPr>
              <p14:cNvContentPartPr/>
              <p14:nvPr/>
            </p14:nvContentPartPr>
            <p14:xfrm>
              <a:off x="4302540" y="8700602"/>
              <a:ext cx="1987560" cy="41983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4C03F9AE-E50A-BBC2-FE4A-2FEF958A68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4100" y="8672162"/>
                <a:ext cx="2044440" cy="42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1839FCBA-D6D2-9E3E-CE54-5FA2C9DFB2CC}"/>
                  </a:ext>
                </a:extLst>
              </p14:cNvPr>
              <p14:cNvContentPartPr/>
              <p14:nvPr/>
            </p14:nvContentPartPr>
            <p14:xfrm>
              <a:off x="7939260" y="8709602"/>
              <a:ext cx="413280" cy="3888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1839FCBA-D6D2-9E3E-CE54-5FA2C9DFB2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0820" y="8681162"/>
                <a:ext cx="470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0" name="Encre 79">
                <a:extLst>
                  <a:ext uri="{FF2B5EF4-FFF2-40B4-BE49-F238E27FC236}">
                    <a16:creationId xmlns:a16="http://schemas.microsoft.com/office/drawing/2014/main" id="{B7AF1DC5-6445-C98A-AF64-EA09EC926FB8}"/>
                  </a:ext>
                </a:extLst>
              </p14:cNvPr>
              <p14:cNvContentPartPr/>
              <p14:nvPr/>
            </p14:nvContentPartPr>
            <p14:xfrm>
              <a:off x="6346980" y="8692322"/>
              <a:ext cx="1673640" cy="79560"/>
            </p14:xfrm>
          </p:contentPart>
        </mc:Choice>
        <mc:Fallback xmlns="">
          <p:pic>
            <p:nvPicPr>
              <p:cNvPr id="80" name="Encre 79">
                <a:extLst>
                  <a:ext uri="{FF2B5EF4-FFF2-40B4-BE49-F238E27FC236}">
                    <a16:creationId xmlns:a16="http://schemas.microsoft.com/office/drawing/2014/main" id="{B7AF1DC5-6445-C98A-AF64-EA09EC926F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8540" y="8663882"/>
                <a:ext cx="1730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1" name="Encre 120">
                <a:extLst>
                  <a:ext uri="{FF2B5EF4-FFF2-40B4-BE49-F238E27FC236}">
                    <a16:creationId xmlns:a16="http://schemas.microsoft.com/office/drawing/2014/main" id="{DFD1C532-FF70-EBCE-5087-5503928FCC78}"/>
                  </a:ext>
                </a:extLst>
              </p14:cNvPr>
              <p14:cNvContentPartPr/>
              <p14:nvPr/>
            </p14:nvContentPartPr>
            <p14:xfrm>
              <a:off x="10643940" y="10551722"/>
              <a:ext cx="3165840" cy="1929240"/>
            </p14:xfrm>
          </p:contentPart>
        </mc:Choice>
        <mc:Fallback xmlns="">
          <p:pic>
            <p:nvPicPr>
              <p:cNvPr id="121" name="Encre 120">
                <a:extLst>
                  <a:ext uri="{FF2B5EF4-FFF2-40B4-BE49-F238E27FC236}">
                    <a16:creationId xmlns:a16="http://schemas.microsoft.com/office/drawing/2014/main" id="{DFD1C532-FF70-EBCE-5087-5503928FCC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15500" y="10523282"/>
                <a:ext cx="3222720" cy="19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23" name="Encre 122">
                <a:extLst>
                  <a:ext uri="{FF2B5EF4-FFF2-40B4-BE49-F238E27FC236}">
                    <a16:creationId xmlns:a16="http://schemas.microsoft.com/office/drawing/2014/main" id="{4C97B6E7-77B0-8075-F983-FCBD0EF9B50B}"/>
                  </a:ext>
                </a:extLst>
              </p14:cNvPr>
              <p14:cNvContentPartPr/>
              <p14:nvPr/>
            </p14:nvContentPartPr>
            <p14:xfrm>
              <a:off x="8420940" y="8196962"/>
              <a:ext cx="380880" cy="416160"/>
            </p14:xfrm>
          </p:contentPart>
        </mc:Choice>
        <mc:Fallback xmlns="">
          <p:pic>
            <p:nvPicPr>
              <p:cNvPr id="123" name="Encre 122">
                <a:extLst>
                  <a:ext uri="{FF2B5EF4-FFF2-40B4-BE49-F238E27FC236}">
                    <a16:creationId xmlns:a16="http://schemas.microsoft.com/office/drawing/2014/main" id="{4C97B6E7-77B0-8075-F983-FCBD0EF9B5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92500" y="8168522"/>
                <a:ext cx="4377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29" name="Encre 128">
                <a:extLst>
                  <a:ext uri="{FF2B5EF4-FFF2-40B4-BE49-F238E27FC236}">
                    <a16:creationId xmlns:a16="http://schemas.microsoft.com/office/drawing/2014/main" id="{96588ADC-287E-9B1A-7EB7-DB090AD9D4D2}"/>
                  </a:ext>
                </a:extLst>
              </p14:cNvPr>
              <p14:cNvContentPartPr/>
              <p14:nvPr/>
            </p14:nvContentPartPr>
            <p14:xfrm>
              <a:off x="8858700" y="8237642"/>
              <a:ext cx="11671560" cy="489240"/>
            </p14:xfrm>
          </p:contentPart>
        </mc:Choice>
        <mc:Fallback xmlns="">
          <p:pic>
            <p:nvPicPr>
              <p:cNvPr id="129" name="Encre 128">
                <a:extLst>
                  <a:ext uri="{FF2B5EF4-FFF2-40B4-BE49-F238E27FC236}">
                    <a16:creationId xmlns:a16="http://schemas.microsoft.com/office/drawing/2014/main" id="{96588ADC-287E-9B1A-7EB7-DB090AD9D4D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30260" y="8209202"/>
                <a:ext cx="1172844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35" name="Encre 134">
                <a:extLst>
                  <a:ext uri="{FF2B5EF4-FFF2-40B4-BE49-F238E27FC236}">
                    <a16:creationId xmlns:a16="http://schemas.microsoft.com/office/drawing/2014/main" id="{F4A1424E-F852-6E77-2CD8-7F0F6E8A8E3C}"/>
                  </a:ext>
                </a:extLst>
              </p14:cNvPr>
              <p14:cNvContentPartPr/>
              <p14:nvPr/>
            </p14:nvContentPartPr>
            <p14:xfrm>
              <a:off x="4206780" y="12972362"/>
              <a:ext cx="9027360" cy="283680"/>
            </p14:xfrm>
          </p:contentPart>
        </mc:Choice>
        <mc:Fallback xmlns="">
          <p:pic>
            <p:nvPicPr>
              <p:cNvPr id="135" name="Encre 134">
                <a:extLst>
                  <a:ext uri="{FF2B5EF4-FFF2-40B4-BE49-F238E27FC236}">
                    <a16:creationId xmlns:a16="http://schemas.microsoft.com/office/drawing/2014/main" id="{F4A1424E-F852-6E77-2CD8-7F0F6E8A8E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8340" y="12943922"/>
                <a:ext cx="90842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36" name="Encre 135">
                <a:extLst>
                  <a:ext uri="{FF2B5EF4-FFF2-40B4-BE49-F238E27FC236}">
                    <a16:creationId xmlns:a16="http://schemas.microsoft.com/office/drawing/2014/main" id="{7635F233-50A9-D84C-189E-E43C9A971CD5}"/>
                  </a:ext>
                </a:extLst>
              </p14:cNvPr>
              <p14:cNvContentPartPr/>
              <p14:nvPr/>
            </p14:nvContentPartPr>
            <p14:xfrm>
              <a:off x="20379060" y="8600522"/>
              <a:ext cx="2678760" cy="4655880"/>
            </p14:xfrm>
          </p:contentPart>
        </mc:Choice>
        <mc:Fallback xmlns="">
          <p:pic>
            <p:nvPicPr>
              <p:cNvPr id="136" name="Encre 135">
                <a:extLst>
                  <a:ext uri="{FF2B5EF4-FFF2-40B4-BE49-F238E27FC236}">
                    <a16:creationId xmlns:a16="http://schemas.microsoft.com/office/drawing/2014/main" id="{7635F233-50A9-D84C-189E-E43C9A971C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350620" y="8572082"/>
                <a:ext cx="2735640" cy="471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95695AC9-F0C8-BF55-6BE7-A95A3993C10D}"/>
              </a:ext>
            </a:extLst>
          </p:cNvPr>
          <p:cNvGrpSpPr/>
          <p:nvPr/>
        </p:nvGrpSpPr>
        <p:grpSpPr>
          <a:xfrm>
            <a:off x="6194340" y="4911602"/>
            <a:ext cx="19995840" cy="8290800"/>
            <a:chOff x="6194340" y="4911602"/>
            <a:chExt cx="19995840" cy="8290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B4A67593-E688-688C-D76D-6DBA265F7097}"/>
                    </a:ext>
                  </a:extLst>
                </p14:cNvPr>
                <p14:cNvContentPartPr/>
                <p14:nvPr/>
              </p14:nvContentPartPr>
              <p14:xfrm>
                <a:off x="23155020" y="7276082"/>
                <a:ext cx="2810520" cy="5852520"/>
              </p14:xfrm>
            </p:contentPart>
          </mc:Choice>
          <mc:Fallback xmlns=""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B4A67593-E688-688C-D76D-6DBA265F70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26580" y="7247642"/>
                  <a:ext cx="2867040" cy="59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F5BE79C8-03A5-5E9E-0DE3-850D1D3BC698}"/>
                    </a:ext>
                  </a:extLst>
                </p14:cNvPr>
                <p14:cNvContentPartPr/>
                <p14:nvPr/>
              </p14:nvContentPartPr>
              <p14:xfrm>
                <a:off x="22340700" y="5351522"/>
                <a:ext cx="450000" cy="6372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F5BE79C8-03A5-5E9E-0DE3-850D1D3BC6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12260" y="5323082"/>
                  <a:ext cx="50652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9AE361CD-65FD-C114-1749-A2538A39B1DA}"/>
                    </a:ext>
                  </a:extLst>
                </p14:cNvPr>
                <p14:cNvContentPartPr/>
                <p14:nvPr/>
              </p14:nvContentPartPr>
              <p14:xfrm>
                <a:off x="22856940" y="5362682"/>
                <a:ext cx="3333240" cy="1750320"/>
              </p14:xfrm>
            </p:contentPart>
          </mc:Choice>
          <mc:Fallback xmlns=""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9AE361CD-65FD-C114-1749-A2538A39B1D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828860" y="5334242"/>
                  <a:ext cx="3390120" cy="18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59" name="Encre 58">
                  <a:extLst>
                    <a:ext uri="{FF2B5EF4-FFF2-40B4-BE49-F238E27FC236}">
                      <a16:creationId xmlns:a16="http://schemas.microsoft.com/office/drawing/2014/main" id="{16B6CF61-86FB-07D9-77D0-38A5BCDBE500}"/>
                    </a:ext>
                  </a:extLst>
                </p14:cNvPr>
                <p14:cNvContentPartPr/>
                <p14:nvPr/>
              </p14:nvContentPartPr>
              <p14:xfrm>
                <a:off x="21689460" y="6387962"/>
                <a:ext cx="132120" cy="264960"/>
              </p14:xfrm>
            </p:contentPart>
          </mc:Choice>
          <mc:Fallback xmlns="">
            <p:pic>
              <p:nvPicPr>
                <p:cNvPr id="59" name="Encre 58">
                  <a:extLst>
                    <a:ext uri="{FF2B5EF4-FFF2-40B4-BE49-F238E27FC236}">
                      <a16:creationId xmlns:a16="http://schemas.microsoft.com/office/drawing/2014/main" id="{16B6CF61-86FB-07D9-77D0-38A5BCDBE5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61020" y="6359882"/>
                  <a:ext cx="189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7369AEF4-E044-19E6-4262-1F249642CC55}"/>
                    </a:ext>
                  </a:extLst>
                </p14:cNvPr>
                <p14:cNvContentPartPr/>
                <p14:nvPr/>
              </p14:nvContentPartPr>
              <p14:xfrm>
                <a:off x="20460060" y="5775242"/>
                <a:ext cx="2017440" cy="2876040"/>
              </p14:xfrm>
            </p:contentPart>
          </mc:Choice>
          <mc:Fallback xmlns=""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7369AEF4-E044-19E6-4262-1F249642CC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431620" y="5746802"/>
                  <a:ext cx="2074320" cy="29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3BA9B82F-57F8-EA6C-A53A-861845BD9F51}"/>
                    </a:ext>
                  </a:extLst>
                </p14:cNvPr>
                <p14:cNvContentPartPr/>
                <p14:nvPr/>
              </p14:nvContentPartPr>
              <p14:xfrm>
                <a:off x="10143180" y="10458122"/>
                <a:ext cx="47160" cy="37908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3BA9B82F-57F8-EA6C-A53A-861845BD9F5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14740" y="10429682"/>
                  <a:ext cx="104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7AF96A67-4518-3A07-7C54-A438FD92C5B4}"/>
                    </a:ext>
                  </a:extLst>
                </p14:cNvPr>
                <p14:cNvContentPartPr/>
                <p14:nvPr/>
              </p14:nvContentPartPr>
              <p14:xfrm>
                <a:off x="10215540" y="10787522"/>
                <a:ext cx="452160" cy="4752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7AF96A67-4518-3A07-7C54-A438FD92C5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87100" y="10759082"/>
                  <a:ext cx="508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40" name="Encre 39">
                  <a:extLst>
                    <a:ext uri="{FF2B5EF4-FFF2-40B4-BE49-F238E27FC236}">
                      <a16:creationId xmlns:a16="http://schemas.microsoft.com/office/drawing/2014/main" id="{F3F7D5B4-0D33-153D-D1AF-1151901656F9}"/>
                    </a:ext>
                  </a:extLst>
                </p14:cNvPr>
                <p14:cNvContentPartPr/>
                <p14:nvPr/>
              </p14:nvContentPartPr>
              <p14:xfrm>
                <a:off x="10695780" y="10821362"/>
                <a:ext cx="27000" cy="331200"/>
              </p14:xfrm>
            </p:contentPart>
          </mc:Choice>
          <mc:Fallback xmlns="">
            <p:pic>
              <p:nvPicPr>
                <p:cNvPr id="40" name="Encre 39">
                  <a:extLst>
                    <a:ext uri="{FF2B5EF4-FFF2-40B4-BE49-F238E27FC236}">
                      <a16:creationId xmlns:a16="http://schemas.microsoft.com/office/drawing/2014/main" id="{F3F7D5B4-0D33-153D-D1AF-1151901656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67340" y="10792922"/>
                  <a:ext cx="838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id="{5656A66C-3256-9D97-3740-E90C96841D85}"/>
                    </a:ext>
                  </a:extLst>
                </p14:cNvPr>
                <p14:cNvContentPartPr/>
                <p14:nvPr/>
              </p14:nvContentPartPr>
              <p14:xfrm>
                <a:off x="10714500" y="11176682"/>
                <a:ext cx="465120" cy="11880"/>
              </p14:xfrm>
            </p:contentPart>
          </mc:Choice>
          <mc:Fallback xmlns=""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5656A66C-3256-9D97-3740-E90C96841D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86060" y="11148242"/>
                  <a:ext cx="521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42" name="Encre 41">
                  <a:extLst>
                    <a:ext uri="{FF2B5EF4-FFF2-40B4-BE49-F238E27FC236}">
                      <a16:creationId xmlns:a16="http://schemas.microsoft.com/office/drawing/2014/main" id="{28082CD6-1C6B-8490-C26A-998E6E498055}"/>
                    </a:ext>
                  </a:extLst>
                </p14:cNvPr>
                <p14:cNvContentPartPr/>
                <p14:nvPr/>
              </p14:nvContentPartPr>
              <p14:xfrm>
                <a:off x="11331900" y="11146442"/>
                <a:ext cx="31320" cy="327600"/>
              </p14:xfrm>
            </p:contentPart>
          </mc:Choice>
          <mc:Fallback xmlns=""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28082CD6-1C6B-8490-C26A-998E6E4980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03460" y="11118002"/>
                  <a:ext cx="88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id="{E317E985-FE7F-2D7E-407E-011ED1AFD350}"/>
                    </a:ext>
                  </a:extLst>
                </p14:cNvPr>
                <p14:cNvContentPartPr/>
                <p14:nvPr/>
              </p14:nvContentPartPr>
              <p14:xfrm>
                <a:off x="11335500" y="11503202"/>
                <a:ext cx="358200" cy="35280"/>
              </p14:xfrm>
            </p:contentPart>
          </mc:Choice>
          <mc:Fallback xmlns=""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E317E985-FE7F-2D7E-407E-011ED1AFD3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07060" y="11474762"/>
                  <a:ext cx="415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44" name="Encre 43">
                  <a:extLst>
                    <a:ext uri="{FF2B5EF4-FFF2-40B4-BE49-F238E27FC236}">
                      <a16:creationId xmlns:a16="http://schemas.microsoft.com/office/drawing/2014/main" id="{8BE7ACA8-B672-ADD7-7085-CE0EA9891BE3}"/>
                    </a:ext>
                  </a:extLst>
                </p14:cNvPr>
                <p14:cNvContentPartPr/>
                <p14:nvPr/>
              </p14:nvContentPartPr>
              <p14:xfrm>
                <a:off x="11744820" y="11587802"/>
                <a:ext cx="59400" cy="361800"/>
              </p14:xfrm>
            </p:contentPart>
          </mc:Choice>
          <mc:Fallback xmlns="">
            <p:pic>
              <p:nvPicPr>
                <p:cNvPr id="44" name="Encre 43">
                  <a:extLst>
                    <a:ext uri="{FF2B5EF4-FFF2-40B4-BE49-F238E27FC236}">
                      <a16:creationId xmlns:a16="http://schemas.microsoft.com/office/drawing/2014/main" id="{8BE7ACA8-B672-ADD7-7085-CE0EA9891B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16380" y="11559362"/>
                  <a:ext cx="11628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37DE3585-CB30-32FF-4CC4-25F78D5D120E}"/>
                    </a:ext>
                  </a:extLst>
                </p14:cNvPr>
                <p14:cNvContentPartPr/>
                <p14:nvPr/>
              </p14:nvContentPartPr>
              <p14:xfrm>
                <a:off x="11782980" y="11943122"/>
                <a:ext cx="379800" cy="57960"/>
              </p14:xfrm>
            </p:contentPart>
          </mc:Choice>
          <mc:Fallback xmlns=""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37DE3585-CB30-32FF-4CC4-25F78D5D12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754540" y="11914682"/>
                  <a:ext cx="436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46" name="Encre 45">
                  <a:extLst>
                    <a:ext uri="{FF2B5EF4-FFF2-40B4-BE49-F238E27FC236}">
                      <a16:creationId xmlns:a16="http://schemas.microsoft.com/office/drawing/2014/main" id="{0946DFDF-23A5-F3C3-4684-8B5CE5E31AB9}"/>
                    </a:ext>
                  </a:extLst>
                </p14:cNvPr>
                <p14:cNvContentPartPr/>
                <p14:nvPr/>
              </p14:nvContentPartPr>
              <p14:xfrm>
                <a:off x="12254940" y="11954642"/>
                <a:ext cx="24840" cy="326880"/>
              </p14:xfrm>
            </p:contentPart>
          </mc:Choice>
          <mc:Fallback xmlns="">
            <p:pic>
              <p:nvPicPr>
                <p:cNvPr id="46" name="Encre 45">
                  <a:extLst>
                    <a:ext uri="{FF2B5EF4-FFF2-40B4-BE49-F238E27FC236}">
                      <a16:creationId xmlns:a16="http://schemas.microsoft.com/office/drawing/2014/main" id="{0946DFDF-23A5-F3C3-4684-8B5CE5E31AB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226500" y="11926202"/>
                  <a:ext cx="81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47" name="Encre 46">
                  <a:extLst>
                    <a:ext uri="{FF2B5EF4-FFF2-40B4-BE49-F238E27FC236}">
                      <a16:creationId xmlns:a16="http://schemas.microsoft.com/office/drawing/2014/main" id="{49A1C6FF-CE44-F6D8-1C6F-779A1F560E8A}"/>
                    </a:ext>
                  </a:extLst>
                </p14:cNvPr>
                <p14:cNvContentPartPr/>
                <p14:nvPr/>
              </p14:nvContentPartPr>
              <p14:xfrm>
                <a:off x="12283380" y="12256682"/>
                <a:ext cx="379800" cy="49680"/>
              </p14:xfrm>
            </p:contentPart>
          </mc:Choice>
          <mc:Fallback xmlns=""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49A1C6FF-CE44-F6D8-1C6F-779A1F560E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254940" y="12228242"/>
                  <a:ext cx="436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F504CB7A-3A69-0D61-EDDE-E2F90CC91614}"/>
                    </a:ext>
                  </a:extLst>
                </p14:cNvPr>
                <p14:cNvContentPartPr/>
                <p14:nvPr/>
              </p14:nvContentPartPr>
              <p14:xfrm>
                <a:off x="12771180" y="12241202"/>
                <a:ext cx="19440" cy="421920"/>
              </p14:xfrm>
            </p:contentPart>
          </mc:Choice>
          <mc:Fallback xmlns=""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F504CB7A-3A69-0D61-EDDE-E2F90CC916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42740" y="12212762"/>
                  <a:ext cx="7632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EB8318AD-9EFD-2865-2181-ADE4F0CDB3B9}"/>
                    </a:ext>
                  </a:extLst>
                </p14:cNvPr>
                <p14:cNvContentPartPr/>
                <p14:nvPr/>
              </p14:nvContentPartPr>
              <p14:xfrm>
                <a:off x="12740940" y="12678602"/>
                <a:ext cx="353520" cy="3528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EB8318AD-9EFD-2865-2181-ADE4F0CDB3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712500" y="12650522"/>
                  <a:ext cx="410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EBDBDD7F-9FD7-F81D-4FDA-B32C23A717E1}"/>
                    </a:ext>
                  </a:extLst>
                </p14:cNvPr>
                <p14:cNvContentPartPr/>
                <p14:nvPr/>
              </p14:nvContentPartPr>
              <p14:xfrm>
                <a:off x="13140180" y="12678962"/>
                <a:ext cx="64080" cy="390600"/>
              </p14:xfrm>
            </p:contentPart>
          </mc:Choice>
          <mc:Fallback xmlns=""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EBDBDD7F-9FD7-F81D-4FDA-B32C23A717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11740" y="12650522"/>
                  <a:ext cx="12096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137FACDD-08AB-CBE9-FFB3-97A71B0CE837}"/>
                    </a:ext>
                  </a:extLst>
                </p14:cNvPr>
                <p14:cNvContentPartPr/>
                <p14:nvPr/>
              </p14:nvContentPartPr>
              <p14:xfrm>
                <a:off x="8342820" y="8697722"/>
                <a:ext cx="49680" cy="38268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137FACDD-08AB-CBE9-FFB3-97A71B0CE8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14380" y="8669282"/>
                  <a:ext cx="1065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958082EA-55CE-9566-F40C-24C392EDC484}"/>
                    </a:ext>
                  </a:extLst>
                </p14:cNvPr>
                <p14:cNvContentPartPr/>
                <p14:nvPr/>
              </p14:nvContentPartPr>
              <p14:xfrm>
                <a:off x="8422740" y="9167882"/>
                <a:ext cx="322200" cy="3096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958082EA-55CE-9566-F40C-24C392EDC48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94660" y="9139442"/>
                  <a:ext cx="379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28913D3A-081A-13A4-0E3A-11698C568EDB}"/>
                    </a:ext>
                  </a:extLst>
                </p14:cNvPr>
                <p14:cNvContentPartPr/>
                <p14:nvPr/>
              </p14:nvContentPartPr>
              <p14:xfrm>
                <a:off x="8734500" y="9185162"/>
                <a:ext cx="23760" cy="27000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28913D3A-081A-13A4-0E3A-11698C568E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06060" y="9157082"/>
                  <a:ext cx="80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2B518FAF-780C-EC4A-5E64-26D0AB1AE4C6}"/>
                    </a:ext>
                  </a:extLst>
                </p14:cNvPr>
                <p14:cNvContentPartPr/>
                <p14:nvPr/>
              </p14:nvContentPartPr>
              <p14:xfrm>
                <a:off x="8751780" y="9602042"/>
                <a:ext cx="342000" cy="4932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2B518FAF-780C-EC4A-5E64-26D0AB1AE4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23340" y="9573602"/>
                  <a:ext cx="398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B4D8EB11-F468-A072-A4E6-1539BA490263}"/>
                    </a:ext>
                  </a:extLst>
                </p14:cNvPr>
                <p14:cNvContentPartPr/>
                <p14:nvPr/>
              </p14:nvContentPartPr>
              <p14:xfrm>
                <a:off x="9229140" y="9575042"/>
                <a:ext cx="23400" cy="46512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B4D8EB11-F468-A072-A4E6-1539BA4902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00700" y="9546962"/>
                  <a:ext cx="802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19311BD1-3032-D3A1-C8E4-971CFCC1D48C}"/>
                    </a:ext>
                  </a:extLst>
                </p14:cNvPr>
                <p14:cNvContentPartPr/>
                <p14:nvPr/>
              </p14:nvContentPartPr>
              <p14:xfrm>
                <a:off x="9298260" y="10056722"/>
                <a:ext cx="275760" cy="3060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19311BD1-3032-D3A1-C8E4-971CFCC1D4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69820" y="10028642"/>
                  <a:ext cx="332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EDB22DFB-1A0A-59AA-9590-C0C1B0997222}"/>
                    </a:ext>
                  </a:extLst>
                </p14:cNvPr>
                <p14:cNvContentPartPr/>
                <p14:nvPr/>
              </p14:nvContentPartPr>
              <p14:xfrm>
                <a:off x="9653940" y="10018562"/>
                <a:ext cx="13680" cy="39420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EDB22DFB-1A0A-59AA-9590-C0C1B099722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625500" y="9990122"/>
                  <a:ext cx="70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D5D0C26B-8F9B-6E75-93AC-F01E65D7D543}"/>
                    </a:ext>
                  </a:extLst>
                </p14:cNvPr>
                <p14:cNvContentPartPr/>
                <p14:nvPr/>
              </p14:nvContentPartPr>
              <p14:xfrm>
                <a:off x="9712980" y="10507802"/>
                <a:ext cx="358200" cy="6768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D5D0C26B-8F9B-6E75-93AC-F01E65D7D54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684540" y="10479362"/>
                  <a:ext cx="4150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84" name="Encre 83">
                  <a:extLst>
                    <a:ext uri="{FF2B5EF4-FFF2-40B4-BE49-F238E27FC236}">
                      <a16:creationId xmlns:a16="http://schemas.microsoft.com/office/drawing/2014/main" id="{96A68387-0FA9-A0B8-64F6-38BD580C1EE0}"/>
                    </a:ext>
                  </a:extLst>
                </p14:cNvPr>
                <p14:cNvContentPartPr/>
                <p14:nvPr/>
              </p14:nvContentPartPr>
              <p14:xfrm>
                <a:off x="8444700" y="8847482"/>
                <a:ext cx="221760" cy="258120"/>
              </p14:xfrm>
            </p:contentPart>
          </mc:Choice>
          <mc:Fallback xmlns="">
            <p:pic>
              <p:nvPicPr>
                <p:cNvPr id="84" name="Encre 83">
                  <a:extLst>
                    <a:ext uri="{FF2B5EF4-FFF2-40B4-BE49-F238E27FC236}">
                      <a16:creationId xmlns:a16="http://schemas.microsoft.com/office/drawing/2014/main" id="{96A68387-0FA9-A0B8-64F6-38BD580C1E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16260" y="8819042"/>
                  <a:ext cx="2786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85" name="Encre 84">
                  <a:extLst>
                    <a:ext uri="{FF2B5EF4-FFF2-40B4-BE49-F238E27FC236}">
                      <a16:creationId xmlns:a16="http://schemas.microsoft.com/office/drawing/2014/main" id="{7A634AD9-7A27-B754-2ED1-590CD41179C0}"/>
                    </a:ext>
                  </a:extLst>
                </p14:cNvPr>
                <p14:cNvContentPartPr/>
                <p14:nvPr/>
              </p14:nvContentPartPr>
              <p14:xfrm>
                <a:off x="8406540" y="8532482"/>
                <a:ext cx="192600" cy="218520"/>
              </p14:xfrm>
            </p:contentPart>
          </mc:Choice>
          <mc:Fallback xmlns="">
            <p:pic>
              <p:nvPicPr>
                <p:cNvPr id="85" name="Encre 84">
                  <a:extLst>
                    <a:ext uri="{FF2B5EF4-FFF2-40B4-BE49-F238E27FC236}">
                      <a16:creationId xmlns:a16="http://schemas.microsoft.com/office/drawing/2014/main" id="{7A634AD9-7A27-B754-2ED1-590CD41179C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78100" y="8504042"/>
                  <a:ext cx="249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87" name="Encre 86">
                  <a:extLst>
                    <a:ext uri="{FF2B5EF4-FFF2-40B4-BE49-F238E27FC236}">
                      <a16:creationId xmlns:a16="http://schemas.microsoft.com/office/drawing/2014/main" id="{63BA6812-8D32-223F-7CB0-14956246CE8C}"/>
                    </a:ext>
                  </a:extLst>
                </p14:cNvPr>
                <p14:cNvContentPartPr/>
                <p14:nvPr/>
              </p14:nvContentPartPr>
              <p14:xfrm>
                <a:off x="8811900" y="9170042"/>
                <a:ext cx="324720" cy="455040"/>
              </p14:xfrm>
            </p:contentPart>
          </mc:Choice>
          <mc:Fallback xmlns="">
            <p:pic>
              <p:nvPicPr>
                <p:cNvPr id="87" name="Encre 86">
                  <a:extLst>
                    <a:ext uri="{FF2B5EF4-FFF2-40B4-BE49-F238E27FC236}">
                      <a16:creationId xmlns:a16="http://schemas.microsoft.com/office/drawing/2014/main" id="{63BA6812-8D32-223F-7CB0-14956246CE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83460" y="9141602"/>
                  <a:ext cx="3812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88" name="Encre 87">
                  <a:extLst>
                    <a:ext uri="{FF2B5EF4-FFF2-40B4-BE49-F238E27FC236}">
                      <a16:creationId xmlns:a16="http://schemas.microsoft.com/office/drawing/2014/main" id="{87E0054A-9338-E3A2-C5DD-A54B80363718}"/>
                    </a:ext>
                  </a:extLst>
                </p14:cNvPr>
                <p14:cNvContentPartPr/>
                <p14:nvPr/>
              </p14:nvContentPartPr>
              <p14:xfrm>
                <a:off x="9251820" y="9414842"/>
                <a:ext cx="129240" cy="227160"/>
              </p14:xfrm>
            </p:contentPart>
          </mc:Choice>
          <mc:Fallback xmlns="">
            <p:pic>
              <p:nvPicPr>
                <p:cNvPr id="88" name="Encre 87">
                  <a:extLst>
                    <a:ext uri="{FF2B5EF4-FFF2-40B4-BE49-F238E27FC236}">
                      <a16:creationId xmlns:a16="http://schemas.microsoft.com/office/drawing/2014/main" id="{87E0054A-9338-E3A2-C5DD-A54B803637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23380" y="9386402"/>
                  <a:ext cx="185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9C021762-954D-D48E-7E3D-270FBF36ABFC}"/>
                    </a:ext>
                  </a:extLst>
                </p14:cNvPr>
                <p14:cNvContentPartPr/>
                <p14:nvPr/>
              </p14:nvContentPartPr>
              <p14:xfrm>
                <a:off x="9357660" y="9814802"/>
                <a:ext cx="246960" cy="22320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9C021762-954D-D48E-7E3D-270FBF36AB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29220" y="9786362"/>
                  <a:ext cx="303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3A622CF3-1CA7-656D-96D0-4857576AA076}"/>
                    </a:ext>
                  </a:extLst>
                </p14:cNvPr>
                <p14:cNvContentPartPr/>
                <p14:nvPr/>
              </p14:nvContentPartPr>
              <p14:xfrm>
                <a:off x="9700740" y="9934682"/>
                <a:ext cx="240120" cy="19152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3A622CF3-1CA7-656D-96D0-4857576AA0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72300" y="9906242"/>
                  <a:ext cx="297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91" name="Encre 90">
                  <a:extLst>
                    <a:ext uri="{FF2B5EF4-FFF2-40B4-BE49-F238E27FC236}">
                      <a16:creationId xmlns:a16="http://schemas.microsoft.com/office/drawing/2014/main" id="{F6D9EDE6-C6E0-38B1-5409-3FD7184DDB1B}"/>
                    </a:ext>
                  </a:extLst>
                </p14:cNvPr>
                <p14:cNvContentPartPr/>
                <p14:nvPr/>
              </p14:nvContentPartPr>
              <p14:xfrm>
                <a:off x="9853740" y="10263362"/>
                <a:ext cx="240120" cy="322200"/>
              </p14:xfrm>
            </p:contentPart>
          </mc:Choice>
          <mc:Fallback xmlns="">
            <p:pic>
              <p:nvPicPr>
                <p:cNvPr id="91" name="Encre 90">
                  <a:extLst>
                    <a:ext uri="{FF2B5EF4-FFF2-40B4-BE49-F238E27FC236}">
                      <a16:creationId xmlns:a16="http://schemas.microsoft.com/office/drawing/2014/main" id="{F6D9EDE6-C6E0-38B1-5409-3FD7184DDB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825300" y="10234922"/>
                  <a:ext cx="2970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F51DAC0D-3D43-7B21-3ED3-6F7FDBADA30D}"/>
                    </a:ext>
                  </a:extLst>
                </p14:cNvPr>
                <p14:cNvContentPartPr/>
                <p14:nvPr/>
              </p14:nvContentPartPr>
              <p14:xfrm>
                <a:off x="10197180" y="10303322"/>
                <a:ext cx="181440" cy="20484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F51DAC0D-3D43-7B21-3ED3-6F7FDBADA3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68740" y="10274882"/>
                  <a:ext cx="2379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92FF6DE8-6443-2C02-DAD9-473C3A2C9A3A}"/>
                    </a:ext>
                  </a:extLst>
                </p14:cNvPr>
                <p14:cNvContentPartPr/>
                <p14:nvPr/>
              </p14:nvContentPartPr>
              <p14:xfrm>
                <a:off x="10328940" y="10490522"/>
                <a:ext cx="282960" cy="35388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92FF6DE8-6443-2C02-DAD9-473C3A2C9A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00500" y="10462442"/>
                  <a:ext cx="33984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3EB21622-DFF6-31FD-AB5A-4B72AF245610}"/>
                    </a:ext>
                  </a:extLst>
                </p14:cNvPr>
                <p14:cNvContentPartPr/>
                <p14:nvPr/>
              </p14:nvContentPartPr>
              <p14:xfrm>
                <a:off x="10751220" y="10618682"/>
                <a:ext cx="170280" cy="18252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3EB21622-DFF6-31FD-AB5A-4B72AF2456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22780" y="10590242"/>
                  <a:ext cx="227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B0C85647-BD1C-CAD9-5350-13F985305C88}"/>
                    </a:ext>
                  </a:extLst>
                </p14:cNvPr>
                <p14:cNvContentPartPr/>
                <p14:nvPr/>
              </p14:nvContentPartPr>
              <p14:xfrm>
                <a:off x="10816020" y="10919282"/>
                <a:ext cx="250560" cy="23148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B0C85647-BD1C-CAD9-5350-13F985305C8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87580" y="10891202"/>
                  <a:ext cx="307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97" name="Encre 96">
                  <a:extLst>
                    <a:ext uri="{FF2B5EF4-FFF2-40B4-BE49-F238E27FC236}">
                      <a16:creationId xmlns:a16="http://schemas.microsoft.com/office/drawing/2014/main" id="{8CEF03F0-87AB-C079-C54A-12E709AF46B7}"/>
                    </a:ext>
                  </a:extLst>
                </p14:cNvPr>
                <p14:cNvContentPartPr/>
                <p14:nvPr/>
              </p14:nvContentPartPr>
              <p14:xfrm>
                <a:off x="11413620" y="11209442"/>
                <a:ext cx="295200" cy="257040"/>
              </p14:xfrm>
            </p:contentPart>
          </mc:Choice>
          <mc:Fallback xmlns="">
            <p:pic>
              <p:nvPicPr>
                <p:cNvPr id="97" name="Encre 96">
                  <a:extLst>
                    <a:ext uri="{FF2B5EF4-FFF2-40B4-BE49-F238E27FC236}">
                      <a16:creationId xmlns:a16="http://schemas.microsoft.com/office/drawing/2014/main" id="{8CEF03F0-87AB-C079-C54A-12E709AF46B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85180" y="11181002"/>
                  <a:ext cx="3520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27BEF47D-B2AA-7737-8A60-CCA287E56C5A}"/>
                    </a:ext>
                  </a:extLst>
                </p14:cNvPr>
                <p14:cNvContentPartPr/>
                <p14:nvPr/>
              </p14:nvContentPartPr>
              <p14:xfrm>
                <a:off x="11781540" y="11370362"/>
                <a:ext cx="330840" cy="236520"/>
              </p14:xfrm>
            </p:contentPart>
          </mc:Choice>
          <mc:Fallback xmlns=""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27BEF47D-B2AA-7737-8A60-CCA287E56C5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753100" y="11341922"/>
                  <a:ext cx="387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03B87B34-A38D-4139-C93E-A86002459795}"/>
                    </a:ext>
                  </a:extLst>
                </p14:cNvPr>
                <p14:cNvContentPartPr/>
                <p14:nvPr/>
              </p14:nvContentPartPr>
              <p14:xfrm>
                <a:off x="11763900" y="11542082"/>
                <a:ext cx="447480" cy="383760"/>
              </p14:xfrm>
            </p:contentPart>
          </mc:Choice>
          <mc:Fallback xmlns=""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03B87B34-A38D-4139-C93E-A8600245979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735460" y="11513642"/>
                  <a:ext cx="5043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810E7992-AC0B-0AAC-7CD0-30E69E088AD7}"/>
                    </a:ext>
                  </a:extLst>
                </p14:cNvPr>
                <p14:cNvContentPartPr/>
                <p14:nvPr/>
              </p14:nvContentPartPr>
              <p14:xfrm>
                <a:off x="12236220" y="11708042"/>
                <a:ext cx="292320" cy="276120"/>
              </p14:xfrm>
            </p:contentPart>
          </mc:Choice>
          <mc:Fallback xmlns=""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810E7992-AC0B-0AAC-7CD0-30E69E088A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208140" y="11679962"/>
                  <a:ext cx="3492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101" name="Encre 100">
                  <a:extLst>
                    <a:ext uri="{FF2B5EF4-FFF2-40B4-BE49-F238E27FC236}">
                      <a16:creationId xmlns:a16="http://schemas.microsoft.com/office/drawing/2014/main" id="{8D270788-C415-E1CC-1AD4-57FA2ED2A502}"/>
                    </a:ext>
                  </a:extLst>
                </p14:cNvPr>
                <p14:cNvContentPartPr/>
                <p14:nvPr/>
              </p14:nvContentPartPr>
              <p14:xfrm>
                <a:off x="12753900" y="11843762"/>
                <a:ext cx="360" cy="360"/>
              </p14:xfrm>
            </p:contentPart>
          </mc:Choice>
          <mc:Fallback xmlns="">
            <p:pic>
              <p:nvPicPr>
                <p:cNvPr id="101" name="Encre 100">
                  <a:extLst>
                    <a:ext uri="{FF2B5EF4-FFF2-40B4-BE49-F238E27FC236}">
                      <a16:creationId xmlns:a16="http://schemas.microsoft.com/office/drawing/2014/main" id="{8D270788-C415-E1CC-1AD4-57FA2ED2A50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725460" y="11815682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02" name="Encre 101">
                  <a:extLst>
                    <a:ext uri="{FF2B5EF4-FFF2-40B4-BE49-F238E27FC236}">
                      <a16:creationId xmlns:a16="http://schemas.microsoft.com/office/drawing/2014/main" id="{32107F0E-431C-B299-563C-AA40CEA1F900}"/>
                    </a:ext>
                  </a:extLst>
                </p14:cNvPr>
                <p14:cNvContentPartPr/>
                <p14:nvPr/>
              </p14:nvContentPartPr>
              <p14:xfrm>
                <a:off x="12369060" y="11843762"/>
                <a:ext cx="387360" cy="302760"/>
              </p14:xfrm>
            </p:contentPart>
          </mc:Choice>
          <mc:Fallback xmlns="">
            <p:pic>
              <p:nvPicPr>
                <p:cNvPr id="102" name="Encre 101">
                  <a:extLst>
                    <a:ext uri="{FF2B5EF4-FFF2-40B4-BE49-F238E27FC236}">
                      <a16:creationId xmlns:a16="http://schemas.microsoft.com/office/drawing/2014/main" id="{32107F0E-431C-B299-563C-AA40CEA1F90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340620" y="11815682"/>
                  <a:ext cx="4442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03" name="Encre 102">
                  <a:extLst>
                    <a:ext uri="{FF2B5EF4-FFF2-40B4-BE49-F238E27FC236}">
                      <a16:creationId xmlns:a16="http://schemas.microsoft.com/office/drawing/2014/main" id="{E6E23B6F-0B25-890F-715B-DAB292170BA3}"/>
                    </a:ext>
                  </a:extLst>
                </p14:cNvPr>
                <p14:cNvContentPartPr/>
                <p14:nvPr/>
              </p14:nvContentPartPr>
              <p14:xfrm>
                <a:off x="12799620" y="12056162"/>
                <a:ext cx="203400" cy="160560"/>
              </p14:xfrm>
            </p:contentPart>
          </mc:Choice>
          <mc:Fallback xmlns="">
            <p:pic>
              <p:nvPicPr>
                <p:cNvPr id="103" name="Encre 102">
                  <a:extLst>
                    <a:ext uri="{FF2B5EF4-FFF2-40B4-BE49-F238E27FC236}">
                      <a16:creationId xmlns:a16="http://schemas.microsoft.com/office/drawing/2014/main" id="{E6E23B6F-0B25-890F-715B-DAB292170B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771180" y="12027722"/>
                  <a:ext cx="25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104" name="Encre 103">
                  <a:extLst>
                    <a:ext uri="{FF2B5EF4-FFF2-40B4-BE49-F238E27FC236}">
                      <a16:creationId xmlns:a16="http://schemas.microsoft.com/office/drawing/2014/main" id="{775BF4C2-8084-34A9-36F4-583419539478}"/>
                    </a:ext>
                  </a:extLst>
                </p14:cNvPr>
                <p14:cNvContentPartPr/>
                <p14:nvPr/>
              </p14:nvContentPartPr>
              <p14:xfrm>
                <a:off x="12845700" y="12204842"/>
                <a:ext cx="435960" cy="464760"/>
              </p14:xfrm>
            </p:contentPart>
          </mc:Choice>
          <mc:Fallback xmlns="">
            <p:pic>
              <p:nvPicPr>
                <p:cNvPr id="104" name="Encre 103">
                  <a:extLst>
                    <a:ext uri="{FF2B5EF4-FFF2-40B4-BE49-F238E27FC236}">
                      <a16:creationId xmlns:a16="http://schemas.microsoft.com/office/drawing/2014/main" id="{775BF4C2-8084-34A9-36F4-58341953947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817260" y="12176402"/>
                  <a:ext cx="4928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106" name="Encre 105">
                  <a:extLst>
                    <a:ext uri="{FF2B5EF4-FFF2-40B4-BE49-F238E27FC236}">
                      <a16:creationId xmlns:a16="http://schemas.microsoft.com/office/drawing/2014/main" id="{D8EE5151-EE74-F2B7-FA06-25758D3332BA}"/>
                    </a:ext>
                  </a:extLst>
                </p14:cNvPr>
                <p14:cNvContentPartPr/>
                <p14:nvPr/>
              </p14:nvContentPartPr>
              <p14:xfrm>
                <a:off x="13318020" y="12429842"/>
                <a:ext cx="256320" cy="254160"/>
              </p14:xfrm>
            </p:contentPart>
          </mc:Choice>
          <mc:Fallback xmlns="">
            <p:pic>
              <p:nvPicPr>
                <p:cNvPr id="106" name="Encre 105">
                  <a:extLst>
                    <a:ext uri="{FF2B5EF4-FFF2-40B4-BE49-F238E27FC236}">
                      <a16:creationId xmlns:a16="http://schemas.microsoft.com/office/drawing/2014/main" id="{D8EE5151-EE74-F2B7-FA06-25758D3332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289580" y="12401402"/>
                  <a:ext cx="3132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107" name="Encre 106">
                  <a:extLst>
                    <a:ext uri="{FF2B5EF4-FFF2-40B4-BE49-F238E27FC236}">
                      <a16:creationId xmlns:a16="http://schemas.microsoft.com/office/drawing/2014/main" id="{31E93181-AAE0-E253-E6B5-F4CFE48B97CA}"/>
                    </a:ext>
                  </a:extLst>
                </p14:cNvPr>
                <p14:cNvContentPartPr/>
                <p14:nvPr/>
              </p14:nvContentPartPr>
              <p14:xfrm>
                <a:off x="13199220" y="12740162"/>
                <a:ext cx="503640" cy="462240"/>
              </p14:xfrm>
            </p:contentPart>
          </mc:Choice>
          <mc:Fallback xmlns="">
            <p:pic>
              <p:nvPicPr>
                <p:cNvPr id="107" name="Encre 106">
                  <a:extLst>
                    <a:ext uri="{FF2B5EF4-FFF2-40B4-BE49-F238E27FC236}">
                      <a16:creationId xmlns:a16="http://schemas.microsoft.com/office/drawing/2014/main" id="{31E93181-AAE0-E253-E6B5-F4CFE48B97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170780" y="12711722"/>
                  <a:ext cx="5601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109" name="Encre 108">
                  <a:extLst>
                    <a:ext uri="{FF2B5EF4-FFF2-40B4-BE49-F238E27FC236}">
                      <a16:creationId xmlns:a16="http://schemas.microsoft.com/office/drawing/2014/main" id="{ADBBFFC4-C614-D9E4-1D58-250E43E1825B}"/>
                    </a:ext>
                  </a:extLst>
                </p14:cNvPr>
                <p14:cNvContentPartPr/>
                <p14:nvPr/>
              </p14:nvContentPartPr>
              <p14:xfrm>
                <a:off x="8622900" y="8386322"/>
                <a:ext cx="16560" cy="29880"/>
              </p14:xfrm>
            </p:contentPart>
          </mc:Choice>
          <mc:Fallback xmlns="">
            <p:pic>
              <p:nvPicPr>
                <p:cNvPr id="109" name="Encre 108">
                  <a:extLst>
                    <a:ext uri="{FF2B5EF4-FFF2-40B4-BE49-F238E27FC236}">
                      <a16:creationId xmlns:a16="http://schemas.microsoft.com/office/drawing/2014/main" id="{ADBBFFC4-C614-D9E4-1D58-250E43E182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94460" y="8357882"/>
                  <a:ext cx="73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110" name="Encre 109">
                  <a:extLst>
                    <a:ext uri="{FF2B5EF4-FFF2-40B4-BE49-F238E27FC236}">
                      <a16:creationId xmlns:a16="http://schemas.microsoft.com/office/drawing/2014/main" id="{FEE74B92-E208-BF13-C718-5699438D2B59}"/>
                    </a:ext>
                  </a:extLst>
                </p14:cNvPr>
                <p14:cNvContentPartPr/>
                <p14:nvPr/>
              </p14:nvContentPartPr>
              <p14:xfrm>
                <a:off x="8499420" y="8315402"/>
                <a:ext cx="250920" cy="289080"/>
              </p14:xfrm>
            </p:contentPart>
          </mc:Choice>
          <mc:Fallback xmlns="">
            <p:pic>
              <p:nvPicPr>
                <p:cNvPr id="110" name="Encre 109">
                  <a:extLst>
                    <a:ext uri="{FF2B5EF4-FFF2-40B4-BE49-F238E27FC236}">
                      <a16:creationId xmlns:a16="http://schemas.microsoft.com/office/drawing/2014/main" id="{FEE74B92-E208-BF13-C718-5699438D2B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470980" y="8286962"/>
                  <a:ext cx="307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111" name="Encre 110">
                  <a:extLst>
                    <a:ext uri="{FF2B5EF4-FFF2-40B4-BE49-F238E27FC236}">
                      <a16:creationId xmlns:a16="http://schemas.microsoft.com/office/drawing/2014/main" id="{8DF8C5B4-7754-7154-06D3-38B6343E4FB0}"/>
                    </a:ext>
                  </a:extLst>
                </p14:cNvPr>
                <p14:cNvContentPartPr/>
                <p14:nvPr/>
              </p14:nvContentPartPr>
              <p14:xfrm>
                <a:off x="8644140" y="8422682"/>
                <a:ext cx="100440" cy="475920"/>
              </p14:xfrm>
            </p:contentPart>
          </mc:Choice>
          <mc:Fallback xmlns="">
            <p:pic>
              <p:nvPicPr>
                <p:cNvPr id="111" name="Encre 110">
                  <a:extLst>
                    <a:ext uri="{FF2B5EF4-FFF2-40B4-BE49-F238E27FC236}">
                      <a16:creationId xmlns:a16="http://schemas.microsoft.com/office/drawing/2014/main" id="{8DF8C5B4-7754-7154-06D3-38B6343E4F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15700" y="8394242"/>
                  <a:ext cx="1573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112" name="Encre 111">
                  <a:extLst>
                    <a:ext uri="{FF2B5EF4-FFF2-40B4-BE49-F238E27FC236}">
                      <a16:creationId xmlns:a16="http://schemas.microsoft.com/office/drawing/2014/main" id="{70EBCF6D-A4E8-0AB0-5029-8569F6A7A77B}"/>
                    </a:ext>
                  </a:extLst>
                </p14:cNvPr>
                <p14:cNvContentPartPr/>
                <p14:nvPr/>
              </p14:nvContentPartPr>
              <p14:xfrm>
                <a:off x="8692020" y="8846042"/>
                <a:ext cx="315360" cy="51120"/>
              </p14:xfrm>
            </p:contentPart>
          </mc:Choice>
          <mc:Fallback xmlns="">
            <p:pic>
              <p:nvPicPr>
                <p:cNvPr id="112" name="Encre 111">
                  <a:extLst>
                    <a:ext uri="{FF2B5EF4-FFF2-40B4-BE49-F238E27FC236}">
                      <a16:creationId xmlns:a16="http://schemas.microsoft.com/office/drawing/2014/main" id="{70EBCF6D-A4E8-0AB0-5029-8569F6A7A77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63940" y="8817962"/>
                  <a:ext cx="371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113" name="Encre 112">
                  <a:extLst>
                    <a:ext uri="{FF2B5EF4-FFF2-40B4-BE49-F238E27FC236}">
                      <a16:creationId xmlns:a16="http://schemas.microsoft.com/office/drawing/2014/main" id="{E55FAE0B-6960-6813-33DE-4B5A3F9F8059}"/>
                    </a:ext>
                  </a:extLst>
                </p14:cNvPr>
                <p14:cNvContentPartPr/>
                <p14:nvPr/>
              </p14:nvContentPartPr>
              <p14:xfrm>
                <a:off x="9041580" y="8954762"/>
                <a:ext cx="31680" cy="30600"/>
              </p14:xfrm>
            </p:contentPart>
          </mc:Choice>
          <mc:Fallback xmlns="">
            <p:pic>
              <p:nvPicPr>
                <p:cNvPr id="113" name="Encre 112">
                  <a:extLst>
                    <a:ext uri="{FF2B5EF4-FFF2-40B4-BE49-F238E27FC236}">
                      <a16:creationId xmlns:a16="http://schemas.microsoft.com/office/drawing/2014/main" id="{E55FAE0B-6960-6813-33DE-4B5A3F9F805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13140" y="8926322"/>
                  <a:ext cx="885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00294F40-E83B-F4E2-C60C-C5FD66AF195D}"/>
                    </a:ext>
                  </a:extLst>
                </p14:cNvPr>
                <p14:cNvContentPartPr/>
                <p14:nvPr/>
              </p14:nvContentPartPr>
              <p14:xfrm>
                <a:off x="9045900" y="8896442"/>
                <a:ext cx="19440" cy="45360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00294F40-E83B-F4E2-C60C-C5FD66AF195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17460" y="8868002"/>
                  <a:ext cx="763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115" name="Encre 114">
                  <a:extLst>
                    <a:ext uri="{FF2B5EF4-FFF2-40B4-BE49-F238E27FC236}">
                      <a16:creationId xmlns:a16="http://schemas.microsoft.com/office/drawing/2014/main" id="{A16A7324-C888-30A8-1CBE-FE86C9BB7074}"/>
                    </a:ext>
                  </a:extLst>
                </p14:cNvPr>
                <p14:cNvContentPartPr/>
                <p14:nvPr/>
              </p14:nvContentPartPr>
              <p14:xfrm>
                <a:off x="9109260" y="9273002"/>
                <a:ext cx="286920" cy="36720"/>
              </p14:xfrm>
            </p:contentPart>
          </mc:Choice>
          <mc:Fallback xmlns="">
            <p:pic>
              <p:nvPicPr>
                <p:cNvPr id="115" name="Encre 114">
                  <a:extLst>
                    <a:ext uri="{FF2B5EF4-FFF2-40B4-BE49-F238E27FC236}">
                      <a16:creationId xmlns:a16="http://schemas.microsoft.com/office/drawing/2014/main" id="{A16A7324-C888-30A8-1CBE-FE86C9BB707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80820" y="9244562"/>
                  <a:ext cx="3434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7A037531-245C-34F7-4FCB-8C10A6B4D05B}"/>
                    </a:ext>
                  </a:extLst>
                </p14:cNvPr>
                <p14:cNvContentPartPr/>
                <p14:nvPr/>
              </p14:nvContentPartPr>
              <p14:xfrm>
                <a:off x="9398340" y="9357242"/>
                <a:ext cx="55440" cy="14940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7A037531-245C-34F7-4FCB-8C10A6B4D05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69900" y="9328802"/>
                  <a:ext cx="112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118" name="Encre 117">
                  <a:extLst>
                    <a:ext uri="{FF2B5EF4-FFF2-40B4-BE49-F238E27FC236}">
                      <a16:creationId xmlns:a16="http://schemas.microsoft.com/office/drawing/2014/main" id="{B42B241B-B67A-0097-FF54-4DBE379AB9B1}"/>
                    </a:ext>
                  </a:extLst>
                </p14:cNvPr>
                <p14:cNvContentPartPr/>
                <p14:nvPr/>
              </p14:nvContentPartPr>
              <p14:xfrm>
                <a:off x="9445140" y="9485762"/>
                <a:ext cx="14040" cy="258120"/>
              </p14:xfrm>
            </p:contentPart>
          </mc:Choice>
          <mc:Fallback xmlns="">
            <p:pic>
              <p:nvPicPr>
                <p:cNvPr id="118" name="Encre 117">
                  <a:extLst>
                    <a:ext uri="{FF2B5EF4-FFF2-40B4-BE49-F238E27FC236}">
                      <a16:creationId xmlns:a16="http://schemas.microsoft.com/office/drawing/2014/main" id="{B42B241B-B67A-0097-FF54-4DBE379AB9B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416700" y="9457322"/>
                  <a:ext cx="709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19" name="Encre 118">
                  <a:extLst>
                    <a:ext uri="{FF2B5EF4-FFF2-40B4-BE49-F238E27FC236}">
                      <a16:creationId xmlns:a16="http://schemas.microsoft.com/office/drawing/2014/main" id="{4A8A8E64-5A0F-F2B5-FF72-F3EE2304EED3}"/>
                    </a:ext>
                  </a:extLst>
                </p14:cNvPr>
                <p14:cNvContentPartPr/>
                <p14:nvPr/>
              </p14:nvContentPartPr>
              <p14:xfrm>
                <a:off x="9480060" y="9698882"/>
                <a:ext cx="231120" cy="21960"/>
              </p14:xfrm>
            </p:contentPart>
          </mc:Choice>
          <mc:Fallback xmlns="">
            <p:pic>
              <p:nvPicPr>
                <p:cNvPr id="119" name="Encre 118">
                  <a:extLst>
                    <a:ext uri="{FF2B5EF4-FFF2-40B4-BE49-F238E27FC236}">
                      <a16:creationId xmlns:a16="http://schemas.microsoft.com/office/drawing/2014/main" id="{4A8A8E64-5A0F-F2B5-FF72-F3EE2304EE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51620" y="9670442"/>
                  <a:ext cx="2880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20" name="Encre 119">
                  <a:extLst>
                    <a:ext uri="{FF2B5EF4-FFF2-40B4-BE49-F238E27FC236}">
                      <a16:creationId xmlns:a16="http://schemas.microsoft.com/office/drawing/2014/main" id="{5AF6547F-8548-7FB8-707D-3CB748F0869E}"/>
                    </a:ext>
                  </a:extLst>
                </p14:cNvPr>
                <p14:cNvContentPartPr/>
                <p14:nvPr/>
              </p14:nvContentPartPr>
              <p14:xfrm>
                <a:off x="9673380" y="9771602"/>
                <a:ext cx="952200" cy="834120"/>
              </p14:xfrm>
            </p:contentPart>
          </mc:Choice>
          <mc:Fallback xmlns="">
            <p:pic>
              <p:nvPicPr>
                <p:cNvPr id="120" name="Encre 119">
                  <a:extLst>
                    <a:ext uri="{FF2B5EF4-FFF2-40B4-BE49-F238E27FC236}">
                      <a16:creationId xmlns:a16="http://schemas.microsoft.com/office/drawing/2014/main" id="{5AF6547F-8548-7FB8-707D-3CB748F0869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44940" y="9743162"/>
                  <a:ext cx="100908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31" name="Encre 130">
                  <a:extLst>
                    <a:ext uri="{FF2B5EF4-FFF2-40B4-BE49-F238E27FC236}">
                      <a16:creationId xmlns:a16="http://schemas.microsoft.com/office/drawing/2014/main" id="{AA24B996-1464-E89E-BB3E-18E4DE84B392}"/>
                    </a:ext>
                  </a:extLst>
                </p14:cNvPr>
                <p14:cNvContentPartPr/>
                <p14:nvPr/>
              </p14:nvContentPartPr>
              <p14:xfrm>
                <a:off x="13694220" y="12539642"/>
                <a:ext cx="46440" cy="289440"/>
              </p14:xfrm>
            </p:contentPart>
          </mc:Choice>
          <mc:Fallback xmlns="">
            <p:pic>
              <p:nvPicPr>
                <p:cNvPr id="131" name="Encre 130">
                  <a:extLst>
                    <a:ext uri="{FF2B5EF4-FFF2-40B4-BE49-F238E27FC236}">
                      <a16:creationId xmlns:a16="http://schemas.microsoft.com/office/drawing/2014/main" id="{AA24B996-1464-E89E-BB3E-18E4DE84B3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3665780" y="12511202"/>
                  <a:ext cx="102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32" name="Encre 131">
                  <a:extLst>
                    <a:ext uri="{FF2B5EF4-FFF2-40B4-BE49-F238E27FC236}">
                      <a16:creationId xmlns:a16="http://schemas.microsoft.com/office/drawing/2014/main" id="{FE473D3A-BD25-A7EE-A967-FB5261DB48CC}"/>
                    </a:ext>
                  </a:extLst>
                </p14:cNvPr>
                <p14:cNvContentPartPr/>
                <p14:nvPr/>
              </p14:nvContentPartPr>
              <p14:xfrm>
                <a:off x="13583340" y="12807842"/>
                <a:ext cx="9896400" cy="357120"/>
              </p14:xfrm>
            </p:contentPart>
          </mc:Choice>
          <mc:Fallback xmlns="">
            <p:pic>
              <p:nvPicPr>
                <p:cNvPr id="132" name="Encre 131">
                  <a:extLst>
                    <a:ext uri="{FF2B5EF4-FFF2-40B4-BE49-F238E27FC236}">
                      <a16:creationId xmlns:a16="http://schemas.microsoft.com/office/drawing/2014/main" id="{FE473D3A-BD25-A7EE-A967-FB5261DB48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554900" y="12779762"/>
                  <a:ext cx="99532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42" name="Encre 141">
                  <a:extLst>
                    <a:ext uri="{FF2B5EF4-FFF2-40B4-BE49-F238E27FC236}">
                      <a16:creationId xmlns:a16="http://schemas.microsoft.com/office/drawing/2014/main" id="{CCD1D61C-C935-6C68-B443-7DF67FFB660A}"/>
                    </a:ext>
                  </a:extLst>
                </p14:cNvPr>
                <p14:cNvContentPartPr/>
                <p14:nvPr/>
              </p14:nvContentPartPr>
              <p14:xfrm>
                <a:off x="6194340" y="4911602"/>
                <a:ext cx="3112560" cy="3780720"/>
              </p14:xfrm>
            </p:contentPart>
          </mc:Choice>
          <mc:Fallback xmlns="">
            <p:pic>
              <p:nvPicPr>
                <p:cNvPr id="142" name="Encre 141">
                  <a:extLst>
                    <a:ext uri="{FF2B5EF4-FFF2-40B4-BE49-F238E27FC236}">
                      <a16:creationId xmlns:a16="http://schemas.microsoft.com/office/drawing/2014/main" id="{CCD1D61C-C935-6C68-B443-7DF67FFB66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65900" y="4883522"/>
                  <a:ext cx="3169440" cy="38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46" name="Encre 145">
                <a:extLst>
                  <a:ext uri="{FF2B5EF4-FFF2-40B4-BE49-F238E27FC236}">
                    <a16:creationId xmlns:a16="http://schemas.microsoft.com/office/drawing/2014/main" id="{9C560BB6-8672-874E-74AE-0115F930EB5E}"/>
                  </a:ext>
                </a:extLst>
              </p14:cNvPr>
              <p14:cNvContentPartPr/>
              <p14:nvPr/>
            </p14:nvContentPartPr>
            <p14:xfrm>
              <a:off x="9188820" y="4957682"/>
              <a:ext cx="13503960" cy="564120"/>
            </p14:xfrm>
          </p:contentPart>
        </mc:Choice>
        <mc:Fallback xmlns="">
          <p:pic>
            <p:nvPicPr>
              <p:cNvPr id="146" name="Encre 145">
                <a:extLst>
                  <a:ext uri="{FF2B5EF4-FFF2-40B4-BE49-F238E27FC236}">
                    <a16:creationId xmlns:a16="http://schemas.microsoft.com/office/drawing/2014/main" id="{9C560BB6-8672-874E-74AE-0115F930EB5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160380" y="4929242"/>
                <a:ext cx="135608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7" name="Encre 146">
                <a:extLst>
                  <a:ext uri="{FF2B5EF4-FFF2-40B4-BE49-F238E27FC236}">
                    <a16:creationId xmlns:a16="http://schemas.microsoft.com/office/drawing/2014/main" id="{13A98431-9C4C-6698-792A-78EE788FD15C}"/>
                  </a:ext>
                </a:extLst>
              </p14:cNvPr>
              <p14:cNvContentPartPr/>
              <p14:nvPr/>
            </p14:nvContentPartPr>
            <p14:xfrm>
              <a:off x="17842500" y="650102"/>
              <a:ext cx="3884400" cy="2894400"/>
            </p14:xfrm>
          </p:contentPart>
        </mc:Choice>
        <mc:Fallback xmlns="">
          <p:pic>
            <p:nvPicPr>
              <p:cNvPr id="147" name="Encre 146">
                <a:extLst>
                  <a:ext uri="{FF2B5EF4-FFF2-40B4-BE49-F238E27FC236}">
                    <a16:creationId xmlns:a16="http://schemas.microsoft.com/office/drawing/2014/main" id="{13A98431-9C4C-6698-792A-78EE788FD15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814060" y="621662"/>
                <a:ext cx="3940920" cy="29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8" name="Encre 147">
                <a:extLst>
                  <a:ext uri="{FF2B5EF4-FFF2-40B4-BE49-F238E27FC236}">
                    <a16:creationId xmlns:a16="http://schemas.microsoft.com/office/drawing/2014/main" id="{C7F93103-FB91-748E-80BB-658D0A94A5CC}"/>
                  </a:ext>
                </a:extLst>
              </p14:cNvPr>
              <p14:cNvContentPartPr/>
              <p14:nvPr/>
            </p14:nvContentPartPr>
            <p14:xfrm>
              <a:off x="18892620" y="1846742"/>
              <a:ext cx="2034000" cy="1785240"/>
            </p14:xfrm>
          </p:contentPart>
        </mc:Choice>
        <mc:Fallback xmlns="">
          <p:pic>
            <p:nvPicPr>
              <p:cNvPr id="148" name="Encre 147">
                <a:extLst>
                  <a:ext uri="{FF2B5EF4-FFF2-40B4-BE49-F238E27FC236}">
                    <a16:creationId xmlns:a16="http://schemas.microsoft.com/office/drawing/2014/main" id="{C7F93103-FB91-748E-80BB-658D0A94A5C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8864540" y="1818302"/>
                <a:ext cx="209088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9" name="Encre 148">
                <a:extLst>
                  <a:ext uri="{FF2B5EF4-FFF2-40B4-BE49-F238E27FC236}">
                    <a16:creationId xmlns:a16="http://schemas.microsoft.com/office/drawing/2014/main" id="{F619AD49-AF55-C983-77B3-FC4054016271}"/>
                  </a:ext>
                </a:extLst>
              </p14:cNvPr>
              <p14:cNvContentPartPr/>
              <p14:nvPr/>
            </p14:nvContentPartPr>
            <p14:xfrm>
              <a:off x="18820620" y="1596902"/>
              <a:ext cx="2498400" cy="907560"/>
            </p14:xfrm>
          </p:contentPart>
        </mc:Choice>
        <mc:Fallback xmlns="">
          <p:pic>
            <p:nvPicPr>
              <p:cNvPr id="149" name="Encre 148">
                <a:extLst>
                  <a:ext uri="{FF2B5EF4-FFF2-40B4-BE49-F238E27FC236}">
                    <a16:creationId xmlns:a16="http://schemas.microsoft.com/office/drawing/2014/main" id="{F619AD49-AF55-C983-77B3-FC405401627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8792180" y="1568462"/>
                <a:ext cx="25549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0" name="Encre 149">
                <a:extLst>
                  <a:ext uri="{FF2B5EF4-FFF2-40B4-BE49-F238E27FC236}">
                    <a16:creationId xmlns:a16="http://schemas.microsoft.com/office/drawing/2014/main" id="{72853DF0-A3BC-85EE-0587-50EC2EE2A290}"/>
                  </a:ext>
                </a:extLst>
              </p14:cNvPr>
              <p14:cNvContentPartPr/>
              <p14:nvPr/>
            </p14:nvContentPartPr>
            <p14:xfrm>
              <a:off x="19711260" y="2465942"/>
              <a:ext cx="793440" cy="915480"/>
            </p14:xfrm>
          </p:contentPart>
        </mc:Choice>
        <mc:Fallback xmlns="">
          <p:pic>
            <p:nvPicPr>
              <p:cNvPr id="150" name="Encre 149">
                <a:extLst>
                  <a:ext uri="{FF2B5EF4-FFF2-40B4-BE49-F238E27FC236}">
                    <a16:creationId xmlns:a16="http://schemas.microsoft.com/office/drawing/2014/main" id="{72853DF0-A3BC-85EE-0587-50EC2EE2A29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683180" y="2437502"/>
                <a:ext cx="85032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1" name="Encre 150">
                <a:extLst>
                  <a:ext uri="{FF2B5EF4-FFF2-40B4-BE49-F238E27FC236}">
                    <a16:creationId xmlns:a16="http://schemas.microsoft.com/office/drawing/2014/main" id="{85184937-E8BC-CF50-58FE-E19055658957}"/>
                  </a:ext>
                </a:extLst>
              </p14:cNvPr>
              <p14:cNvContentPartPr/>
              <p14:nvPr/>
            </p14:nvContentPartPr>
            <p14:xfrm>
              <a:off x="20936340" y="1369022"/>
              <a:ext cx="1128240" cy="1424160"/>
            </p14:xfrm>
          </p:contentPart>
        </mc:Choice>
        <mc:Fallback xmlns="">
          <p:pic>
            <p:nvPicPr>
              <p:cNvPr id="151" name="Encre 150">
                <a:extLst>
                  <a:ext uri="{FF2B5EF4-FFF2-40B4-BE49-F238E27FC236}">
                    <a16:creationId xmlns:a16="http://schemas.microsoft.com/office/drawing/2014/main" id="{85184937-E8BC-CF50-58FE-E1905565895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0907900" y="1340582"/>
                <a:ext cx="118512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2" name="Encre 151">
                <a:extLst>
                  <a:ext uri="{FF2B5EF4-FFF2-40B4-BE49-F238E27FC236}">
                    <a16:creationId xmlns:a16="http://schemas.microsoft.com/office/drawing/2014/main" id="{8C22C0DE-A65A-35E0-03C2-D34FD83B9880}"/>
                  </a:ext>
                </a:extLst>
              </p14:cNvPr>
              <p14:cNvContentPartPr/>
              <p14:nvPr/>
            </p14:nvContentPartPr>
            <p14:xfrm>
              <a:off x="18179820" y="1525622"/>
              <a:ext cx="839160" cy="990000"/>
            </p14:xfrm>
          </p:contentPart>
        </mc:Choice>
        <mc:Fallback xmlns="">
          <p:pic>
            <p:nvPicPr>
              <p:cNvPr id="152" name="Encre 151">
                <a:extLst>
                  <a:ext uri="{FF2B5EF4-FFF2-40B4-BE49-F238E27FC236}">
                    <a16:creationId xmlns:a16="http://schemas.microsoft.com/office/drawing/2014/main" id="{8C22C0DE-A65A-35E0-03C2-D34FD83B988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151380" y="1497182"/>
                <a:ext cx="89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4">
            <p14:nvContentPartPr>
              <p14:cNvPr id="155" name="Encre 154">
                <a:extLst>
                  <a:ext uri="{FF2B5EF4-FFF2-40B4-BE49-F238E27FC236}">
                    <a16:creationId xmlns:a16="http://schemas.microsoft.com/office/drawing/2014/main" id="{DAC7C05C-AAFB-C8D5-1277-2FA8CA96450C}"/>
                  </a:ext>
                </a:extLst>
              </p14:cNvPr>
              <p14:cNvContentPartPr/>
              <p14:nvPr/>
            </p14:nvContentPartPr>
            <p14:xfrm>
              <a:off x="19483740" y="5913662"/>
              <a:ext cx="115200" cy="119520"/>
            </p14:xfrm>
          </p:contentPart>
        </mc:Choice>
        <mc:Fallback xmlns="">
          <p:pic>
            <p:nvPicPr>
              <p:cNvPr id="155" name="Encre 154">
                <a:extLst>
                  <a:ext uri="{FF2B5EF4-FFF2-40B4-BE49-F238E27FC236}">
                    <a16:creationId xmlns:a16="http://schemas.microsoft.com/office/drawing/2014/main" id="{DAC7C05C-AAFB-C8D5-1277-2FA8CA96450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9455300" y="5885222"/>
                <a:ext cx="172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6">
            <p14:nvContentPartPr>
              <p14:cNvPr id="156" name="Encre 155">
                <a:extLst>
                  <a:ext uri="{FF2B5EF4-FFF2-40B4-BE49-F238E27FC236}">
                    <a16:creationId xmlns:a16="http://schemas.microsoft.com/office/drawing/2014/main" id="{A7E186D9-C633-1B80-7DD6-6112EACD7D86}"/>
                  </a:ext>
                </a:extLst>
              </p14:cNvPr>
              <p14:cNvContentPartPr/>
              <p14:nvPr/>
            </p14:nvContentPartPr>
            <p14:xfrm>
              <a:off x="18912780" y="6174662"/>
              <a:ext cx="735480" cy="213480"/>
            </p14:xfrm>
          </p:contentPart>
        </mc:Choice>
        <mc:Fallback xmlns="">
          <p:pic>
            <p:nvPicPr>
              <p:cNvPr id="156" name="Encre 155">
                <a:extLst>
                  <a:ext uri="{FF2B5EF4-FFF2-40B4-BE49-F238E27FC236}">
                    <a16:creationId xmlns:a16="http://schemas.microsoft.com/office/drawing/2014/main" id="{A7E186D9-C633-1B80-7DD6-6112EACD7D8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8884340" y="6146222"/>
                <a:ext cx="792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8">
            <p14:nvContentPartPr>
              <p14:cNvPr id="157" name="Encre 156">
                <a:extLst>
                  <a:ext uri="{FF2B5EF4-FFF2-40B4-BE49-F238E27FC236}">
                    <a16:creationId xmlns:a16="http://schemas.microsoft.com/office/drawing/2014/main" id="{AB98ACB6-E8D0-E04B-B858-2478DCDC84EC}"/>
                  </a:ext>
                </a:extLst>
              </p14:cNvPr>
              <p14:cNvContentPartPr/>
              <p14:nvPr/>
            </p14:nvContentPartPr>
            <p14:xfrm>
              <a:off x="19202580" y="5572382"/>
              <a:ext cx="665640" cy="693720"/>
            </p14:xfrm>
          </p:contentPart>
        </mc:Choice>
        <mc:Fallback xmlns="">
          <p:pic>
            <p:nvPicPr>
              <p:cNvPr id="157" name="Encre 156">
                <a:extLst>
                  <a:ext uri="{FF2B5EF4-FFF2-40B4-BE49-F238E27FC236}">
                    <a16:creationId xmlns:a16="http://schemas.microsoft.com/office/drawing/2014/main" id="{AB98ACB6-E8D0-E04B-B858-2478DCDC84E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9174140" y="5543942"/>
                <a:ext cx="72252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0">
            <p14:nvContentPartPr>
              <p14:cNvPr id="158" name="Encre 157">
                <a:extLst>
                  <a:ext uri="{FF2B5EF4-FFF2-40B4-BE49-F238E27FC236}">
                    <a16:creationId xmlns:a16="http://schemas.microsoft.com/office/drawing/2014/main" id="{DB6275AB-147F-527E-4FF9-29CEDEADCA87}"/>
                  </a:ext>
                </a:extLst>
              </p14:cNvPr>
              <p14:cNvContentPartPr/>
              <p14:nvPr/>
            </p14:nvContentPartPr>
            <p14:xfrm>
              <a:off x="19541700" y="4404182"/>
              <a:ext cx="432000" cy="1423440"/>
            </p14:xfrm>
          </p:contentPart>
        </mc:Choice>
        <mc:Fallback xmlns="">
          <p:pic>
            <p:nvPicPr>
              <p:cNvPr id="158" name="Encre 157">
                <a:extLst>
                  <a:ext uri="{FF2B5EF4-FFF2-40B4-BE49-F238E27FC236}">
                    <a16:creationId xmlns:a16="http://schemas.microsoft.com/office/drawing/2014/main" id="{DB6275AB-147F-527E-4FF9-29CEDEADCA8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9513620" y="4375742"/>
                <a:ext cx="488880" cy="14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2">
            <p14:nvContentPartPr>
              <p14:cNvPr id="159" name="Encre 158">
                <a:extLst>
                  <a:ext uri="{FF2B5EF4-FFF2-40B4-BE49-F238E27FC236}">
                    <a16:creationId xmlns:a16="http://schemas.microsoft.com/office/drawing/2014/main" id="{C6962575-2169-0624-61F3-6700B17D4198}"/>
                  </a:ext>
                </a:extLst>
              </p14:cNvPr>
              <p14:cNvContentPartPr/>
              <p14:nvPr/>
            </p14:nvContentPartPr>
            <p14:xfrm>
              <a:off x="19782180" y="3805502"/>
              <a:ext cx="160920" cy="2050920"/>
            </p14:xfrm>
          </p:contentPart>
        </mc:Choice>
        <mc:Fallback xmlns="">
          <p:pic>
            <p:nvPicPr>
              <p:cNvPr id="159" name="Encre 158">
                <a:extLst>
                  <a:ext uri="{FF2B5EF4-FFF2-40B4-BE49-F238E27FC236}">
                    <a16:creationId xmlns:a16="http://schemas.microsoft.com/office/drawing/2014/main" id="{C6962575-2169-0624-61F3-6700B17D419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9753740" y="3777062"/>
                <a:ext cx="217800" cy="21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4">
            <p14:nvContentPartPr>
              <p14:cNvPr id="160" name="Encre 159">
                <a:extLst>
                  <a:ext uri="{FF2B5EF4-FFF2-40B4-BE49-F238E27FC236}">
                    <a16:creationId xmlns:a16="http://schemas.microsoft.com/office/drawing/2014/main" id="{2485313A-A9B5-7647-1700-775C5BE125CF}"/>
                  </a:ext>
                </a:extLst>
              </p14:cNvPr>
              <p14:cNvContentPartPr/>
              <p14:nvPr/>
            </p14:nvContentPartPr>
            <p14:xfrm>
              <a:off x="20410740" y="3643142"/>
              <a:ext cx="98640" cy="1812600"/>
            </p14:xfrm>
          </p:contentPart>
        </mc:Choice>
        <mc:Fallback xmlns="">
          <p:pic>
            <p:nvPicPr>
              <p:cNvPr id="160" name="Encre 159">
                <a:extLst>
                  <a:ext uri="{FF2B5EF4-FFF2-40B4-BE49-F238E27FC236}">
                    <a16:creationId xmlns:a16="http://schemas.microsoft.com/office/drawing/2014/main" id="{2485313A-A9B5-7647-1700-775C5BE125C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382660" y="3614702"/>
                <a:ext cx="15552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6">
            <p14:nvContentPartPr>
              <p14:cNvPr id="161" name="Encre 160">
                <a:extLst>
                  <a:ext uri="{FF2B5EF4-FFF2-40B4-BE49-F238E27FC236}">
                    <a16:creationId xmlns:a16="http://schemas.microsoft.com/office/drawing/2014/main" id="{773BC3E6-3A6C-B3AE-FE65-E5D02DF2438B}"/>
                  </a:ext>
                </a:extLst>
              </p14:cNvPr>
              <p14:cNvContentPartPr/>
              <p14:nvPr/>
            </p14:nvContentPartPr>
            <p14:xfrm>
              <a:off x="20491380" y="3994142"/>
              <a:ext cx="578520" cy="2396880"/>
            </p14:xfrm>
          </p:contentPart>
        </mc:Choice>
        <mc:Fallback xmlns="">
          <p:pic>
            <p:nvPicPr>
              <p:cNvPr id="161" name="Encre 160">
                <a:extLst>
                  <a:ext uri="{FF2B5EF4-FFF2-40B4-BE49-F238E27FC236}">
                    <a16:creationId xmlns:a16="http://schemas.microsoft.com/office/drawing/2014/main" id="{773BC3E6-3A6C-B3AE-FE65-E5D02DF2438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0462940" y="3965702"/>
                <a:ext cx="63540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8">
            <p14:nvContentPartPr>
              <p14:cNvPr id="162" name="Encre 161">
                <a:extLst>
                  <a:ext uri="{FF2B5EF4-FFF2-40B4-BE49-F238E27FC236}">
                    <a16:creationId xmlns:a16="http://schemas.microsoft.com/office/drawing/2014/main" id="{80D97952-51C0-7E25-2CC0-B220816F3E9C}"/>
                  </a:ext>
                </a:extLst>
              </p14:cNvPr>
              <p14:cNvContentPartPr/>
              <p14:nvPr/>
            </p14:nvContentPartPr>
            <p14:xfrm>
              <a:off x="20799540" y="5942102"/>
              <a:ext cx="450000" cy="488880"/>
            </p14:xfrm>
          </p:contentPart>
        </mc:Choice>
        <mc:Fallback xmlns="">
          <p:pic>
            <p:nvPicPr>
              <p:cNvPr id="162" name="Encre 161">
                <a:extLst>
                  <a:ext uri="{FF2B5EF4-FFF2-40B4-BE49-F238E27FC236}">
                    <a16:creationId xmlns:a16="http://schemas.microsoft.com/office/drawing/2014/main" id="{80D97952-51C0-7E25-2CC0-B220816F3E9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771100" y="5913662"/>
                <a:ext cx="5068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0">
            <p14:nvContentPartPr>
              <p14:cNvPr id="163" name="Encre 162">
                <a:extLst>
                  <a:ext uri="{FF2B5EF4-FFF2-40B4-BE49-F238E27FC236}">
                    <a16:creationId xmlns:a16="http://schemas.microsoft.com/office/drawing/2014/main" id="{8A5D4504-B3E5-824E-A498-C3458327B328}"/>
                  </a:ext>
                </a:extLst>
              </p14:cNvPr>
              <p14:cNvContentPartPr/>
              <p14:nvPr/>
            </p14:nvContentPartPr>
            <p14:xfrm>
              <a:off x="20128500" y="3872822"/>
              <a:ext cx="131040" cy="2368080"/>
            </p14:xfrm>
          </p:contentPart>
        </mc:Choice>
        <mc:Fallback xmlns="">
          <p:pic>
            <p:nvPicPr>
              <p:cNvPr id="163" name="Encre 162">
                <a:extLst>
                  <a:ext uri="{FF2B5EF4-FFF2-40B4-BE49-F238E27FC236}">
                    <a16:creationId xmlns:a16="http://schemas.microsoft.com/office/drawing/2014/main" id="{8A5D4504-B3E5-824E-A498-C3458327B32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100060" y="3844382"/>
                <a:ext cx="187920" cy="24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2">
            <p14:nvContentPartPr>
              <p14:cNvPr id="164" name="Encre 163">
                <a:extLst>
                  <a:ext uri="{FF2B5EF4-FFF2-40B4-BE49-F238E27FC236}">
                    <a16:creationId xmlns:a16="http://schemas.microsoft.com/office/drawing/2014/main" id="{848A7807-FFF8-D1BF-6F2C-D439DAF8314F}"/>
                  </a:ext>
                </a:extLst>
              </p14:cNvPr>
              <p14:cNvContentPartPr/>
              <p14:nvPr/>
            </p14:nvContentPartPr>
            <p14:xfrm>
              <a:off x="20047860" y="4465742"/>
              <a:ext cx="139680" cy="1785600"/>
            </p14:xfrm>
          </p:contentPart>
        </mc:Choice>
        <mc:Fallback xmlns="">
          <p:pic>
            <p:nvPicPr>
              <p:cNvPr id="164" name="Encre 163">
                <a:extLst>
                  <a:ext uri="{FF2B5EF4-FFF2-40B4-BE49-F238E27FC236}">
                    <a16:creationId xmlns:a16="http://schemas.microsoft.com/office/drawing/2014/main" id="{848A7807-FFF8-D1BF-6F2C-D439DAF8314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0019420" y="4437302"/>
                <a:ext cx="196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4">
            <p14:nvContentPartPr>
              <p14:cNvPr id="165" name="Encre 164">
                <a:extLst>
                  <a:ext uri="{FF2B5EF4-FFF2-40B4-BE49-F238E27FC236}">
                    <a16:creationId xmlns:a16="http://schemas.microsoft.com/office/drawing/2014/main" id="{F47163F6-9C1E-47ED-02A8-587C4D65E216}"/>
                  </a:ext>
                </a:extLst>
              </p14:cNvPr>
              <p14:cNvContentPartPr/>
              <p14:nvPr/>
            </p14:nvContentPartPr>
            <p14:xfrm>
              <a:off x="19699020" y="2939342"/>
              <a:ext cx="415800" cy="1206720"/>
            </p14:xfrm>
          </p:contentPart>
        </mc:Choice>
        <mc:Fallback xmlns="">
          <p:pic>
            <p:nvPicPr>
              <p:cNvPr id="165" name="Encre 164">
                <a:extLst>
                  <a:ext uri="{FF2B5EF4-FFF2-40B4-BE49-F238E27FC236}">
                    <a16:creationId xmlns:a16="http://schemas.microsoft.com/office/drawing/2014/main" id="{F47163F6-9C1E-47ED-02A8-587C4D65E21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9670940" y="2910902"/>
                <a:ext cx="47268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6">
            <p14:nvContentPartPr>
              <p14:cNvPr id="166" name="Encre 165">
                <a:extLst>
                  <a:ext uri="{FF2B5EF4-FFF2-40B4-BE49-F238E27FC236}">
                    <a16:creationId xmlns:a16="http://schemas.microsoft.com/office/drawing/2014/main" id="{AA3FA596-1CFC-F7E3-1450-6AF9A83FD064}"/>
                  </a:ext>
                </a:extLst>
              </p14:cNvPr>
              <p14:cNvContentPartPr/>
              <p14:nvPr/>
            </p14:nvContentPartPr>
            <p14:xfrm>
              <a:off x="18905580" y="1784822"/>
              <a:ext cx="707400" cy="984960"/>
            </p14:xfrm>
          </p:contentPart>
        </mc:Choice>
        <mc:Fallback xmlns="">
          <p:pic>
            <p:nvPicPr>
              <p:cNvPr id="166" name="Encre 165">
                <a:extLst>
                  <a:ext uri="{FF2B5EF4-FFF2-40B4-BE49-F238E27FC236}">
                    <a16:creationId xmlns:a16="http://schemas.microsoft.com/office/drawing/2014/main" id="{AA3FA596-1CFC-F7E3-1450-6AF9A83FD06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877140" y="1756382"/>
                <a:ext cx="7639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8">
            <p14:nvContentPartPr>
              <p14:cNvPr id="167" name="Encre 166">
                <a:extLst>
                  <a:ext uri="{FF2B5EF4-FFF2-40B4-BE49-F238E27FC236}">
                    <a16:creationId xmlns:a16="http://schemas.microsoft.com/office/drawing/2014/main" id="{B18CC0B3-375B-2AF5-C614-1FB800D454A9}"/>
                  </a:ext>
                </a:extLst>
              </p14:cNvPr>
              <p14:cNvContentPartPr/>
              <p14:nvPr/>
            </p14:nvContentPartPr>
            <p14:xfrm>
              <a:off x="19849140" y="1281542"/>
              <a:ext cx="566280" cy="2467080"/>
            </p14:xfrm>
          </p:contentPart>
        </mc:Choice>
        <mc:Fallback xmlns="">
          <p:pic>
            <p:nvPicPr>
              <p:cNvPr id="167" name="Encre 166">
                <a:extLst>
                  <a:ext uri="{FF2B5EF4-FFF2-40B4-BE49-F238E27FC236}">
                    <a16:creationId xmlns:a16="http://schemas.microsoft.com/office/drawing/2014/main" id="{B18CC0B3-375B-2AF5-C614-1FB800D454A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9820700" y="1253102"/>
                <a:ext cx="623160" cy="25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0">
            <p14:nvContentPartPr>
              <p14:cNvPr id="168" name="Encre 167">
                <a:extLst>
                  <a:ext uri="{FF2B5EF4-FFF2-40B4-BE49-F238E27FC236}">
                    <a16:creationId xmlns:a16="http://schemas.microsoft.com/office/drawing/2014/main" id="{06F1127F-5997-706E-9B0B-DB3D49B72443}"/>
                  </a:ext>
                </a:extLst>
              </p14:cNvPr>
              <p14:cNvContentPartPr/>
              <p14:nvPr/>
            </p14:nvContentPartPr>
            <p14:xfrm>
              <a:off x="20216700" y="952862"/>
              <a:ext cx="661680" cy="2267640"/>
            </p14:xfrm>
          </p:contentPart>
        </mc:Choice>
        <mc:Fallback xmlns="">
          <p:pic>
            <p:nvPicPr>
              <p:cNvPr id="168" name="Encre 167">
                <a:extLst>
                  <a:ext uri="{FF2B5EF4-FFF2-40B4-BE49-F238E27FC236}">
                    <a16:creationId xmlns:a16="http://schemas.microsoft.com/office/drawing/2014/main" id="{06F1127F-5997-706E-9B0B-DB3D49B7244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0188260" y="924422"/>
                <a:ext cx="71856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2">
            <p14:nvContentPartPr>
              <p14:cNvPr id="169" name="Encre 168">
                <a:extLst>
                  <a:ext uri="{FF2B5EF4-FFF2-40B4-BE49-F238E27FC236}">
                    <a16:creationId xmlns:a16="http://schemas.microsoft.com/office/drawing/2014/main" id="{D00504BC-5B07-5C2E-7FAE-6452E8A8DB59}"/>
                  </a:ext>
                </a:extLst>
              </p14:cNvPr>
              <p14:cNvContentPartPr/>
              <p14:nvPr/>
            </p14:nvContentPartPr>
            <p14:xfrm>
              <a:off x="20431980" y="1601222"/>
              <a:ext cx="1260360" cy="1601640"/>
            </p14:xfrm>
          </p:contentPart>
        </mc:Choice>
        <mc:Fallback xmlns="">
          <p:pic>
            <p:nvPicPr>
              <p:cNvPr id="169" name="Encre 168">
                <a:extLst>
                  <a:ext uri="{FF2B5EF4-FFF2-40B4-BE49-F238E27FC236}">
                    <a16:creationId xmlns:a16="http://schemas.microsoft.com/office/drawing/2014/main" id="{D00504BC-5B07-5C2E-7FAE-6452E8A8DB5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0403540" y="1572782"/>
                <a:ext cx="1317240" cy="16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4">
            <p14:nvContentPartPr>
              <p14:cNvPr id="170" name="Encre 169">
                <a:extLst>
                  <a:ext uri="{FF2B5EF4-FFF2-40B4-BE49-F238E27FC236}">
                    <a16:creationId xmlns:a16="http://schemas.microsoft.com/office/drawing/2014/main" id="{07B73333-FFD1-8CEA-6730-048140C80AB3}"/>
                  </a:ext>
                </a:extLst>
              </p14:cNvPr>
              <p14:cNvContentPartPr/>
              <p14:nvPr/>
            </p14:nvContentPartPr>
            <p14:xfrm>
              <a:off x="20529540" y="2495822"/>
              <a:ext cx="1164240" cy="794160"/>
            </p14:xfrm>
          </p:contentPart>
        </mc:Choice>
        <mc:Fallback xmlns="">
          <p:pic>
            <p:nvPicPr>
              <p:cNvPr id="170" name="Encre 169">
                <a:extLst>
                  <a:ext uri="{FF2B5EF4-FFF2-40B4-BE49-F238E27FC236}">
                    <a16:creationId xmlns:a16="http://schemas.microsoft.com/office/drawing/2014/main" id="{07B73333-FFD1-8CEA-6730-048140C80A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0501100" y="2467382"/>
                <a:ext cx="122112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6">
            <p14:nvContentPartPr>
              <p14:cNvPr id="171" name="Encre 170">
                <a:extLst>
                  <a:ext uri="{FF2B5EF4-FFF2-40B4-BE49-F238E27FC236}">
                    <a16:creationId xmlns:a16="http://schemas.microsoft.com/office/drawing/2014/main" id="{17652D4F-40B0-AFD3-BBC9-9E14EBA31B63}"/>
                  </a:ext>
                </a:extLst>
              </p14:cNvPr>
              <p14:cNvContentPartPr/>
              <p14:nvPr/>
            </p14:nvContentPartPr>
            <p14:xfrm>
              <a:off x="20995020" y="1991822"/>
              <a:ext cx="973080" cy="269280"/>
            </p14:xfrm>
          </p:contentPart>
        </mc:Choice>
        <mc:Fallback xmlns="">
          <p:pic>
            <p:nvPicPr>
              <p:cNvPr id="171" name="Encre 170">
                <a:extLst>
                  <a:ext uri="{FF2B5EF4-FFF2-40B4-BE49-F238E27FC236}">
                    <a16:creationId xmlns:a16="http://schemas.microsoft.com/office/drawing/2014/main" id="{17652D4F-40B0-AFD3-BBC9-9E14EBA31B6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0966580" y="1963382"/>
                <a:ext cx="1029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8">
            <p14:nvContentPartPr>
              <p14:cNvPr id="172" name="Encre 171">
                <a:extLst>
                  <a:ext uri="{FF2B5EF4-FFF2-40B4-BE49-F238E27FC236}">
                    <a16:creationId xmlns:a16="http://schemas.microsoft.com/office/drawing/2014/main" id="{D9143CD7-B1D0-4C38-37A0-6C1D0175DBBE}"/>
                  </a:ext>
                </a:extLst>
              </p14:cNvPr>
              <p14:cNvContentPartPr/>
              <p14:nvPr/>
            </p14:nvContentPartPr>
            <p14:xfrm>
              <a:off x="20645100" y="1041782"/>
              <a:ext cx="453960" cy="909000"/>
            </p14:xfrm>
          </p:contentPart>
        </mc:Choice>
        <mc:Fallback xmlns="">
          <p:pic>
            <p:nvPicPr>
              <p:cNvPr id="172" name="Encre 171">
                <a:extLst>
                  <a:ext uri="{FF2B5EF4-FFF2-40B4-BE49-F238E27FC236}">
                    <a16:creationId xmlns:a16="http://schemas.microsoft.com/office/drawing/2014/main" id="{D9143CD7-B1D0-4C38-37A0-6C1D0175DBB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0617020" y="1013342"/>
                <a:ext cx="51084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0">
            <p14:nvContentPartPr>
              <p14:cNvPr id="173" name="Encre 172">
                <a:extLst>
                  <a:ext uri="{FF2B5EF4-FFF2-40B4-BE49-F238E27FC236}">
                    <a16:creationId xmlns:a16="http://schemas.microsoft.com/office/drawing/2014/main" id="{134CF76A-E986-D5AE-5E76-ECEDA07D54CC}"/>
                  </a:ext>
                </a:extLst>
              </p14:cNvPr>
              <p14:cNvContentPartPr/>
              <p14:nvPr/>
            </p14:nvContentPartPr>
            <p14:xfrm>
              <a:off x="20233260" y="922982"/>
              <a:ext cx="204840" cy="651600"/>
            </p14:xfrm>
          </p:contentPart>
        </mc:Choice>
        <mc:Fallback xmlns="">
          <p:pic>
            <p:nvPicPr>
              <p:cNvPr id="173" name="Encre 172">
                <a:extLst>
                  <a:ext uri="{FF2B5EF4-FFF2-40B4-BE49-F238E27FC236}">
                    <a16:creationId xmlns:a16="http://schemas.microsoft.com/office/drawing/2014/main" id="{134CF76A-E986-D5AE-5E76-ECEDA07D54C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0204820" y="894542"/>
                <a:ext cx="2617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2">
            <p14:nvContentPartPr>
              <p14:cNvPr id="174" name="Encre 173">
                <a:extLst>
                  <a:ext uri="{FF2B5EF4-FFF2-40B4-BE49-F238E27FC236}">
                    <a16:creationId xmlns:a16="http://schemas.microsoft.com/office/drawing/2014/main" id="{F4A69973-5ED7-CEEA-72A7-814431B74FFE}"/>
                  </a:ext>
                </a:extLst>
              </p14:cNvPr>
              <p14:cNvContentPartPr/>
              <p14:nvPr/>
            </p14:nvContentPartPr>
            <p14:xfrm>
              <a:off x="19170180" y="955742"/>
              <a:ext cx="960120" cy="937080"/>
            </p14:xfrm>
          </p:contentPart>
        </mc:Choice>
        <mc:Fallback xmlns="">
          <p:pic>
            <p:nvPicPr>
              <p:cNvPr id="174" name="Encre 173">
                <a:extLst>
                  <a:ext uri="{FF2B5EF4-FFF2-40B4-BE49-F238E27FC236}">
                    <a16:creationId xmlns:a16="http://schemas.microsoft.com/office/drawing/2014/main" id="{F4A69973-5ED7-CEEA-72A7-814431B74FF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9141740" y="927302"/>
                <a:ext cx="101700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4">
            <p14:nvContentPartPr>
              <p14:cNvPr id="175" name="Encre 174">
                <a:extLst>
                  <a:ext uri="{FF2B5EF4-FFF2-40B4-BE49-F238E27FC236}">
                    <a16:creationId xmlns:a16="http://schemas.microsoft.com/office/drawing/2014/main" id="{CB8EB6B6-53AC-B45B-F4D3-1D634A081760}"/>
                  </a:ext>
                </a:extLst>
              </p14:cNvPr>
              <p14:cNvContentPartPr/>
              <p14:nvPr/>
            </p14:nvContentPartPr>
            <p14:xfrm>
              <a:off x="18551700" y="1934582"/>
              <a:ext cx="950760" cy="196560"/>
            </p14:xfrm>
          </p:contentPart>
        </mc:Choice>
        <mc:Fallback xmlns="">
          <p:pic>
            <p:nvPicPr>
              <p:cNvPr id="175" name="Encre 174">
                <a:extLst>
                  <a:ext uri="{FF2B5EF4-FFF2-40B4-BE49-F238E27FC236}">
                    <a16:creationId xmlns:a16="http://schemas.microsoft.com/office/drawing/2014/main" id="{CB8EB6B6-53AC-B45B-F4D3-1D634A08176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8523260" y="1906142"/>
                <a:ext cx="1007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6">
            <p14:nvContentPartPr>
              <p14:cNvPr id="176" name="Encre 175">
                <a:extLst>
                  <a:ext uri="{FF2B5EF4-FFF2-40B4-BE49-F238E27FC236}">
                    <a16:creationId xmlns:a16="http://schemas.microsoft.com/office/drawing/2014/main" id="{27C11EA6-4A63-64C1-D512-61CB351E5BD7}"/>
                  </a:ext>
                </a:extLst>
              </p14:cNvPr>
              <p14:cNvContentPartPr/>
              <p14:nvPr/>
            </p14:nvContentPartPr>
            <p14:xfrm>
              <a:off x="18366660" y="2318702"/>
              <a:ext cx="639720" cy="282600"/>
            </p14:xfrm>
          </p:contentPart>
        </mc:Choice>
        <mc:Fallback xmlns="">
          <p:pic>
            <p:nvPicPr>
              <p:cNvPr id="176" name="Encre 175">
                <a:extLst>
                  <a:ext uri="{FF2B5EF4-FFF2-40B4-BE49-F238E27FC236}">
                    <a16:creationId xmlns:a16="http://schemas.microsoft.com/office/drawing/2014/main" id="{27C11EA6-4A63-64C1-D512-61CB351E5BD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8338220" y="2290262"/>
                <a:ext cx="696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8">
            <p14:nvContentPartPr>
              <p14:cNvPr id="177" name="Encre 176">
                <a:extLst>
                  <a:ext uri="{FF2B5EF4-FFF2-40B4-BE49-F238E27FC236}">
                    <a16:creationId xmlns:a16="http://schemas.microsoft.com/office/drawing/2014/main" id="{70787C5E-7A16-7F56-972A-8B8AA95CFB3B}"/>
                  </a:ext>
                </a:extLst>
              </p14:cNvPr>
              <p14:cNvContentPartPr/>
              <p14:nvPr/>
            </p14:nvContentPartPr>
            <p14:xfrm>
              <a:off x="18334260" y="2414102"/>
              <a:ext cx="1226880" cy="817560"/>
            </p14:xfrm>
          </p:contentPart>
        </mc:Choice>
        <mc:Fallback xmlns="">
          <p:pic>
            <p:nvPicPr>
              <p:cNvPr id="177" name="Encre 176">
                <a:extLst>
                  <a:ext uri="{FF2B5EF4-FFF2-40B4-BE49-F238E27FC236}">
                    <a16:creationId xmlns:a16="http://schemas.microsoft.com/office/drawing/2014/main" id="{70787C5E-7A16-7F56-972A-8B8AA95CFB3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8305820" y="2385662"/>
                <a:ext cx="12837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0">
            <p14:nvContentPartPr>
              <p14:cNvPr id="178" name="Encre 177">
                <a:extLst>
                  <a:ext uri="{FF2B5EF4-FFF2-40B4-BE49-F238E27FC236}">
                    <a16:creationId xmlns:a16="http://schemas.microsoft.com/office/drawing/2014/main" id="{80A7B9D7-1388-9D56-45C9-92453EE86472}"/>
                  </a:ext>
                </a:extLst>
              </p14:cNvPr>
              <p14:cNvContentPartPr/>
              <p14:nvPr/>
            </p14:nvContentPartPr>
            <p14:xfrm>
              <a:off x="18867060" y="1207742"/>
              <a:ext cx="418320" cy="466920"/>
            </p14:xfrm>
          </p:contentPart>
        </mc:Choice>
        <mc:Fallback xmlns="">
          <p:pic>
            <p:nvPicPr>
              <p:cNvPr id="178" name="Encre 177">
                <a:extLst>
                  <a:ext uri="{FF2B5EF4-FFF2-40B4-BE49-F238E27FC236}">
                    <a16:creationId xmlns:a16="http://schemas.microsoft.com/office/drawing/2014/main" id="{80A7B9D7-1388-9D56-45C9-92453EE8647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8838620" y="1179302"/>
                <a:ext cx="4752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2">
            <p14:nvContentPartPr>
              <p14:cNvPr id="179" name="Encre 178">
                <a:extLst>
                  <a:ext uri="{FF2B5EF4-FFF2-40B4-BE49-F238E27FC236}">
                    <a16:creationId xmlns:a16="http://schemas.microsoft.com/office/drawing/2014/main" id="{FC49E83A-2699-D8B1-227D-CD2AA1BFF18A}"/>
                  </a:ext>
                </a:extLst>
              </p14:cNvPr>
              <p14:cNvContentPartPr/>
              <p14:nvPr/>
            </p14:nvContentPartPr>
            <p14:xfrm>
              <a:off x="19589580" y="2096222"/>
              <a:ext cx="425160" cy="494640"/>
            </p14:xfrm>
          </p:contentPart>
        </mc:Choice>
        <mc:Fallback xmlns="">
          <p:pic>
            <p:nvPicPr>
              <p:cNvPr id="179" name="Encre 178">
                <a:extLst>
                  <a:ext uri="{FF2B5EF4-FFF2-40B4-BE49-F238E27FC236}">
                    <a16:creationId xmlns:a16="http://schemas.microsoft.com/office/drawing/2014/main" id="{FC49E83A-2699-D8B1-227D-CD2AA1BFF18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9561500" y="2067782"/>
                <a:ext cx="482040" cy="55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6FEE5EA3-5FBC-618A-995B-181DEEE1FA06}"/>
              </a:ext>
            </a:extLst>
          </p:cNvPr>
          <p:cNvGrpSpPr/>
          <p:nvPr/>
        </p:nvGrpSpPr>
        <p:grpSpPr>
          <a:xfrm>
            <a:off x="8099820" y="5219402"/>
            <a:ext cx="13782960" cy="3410280"/>
            <a:chOff x="8099820" y="5219402"/>
            <a:chExt cx="13782960" cy="34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0" name="Encre 179">
                  <a:extLst>
                    <a:ext uri="{FF2B5EF4-FFF2-40B4-BE49-F238E27FC236}">
                      <a16:creationId xmlns:a16="http://schemas.microsoft.com/office/drawing/2014/main" id="{A3AB4E9E-04E3-E846-1A38-EFF72913F06E}"/>
                    </a:ext>
                  </a:extLst>
                </p14:cNvPr>
                <p14:cNvContentPartPr/>
                <p14:nvPr/>
              </p14:nvContentPartPr>
              <p14:xfrm>
                <a:off x="8099820" y="5219402"/>
                <a:ext cx="1607760" cy="2051280"/>
              </p14:xfrm>
            </p:contentPart>
          </mc:Choice>
          <mc:Fallback xmlns="">
            <p:pic>
              <p:nvPicPr>
                <p:cNvPr id="180" name="Encre 179">
                  <a:extLst>
                    <a:ext uri="{FF2B5EF4-FFF2-40B4-BE49-F238E27FC236}">
                      <a16:creationId xmlns:a16="http://schemas.microsoft.com/office/drawing/2014/main" id="{A3AB4E9E-04E3-E846-1A38-EFF72913F0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71740" y="5190962"/>
                  <a:ext cx="1664640" cy="21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81" name="Encre 180">
                  <a:extLst>
                    <a:ext uri="{FF2B5EF4-FFF2-40B4-BE49-F238E27FC236}">
                      <a16:creationId xmlns:a16="http://schemas.microsoft.com/office/drawing/2014/main" id="{44C90CD7-4DE7-836E-E99E-FD9BA7A68F2B}"/>
                    </a:ext>
                  </a:extLst>
                </p14:cNvPr>
                <p14:cNvContentPartPr/>
                <p14:nvPr/>
              </p14:nvContentPartPr>
              <p14:xfrm>
                <a:off x="10080180" y="5525762"/>
                <a:ext cx="1508760" cy="2014560"/>
              </p14:xfrm>
            </p:contentPart>
          </mc:Choice>
          <mc:Fallback xmlns="">
            <p:pic>
              <p:nvPicPr>
                <p:cNvPr id="181" name="Encre 180">
                  <a:extLst>
                    <a:ext uri="{FF2B5EF4-FFF2-40B4-BE49-F238E27FC236}">
                      <a16:creationId xmlns:a16="http://schemas.microsoft.com/office/drawing/2014/main" id="{44C90CD7-4DE7-836E-E99E-FD9BA7A68F2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51740" y="5497322"/>
                  <a:ext cx="1565640" cy="20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82" name="Encre 181">
                  <a:extLst>
                    <a:ext uri="{FF2B5EF4-FFF2-40B4-BE49-F238E27FC236}">
                      <a16:creationId xmlns:a16="http://schemas.microsoft.com/office/drawing/2014/main" id="{447B77AE-4099-8480-691B-4D417E500454}"/>
                    </a:ext>
                  </a:extLst>
                </p14:cNvPr>
                <p14:cNvContentPartPr/>
                <p14:nvPr/>
              </p14:nvContentPartPr>
              <p14:xfrm>
                <a:off x="11236500" y="5972522"/>
                <a:ext cx="2054880" cy="1590480"/>
              </p14:xfrm>
            </p:contentPart>
          </mc:Choice>
          <mc:Fallback xmlns="">
            <p:pic>
              <p:nvPicPr>
                <p:cNvPr id="182" name="Encre 181">
                  <a:extLst>
                    <a:ext uri="{FF2B5EF4-FFF2-40B4-BE49-F238E27FC236}">
                      <a16:creationId xmlns:a16="http://schemas.microsoft.com/office/drawing/2014/main" id="{447B77AE-4099-8480-691B-4D417E5004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208060" y="5944082"/>
                  <a:ext cx="2111760" cy="16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83" name="Encre 182">
                  <a:extLst>
                    <a:ext uri="{FF2B5EF4-FFF2-40B4-BE49-F238E27FC236}">
                      <a16:creationId xmlns:a16="http://schemas.microsoft.com/office/drawing/2014/main" id="{A83CA366-32A5-341B-A021-C4619C3EF1BA}"/>
                    </a:ext>
                  </a:extLst>
                </p14:cNvPr>
                <p14:cNvContentPartPr/>
                <p14:nvPr/>
              </p14:nvContentPartPr>
              <p14:xfrm>
                <a:off x="14013540" y="6793322"/>
                <a:ext cx="4170960" cy="981720"/>
              </p14:xfrm>
            </p:contentPart>
          </mc:Choice>
          <mc:Fallback xmlns="">
            <p:pic>
              <p:nvPicPr>
                <p:cNvPr id="183" name="Encre 182">
                  <a:extLst>
                    <a:ext uri="{FF2B5EF4-FFF2-40B4-BE49-F238E27FC236}">
                      <a16:creationId xmlns:a16="http://schemas.microsoft.com/office/drawing/2014/main" id="{A83CA366-32A5-341B-A021-C4619C3EF1B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985100" y="6764882"/>
                  <a:ext cx="4227480" cy="10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4" name="Encre 183">
                  <a:extLst>
                    <a:ext uri="{FF2B5EF4-FFF2-40B4-BE49-F238E27FC236}">
                      <a16:creationId xmlns:a16="http://schemas.microsoft.com/office/drawing/2014/main" id="{56CC7630-6CC5-69F4-7DFC-FAE53EB0C44E}"/>
                    </a:ext>
                  </a:extLst>
                </p14:cNvPr>
                <p14:cNvContentPartPr/>
                <p14:nvPr/>
              </p14:nvContentPartPr>
              <p14:xfrm>
                <a:off x="14516100" y="6836522"/>
                <a:ext cx="4843440" cy="388080"/>
              </p14:xfrm>
            </p:contentPart>
          </mc:Choice>
          <mc:Fallback xmlns="">
            <p:pic>
              <p:nvPicPr>
                <p:cNvPr id="184" name="Encre 183">
                  <a:extLst>
                    <a:ext uri="{FF2B5EF4-FFF2-40B4-BE49-F238E27FC236}">
                      <a16:creationId xmlns:a16="http://schemas.microsoft.com/office/drawing/2014/main" id="{56CC7630-6CC5-69F4-7DFC-FAE53EB0C44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487660" y="6808442"/>
                  <a:ext cx="49003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5" name="Encre 184">
                  <a:extLst>
                    <a:ext uri="{FF2B5EF4-FFF2-40B4-BE49-F238E27FC236}">
                      <a16:creationId xmlns:a16="http://schemas.microsoft.com/office/drawing/2014/main" id="{AB9BD5FE-E11F-7E0A-B157-407D1223F720}"/>
                    </a:ext>
                  </a:extLst>
                </p14:cNvPr>
                <p14:cNvContentPartPr/>
                <p14:nvPr/>
              </p14:nvContentPartPr>
              <p14:xfrm>
                <a:off x="9126180" y="6341162"/>
                <a:ext cx="4772880" cy="1330560"/>
              </p14:xfrm>
            </p:contentPart>
          </mc:Choice>
          <mc:Fallback xmlns="">
            <p:pic>
              <p:nvPicPr>
                <p:cNvPr id="185" name="Encre 184">
                  <a:extLst>
                    <a:ext uri="{FF2B5EF4-FFF2-40B4-BE49-F238E27FC236}">
                      <a16:creationId xmlns:a16="http://schemas.microsoft.com/office/drawing/2014/main" id="{AB9BD5FE-E11F-7E0A-B157-407D1223F72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98100" y="6312722"/>
                  <a:ext cx="4829760" cy="13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6" name="Encre 185">
                  <a:extLst>
                    <a:ext uri="{FF2B5EF4-FFF2-40B4-BE49-F238E27FC236}">
                      <a16:creationId xmlns:a16="http://schemas.microsoft.com/office/drawing/2014/main" id="{0528B78F-33C5-9DE0-5A37-2E0A90C9EC36}"/>
                    </a:ext>
                  </a:extLst>
                </p14:cNvPr>
                <p14:cNvContentPartPr/>
                <p14:nvPr/>
              </p14:nvContentPartPr>
              <p14:xfrm>
                <a:off x="16116300" y="6243962"/>
                <a:ext cx="3644640" cy="806760"/>
              </p14:xfrm>
            </p:contentPart>
          </mc:Choice>
          <mc:Fallback xmlns="">
            <p:pic>
              <p:nvPicPr>
                <p:cNvPr id="186" name="Encre 185">
                  <a:extLst>
                    <a:ext uri="{FF2B5EF4-FFF2-40B4-BE49-F238E27FC236}">
                      <a16:creationId xmlns:a16="http://schemas.microsoft.com/office/drawing/2014/main" id="{0528B78F-33C5-9DE0-5A37-2E0A90C9EC3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088220" y="6215522"/>
                  <a:ext cx="370152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7" name="Encre 186">
                  <a:extLst>
                    <a:ext uri="{FF2B5EF4-FFF2-40B4-BE49-F238E27FC236}">
                      <a16:creationId xmlns:a16="http://schemas.microsoft.com/office/drawing/2014/main" id="{67079364-7538-4551-880A-CF9D7D466B89}"/>
                    </a:ext>
                  </a:extLst>
                </p14:cNvPr>
                <p14:cNvContentPartPr/>
                <p14:nvPr/>
              </p14:nvContentPartPr>
              <p14:xfrm>
                <a:off x="19189260" y="7555082"/>
                <a:ext cx="1835280" cy="1074600"/>
              </p14:xfrm>
            </p:contentPart>
          </mc:Choice>
          <mc:Fallback xmlns="">
            <p:pic>
              <p:nvPicPr>
                <p:cNvPr id="187" name="Encre 186">
                  <a:extLst>
                    <a:ext uri="{FF2B5EF4-FFF2-40B4-BE49-F238E27FC236}">
                      <a16:creationId xmlns:a16="http://schemas.microsoft.com/office/drawing/2014/main" id="{67079364-7538-4551-880A-CF9D7D466B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9160820" y="7526642"/>
                  <a:ext cx="189216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8" name="Encre 187">
                  <a:extLst>
                    <a:ext uri="{FF2B5EF4-FFF2-40B4-BE49-F238E27FC236}">
                      <a16:creationId xmlns:a16="http://schemas.microsoft.com/office/drawing/2014/main" id="{A29C8CA7-B421-1698-4FE0-0B761CC89A45}"/>
                    </a:ext>
                  </a:extLst>
                </p14:cNvPr>
                <p14:cNvContentPartPr/>
                <p14:nvPr/>
              </p14:nvContentPartPr>
              <p14:xfrm>
                <a:off x="18333180" y="6920762"/>
                <a:ext cx="2128320" cy="158400"/>
              </p14:xfrm>
            </p:contentPart>
          </mc:Choice>
          <mc:Fallback xmlns="">
            <p:pic>
              <p:nvPicPr>
                <p:cNvPr id="188" name="Encre 187">
                  <a:extLst>
                    <a:ext uri="{FF2B5EF4-FFF2-40B4-BE49-F238E27FC236}">
                      <a16:creationId xmlns:a16="http://schemas.microsoft.com/office/drawing/2014/main" id="{A29C8CA7-B421-1698-4FE0-0B761CC89A4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304740" y="6892322"/>
                  <a:ext cx="2185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9" name="Encre 188">
                  <a:extLst>
                    <a:ext uri="{FF2B5EF4-FFF2-40B4-BE49-F238E27FC236}">
                      <a16:creationId xmlns:a16="http://schemas.microsoft.com/office/drawing/2014/main" id="{DDB27545-075D-6EFC-DADF-9B6DEE84E432}"/>
                    </a:ext>
                  </a:extLst>
                </p14:cNvPr>
                <p14:cNvContentPartPr/>
                <p14:nvPr/>
              </p14:nvContentPartPr>
              <p14:xfrm>
                <a:off x="11498220" y="5675522"/>
                <a:ext cx="4925880" cy="484560"/>
              </p14:xfrm>
            </p:contentPart>
          </mc:Choice>
          <mc:Fallback xmlns="">
            <p:pic>
              <p:nvPicPr>
                <p:cNvPr id="189" name="Encre 188">
                  <a:extLst>
                    <a:ext uri="{FF2B5EF4-FFF2-40B4-BE49-F238E27FC236}">
                      <a16:creationId xmlns:a16="http://schemas.microsoft.com/office/drawing/2014/main" id="{DDB27545-075D-6EFC-DADF-9B6DEE84E4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69780" y="5647082"/>
                  <a:ext cx="498276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0" name="Encre 189">
                  <a:extLst>
                    <a:ext uri="{FF2B5EF4-FFF2-40B4-BE49-F238E27FC236}">
                      <a16:creationId xmlns:a16="http://schemas.microsoft.com/office/drawing/2014/main" id="{99181527-76C7-5C12-E660-54B1191AE231}"/>
                    </a:ext>
                  </a:extLst>
                </p14:cNvPr>
                <p14:cNvContentPartPr/>
                <p14:nvPr/>
              </p14:nvContentPartPr>
              <p14:xfrm>
                <a:off x="10131660" y="5456642"/>
                <a:ext cx="3752280" cy="2324160"/>
              </p14:xfrm>
            </p:contentPart>
          </mc:Choice>
          <mc:Fallback xmlns="">
            <p:pic>
              <p:nvPicPr>
                <p:cNvPr id="190" name="Encre 189">
                  <a:extLst>
                    <a:ext uri="{FF2B5EF4-FFF2-40B4-BE49-F238E27FC236}">
                      <a16:creationId xmlns:a16="http://schemas.microsoft.com/office/drawing/2014/main" id="{99181527-76C7-5C12-E660-54B1191AE23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03220" y="5428202"/>
                  <a:ext cx="3809160" cy="23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1" name="Encre 190">
                  <a:extLst>
                    <a:ext uri="{FF2B5EF4-FFF2-40B4-BE49-F238E27FC236}">
                      <a16:creationId xmlns:a16="http://schemas.microsoft.com/office/drawing/2014/main" id="{D092FA60-E53B-615C-7572-1AF922ED0DC4}"/>
                    </a:ext>
                  </a:extLst>
                </p14:cNvPr>
                <p14:cNvContentPartPr/>
                <p14:nvPr/>
              </p14:nvContentPartPr>
              <p14:xfrm>
                <a:off x="10846620" y="6422882"/>
                <a:ext cx="3765600" cy="1344240"/>
              </p14:xfrm>
            </p:contentPart>
          </mc:Choice>
          <mc:Fallback xmlns="">
            <p:pic>
              <p:nvPicPr>
                <p:cNvPr id="191" name="Encre 190">
                  <a:extLst>
                    <a:ext uri="{FF2B5EF4-FFF2-40B4-BE49-F238E27FC236}">
                      <a16:creationId xmlns:a16="http://schemas.microsoft.com/office/drawing/2014/main" id="{D092FA60-E53B-615C-7572-1AF922ED0DC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18180" y="6394442"/>
                  <a:ext cx="3822480" cy="14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2" name="Encre 191">
                  <a:extLst>
                    <a:ext uri="{FF2B5EF4-FFF2-40B4-BE49-F238E27FC236}">
                      <a16:creationId xmlns:a16="http://schemas.microsoft.com/office/drawing/2014/main" id="{D94AA0ED-CC66-EA35-E959-82B428C5D330}"/>
                    </a:ext>
                  </a:extLst>
                </p14:cNvPr>
                <p14:cNvContentPartPr/>
                <p14:nvPr/>
              </p14:nvContentPartPr>
              <p14:xfrm>
                <a:off x="8324820" y="7231802"/>
                <a:ext cx="4983840" cy="636840"/>
              </p14:xfrm>
            </p:contentPart>
          </mc:Choice>
          <mc:Fallback xmlns="">
            <p:pic>
              <p:nvPicPr>
                <p:cNvPr id="192" name="Encre 191">
                  <a:extLst>
                    <a:ext uri="{FF2B5EF4-FFF2-40B4-BE49-F238E27FC236}">
                      <a16:creationId xmlns:a16="http://schemas.microsoft.com/office/drawing/2014/main" id="{D94AA0ED-CC66-EA35-E959-82B428C5D33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96380" y="7203362"/>
                  <a:ext cx="504072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3" name="Encre 192">
                  <a:extLst>
                    <a:ext uri="{FF2B5EF4-FFF2-40B4-BE49-F238E27FC236}">
                      <a16:creationId xmlns:a16="http://schemas.microsoft.com/office/drawing/2014/main" id="{93AE629C-DE66-3E9E-D793-D45B247678F3}"/>
                    </a:ext>
                  </a:extLst>
                </p14:cNvPr>
                <p14:cNvContentPartPr/>
                <p14:nvPr/>
              </p14:nvContentPartPr>
              <p14:xfrm>
                <a:off x="16167420" y="7732922"/>
                <a:ext cx="2502360" cy="665280"/>
              </p14:xfrm>
            </p:contentPart>
          </mc:Choice>
          <mc:Fallback xmlns="">
            <p:pic>
              <p:nvPicPr>
                <p:cNvPr id="193" name="Encre 192">
                  <a:extLst>
                    <a:ext uri="{FF2B5EF4-FFF2-40B4-BE49-F238E27FC236}">
                      <a16:creationId xmlns:a16="http://schemas.microsoft.com/office/drawing/2014/main" id="{93AE629C-DE66-3E9E-D793-D45B247678F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6139340" y="7704482"/>
                  <a:ext cx="255888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4" name="Encre 193">
                  <a:extLst>
                    <a:ext uri="{FF2B5EF4-FFF2-40B4-BE49-F238E27FC236}">
                      <a16:creationId xmlns:a16="http://schemas.microsoft.com/office/drawing/2014/main" id="{C81D124E-914B-641E-FCAA-E8AD648E49DE}"/>
                    </a:ext>
                  </a:extLst>
                </p14:cNvPr>
                <p14:cNvContentPartPr/>
                <p14:nvPr/>
              </p14:nvContentPartPr>
              <p14:xfrm>
                <a:off x="21043260" y="6045962"/>
                <a:ext cx="839520" cy="381960"/>
              </p14:xfrm>
            </p:contentPart>
          </mc:Choice>
          <mc:Fallback xmlns="">
            <p:pic>
              <p:nvPicPr>
                <p:cNvPr id="194" name="Encre 193">
                  <a:extLst>
                    <a:ext uri="{FF2B5EF4-FFF2-40B4-BE49-F238E27FC236}">
                      <a16:creationId xmlns:a16="http://schemas.microsoft.com/office/drawing/2014/main" id="{C81D124E-914B-641E-FCAA-E8AD648E49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014820" y="6017522"/>
                  <a:ext cx="8960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5" name="Encre 194">
                  <a:extLst>
                    <a:ext uri="{FF2B5EF4-FFF2-40B4-BE49-F238E27FC236}">
                      <a16:creationId xmlns:a16="http://schemas.microsoft.com/office/drawing/2014/main" id="{BF2DD929-65D6-5441-D8A7-5BBCF2C6FDDE}"/>
                    </a:ext>
                  </a:extLst>
                </p14:cNvPr>
                <p14:cNvContentPartPr/>
                <p14:nvPr/>
              </p14:nvContentPartPr>
              <p14:xfrm>
                <a:off x="19567620" y="6503882"/>
                <a:ext cx="1156680" cy="929160"/>
              </p14:xfrm>
            </p:contentPart>
          </mc:Choice>
          <mc:Fallback xmlns="">
            <p:pic>
              <p:nvPicPr>
                <p:cNvPr id="195" name="Encre 194">
                  <a:extLst>
                    <a:ext uri="{FF2B5EF4-FFF2-40B4-BE49-F238E27FC236}">
                      <a16:creationId xmlns:a16="http://schemas.microsoft.com/office/drawing/2014/main" id="{BF2DD929-65D6-5441-D8A7-5BBCF2C6FDD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9539540" y="6475442"/>
                  <a:ext cx="1213560" cy="9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23" name="Encre 222">
                <a:extLst>
                  <a:ext uri="{FF2B5EF4-FFF2-40B4-BE49-F238E27FC236}">
                    <a16:creationId xmlns:a16="http://schemas.microsoft.com/office/drawing/2014/main" id="{48B1295C-6672-D32E-C825-3C7914FA1A1E}"/>
                  </a:ext>
                </a:extLst>
              </p14:cNvPr>
              <p14:cNvContentPartPr/>
              <p14:nvPr/>
            </p14:nvContentPartPr>
            <p14:xfrm>
              <a:off x="7556011" y="17213664"/>
              <a:ext cx="1788120" cy="1377720"/>
            </p14:xfrm>
          </p:contentPart>
        </mc:Choice>
        <mc:Fallback xmlns="">
          <p:pic>
            <p:nvPicPr>
              <p:cNvPr id="223" name="Encre 222">
                <a:extLst>
                  <a:ext uri="{FF2B5EF4-FFF2-40B4-BE49-F238E27FC236}">
                    <a16:creationId xmlns:a16="http://schemas.microsoft.com/office/drawing/2014/main" id="{48B1295C-6672-D32E-C825-3C7914FA1A1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493371" y="17151024"/>
                <a:ext cx="191376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24" name="Encre 223">
                <a:extLst>
                  <a:ext uri="{FF2B5EF4-FFF2-40B4-BE49-F238E27FC236}">
                    <a16:creationId xmlns:a16="http://schemas.microsoft.com/office/drawing/2014/main" id="{6480B960-24EF-A7A0-6335-CA982BFE7379}"/>
                  </a:ext>
                </a:extLst>
              </p14:cNvPr>
              <p14:cNvContentPartPr/>
              <p14:nvPr/>
            </p14:nvContentPartPr>
            <p14:xfrm>
              <a:off x="9568771" y="16356864"/>
              <a:ext cx="1460880" cy="2205000"/>
            </p14:xfrm>
          </p:contentPart>
        </mc:Choice>
        <mc:Fallback xmlns="">
          <p:pic>
            <p:nvPicPr>
              <p:cNvPr id="224" name="Encre 223">
                <a:extLst>
                  <a:ext uri="{FF2B5EF4-FFF2-40B4-BE49-F238E27FC236}">
                    <a16:creationId xmlns:a16="http://schemas.microsoft.com/office/drawing/2014/main" id="{6480B960-24EF-A7A0-6335-CA982BFE737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506131" y="16294224"/>
                <a:ext cx="1586520" cy="23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25" name="Encre 224">
                <a:extLst>
                  <a:ext uri="{FF2B5EF4-FFF2-40B4-BE49-F238E27FC236}">
                    <a16:creationId xmlns:a16="http://schemas.microsoft.com/office/drawing/2014/main" id="{FE55551F-EFD2-B176-1D66-23976122010F}"/>
                  </a:ext>
                </a:extLst>
              </p14:cNvPr>
              <p14:cNvContentPartPr/>
              <p14:nvPr/>
            </p14:nvContentPartPr>
            <p14:xfrm>
              <a:off x="11630851" y="16756464"/>
              <a:ext cx="1369440" cy="1306080"/>
            </p14:xfrm>
          </p:contentPart>
        </mc:Choice>
        <mc:Fallback xmlns="">
          <p:pic>
            <p:nvPicPr>
              <p:cNvPr id="225" name="Encre 224">
                <a:extLst>
                  <a:ext uri="{FF2B5EF4-FFF2-40B4-BE49-F238E27FC236}">
                    <a16:creationId xmlns:a16="http://schemas.microsoft.com/office/drawing/2014/main" id="{FE55551F-EFD2-B176-1D66-23976122010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1568211" y="16693464"/>
                <a:ext cx="1495080" cy="14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26" name="Encre 225">
                <a:extLst>
                  <a:ext uri="{FF2B5EF4-FFF2-40B4-BE49-F238E27FC236}">
                    <a16:creationId xmlns:a16="http://schemas.microsoft.com/office/drawing/2014/main" id="{1A58642B-54C8-9E8A-A042-EBA2CC0113E6}"/>
                  </a:ext>
                </a:extLst>
              </p14:cNvPr>
              <p14:cNvContentPartPr/>
              <p14:nvPr/>
            </p14:nvContentPartPr>
            <p14:xfrm>
              <a:off x="11817331" y="17350824"/>
              <a:ext cx="995760" cy="68760"/>
            </p14:xfrm>
          </p:contentPart>
        </mc:Choice>
        <mc:Fallback xmlns="">
          <p:pic>
            <p:nvPicPr>
              <p:cNvPr id="226" name="Encre 225">
                <a:extLst>
                  <a:ext uri="{FF2B5EF4-FFF2-40B4-BE49-F238E27FC236}">
                    <a16:creationId xmlns:a16="http://schemas.microsoft.com/office/drawing/2014/main" id="{1A58642B-54C8-9E8A-A042-EBA2CC0113E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1754331" y="17287824"/>
                <a:ext cx="1121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27" name="Encre 226">
                <a:extLst>
                  <a:ext uri="{FF2B5EF4-FFF2-40B4-BE49-F238E27FC236}">
                    <a16:creationId xmlns:a16="http://schemas.microsoft.com/office/drawing/2014/main" id="{CB8CFA65-2369-1FFC-FF4D-E552EE929CC8}"/>
                  </a:ext>
                </a:extLst>
              </p14:cNvPr>
              <p14:cNvContentPartPr/>
              <p14:nvPr/>
            </p14:nvContentPartPr>
            <p14:xfrm>
              <a:off x="11926411" y="17925024"/>
              <a:ext cx="1935000" cy="274320"/>
            </p14:xfrm>
          </p:contentPart>
        </mc:Choice>
        <mc:Fallback xmlns="">
          <p:pic>
            <p:nvPicPr>
              <p:cNvPr id="227" name="Encre 226">
                <a:extLst>
                  <a:ext uri="{FF2B5EF4-FFF2-40B4-BE49-F238E27FC236}">
                    <a16:creationId xmlns:a16="http://schemas.microsoft.com/office/drawing/2014/main" id="{CB8CFA65-2369-1FFC-FF4D-E552EE929CC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863771" y="17862024"/>
                <a:ext cx="2060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33" name="Encre 232">
                <a:extLst>
                  <a:ext uri="{FF2B5EF4-FFF2-40B4-BE49-F238E27FC236}">
                    <a16:creationId xmlns:a16="http://schemas.microsoft.com/office/drawing/2014/main" id="{D9435D8F-3552-4994-39B0-2B0A157AB7A8}"/>
                  </a:ext>
                </a:extLst>
              </p14:cNvPr>
              <p14:cNvContentPartPr/>
              <p14:nvPr/>
            </p14:nvContentPartPr>
            <p14:xfrm>
              <a:off x="4561171" y="17013864"/>
              <a:ext cx="2269800" cy="1676880"/>
            </p14:xfrm>
          </p:contentPart>
        </mc:Choice>
        <mc:Fallback xmlns="">
          <p:pic>
            <p:nvPicPr>
              <p:cNvPr id="233" name="Encre 232">
                <a:extLst>
                  <a:ext uri="{FF2B5EF4-FFF2-40B4-BE49-F238E27FC236}">
                    <a16:creationId xmlns:a16="http://schemas.microsoft.com/office/drawing/2014/main" id="{D9435D8F-3552-4994-39B0-2B0A157AB7A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498531" y="16950864"/>
                <a:ext cx="23954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34" name="Encre 233">
                <a:extLst>
                  <a:ext uri="{FF2B5EF4-FFF2-40B4-BE49-F238E27FC236}">
                    <a16:creationId xmlns:a16="http://schemas.microsoft.com/office/drawing/2014/main" id="{DE166415-F34A-3EDA-2C3A-C3B43C345E6B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234" name="Encre 233">
                <a:extLst>
                  <a:ext uri="{FF2B5EF4-FFF2-40B4-BE49-F238E27FC236}">
                    <a16:creationId xmlns:a16="http://schemas.microsoft.com/office/drawing/2014/main" id="{DE166415-F34A-3EDA-2C3A-C3B43C345E6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35" name="Encre 234">
                <a:extLst>
                  <a:ext uri="{FF2B5EF4-FFF2-40B4-BE49-F238E27FC236}">
                    <a16:creationId xmlns:a16="http://schemas.microsoft.com/office/drawing/2014/main" id="{D5129E45-3303-72E3-C7F5-F4D07D53A27A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235" name="Encre 234">
                <a:extLst>
                  <a:ext uri="{FF2B5EF4-FFF2-40B4-BE49-F238E27FC236}">
                    <a16:creationId xmlns:a16="http://schemas.microsoft.com/office/drawing/2014/main" id="{D5129E45-3303-72E3-C7F5-F4D07D53A27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e 253">
            <a:extLst>
              <a:ext uri="{FF2B5EF4-FFF2-40B4-BE49-F238E27FC236}">
                <a16:creationId xmlns:a16="http://schemas.microsoft.com/office/drawing/2014/main" id="{D5AD0DFD-1567-9981-5489-17CE6ED10B4B}"/>
              </a:ext>
            </a:extLst>
          </p:cNvPr>
          <p:cNvGrpSpPr/>
          <p:nvPr/>
        </p:nvGrpSpPr>
        <p:grpSpPr>
          <a:xfrm>
            <a:off x="16488691" y="16341744"/>
            <a:ext cx="7271280" cy="1807200"/>
            <a:chOff x="16488691" y="16341744"/>
            <a:chExt cx="7271280" cy="180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6" name="Encre 245">
                  <a:extLst>
                    <a:ext uri="{FF2B5EF4-FFF2-40B4-BE49-F238E27FC236}">
                      <a16:creationId xmlns:a16="http://schemas.microsoft.com/office/drawing/2014/main" id="{F7064E59-4B27-5036-D40D-BC2B46EFD17F}"/>
                    </a:ext>
                  </a:extLst>
                </p14:cNvPr>
                <p14:cNvContentPartPr/>
                <p14:nvPr/>
              </p14:nvContentPartPr>
              <p14:xfrm>
                <a:off x="17053531" y="16574304"/>
                <a:ext cx="65520" cy="1430280"/>
              </p14:xfrm>
            </p:contentPart>
          </mc:Choice>
          <mc:Fallback xmlns="">
            <p:pic>
              <p:nvPicPr>
                <p:cNvPr id="246" name="Encre 245">
                  <a:extLst>
                    <a:ext uri="{FF2B5EF4-FFF2-40B4-BE49-F238E27FC236}">
                      <a16:creationId xmlns:a16="http://schemas.microsoft.com/office/drawing/2014/main" id="{F7064E59-4B27-5036-D40D-BC2B46EFD17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6990531" y="16511304"/>
                  <a:ext cx="191160" cy="15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7" name="Encre 246">
                  <a:extLst>
                    <a:ext uri="{FF2B5EF4-FFF2-40B4-BE49-F238E27FC236}">
                      <a16:creationId xmlns:a16="http://schemas.microsoft.com/office/drawing/2014/main" id="{F59F20E1-1486-5E8E-555B-51D4206B5460}"/>
                    </a:ext>
                  </a:extLst>
                </p14:cNvPr>
                <p14:cNvContentPartPr/>
                <p14:nvPr/>
              </p14:nvContentPartPr>
              <p14:xfrm>
                <a:off x="16488691" y="16403664"/>
                <a:ext cx="2143800" cy="327960"/>
              </p14:xfrm>
            </p:contentPart>
          </mc:Choice>
          <mc:Fallback xmlns="">
            <p:pic>
              <p:nvPicPr>
                <p:cNvPr id="247" name="Encre 246">
                  <a:extLst>
                    <a:ext uri="{FF2B5EF4-FFF2-40B4-BE49-F238E27FC236}">
                      <a16:creationId xmlns:a16="http://schemas.microsoft.com/office/drawing/2014/main" id="{F59F20E1-1486-5E8E-555B-51D4206B546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6426051" y="16341024"/>
                  <a:ext cx="22694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48" name="Encre 247">
                  <a:extLst>
                    <a:ext uri="{FF2B5EF4-FFF2-40B4-BE49-F238E27FC236}">
                      <a16:creationId xmlns:a16="http://schemas.microsoft.com/office/drawing/2014/main" id="{09A318CC-4C6B-803F-47FF-8D4730376695}"/>
                    </a:ext>
                  </a:extLst>
                </p14:cNvPr>
                <p14:cNvContentPartPr/>
                <p14:nvPr/>
              </p14:nvContentPartPr>
              <p14:xfrm>
                <a:off x="16946251" y="17124384"/>
                <a:ext cx="1240200" cy="226800"/>
              </p14:xfrm>
            </p:contentPart>
          </mc:Choice>
          <mc:Fallback xmlns="">
            <p:pic>
              <p:nvPicPr>
                <p:cNvPr id="248" name="Encre 247">
                  <a:extLst>
                    <a:ext uri="{FF2B5EF4-FFF2-40B4-BE49-F238E27FC236}">
                      <a16:creationId xmlns:a16="http://schemas.microsoft.com/office/drawing/2014/main" id="{09A318CC-4C6B-803F-47FF-8D473037669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6883251" y="17061744"/>
                  <a:ext cx="13658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49" name="Encre 248">
                  <a:extLst>
                    <a:ext uri="{FF2B5EF4-FFF2-40B4-BE49-F238E27FC236}">
                      <a16:creationId xmlns:a16="http://schemas.microsoft.com/office/drawing/2014/main" id="{95BA9FCB-F014-81E8-2925-833798A73BD0}"/>
                    </a:ext>
                  </a:extLst>
                </p14:cNvPr>
                <p14:cNvContentPartPr/>
                <p14:nvPr/>
              </p14:nvContentPartPr>
              <p14:xfrm>
                <a:off x="16863091" y="17970024"/>
                <a:ext cx="1573200" cy="160560"/>
              </p14:xfrm>
            </p:contentPart>
          </mc:Choice>
          <mc:Fallback xmlns="">
            <p:pic>
              <p:nvPicPr>
                <p:cNvPr id="249" name="Encre 248">
                  <a:extLst>
                    <a:ext uri="{FF2B5EF4-FFF2-40B4-BE49-F238E27FC236}">
                      <a16:creationId xmlns:a16="http://schemas.microsoft.com/office/drawing/2014/main" id="{95BA9FCB-F014-81E8-2925-833798A73BD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800091" y="17907384"/>
                  <a:ext cx="1698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1" name="Encre 250">
                  <a:extLst>
                    <a:ext uri="{FF2B5EF4-FFF2-40B4-BE49-F238E27FC236}">
                      <a16:creationId xmlns:a16="http://schemas.microsoft.com/office/drawing/2014/main" id="{9E8E29FE-EB2C-E8E6-D592-53557BEB5B84}"/>
                    </a:ext>
                  </a:extLst>
                </p14:cNvPr>
                <p14:cNvContentPartPr/>
                <p14:nvPr/>
              </p14:nvContentPartPr>
              <p14:xfrm>
                <a:off x="19803571" y="16341744"/>
                <a:ext cx="1340280" cy="1542600"/>
              </p14:xfrm>
            </p:contentPart>
          </mc:Choice>
          <mc:Fallback xmlns="">
            <p:pic>
              <p:nvPicPr>
                <p:cNvPr id="251" name="Encre 250">
                  <a:extLst>
                    <a:ext uri="{FF2B5EF4-FFF2-40B4-BE49-F238E27FC236}">
                      <a16:creationId xmlns:a16="http://schemas.microsoft.com/office/drawing/2014/main" id="{9E8E29FE-EB2C-E8E6-D592-53557BEB5B8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740571" y="16278744"/>
                  <a:ext cx="1465920" cy="16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2" name="Encre 251">
                  <a:extLst>
                    <a:ext uri="{FF2B5EF4-FFF2-40B4-BE49-F238E27FC236}">
                      <a16:creationId xmlns:a16="http://schemas.microsoft.com/office/drawing/2014/main" id="{A14F1311-7449-AB2B-B02F-88D4830D6F35}"/>
                    </a:ext>
                  </a:extLst>
                </p14:cNvPr>
                <p14:cNvContentPartPr/>
                <p14:nvPr/>
              </p14:nvContentPartPr>
              <p14:xfrm>
                <a:off x="21795091" y="16430304"/>
                <a:ext cx="1964880" cy="41760"/>
              </p14:xfrm>
            </p:contentPart>
          </mc:Choice>
          <mc:Fallback xmlns="">
            <p:pic>
              <p:nvPicPr>
                <p:cNvPr id="252" name="Encre 251">
                  <a:extLst>
                    <a:ext uri="{FF2B5EF4-FFF2-40B4-BE49-F238E27FC236}">
                      <a16:creationId xmlns:a16="http://schemas.microsoft.com/office/drawing/2014/main" id="{A14F1311-7449-AB2B-B02F-88D4830D6F3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732091" y="16367304"/>
                  <a:ext cx="2090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53" name="Encre 252">
                  <a:extLst>
                    <a:ext uri="{FF2B5EF4-FFF2-40B4-BE49-F238E27FC236}">
                      <a16:creationId xmlns:a16="http://schemas.microsoft.com/office/drawing/2014/main" id="{28B8C1FB-BF2C-EA38-77BA-2EE132E7AF8D}"/>
                    </a:ext>
                  </a:extLst>
                </p14:cNvPr>
                <p14:cNvContentPartPr/>
                <p14:nvPr/>
              </p14:nvContentPartPr>
              <p14:xfrm>
                <a:off x="22863571" y="16493304"/>
                <a:ext cx="99000" cy="1655640"/>
              </p14:xfrm>
            </p:contentPart>
          </mc:Choice>
          <mc:Fallback xmlns="">
            <p:pic>
              <p:nvPicPr>
                <p:cNvPr id="253" name="Encre 252">
                  <a:extLst>
                    <a:ext uri="{FF2B5EF4-FFF2-40B4-BE49-F238E27FC236}">
                      <a16:creationId xmlns:a16="http://schemas.microsoft.com/office/drawing/2014/main" id="{28B8C1FB-BF2C-EA38-77BA-2EE132E7AF8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2800571" y="16430664"/>
                  <a:ext cx="224640" cy="178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465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" name="Encre 82">
                <a:extLst>
                  <a:ext uri="{FF2B5EF4-FFF2-40B4-BE49-F238E27FC236}">
                    <a16:creationId xmlns:a16="http://schemas.microsoft.com/office/drawing/2014/main" id="{6CE588CC-4B45-1A29-AE5F-451088C848DA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83" name="Encre 82">
                <a:extLst>
                  <a:ext uri="{FF2B5EF4-FFF2-40B4-BE49-F238E27FC236}">
                    <a16:creationId xmlns:a16="http://schemas.microsoft.com/office/drawing/2014/main" id="{6CE588CC-4B45-1A29-AE5F-451088C848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805A9A71-DA51-B37E-6183-AB957646BE58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805A9A71-DA51-B37E-6183-AB957646BE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2A76FAFC-63C7-8B5C-00CA-23026E0F0435}"/>
                  </a:ext>
                </a:extLst>
              </p14:cNvPr>
              <p14:cNvContentPartPr/>
              <p14:nvPr/>
            </p14:nvContentPartPr>
            <p14:xfrm>
              <a:off x="7556011" y="17213664"/>
              <a:ext cx="1788120" cy="1377720"/>
            </p14:xfrm>
          </p:contentPart>
        </mc:Choice>
        <mc:Fallback xmlns=""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2A76FAFC-63C7-8B5C-00CA-23026E0F04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3371" y="17151024"/>
                <a:ext cx="191376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859A316D-11EA-6C36-24A0-6E005D1887A7}"/>
                  </a:ext>
                </a:extLst>
              </p14:cNvPr>
              <p14:cNvContentPartPr/>
              <p14:nvPr/>
            </p14:nvContentPartPr>
            <p14:xfrm>
              <a:off x="9568771" y="16356864"/>
              <a:ext cx="1460880" cy="2205000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859A316D-11EA-6C36-24A0-6E005D1887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06131" y="16294224"/>
                <a:ext cx="1586520" cy="23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8" name="Encre 87">
                <a:extLst>
                  <a:ext uri="{FF2B5EF4-FFF2-40B4-BE49-F238E27FC236}">
                    <a16:creationId xmlns:a16="http://schemas.microsoft.com/office/drawing/2014/main" id="{B30FBEF7-D6F9-89B3-AFAD-00E552826A8E}"/>
                  </a:ext>
                </a:extLst>
              </p14:cNvPr>
              <p14:cNvContentPartPr/>
              <p14:nvPr/>
            </p14:nvContentPartPr>
            <p14:xfrm>
              <a:off x="11630851" y="16756464"/>
              <a:ext cx="1369440" cy="1306080"/>
            </p14:xfrm>
          </p:contentPart>
        </mc:Choice>
        <mc:Fallback xmlns="">
          <p:pic>
            <p:nvPicPr>
              <p:cNvPr id="88" name="Encre 87">
                <a:extLst>
                  <a:ext uri="{FF2B5EF4-FFF2-40B4-BE49-F238E27FC236}">
                    <a16:creationId xmlns:a16="http://schemas.microsoft.com/office/drawing/2014/main" id="{B30FBEF7-D6F9-89B3-AFAD-00E552826A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68211" y="16693464"/>
                <a:ext cx="1495080" cy="14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Encre 88">
                <a:extLst>
                  <a:ext uri="{FF2B5EF4-FFF2-40B4-BE49-F238E27FC236}">
                    <a16:creationId xmlns:a16="http://schemas.microsoft.com/office/drawing/2014/main" id="{C2BD8CB6-B360-5DD5-E076-FE3F5F7B558C}"/>
                  </a:ext>
                </a:extLst>
              </p14:cNvPr>
              <p14:cNvContentPartPr/>
              <p14:nvPr/>
            </p14:nvContentPartPr>
            <p14:xfrm>
              <a:off x="11817331" y="17350824"/>
              <a:ext cx="995760" cy="68760"/>
            </p14:xfrm>
          </p:contentPart>
        </mc:Choice>
        <mc:Fallback xmlns="">
          <p:pic>
            <p:nvPicPr>
              <p:cNvPr id="89" name="Encre 88">
                <a:extLst>
                  <a:ext uri="{FF2B5EF4-FFF2-40B4-BE49-F238E27FC236}">
                    <a16:creationId xmlns:a16="http://schemas.microsoft.com/office/drawing/2014/main" id="{C2BD8CB6-B360-5DD5-E076-FE3F5F7B55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54331" y="17287824"/>
                <a:ext cx="1121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0" name="Encre 89">
                <a:extLst>
                  <a:ext uri="{FF2B5EF4-FFF2-40B4-BE49-F238E27FC236}">
                    <a16:creationId xmlns:a16="http://schemas.microsoft.com/office/drawing/2014/main" id="{FDC872B9-1396-72FC-4B71-C0BB264BE9D5}"/>
                  </a:ext>
                </a:extLst>
              </p14:cNvPr>
              <p14:cNvContentPartPr/>
              <p14:nvPr/>
            </p14:nvContentPartPr>
            <p14:xfrm>
              <a:off x="11926411" y="17925024"/>
              <a:ext cx="1935000" cy="274320"/>
            </p14:xfrm>
          </p:contentPart>
        </mc:Choice>
        <mc:Fallback xmlns="">
          <p:pic>
            <p:nvPicPr>
              <p:cNvPr id="90" name="Encre 89">
                <a:extLst>
                  <a:ext uri="{FF2B5EF4-FFF2-40B4-BE49-F238E27FC236}">
                    <a16:creationId xmlns:a16="http://schemas.microsoft.com/office/drawing/2014/main" id="{FDC872B9-1396-72FC-4B71-C0BB264BE9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63771" y="17862024"/>
                <a:ext cx="2060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77C68D76-4C9F-D4E1-88B0-24434EEEF7FD}"/>
                  </a:ext>
                </a:extLst>
              </p14:cNvPr>
              <p14:cNvContentPartPr/>
              <p14:nvPr/>
            </p14:nvContentPartPr>
            <p14:xfrm>
              <a:off x="4561171" y="17013864"/>
              <a:ext cx="2269800" cy="167688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77C68D76-4C9F-D4E1-88B0-24434EEEF7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98531" y="16950864"/>
                <a:ext cx="23954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101" name="Encre 100">
                <a:extLst>
                  <a:ext uri="{FF2B5EF4-FFF2-40B4-BE49-F238E27FC236}">
                    <a16:creationId xmlns:a16="http://schemas.microsoft.com/office/drawing/2014/main" id="{87F58F55-0C28-C0AD-7323-DAB3CCADF927}"/>
                  </a:ext>
                </a:extLst>
              </p14:cNvPr>
              <p14:cNvContentPartPr/>
              <p14:nvPr/>
            </p14:nvContentPartPr>
            <p14:xfrm>
              <a:off x="4302540" y="8700602"/>
              <a:ext cx="1987560" cy="4198320"/>
            </p14:xfrm>
          </p:contentPart>
        </mc:Choice>
        <mc:Fallback xmlns="">
          <p:pic>
            <p:nvPicPr>
              <p:cNvPr id="101" name="Encre 100">
                <a:extLst>
                  <a:ext uri="{FF2B5EF4-FFF2-40B4-BE49-F238E27FC236}">
                    <a16:creationId xmlns:a16="http://schemas.microsoft.com/office/drawing/2014/main" id="{87F58F55-0C28-C0AD-7323-DAB3CCADF9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74100" y="8672162"/>
                <a:ext cx="2044440" cy="42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108" name="Encre 107">
                <a:extLst>
                  <a:ext uri="{FF2B5EF4-FFF2-40B4-BE49-F238E27FC236}">
                    <a16:creationId xmlns:a16="http://schemas.microsoft.com/office/drawing/2014/main" id="{310AC8C1-B3AA-3215-0EB4-786E8A43C3EB}"/>
                  </a:ext>
                </a:extLst>
              </p14:cNvPr>
              <p14:cNvContentPartPr/>
              <p14:nvPr/>
            </p14:nvContentPartPr>
            <p14:xfrm>
              <a:off x="20379060" y="8600522"/>
              <a:ext cx="2678760" cy="4655880"/>
            </p14:xfrm>
          </p:contentPart>
        </mc:Choice>
        <mc:Fallback xmlns="">
          <p:pic>
            <p:nvPicPr>
              <p:cNvPr id="108" name="Encre 107">
                <a:extLst>
                  <a:ext uri="{FF2B5EF4-FFF2-40B4-BE49-F238E27FC236}">
                    <a16:creationId xmlns:a16="http://schemas.microsoft.com/office/drawing/2014/main" id="{310AC8C1-B3AA-3215-0EB4-786E8A43C3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350620" y="8572082"/>
                <a:ext cx="2735640" cy="47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109" name="Encre 108">
                <a:extLst>
                  <a:ext uri="{FF2B5EF4-FFF2-40B4-BE49-F238E27FC236}">
                    <a16:creationId xmlns:a16="http://schemas.microsoft.com/office/drawing/2014/main" id="{2F0832B9-5F62-C4A6-8109-A56AF08CB781}"/>
                  </a:ext>
                </a:extLst>
              </p14:cNvPr>
              <p14:cNvContentPartPr/>
              <p14:nvPr/>
            </p14:nvContentPartPr>
            <p14:xfrm>
              <a:off x="23155020" y="7276082"/>
              <a:ext cx="2810520" cy="5852520"/>
            </p14:xfrm>
          </p:contentPart>
        </mc:Choice>
        <mc:Fallback xmlns="">
          <p:pic>
            <p:nvPicPr>
              <p:cNvPr id="109" name="Encre 108">
                <a:extLst>
                  <a:ext uri="{FF2B5EF4-FFF2-40B4-BE49-F238E27FC236}">
                    <a16:creationId xmlns:a16="http://schemas.microsoft.com/office/drawing/2014/main" id="{2F0832B9-5F62-C4A6-8109-A56AF08CB7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126580" y="7247642"/>
                <a:ext cx="2867040" cy="59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110" name="Encre 109">
                <a:extLst>
                  <a:ext uri="{FF2B5EF4-FFF2-40B4-BE49-F238E27FC236}">
                    <a16:creationId xmlns:a16="http://schemas.microsoft.com/office/drawing/2014/main" id="{6972C537-CD61-38BB-775A-964FBC243EE9}"/>
                  </a:ext>
                </a:extLst>
              </p14:cNvPr>
              <p14:cNvContentPartPr/>
              <p14:nvPr/>
            </p14:nvContentPartPr>
            <p14:xfrm>
              <a:off x="22340700" y="5351522"/>
              <a:ext cx="450000" cy="637200"/>
            </p14:xfrm>
          </p:contentPart>
        </mc:Choice>
        <mc:Fallback xmlns="">
          <p:pic>
            <p:nvPicPr>
              <p:cNvPr id="110" name="Encre 109">
                <a:extLst>
                  <a:ext uri="{FF2B5EF4-FFF2-40B4-BE49-F238E27FC236}">
                    <a16:creationId xmlns:a16="http://schemas.microsoft.com/office/drawing/2014/main" id="{6972C537-CD61-38BB-775A-964FBC243EE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312260" y="5323082"/>
                <a:ext cx="5065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111" name="Encre 110">
                <a:extLst>
                  <a:ext uri="{FF2B5EF4-FFF2-40B4-BE49-F238E27FC236}">
                    <a16:creationId xmlns:a16="http://schemas.microsoft.com/office/drawing/2014/main" id="{FA5EADB8-BEC7-4C3F-6472-51DC1F8F8615}"/>
                  </a:ext>
                </a:extLst>
              </p14:cNvPr>
              <p14:cNvContentPartPr/>
              <p14:nvPr/>
            </p14:nvContentPartPr>
            <p14:xfrm>
              <a:off x="22856940" y="5362682"/>
              <a:ext cx="3333240" cy="1750320"/>
            </p14:xfrm>
          </p:contentPart>
        </mc:Choice>
        <mc:Fallback xmlns="">
          <p:pic>
            <p:nvPicPr>
              <p:cNvPr id="111" name="Encre 110">
                <a:extLst>
                  <a:ext uri="{FF2B5EF4-FFF2-40B4-BE49-F238E27FC236}">
                    <a16:creationId xmlns:a16="http://schemas.microsoft.com/office/drawing/2014/main" id="{FA5EADB8-BEC7-4C3F-6472-51DC1F8F86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828500" y="5334242"/>
                <a:ext cx="33901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112" name="Encre 111">
                <a:extLst>
                  <a:ext uri="{FF2B5EF4-FFF2-40B4-BE49-F238E27FC236}">
                    <a16:creationId xmlns:a16="http://schemas.microsoft.com/office/drawing/2014/main" id="{2F6570C4-DF8D-2961-3E1C-1F93F7CD23F1}"/>
                  </a:ext>
                </a:extLst>
              </p14:cNvPr>
              <p14:cNvContentPartPr/>
              <p14:nvPr/>
            </p14:nvContentPartPr>
            <p14:xfrm>
              <a:off x="21689460" y="6387962"/>
              <a:ext cx="132120" cy="264960"/>
            </p14:xfrm>
          </p:contentPart>
        </mc:Choice>
        <mc:Fallback xmlns="">
          <p:pic>
            <p:nvPicPr>
              <p:cNvPr id="112" name="Encre 111">
                <a:extLst>
                  <a:ext uri="{FF2B5EF4-FFF2-40B4-BE49-F238E27FC236}">
                    <a16:creationId xmlns:a16="http://schemas.microsoft.com/office/drawing/2014/main" id="{2F6570C4-DF8D-2961-3E1C-1F93F7CD23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661020" y="6359522"/>
                <a:ext cx="1890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113" name="Encre 112">
                <a:extLst>
                  <a:ext uri="{FF2B5EF4-FFF2-40B4-BE49-F238E27FC236}">
                    <a16:creationId xmlns:a16="http://schemas.microsoft.com/office/drawing/2014/main" id="{AAD69F24-8E03-0F78-D00F-851D077307A5}"/>
                  </a:ext>
                </a:extLst>
              </p14:cNvPr>
              <p14:cNvContentPartPr/>
              <p14:nvPr/>
            </p14:nvContentPartPr>
            <p14:xfrm>
              <a:off x="20460060" y="5775242"/>
              <a:ext cx="2017440" cy="2876040"/>
            </p14:xfrm>
          </p:contentPart>
        </mc:Choice>
        <mc:Fallback xmlns="">
          <p:pic>
            <p:nvPicPr>
              <p:cNvPr id="113" name="Encre 112">
                <a:extLst>
                  <a:ext uri="{FF2B5EF4-FFF2-40B4-BE49-F238E27FC236}">
                    <a16:creationId xmlns:a16="http://schemas.microsoft.com/office/drawing/2014/main" id="{AAD69F24-8E03-0F78-D00F-851D077307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431620" y="5746802"/>
                <a:ext cx="2074320" cy="29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169" name="Encre 168">
                <a:extLst>
                  <a:ext uri="{FF2B5EF4-FFF2-40B4-BE49-F238E27FC236}">
                    <a16:creationId xmlns:a16="http://schemas.microsoft.com/office/drawing/2014/main" id="{5B53E61B-DF5B-8D4C-C8CF-E80F24459155}"/>
                  </a:ext>
                </a:extLst>
              </p14:cNvPr>
              <p14:cNvContentPartPr/>
              <p14:nvPr/>
            </p14:nvContentPartPr>
            <p14:xfrm>
              <a:off x="6194340" y="4911602"/>
              <a:ext cx="3112560" cy="3780720"/>
            </p14:xfrm>
          </p:contentPart>
        </mc:Choice>
        <mc:Fallback xmlns="">
          <p:pic>
            <p:nvPicPr>
              <p:cNvPr id="169" name="Encre 168">
                <a:extLst>
                  <a:ext uri="{FF2B5EF4-FFF2-40B4-BE49-F238E27FC236}">
                    <a16:creationId xmlns:a16="http://schemas.microsoft.com/office/drawing/2014/main" id="{5B53E61B-DF5B-8D4C-C8CF-E80F244591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65900" y="4883162"/>
                <a:ext cx="3169440" cy="38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170" name="Encre 169">
                <a:extLst>
                  <a:ext uri="{FF2B5EF4-FFF2-40B4-BE49-F238E27FC236}">
                    <a16:creationId xmlns:a16="http://schemas.microsoft.com/office/drawing/2014/main" id="{E067591B-6700-FAFF-A620-8F5E9FC0F302}"/>
                  </a:ext>
                </a:extLst>
              </p14:cNvPr>
              <p14:cNvContentPartPr/>
              <p14:nvPr/>
            </p14:nvContentPartPr>
            <p14:xfrm>
              <a:off x="9188820" y="4957682"/>
              <a:ext cx="13503960" cy="564120"/>
            </p14:xfrm>
          </p:contentPart>
        </mc:Choice>
        <mc:Fallback xmlns="">
          <p:pic>
            <p:nvPicPr>
              <p:cNvPr id="170" name="Encre 169">
                <a:extLst>
                  <a:ext uri="{FF2B5EF4-FFF2-40B4-BE49-F238E27FC236}">
                    <a16:creationId xmlns:a16="http://schemas.microsoft.com/office/drawing/2014/main" id="{E067591B-6700-FAFF-A620-8F5E9FC0F3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60380" y="4929242"/>
                <a:ext cx="135608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1" name="Encre 170">
                <a:extLst>
                  <a:ext uri="{FF2B5EF4-FFF2-40B4-BE49-F238E27FC236}">
                    <a16:creationId xmlns:a16="http://schemas.microsoft.com/office/drawing/2014/main" id="{4F41DB6E-4D34-D841-A205-89C77382AAEE}"/>
                  </a:ext>
                </a:extLst>
              </p14:cNvPr>
              <p14:cNvContentPartPr/>
              <p14:nvPr/>
            </p14:nvContentPartPr>
            <p14:xfrm>
              <a:off x="6792660" y="2015004"/>
              <a:ext cx="3884400" cy="2894400"/>
            </p14:xfrm>
          </p:contentPart>
        </mc:Choice>
        <mc:Fallback xmlns="">
          <p:pic>
            <p:nvPicPr>
              <p:cNvPr id="171" name="Encre 170">
                <a:extLst>
                  <a:ext uri="{FF2B5EF4-FFF2-40B4-BE49-F238E27FC236}">
                    <a16:creationId xmlns:a16="http://schemas.microsoft.com/office/drawing/2014/main" id="{4F41DB6E-4D34-D841-A205-89C77382AA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64220" y="1986564"/>
                <a:ext cx="3940920" cy="29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2" name="Encre 171">
                <a:extLst>
                  <a:ext uri="{FF2B5EF4-FFF2-40B4-BE49-F238E27FC236}">
                    <a16:creationId xmlns:a16="http://schemas.microsoft.com/office/drawing/2014/main" id="{556B8084-5A26-D036-F388-A96399F3257B}"/>
                  </a:ext>
                </a:extLst>
              </p14:cNvPr>
              <p14:cNvContentPartPr/>
              <p14:nvPr/>
            </p14:nvContentPartPr>
            <p14:xfrm>
              <a:off x="7842780" y="3211644"/>
              <a:ext cx="2034000" cy="1785240"/>
            </p14:xfrm>
          </p:contentPart>
        </mc:Choice>
        <mc:Fallback xmlns="">
          <p:pic>
            <p:nvPicPr>
              <p:cNvPr id="172" name="Encre 171">
                <a:extLst>
                  <a:ext uri="{FF2B5EF4-FFF2-40B4-BE49-F238E27FC236}">
                    <a16:creationId xmlns:a16="http://schemas.microsoft.com/office/drawing/2014/main" id="{556B8084-5A26-D036-F388-A96399F325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14340" y="3183204"/>
                <a:ext cx="209088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3" name="Encre 172">
                <a:extLst>
                  <a:ext uri="{FF2B5EF4-FFF2-40B4-BE49-F238E27FC236}">
                    <a16:creationId xmlns:a16="http://schemas.microsoft.com/office/drawing/2014/main" id="{688A2DCA-20F0-A326-188D-9F9021CDE831}"/>
                  </a:ext>
                </a:extLst>
              </p14:cNvPr>
              <p14:cNvContentPartPr/>
              <p14:nvPr/>
            </p14:nvContentPartPr>
            <p14:xfrm>
              <a:off x="7770780" y="2961804"/>
              <a:ext cx="2498400" cy="907560"/>
            </p14:xfrm>
          </p:contentPart>
        </mc:Choice>
        <mc:Fallback xmlns="">
          <p:pic>
            <p:nvPicPr>
              <p:cNvPr id="173" name="Encre 172">
                <a:extLst>
                  <a:ext uri="{FF2B5EF4-FFF2-40B4-BE49-F238E27FC236}">
                    <a16:creationId xmlns:a16="http://schemas.microsoft.com/office/drawing/2014/main" id="{688A2DCA-20F0-A326-188D-9F9021CDE8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42340" y="2933364"/>
                <a:ext cx="25549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4" name="Encre 173">
                <a:extLst>
                  <a:ext uri="{FF2B5EF4-FFF2-40B4-BE49-F238E27FC236}">
                    <a16:creationId xmlns:a16="http://schemas.microsoft.com/office/drawing/2014/main" id="{EF8D49BF-46F7-D65C-7A23-A3DBE4136B56}"/>
                  </a:ext>
                </a:extLst>
              </p14:cNvPr>
              <p14:cNvContentPartPr/>
              <p14:nvPr/>
            </p14:nvContentPartPr>
            <p14:xfrm>
              <a:off x="8661420" y="3830844"/>
              <a:ext cx="793440" cy="915480"/>
            </p14:xfrm>
          </p:contentPart>
        </mc:Choice>
        <mc:Fallback xmlns="">
          <p:pic>
            <p:nvPicPr>
              <p:cNvPr id="174" name="Encre 173">
                <a:extLst>
                  <a:ext uri="{FF2B5EF4-FFF2-40B4-BE49-F238E27FC236}">
                    <a16:creationId xmlns:a16="http://schemas.microsoft.com/office/drawing/2014/main" id="{EF8D49BF-46F7-D65C-7A23-A3DBE4136B5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32980" y="3802404"/>
                <a:ext cx="85032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5" name="Encre 174">
                <a:extLst>
                  <a:ext uri="{FF2B5EF4-FFF2-40B4-BE49-F238E27FC236}">
                    <a16:creationId xmlns:a16="http://schemas.microsoft.com/office/drawing/2014/main" id="{8381D1CE-59BF-E130-E12A-42BE50B12AA0}"/>
                  </a:ext>
                </a:extLst>
              </p14:cNvPr>
              <p14:cNvContentPartPr/>
              <p14:nvPr/>
            </p14:nvContentPartPr>
            <p14:xfrm>
              <a:off x="9886500" y="2733924"/>
              <a:ext cx="1128240" cy="1424160"/>
            </p14:xfrm>
          </p:contentPart>
        </mc:Choice>
        <mc:Fallback xmlns="">
          <p:pic>
            <p:nvPicPr>
              <p:cNvPr id="175" name="Encre 174">
                <a:extLst>
                  <a:ext uri="{FF2B5EF4-FFF2-40B4-BE49-F238E27FC236}">
                    <a16:creationId xmlns:a16="http://schemas.microsoft.com/office/drawing/2014/main" id="{8381D1CE-59BF-E130-E12A-42BE50B12AA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858060" y="2705484"/>
                <a:ext cx="118512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6" name="Encre 175">
                <a:extLst>
                  <a:ext uri="{FF2B5EF4-FFF2-40B4-BE49-F238E27FC236}">
                    <a16:creationId xmlns:a16="http://schemas.microsoft.com/office/drawing/2014/main" id="{A579F61C-D61C-2C5C-9142-42467D9808EC}"/>
                  </a:ext>
                </a:extLst>
              </p14:cNvPr>
              <p14:cNvContentPartPr/>
              <p14:nvPr/>
            </p14:nvContentPartPr>
            <p14:xfrm>
              <a:off x="7129980" y="2890524"/>
              <a:ext cx="839160" cy="990000"/>
            </p14:xfrm>
          </p:contentPart>
        </mc:Choice>
        <mc:Fallback xmlns="">
          <p:pic>
            <p:nvPicPr>
              <p:cNvPr id="176" name="Encre 175">
                <a:extLst>
                  <a:ext uri="{FF2B5EF4-FFF2-40B4-BE49-F238E27FC236}">
                    <a16:creationId xmlns:a16="http://schemas.microsoft.com/office/drawing/2014/main" id="{A579F61C-D61C-2C5C-9142-42467D9808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01540" y="2862084"/>
                <a:ext cx="89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177" name="Encre 176">
                <a:extLst>
                  <a:ext uri="{FF2B5EF4-FFF2-40B4-BE49-F238E27FC236}">
                    <a16:creationId xmlns:a16="http://schemas.microsoft.com/office/drawing/2014/main" id="{E3158867-3AD3-7ABA-62AF-444BCDA58391}"/>
                  </a:ext>
                </a:extLst>
              </p14:cNvPr>
              <p14:cNvContentPartPr/>
              <p14:nvPr/>
            </p14:nvContentPartPr>
            <p14:xfrm>
              <a:off x="8433900" y="7278564"/>
              <a:ext cx="115200" cy="119520"/>
            </p14:xfrm>
          </p:contentPart>
        </mc:Choice>
        <mc:Fallback xmlns="">
          <p:pic>
            <p:nvPicPr>
              <p:cNvPr id="177" name="Encre 176">
                <a:extLst>
                  <a:ext uri="{FF2B5EF4-FFF2-40B4-BE49-F238E27FC236}">
                    <a16:creationId xmlns:a16="http://schemas.microsoft.com/office/drawing/2014/main" id="{E3158867-3AD3-7ABA-62AF-444BCDA5839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05460" y="7250124"/>
                <a:ext cx="172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178" name="Encre 177">
                <a:extLst>
                  <a:ext uri="{FF2B5EF4-FFF2-40B4-BE49-F238E27FC236}">
                    <a16:creationId xmlns:a16="http://schemas.microsoft.com/office/drawing/2014/main" id="{573135DB-6D6A-6F36-F8C6-85B77288A8FA}"/>
                  </a:ext>
                </a:extLst>
              </p14:cNvPr>
              <p14:cNvContentPartPr/>
              <p14:nvPr/>
            </p14:nvContentPartPr>
            <p14:xfrm>
              <a:off x="7862940" y="7539564"/>
              <a:ext cx="735480" cy="213480"/>
            </p14:xfrm>
          </p:contentPart>
        </mc:Choice>
        <mc:Fallback xmlns="">
          <p:pic>
            <p:nvPicPr>
              <p:cNvPr id="178" name="Encre 177">
                <a:extLst>
                  <a:ext uri="{FF2B5EF4-FFF2-40B4-BE49-F238E27FC236}">
                    <a16:creationId xmlns:a16="http://schemas.microsoft.com/office/drawing/2014/main" id="{573135DB-6D6A-6F36-F8C6-85B77288A8F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34500" y="7511124"/>
                <a:ext cx="792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179" name="Encre 178">
                <a:extLst>
                  <a:ext uri="{FF2B5EF4-FFF2-40B4-BE49-F238E27FC236}">
                    <a16:creationId xmlns:a16="http://schemas.microsoft.com/office/drawing/2014/main" id="{A28944FC-17EF-5C71-CA23-1702205C38B8}"/>
                  </a:ext>
                </a:extLst>
              </p14:cNvPr>
              <p14:cNvContentPartPr/>
              <p14:nvPr/>
            </p14:nvContentPartPr>
            <p14:xfrm>
              <a:off x="8152740" y="6937284"/>
              <a:ext cx="665640" cy="693720"/>
            </p14:xfrm>
          </p:contentPart>
        </mc:Choice>
        <mc:Fallback xmlns="">
          <p:pic>
            <p:nvPicPr>
              <p:cNvPr id="179" name="Encre 178">
                <a:extLst>
                  <a:ext uri="{FF2B5EF4-FFF2-40B4-BE49-F238E27FC236}">
                    <a16:creationId xmlns:a16="http://schemas.microsoft.com/office/drawing/2014/main" id="{A28944FC-17EF-5C71-CA23-1702205C38B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24300" y="6908844"/>
                <a:ext cx="72252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180" name="Encre 179">
                <a:extLst>
                  <a:ext uri="{FF2B5EF4-FFF2-40B4-BE49-F238E27FC236}">
                    <a16:creationId xmlns:a16="http://schemas.microsoft.com/office/drawing/2014/main" id="{6B6D574A-AC1C-C741-C315-B4D1410D70A9}"/>
                  </a:ext>
                </a:extLst>
              </p14:cNvPr>
              <p14:cNvContentPartPr/>
              <p14:nvPr/>
            </p14:nvContentPartPr>
            <p14:xfrm>
              <a:off x="8491860" y="5769084"/>
              <a:ext cx="432000" cy="1423440"/>
            </p14:xfrm>
          </p:contentPart>
        </mc:Choice>
        <mc:Fallback xmlns="">
          <p:pic>
            <p:nvPicPr>
              <p:cNvPr id="180" name="Encre 179">
                <a:extLst>
                  <a:ext uri="{FF2B5EF4-FFF2-40B4-BE49-F238E27FC236}">
                    <a16:creationId xmlns:a16="http://schemas.microsoft.com/office/drawing/2014/main" id="{6B6D574A-AC1C-C741-C315-B4D1410D70A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63420" y="5740644"/>
                <a:ext cx="488880" cy="14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181" name="Encre 180">
                <a:extLst>
                  <a:ext uri="{FF2B5EF4-FFF2-40B4-BE49-F238E27FC236}">
                    <a16:creationId xmlns:a16="http://schemas.microsoft.com/office/drawing/2014/main" id="{B7033FFB-3FC8-38D8-69DF-156B404C594A}"/>
                  </a:ext>
                </a:extLst>
              </p14:cNvPr>
              <p14:cNvContentPartPr/>
              <p14:nvPr/>
            </p14:nvContentPartPr>
            <p14:xfrm>
              <a:off x="8732340" y="5170404"/>
              <a:ext cx="160920" cy="2050920"/>
            </p14:xfrm>
          </p:contentPart>
        </mc:Choice>
        <mc:Fallback xmlns="">
          <p:pic>
            <p:nvPicPr>
              <p:cNvPr id="181" name="Encre 180">
                <a:extLst>
                  <a:ext uri="{FF2B5EF4-FFF2-40B4-BE49-F238E27FC236}">
                    <a16:creationId xmlns:a16="http://schemas.microsoft.com/office/drawing/2014/main" id="{B7033FFB-3FC8-38D8-69DF-156B404C594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03900" y="5141964"/>
                <a:ext cx="217800" cy="21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182" name="Encre 181">
                <a:extLst>
                  <a:ext uri="{FF2B5EF4-FFF2-40B4-BE49-F238E27FC236}">
                    <a16:creationId xmlns:a16="http://schemas.microsoft.com/office/drawing/2014/main" id="{994A6F2F-98C0-6B2D-802C-189472D23D6A}"/>
                  </a:ext>
                </a:extLst>
              </p14:cNvPr>
              <p14:cNvContentPartPr/>
              <p14:nvPr/>
            </p14:nvContentPartPr>
            <p14:xfrm>
              <a:off x="9360900" y="5008044"/>
              <a:ext cx="98640" cy="1812600"/>
            </p14:xfrm>
          </p:contentPart>
        </mc:Choice>
        <mc:Fallback xmlns="">
          <p:pic>
            <p:nvPicPr>
              <p:cNvPr id="182" name="Encre 181">
                <a:extLst>
                  <a:ext uri="{FF2B5EF4-FFF2-40B4-BE49-F238E27FC236}">
                    <a16:creationId xmlns:a16="http://schemas.microsoft.com/office/drawing/2014/main" id="{994A6F2F-98C0-6B2D-802C-189472D23D6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32460" y="4979604"/>
                <a:ext cx="15552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183" name="Encre 182">
                <a:extLst>
                  <a:ext uri="{FF2B5EF4-FFF2-40B4-BE49-F238E27FC236}">
                    <a16:creationId xmlns:a16="http://schemas.microsoft.com/office/drawing/2014/main" id="{0C4183B2-2159-153A-F533-184310571623}"/>
                  </a:ext>
                </a:extLst>
              </p14:cNvPr>
              <p14:cNvContentPartPr/>
              <p14:nvPr/>
            </p14:nvContentPartPr>
            <p14:xfrm>
              <a:off x="9441540" y="5359044"/>
              <a:ext cx="578520" cy="2396880"/>
            </p14:xfrm>
          </p:contentPart>
        </mc:Choice>
        <mc:Fallback xmlns="">
          <p:pic>
            <p:nvPicPr>
              <p:cNvPr id="183" name="Encre 182">
                <a:extLst>
                  <a:ext uri="{FF2B5EF4-FFF2-40B4-BE49-F238E27FC236}">
                    <a16:creationId xmlns:a16="http://schemas.microsoft.com/office/drawing/2014/main" id="{0C4183B2-2159-153A-F533-18431057162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13100" y="5330604"/>
                <a:ext cx="63540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184" name="Encre 183">
                <a:extLst>
                  <a:ext uri="{FF2B5EF4-FFF2-40B4-BE49-F238E27FC236}">
                    <a16:creationId xmlns:a16="http://schemas.microsoft.com/office/drawing/2014/main" id="{E73BC79E-202E-64CA-5A34-176E33691584}"/>
                  </a:ext>
                </a:extLst>
              </p14:cNvPr>
              <p14:cNvContentPartPr/>
              <p14:nvPr/>
            </p14:nvContentPartPr>
            <p14:xfrm>
              <a:off x="9749700" y="7307004"/>
              <a:ext cx="450000" cy="488880"/>
            </p14:xfrm>
          </p:contentPart>
        </mc:Choice>
        <mc:Fallback xmlns="">
          <p:pic>
            <p:nvPicPr>
              <p:cNvPr id="184" name="Encre 183">
                <a:extLst>
                  <a:ext uri="{FF2B5EF4-FFF2-40B4-BE49-F238E27FC236}">
                    <a16:creationId xmlns:a16="http://schemas.microsoft.com/office/drawing/2014/main" id="{E73BC79E-202E-64CA-5A34-176E3369158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721260" y="7278564"/>
                <a:ext cx="5068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185" name="Encre 184">
                <a:extLst>
                  <a:ext uri="{FF2B5EF4-FFF2-40B4-BE49-F238E27FC236}">
                    <a16:creationId xmlns:a16="http://schemas.microsoft.com/office/drawing/2014/main" id="{470BB987-E1C2-548C-02C9-A53C78C518F7}"/>
                  </a:ext>
                </a:extLst>
              </p14:cNvPr>
              <p14:cNvContentPartPr/>
              <p14:nvPr/>
            </p14:nvContentPartPr>
            <p14:xfrm>
              <a:off x="9078660" y="5237724"/>
              <a:ext cx="131040" cy="2368080"/>
            </p14:xfrm>
          </p:contentPart>
        </mc:Choice>
        <mc:Fallback xmlns="">
          <p:pic>
            <p:nvPicPr>
              <p:cNvPr id="185" name="Encre 184">
                <a:extLst>
                  <a:ext uri="{FF2B5EF4-FFF2-40B4-BE49-F238E27FC236}">
                    <a16:creationId xmlns:a16="http://schemas.microsoft.com/office/drawing/2014/main" id="{470BB987-E1C2-548C-02C9-A53C78C518F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50220" y="5209284"/>
                <a:ext cx="187920" cy="24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186" name="Encre 185">
                <a:extLst>
                  <a:ext uri="{FF2B5EF4-FFF2-40B4-BE49-F238E27FC236}">
                    <a16:creationId xmlns:a16="http://schemas.microsoft.com/office/drawing/2014/main" id="{020722B9-E246-DFA6-DB38-235BEE4B6C70}"/>
                  </a:ext>
                </a:extLst>
              </p14:cNvPr>
              <p14:cNvContentPartPr/>
              <p14:nvPr/>
            </p14:nvContentPartPr>
            <p14:xfrm>
              <a:off x="8998020" y="5830644"/>
              <a:ext cx="139680" cy="1785600"/>
            </p14:xfrm>
          </p:contentPart>
        </mc:Choice>
        <mc:Fallback xmlns="">
          <p:pic>
            <p:nvPicPr>
              <p:cNvPr id="186" name="Encre 185">
                <a:extLst>
                  <a:ext uri="{FF2B5EF4-FFF2-40B4-BE49-F238E27FC236}">
                    <a16:creationId xmlns:a16="http://schemas.microsoft.com/office/drawing/2014/main" id="{020722B9-E246-DFA6-DB38-235BEE4B6C7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69580" y="5802204"/>
                <a:ext cx="196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187" name="Encre 186">
                <a:extLst>
                  <a:ext uri="{FF2B5EF4-FFF2-40B4-BE49-F238E27FC236}">
                    <a16:creationId xmlns:a16="http://schemas.microsoft.com/office/drawing/2014/main" id="{6F0D62E4-3E64-BB3F-2496-2DF3DFA660EB}"/>
                  </a:ext>
                </a:extLst>
              </p14:cNvPr>
              <p14:cNvContentPartPr/>
              <p14:nvPr/>
            </p14:nvContentPartPr>
            <p14:xfrm>
              <a:off x="8649180" y="4304244"/>
              <a:ext cx="415800" cy="1206720"/>
            </p14:xfrm>
          </p:contentPart>
        </mc:Choice>
        <mc:Fallback xmlns="">
          <p:pic>
            <p:nvPicPr>
              <p:cNvPr id="187" name="Encre 186">
                <a:extLst>
                  <a:ext uri="{FF2B5EF4-FFF2-40B4-BE49-F238E27FC236}">
                    <a16:creationId xmlns:a16="http://schemas.microsoft.com/office/drawing/2014/main" id="{6F0D62E4-3E64-BB3F-2496-2DF3DFA660E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20740" y="4275804"/>
                <a:ext cx="47268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188" name="Encre 187">
                <a:extLst>
                  <a:ext uri="{FF2B5EF4-FFF2-40B4-BE49-F238E27FC236}">
                    <a16:creationId xmlns:a16="http://schemas.microsoft.com/office/drawing/2014/main" id="{2ADC8296-7613-C4AF-A12F-638DB2AA4CFB}"/>
                  </a:ext>
                </a:extLst>
              </p14:cNvPr>
              <p14:cNvContentPartPr/>
              <p14:nvPr/>
            </p14:nvContentPartPr>
            <p14:xfrm>
              <a:off x="7855740" y="3149724"/>
              <a:ext cx="707400" cy="984960"/>
            </p14:xfrm>
          </p:contentPart>
        </mc:Choice>
        <mc:Fallback xmlns="">
          <p:pic>
            <p:nvPicPr>
              <p:cNvPr id="188" name="Encre 187">
                <a:extLst>
                  <a:ext uri="{FF2B5EF4-FFF2-40B4-BE49-F238E27FC236}">
                    <a16:creationId xmlns:a16="http://schemas.microsoft.com/office/drawing/2014/main" id="{2ADC8296-7613-C4AF-A12F-638DB2AA4C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27300" y="3121284"/>
                <a:ext cx="7639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189" name="Encre 188">
                <a:extLst>
                  <a:ext uri="{FF2B5EF4-FFF2-40B4-BE49-F238E27FC236}">
                    <a16:creationId xmlns:a16="http://schemas.microsoft.com/office/drawing/2014/main" id="{7E50D361-DCAA-368A-777D-8EA20B0FECD7}"/>
                  </a:ext>
                </a:extLst>
              </p14:cNvPr>
              <p14:cNvContentPartPr/>
              <p14:nvPr/>
            </p14:nvContentPartPr>
            <p14:xfrm>
              <a:off x="8799300" y="2646444"/>
              <a:ext cx="566280" cy="2467080"/>
            </p14:xfrm>
          </p:contentPart>
        </mc:Choice>
        <mc:Fallback xmlns="">
          <p:pic>
            <p:nvPicPr>
              <p:cNvPr id="189" name="Encre 188">
                <a:extLst>
                  <a:ext uri="{FF2B5EF4-FFF2-40B4-BE49-F238E27FC236}">
                    <a16:creationId xmlns:a16="http://schemas.microsoft.com/office/drawing/2014/main" id="{7E50D361-DCAA-368A-777D-8EA20B0FECD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770860" y="2618004"/>
                <a:ext cx="623160" cy="25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190" name="Encre 189">
                <a:extLst>
                  <a:ext uri="{FF2B5EF4-FFF2-40B4-BE49-F238E27FC236}">
                    <a16:creationId xmlns:a16="http://schemas.microsoft.com/office/drawing/2014/main" id="{07BB1B5B-05BA-0BD9-67C8-94F15BA7C5D6}"/>
                  </a:ext>
                </a:extLst>
              </p14:cNvPr>
              <p14:cNvContentPartPr/>
              <p14:nvPr/>
            </p14:nvContentPartPr>
            <p14:xfrm>
              <a:off x="9166860" y="2317764"/>
              <a:ext cx="661680" cy="2267640"/>
            </p14:xfrm>
          </p:contentPart>
        </mc:Choice>
        <mc:Fallback xmlns="">
          <p:pic>
            <p:nvPicPr>
              <p:cNvPr id="190" name="Encre 189">
                <a:extLst>
                  <a:ext uri="{FF2B5EF4-FFF2-40B4-BE49-F238E27FC236}">
                    <a16:creationId xmlns:a16="http://schemas.microsoft.com/office/drawing/2014/main" id="{07BB1B5B-05BA-0BD9-67C8-94F15BA7C5D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38420" y="2289324"/>
                <a:ext cx="71856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191" name="Encre 190">
                <a:extLst>
                  <a:ext uri="{FF2B5EF4-FFF2-40B4-BE49-F238E27FC236}">
                    <a16:creationId xmlns:a16="http://schemas.microsoft.com/office/drawing/2014/main" id="{5367F012-84E7-E0B6-9D53-BB8FB2175A5D}"/>
                  </a:ext>
                </a:extLst>
              </p14:cNvPr>
              <p14:cNvContentPartPr/>
              <p14:nvPr/>
            </p14:nvContentPartPr>
            <p14:xfrm>
              <a:off x="9382140" y="2966124"/>
              <a:ext cx="1260360" cy="1601640"/>
            </p14:xfrm>
          </p:contentPart>
        </mc:Choice>
        <mc:Fallback xmlns="">
          <p:pic>
            <p:nvPicPr>
              <p:cNvPr id="191" name="Encre 190">
                <a:extLst>
                  <a:ext uri="{FF2B5EF4-FFF2-40B4-BE49-F238E27FC236}">
                    <a16:creationId xmlns:a16="http://schemas.microsoft.com/office/drawing/2014/main" id="{5367F012-84E7-E0B6-9D53-BB8FB2175A5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353700" y="2937684"/>
                <a:ext cx="1317240" cy="16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192" name="Encre 191">
                <a:extLst>
                  <a:ext uri="{FF2B5EF4-FFF2-40B4-BE49-F238E27FC236}">
                    <a16:creationId xmlns:a16="http://schemas.microsoft.com/office/drawing/2014/main" id="{FB150597-AABD-ECF6-C4CA-1FBAD67AC855}"/>
                  </a:ext>
                </a:extLst>
              </p14:cNvPr>
              <p14:cNvContentPartPr/>
              <p14:nvPr/>
            </p14:nvContentPartPr>
            <p14:xfrm>
              <a:off x="9479700" y="3860724"/>
              <a:ext cx="1164240" cy="794160"/>
            </p14:xfrm>
          </p:contentPart>
        </mc:Choice>
        <mc:Fallback xmlns="">
          <p:pic>
            <p:nvPicPr>
              <p:cNvPr id="192" name="Encre 191">
                <a:extLst>
                  <a:ext uri="{FF2B5EF4-FFF2-40B4-BE49-F238E27FC236}">
                    <a16:creationId xmlns:a16="http://schemas.microsoft.com/office/drawing/2014/main" id="{FB150597-AABD-ECF6-C4CA-1FBAD67AC85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51260" y="3832284"/>
                <a:ext cx="122112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193" name="Encre 192">
                <a:extLst>
                  <a:ext uri="{FF2B5EF4-FFF2-40B4-BE49-F238E27FC236}">
                    <a16:creationId xmlns:a16="http://schemas.microsoft.com/office/drawing/2014/main" id="{ED6DE7C1-36C2-004D-5804-66C91C0AE4C4}"/>
                  </a:ext>
                </a:extLst>
              </p14:cNvPr>
              <p14:cNvContentPartPr/>
              <p14:nvPr/>
            </p14:nvContentPartPr>
            <p14:xfrm>
              <a:off x="9945180" y="3356724"/>
              <a:ext cx="973080" cy="269280"/>
            </p14:xfrm>
          </p:contentPart>
        </mc:Choice>
        <mc:Fallback xmlns="">
          <p:pic>
            <p:nvPicPr>
              <p:cNvPr id="193" name="Encre 192">
                <a:extLst>
                  <a:ext uri="{FF2B5EF4-FFF2-40B4-BE49-F238E27FC236}">
                    <a16:creationId xmlns:a16="http://schemas.microsoft.com/office/drawing/2014/main" id="{ED6DE7C1-36C2-004D-5804-66C91C0AE4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16740" y="3328284"/>
                <a:ext cx="1029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194" name="Encre 193">
                <a:extLst>
                  <a:ext uri="{FF2B5EF4-FFF2-40B4-BE49-F238E27FC236}">
                    <a16:creationId xmlns:a16="http://schemas.microsoft.com/office/drawing/2014/main" id="{D63EE564-80CD-B8E5-BF99-2606E3493181}"/>
                  </a:ext>
                </a:extLst>
              </p14:cNvPr>
              <p14:cNvContentPartPr/>
              <p14:nvPr/>
            </p14:nvContentPartPr>
            <p14:xfrm>
              <a:off x="9595260" y="2406684"/>
              <a:ext cx="453960" cy="909000"/>
            </p14:xfrm>
          </p:contentPart>
        </mc:Choice>
        <mc:Fallback xmlns="">
          <p:pic>
            <p:nvPicPr>
              <p:cNvPr id="194" name="Encre 193">
                <a:extLst>
                  <a:ext uri="{FF2B5EF4-FFF2-40B4-BE49-F238E27FC236}">
                    <a16:creationId xmlns:a16="http://schemas.microsoft.com/office/drawing/2014/main" id="{D63EE564-80CD-B8E5-BF99-2606E34931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566820" y="2378244"/>
                <a:ext cx="51084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0">
            <p14:nvContentPartPr>
              <p14:cNvPr id="195" name="Encre 194">
                <a:extLst>
                  <a:ext uri="{FF2B5EF4-FFF2-40B4-BE49-F238E27FC236}">
                    <a16:creationId xmlns:a16="http://schemas.microsoft.com/office/drawing/2014/main" id="{BE50FE8C-5A49-FDED-EC9D-6A7246E0A826}"/>
                  </a:ext>
                </a:extLst>
              </p14:cNvPr>
              <p14:cNvContentPartPr/>
              <p14:nvPr/>
            </p14:nvContentPartPr>
            <p14:xfrm>
              <a:off x="9183420" y="2287884"/>
              <a:ext cx="204840" cy="651600"/>
            </p14:xfrm>
          </p:contentPart>
        </mc:Choice>
        <mc:Fallback xmlns="">
          <p:pic>
            <p:nvPicPr>
              <p:cNvPr id="195" name="Encre 194">
                <a:extLst>
                  <a:ext uri="{FF2B5EF4-FFF2-40B4-BE49-F238E27FC236}">
                    <a16:creationId xmlns:a16="http://schemas.microsoft.com/office/drawing/2014/main" id="{BE50FE8C-5A49-FDED-EC9D-6A7246E0A82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54980" y="2259444"/>
                <a:ext cx="2617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196" name="Encre 195">
                <a:extLst>
                  <a:ext uri="{FF2B5EF4-FFF2-40B4-BE49-F238E27FC236}">
                    <a16:creationId xmlns:a16="http://schemas.microsoft.com/office/drawing/2014/main" id="{0B4D8A9F-EFF7-BDF6-4330-0AD0E9DFB2D0}"/>
                  </a:ext>
                </a:extLst>
              </p14:cNvPr>
              <p14:cNvContentPartPr/>
              <p14:nvPr/>
            </p14:nvContentPartPr>
            <p14:xfrm>
              <a:off x="8120340" y="2320644"/>
              <a:ext cx="960120" cy="937080"/>
            </p14:xfrm>
          </p:contentPart>
        </mc:Choice>
        <mc:Fallback xmlns="">
          <p:pic>
            <p:nvPicPr>
              <p:cNvPr id="196" name="Encre 195">
                <a:extLst>
                  <a:ext uri="{FF2B5EF4-FFF2-40B4-BE49-F238E27FC236}">
                    <a16:creationId xmlns:a16="http://schemas.microsoft.com/office/drawing/2014/main" id="{0B4D8A9F-EFF7-BDF6-4330-0AD0E9DFB2D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091900" y="2292204"/>
                <a:ext cx="101700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197" name="Encre 196">
                <a:extLst>
                  <a:ext uri="{FF2B5EF4-FFF2-40B4-BE49-F238E27FC236}">
                    <a16:creationId xmlns:a16="http://schemas.microsoft.com/office/drawing/2014/main" id="{E27530B8-5CA9-BB36-60C2-4F700454F227}"/>
                  </a:ext>
                </a:extLst>
              </p14:cNvPr>
              <p14:cNvContentPartPr/>
              <p14:nvPr/>
            </p14:nvContentPartPr>
            <p14:xfrm>
              <a:off x="7501860" y="3299484"/>
              <a:ext cx="950760" cy="196560"/>
            </p14:xfrm>
          </p:contentPart>
        </mc:Choice>
        <mc:Fallback xmlns="">
          <p:pic>
            <p:nvPicPr>
              <p:cNvPr id="197" name="Encre 196">
                <a:extLst>
                  <a:ext uri="{FF2B5EF4-FFF2-40B4-BE49-F238E27FC236}">
                    <a16:creationId xmlns:a16="http://schemas.microsoft.com/office/drawing/2014/main" id="{E27530B8-5CA9-BB36-60C2-4F700454F22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73420" y="3271044"/>
                <a:ext cx="1007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198" name="Encre 197">
                <a:extLst>
                  <a:ext uri="{FF2B5EF4-FFF2-40B4-BE49-F238E27FC236}">
                    <a16:creationId xmlns:a16="http://schemas.microsoft.com/office/drawing/2014/main" id="{EE2E463B-A3C4-89E6-0437-15C637B44A44}"/>
                  </a:ext>
                </a:extLst>
              </p14:cNvPr>
              <p14:cNvContentPartPr/>
              <p14:nvPr/>
            </p14:nvContentPartPr>
            <p14:xfrm>
              <a:off x="7316820" y="3683604"/>
              <a:ext cx="639720" cy="282600"/>
            </p14:xfrm>
          </p:contentPart>
        </mc:Choice>
        <mc:Fallback xmlns="">
          <p:pic>
            <p:nvPicPr>
              <p:cNvPr id="198" name="Encre 197">
                <a:extLst>
                  <a:ext uri="{FF2B5EF4-FFF2-40B4-BE49-F238E27FC236}">
                    <a16:creationId xmlns:a16="http://schemas.microsoft.com/office/drawing/2014/main" id="{EE2E463B-A3C4-89E6-0437-15C637B44A4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88380" y="3655164"/>
                <a:ext cx="696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199" name="Encre 198">
                <a:extLst>
                  <a:ext uri="{FF2B5EF4-FFF2-40B4-BE49-F238E27FC236}">
                    <a16:creationId xmlns:a16="http://schemas.microsoft.com/office/drawing/2014/main" id="{146C40EC-FE27-5520-D055-3793FFA15754}"/>
                  </a:ext>
                </a:extLst>
              </p14:cNvPr>
              <p14:cNvContentPartPr/>
              <p14:nvPr/>
            </p14:nvContentPartPr>
            <p14:xfrm>
              <a:off x="7284420" y="3779004"/>
              <a:ext cx="1226880" cy="817560"/>
            </p14:xfrm>
          </p:contentPart>
        </mc:Choice>
        <mc:Fallback xmlns="">
          <p:pic>
            <p:nvPicPr>
              <p:cNvPr id="199" name="Encre 198">
                <a:extLst>
                  <a:ext uri="{FF2B5EF4-FFF2-40B4-BE49-F238E27FC236}">
                    <a16:creationId xmlns:a16="http://schemas.microsoft.com/office/drawing/2014/main" id="{146C40EC-FE27-5520-D055-3793FFA1575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55980" y="3750564"/>
                <a:ext cx="12837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200" name="Encre 199">
                <a:extLst>
                  <a:ext uri="{FF2B5EF4-FFF2-40B4-BE49-F238E27FC236}">
                    <a16:creationId xmlns:a16="http://schemas.microsoft.com/office/drawing/2014/main" id="{2AF91C37-E7EB-AEC7-2DFA-55D5DE2EA5B4}"/>
                  </a:ext>
                </a:extLst>
              </p14:cNvPr>
              <p14:cNvContentPartPr/>
              <p14:nvPr/>
            </p14:nvContentPartPr>
            <p14:xfrm>
              <a:off x="7817220" y="2572644"/>
              <a:ext cx="418320" cy="466920"/>
            </p14:xfrm>
          </p:contentPart>
        </mc:Choice>
        <mc:Fallback xmlns="">
          <p:pic>
            <p:nvPicPr>
              <p:cNvPr id="200" name="Encre 199">
                <a:extLst>
                  <a:ext uri="{FF2B5EF4-FFF2-40B4-BE49-F238E27FC236}">
                    <a16:creationId xmlns:a16="http://schemas.microsoft.com/office/drawing/2014/main" id="{2AF91C37-E7EB-AEC7-2DFA-55D5DE2EA5B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88780" y="2544204"/>
                <a:ext cx="4752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201" name="Encre 200">
                <a:extLst>
                  <a:ext uri="{FF2B5EF4-FFF2-40B4-BE49-F238E27FC236}">
                    <a16:creationId xmlns:a16="http://schemas.microsoft.com/office/drawing/2014/main" id="{17675986-1F70-6ADF-10C4-B15749C82B68}"/>
                  </a:ext>
                </a:extLst>
              </p14:cNvPr>
              <p14:cNvContentPartPr/>
              <p14:nvPr/>
            </p14:nvContentPartPr>
            <p14:xfrm>
              <a:off x="8539740" y="3461124"/>
              <a:ext cx="425160" cy="494640"/>
            </p14:xfrm>
          </p:contentPart>
        </mc:Choice>
        <mc:Fallback xmlns="">
          <p:pic>
            <p:nvPicPr>
              <p:cNvPr id="201" name="Encre 200">
                <a:extLst>
                  <a:ext uri="{FF2B5EF4-FFF2-40B4-BE49-F238E27FC236}">
                    <a16:creationId xmlns:a16="http://schemas.microsoft.com/office/drawing/2014/main" id="{17675986-1F70-6ADF-10C4-B15749C82B6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11300" y="3432684"/>
                <a:ext cx="4820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04" name="Encre 203">
                <a:extLst>
                  <a:ext uri="{FF2B5EF4-FFF2-40B4-BE49-F238E27FC236}">
                    <a16:creationId xmlns:a16="http://schemas.microsoft.com/office/drawing/2014/main" id="{8EF2E187-AD1A-F076-10B0-E5593524111F}"/>
                  </a:ext>
                </a:extLst>
              </p14:cNvPr>
              <p14:cNvContentPartPr/>
              <p14:nvPr/>
            </p14:nvContentPartPr>
            <p14:xfrm>
              <a:off x="11236500" y="5972522"/>
              <a:ext cx="2054880" cy="1590480"/>
            </p14:xfrm>
          </p:contentPart>
        </mc:Choice>
        <mc:Fallback xmlns="">
          <p:pic>
            <p:nvPicPr>
              <p:cNvPr id="204" name="Encre 203">
                <a:extLst>
                  <a:ext uri="{FF2B5EF4-FFF2-40B4-BE49-F238E27FC236}">
                    <a16:creationId xmlns:a16="http://schemas.microsoft.com/office/drawing/2014/main" id="{8EF2E187-AD1A-F076-10B0-E5593524111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208060" y="5944082"/>
                <a:ext cx="2111760" cy="16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05" name="Encre 204">
                <a:extLst>
                  <a:ext uri="{FF2B5EF4-FFF2-40B4-BE49-F238E27FC236}">
                    <a16:creationId xmlns:a16="http://schemas.microsoft.com/office/drawing/2014/main" id="{BF2A6669-FD17-7D8B-2B09-6887560B8FE7}"/>
                  </a:ext>
                </a:extLst>
              </p14:cNvPr>
              <p14:cNvContentPartPr/>
              <p14:nvPr/>
            </p14:nvContentPartPr>
            <p14:xfrm>
              <a:off x="14013540" y="6793322"/>
              <a:ext cx="4170960" cy="981720"/>
            </p14:xfrm>
          </p:contentPart>
        </mc:Choice>
        <mc:Fallback xmlns="">
          <p:pic>
            <p:nvPicPr>
              <p:cNvPr id="205" name="Encre 204">
                <a:extLst>
                  <a:ext uri="{FF2B5EF4-FFF2-40B4-BE49-F238E27FC236}">
                    <a16:creationId xmlns:a16="http://schemas.microsoft.com/office/drawing/2014/main" id="{BF2A6669-FD17-7D8B-2B09-6887560B8FE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985100" y="6764882"/>
                <a:ext cx="422748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6" name="Encre 205">
                <a:extLst>
                  <a:ext uri="{FF2B5EF4-FFF2-40B4-BE49-F238E27FC236}">
                    <a16:creationId xmlns:a16="http://schemas.microsoft.com/office/drawing/2014/main" id="{A718C6A5-41D5-995E-215B-FFB8A916A55A}"/>
                  </a:ext>
                </a:extLst>
              </p14:cNvPr>
              <p14:cNvContentPartPr/>
              <p14:nvPr/>
            </p14:nvContentPartPr>
            <p14:xfrm>
              <a:off x="14516100" y="6836522"/>
              <a:ext cx="4843440" cy="388080"/>
            </p14:xfrm>
          </p:contentPart>
        </mc:Choice>
        <mc:Fallback xmlns="">
          <p:pic>
            <p:nvPicPr>
              <p:cNvPr id="206" name="Encre 205">
                <a:extLst>
                  <a:ext uri="{FF2B5EF4-FFF2-40B4-BE49-F238E27FC236}">
                    <a16:creationId xmlns:a16="http://schemas.microsoft.com/office/drawing/2014/main" id="{A718C6A5-41D5-995E-215B-FFB8A916A55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4487660" y="6808082"/>
                <a:ext cx="49003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8" name="Encre 207">
                <a:extLst>
                  <a:ext uri="{FF2B5EF4-FFF2-40B4-BE49-F238E27FC236}">
                    <a16:creationId xmlns:a16="http://schemas.microsoft.com/office/drawing/2014/main" id="{C21AFBB2-004A-0FBF-8463-26DDA1273D35}"/>
                  </a:ext>
                </a:extLst>
              </p14:cNvPr>
              <p14:cNvContentPartPr/>
              <p14:nvPr/>
            </p14:nvContentPartPr>
            <p14:xfrm>
              <a:off x="16116300" y="6243962"/>
              <a:ext cx="3644640" cy="806760"/>
            </p14:xfrm>
          </p:contentPart>
        </mc:Choice>
        <mc:Fallback xmlns="">
          <p:pic>
            <p:nvPicPr>
              <p:cNvPr id="208" name="Encre 207">
                <a:extLst>
                  <a:ext uri="{FF2B5EF4-FFF2-40B4-BE49-F238E27FC236}">
                    <a16:creationId xmlns:a16="http://schemas.microsoft.com/office/drawing/2014/main" id="{C21AFBB2-004A-0FBF-8463-26DDA1273D3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087860" y="6215522"/>
                <a:ext cx="370152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9" name="Encre 208">
                <a:extLst>
                  <a:ext uri="{FF2B5EF4-FFF2-40B4-BE49-F238E27FC236}">
                    <a16:creationId xmlns:a16="http://schemas.microsoft.com/office/drawing/2014/main" id="{32E821F2-6354-783E-573D-941E325183DE}"/>
                  </a:ext>
                </a:extLst>
              </p14:cNvPr>
              <p14:cNvContentPartPr/>
              <p14:nvPr/>
            </p14:nvContentPartPr>
            <p14:xfrm>
              <a:off x="19189260" y="7555082"/>
              <a:ext cx="1835280" cy="1074600"/>
            </p14:xfrm>
          </p:contentPart>
        </mc:Choice>
        <mc:Fallback xmlns="">
          <p:pic>
            <p:nvPicPr>
              <p:cNvPr id="209" name="Encre 208">
                <a:extLst>
                  <a:ext uri="{FF2B5EF4-FFF2-40B4-BE49-F238E27FC236}">
                    <a16:creationId xmlns:a16="http://schemas.microsoft.com/office/drawing/2014/main" id="{32E821F2-6354-783E-573D-941E325183D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160820" y="7526642"/>
                <a:ext cx="1892160" cy="11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10" name="Encre 209">
                <a:extLst>
                  <a:ext uri="{FF2B5EF4-FFF2-40B4-BE49-F238E27FC236}">
                    <a16:creationId xmlns:a16="http://schemas.microsoft.com/office/drawing/2014/main" id="{2D0DBF53-4C87-58FA-14E9-0AB4F91A583A}"/>
                  </a:ext>
                </a:extLst>
              </p14:cNvPr>
              <p14:cNvContentPartPr/>
              <p14:nvPr/>
            </p14:nvContentPartPr>
            <p14:xfrm>
              <a:off x="18333180" y="6920762"/>
              <a:ext cx="2128320" cy="158400"/>
            </p14:xfrm>
          </p:contentPart>
        </mc:Choice>
        <mc:Fallback xmlns="">
          <p:pic>
            <p:nvPicPr>
              <p:cNvPr id="210" name="Encre 209">
                <a:extLst>
                  <a:ext uri="{FF2B5EF4-FFF2-40B4-BE49-F238E27FC236}">
                    <a16:creationId xmlns:a16="http://schemas.microsoft.com/office/drawing/2014/main" id="{2D0DBF53-4C87-58FA-14E9-0AB4F91A583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8304740" y="6892322"/>
                <a:ext cx="2185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11" name="Encre 210">
                <a:extLst>
                  <a:ext uri="{FF2B5EF4-FFF2-40B4-BE49-F238E27FC236}">
                    <a16:creationId xmlns:a16="http://schemas.microsoft.com/office/drawing/2014/main" id="{ED22159C-40C1-A2CE-82D3-4205000F2B91}"/>
                  </a:ext>
                </a:extLst>
              </p14:cNvPr>
              <p14:cNvContentPartPr/>
              <p14:nvPr/>
            </p14:nvContentPartPr>
            <p14:xfrm>
              <a:off x="11498220" y="5675522"/>
              <a:ext cx="4925880" cy="484560"/>
            </p14:xfrm>
          </p:contentPart>
        </mc:Choice>
        <mc:Fallback xmlns="">
          <p:pic>
            <p:nvPicPr>
              <p:cNvPr id="211" name="Encre 210">
                <a:extLst>
                  <a:ext uri="{FF2B5EF4-FFF2-40B4-BE49-F238E27FC236}">
                    <a16:creationId xmlns:a16="http://schemas.microsoft.com/office/drawing/2014/main" id="{ED22159C-40C1-A2CE-82D3-4205000F2B9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469780" y="5647082"/>
                <a:ext cx="498276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2" name="Encre 211">
                <a:extLst>
                  <a:ext uri="{FF2B5EF4-FFF2-40B4-BE49-F238E27FC236}">
                    <a16:creationId xmlns:a16="http://schemas.microsoft.com/office/drawing/2014/main" id="{F156664C-2447-6DBD-F4F9-C22D1CEA80DE}"/>
                  </a:ext>
                </a:extLst>
              </p14:cNvPr>
              <p14:cNvContentPartPr/>
              <p14:nvPr/>
            </p14:nvContentPartPr>
            <p14:xfrm>
              <a:off x="10131660" y="5456642"/>
              <a:ext cx="3752280" cy="2324160"/>
            </p14:xfrm>
          </p:contentPart>
        </mc:Choice>
        <mc:Fallback xmlns="">
          <p:pic>
            <p:nvPicPr>
              <p:cNvPr id="212" name="Encre 211">
                <a:extLst>
                  <a:ext uri="{FF2B5EF4-FFF2-40B4-BE49-F238E27FC236}">
                    <a16:creationId xmlns:a16="http://schemas.microsoft.com/office/drawing/2014/main" id="{F156664C-2447-6DBD-F4F9-C22D1CEA80D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103220" y="5428202"/>
                <a:ext cx="380916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3" name="Encre 212">
                <a:extLst>
                  <a:ext uri="{FF2B5EF4-FFF2-40B4-BE49-F238E27FC236}">
                    <a16:creationId xmlns:a16="http://schemas.microsoft.com/office/drawing/2014/main" id="{C3DBDB84-3329-DA41-4384-6BBACFC0FB23}"/>
                  </a:ext>
                </a:extLst>
              </p14:cNvPr>
              <p14:cNvContentPartPr/>
              <p14:nvPr/>
            </p14:nvContentPartPr>
            <p14:xfrm>
              <a:off x="10846620" y="6422882"/>
              <a:ext cx="3765600" cy="1344240"/>
            </p14:xfrm>
          </p:contentPart>
        </mc:Choice>
        <mc:Fallback xmlns="">
          <p:pic>
            <p:nvPicPr>
              <p:cNvPr id="213" name="Encre 212">
                <a:extLst>
                  <a:ext uri="{FF2B5EF4-FFF2-40B4-BE49-F238E27FC236}">
                    <a16:creationId xmlns:a16="http://schemas.microsoft.com/office/drawing/2014/main" id="{C3DBDB84-3329-DA41-4384-6BBACFC0FB2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18180" y="6394442"/>
                <a:ext cx="382248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5" name="Encre 214">
                <a:extLst>
                  <a:ext uri="{FF2B5EF4-FFF2-40B4-BE49-F238E27FC236}">
                    <a16:creationId xmlns:a16="http://schemas.microsoft.com/office/drawing/2014/main" id="{4921FD82-2AA6-7DBA-8D7E-7E7590C2D651}"/>
                  </a:ext>
                </a:extLst>
              </p14:cNvPr>
              <p14:cNvContentPartPr/>
              <p14:nvPr/>
            </p14:nvContentPartPr>
            <p14:xfrm>
              <a:off x="16167420" y="7732922"/>
              <a:ext cx="2502360" cy="665280"/>
            </p14:xfrm>
          </p:contentPart>
        </mc:Choice>
        <mc:Fallback xmlns="">
          <p:pic>
            <p:nvPicPr>
              <p:cNvPr id="215" name="Encre 214">
                <a:extLst>
                  <a:ext uri="{FF2B5EF4-FFF2-40B4-BE49-F238E27FC236}">
                    <a16:creationId xmlns:a16="http://schemas.microsoft.com/office/drawing/2014/main" id="{4921FD82-2AA6-7DBA-8D7E-7E7590C2D65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138980" y="7704482"/>
                <a:ext cx="255888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16" name="Encre 215">
                <a:extLst>
                  <a:ext uri="{FF2B5EF4-FFF2-40B4-BE49-F238E27FC236}">
                    <a16:creationId xmlns:a16="http://schemas.microsoft.com/office/drawing/2014/main" id="{4FEEBA60-271E-E376-0E90-3518A423772D}"/>
                  </a:ext>
                </a:extLst>
              </p14:cNvPr>
              <p14:cNvContentPartPr/>
              <p14:nvPr/>
            </p14:nvContentPartPr>
            <p14:xfrm>
              <a:off x="21043260" y="6045962"/>
              <a:ext cx="839520" cy="381960"/>
            </p14:xfrm>
          </p:contentPart>
        </mc:Choice>
        <mc:Fallback xmlns="">
          <p:pic>
            <p:nvPicPr>
              <p:cNvPr id="216" name="Encre 215">
                <a:extLst>
                  <a:ext uri="{FF2B5EF4-FFF2-40B4-BE49-F238E27FC236}">
                    <a16:creationId xmlns:a16="http://schemas.microsoft.com/office/drawing/2014/main" id="{4FEEBA60-271E-E376-0E90-3518A423772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014820" y="6017522"/>
                <a:ext cx="8960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6">
            <p14:nvContentPartPr>
              <p14:cNvPr id="220" name="Encre 219">
                <a:extLst>
                  <a:ext uri="{FF2B5EF4-FFF2-40B4-BE49-F238E27FC236}">
                    <a16:creationId xmlns:a16="http://schemas.microsoft.com/office/drawing/2014/main" id="{A2D4ECAB-5788-D1A3-E387-AFD136DE6A45}"/>
                  </a:ext>
                </a:extLst>
              </p14:cNvPr>
              <p14:cNvContentPartPr/>
              <p14:nvPr/>
            </p14:nvContentPartPr>
            <p14:xfrm>
              <a:off x="5906131" y="8436864"/>
              <a:ext cx="14513040" cy="361080"/>
            </p14:xfrm>
          </p:contentPart>
        </mc:Choice>
        <mc:Fallback xmlns="">
          <p:pic>
            <p:nvPicPr>
              <p:cNvPr id="220" name="Encre 219">
                <a:extLst>
                  <a:ext uri="{FF2B5EF4-FFF2-40B4-BE49-F238E27FC236}">
                    <a16:creationId xmlns:a16="http://schemas.microsoft.com/office/drawing/2014/main" id="{A2D4ECAB-5788-D1A3-E387-AFD136DE6A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888131" y="8418864"/>
                <a:ext cx="14548680" cy="39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e 231">
            <a:extLst>
              <a:ext uri="{FF2B5EF4-FFF2-40B4-BE49-F238E27FC236}">
                <a16:creationId xmlns:a16="http://schemas.microsoft.com/office/drawing/2014/main" id="{B756381C-83B4-4E9B-7039-681A5C9D641F}"/>
              </a:ext>
            </a:extLst>
          </p:cNvPr>
          <p:cNvGrpSpPr/>
          <p:nvPr/>
        </p:nvGrpSpPr>
        <p:grpSpPr>
          <a:xfrm>
            <a:off x="18068011" y="5725704"/>
            <a:ext cx="3196080" cy="2552760"/>
            <a:chOff x="18068011" y="5725704"/>
            <a:chExt cx="319608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3" name="Encre 222">
                  <a:extLst>
                    <a:ext uri="{FF2B5EF4-FFF2-40B4-BE49-F238E27FC236}">
                      <a16:creationId xmlns:a16="http://schemas.microsoft.com/office/drawing/2014/main" id="{08939EC0-DB5A-19CA-4FA9-FD1E0E736FA4}"/>
                    </a:ext>
                  </a:extLst>
                </p14:cNvPr>
                <p14:cNvContentPartPr/>
                <p14:nvPr/>
              </p14:nvContentPartPr>
              <p14:xfrm>
                <a:off x="18068011" y="5725704"/>
                <a:ext cx="2484000" cy="780480"/>
              </p14:xfrm>
            </p:contentPart>
          </mc:Choice>
          <mc:Fallback xmlns="">
            <p:pic>
              <p:nvPicPr>
                <p:cNvPr id="223" name="Encre 222">
                  <a:extLst>
                    <a:ext uri="{FF2B5EF4-FFF2-40B4-BE49-F238E27FC236}">
                      <a16:creationId xmlns:a16="http://schemas.microsoft.com/office/drawing/2014/main" id="{08939EC0-DB5A-19CA-4FA9-FD1E0E736FA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050011" y="5707704"/>
                  <a:ext cx="251964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4" name="Encre 223">
                  <a:extLst>
                    <a:ext uri="{FF2B5EF4-FFF2-40B4-BE49-F238E27FC236}">
                      <a16:creationId xmlns:a16="http://schemas.microsoft.com/office/drawing/2014/main" id="{FE6303A1-C4D7-E7BD-7E40-268E535E00DB}"/>
                    </a:ext>
                  </a:extLst>
                </p14:cNvPr>
                <p14:cNvContentPartPr/>
                <p14:nvPr/>
              </p14:nvContentPartPr>
              <p14:xfrm>
                <a:off x="20014891" y="6069144"/>
                <a:ext cx="1249200" cy="2209320"/>
              </p14:xfrm>
            </p:contentPart>
          </mc:Choice>
          <mc:Fallback xmlns="">
            <p:pic>
              <p:nvPicPr>
                <p:cNvPr id="224" name="Encre 223">
                  <a:extLst>
                    <a:ext uri="{FF2B5EF4-FFF2-40B4-BE49-F238E27FC236}">
                      <a16:creationId xmlns:a16="http://schemas.microsoft.com/office/drawing/2014/main" id="{FE6303A1-C4D7-E7BD-7E40-268E535E00D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9996891" y="6051144"/>
                  <a:ext cx="1284840" cy="22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6" name="Encre 225">
                <a:extLst>
                  <a:ext uri="{FF2B5EF4-FFF2-40B4-BE49-F238E27FC236}">
                    <a16:creationId xmlns:a16="http://schemas.microsoft.com/office/drawing/2014/main" id="{B63CDB56-CA9C-64C6-1017-C731C28AA341}"/>
                  </a:ext>
                </a:extLst>
              </p14:cNvPr>
              <p14:cNvContentPartPr/>
              <p14:nvPr/>
            </p14:nvContentPartPr>
            <p14:xfrm>
              <a:off x="11108491" y="5502504"/>
              <a:ext cx="957240" cy="125280"/>
            </p14:xfrm>
          </p:contentPart>
        </mc:Choice>
        <mc:Fallback xmlns="">
          <p:pic>
            <p:nvPicPr>
              <p:cNvPr id="226" name="Encre 225">
                <a:extLst>
                  <a:ext uri="{FF2B5EF4-FFF2-40B4-BE49-F238E27FC236}">
                    <a16:creationId xmlns:a16="http://schemas.microsoft.com/office/drawing/2014/main" id="{B63CDB56-CA9C-64C6-1017-C731C28AA34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090851" y="5484504"/>
                <a:ext cx="99288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e 230">
            <a:extLst>
              <a:ext uri="{FF2B5EF4-FFF2-40B4-BE49-F238E27FC236}">
                <a16:creationId xmlns:a16="http://schemas.microsoft.com/office/drawing/2014/main" id="{D434C2B9-4B3A-9377-77FA-7B3AE9EAF723}"/>
              </a:ext>
            </a:extLst>
          </p:cNvPr>
          <p:cNvGrpSpPr/>
          <p:nvPr/>
        </p:nvGrpSpPr>
        <p:grpSpPr>
          <a:xfrm>
            <a:off x="10068091" y="6638304"/>
            <a:ext cx="855360" cy="118800"/>
            <a:chOff x="10068091" y="6638304"/>
            <a:chExt cx="85536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27" name="Encre 226">
                  <a:extLst>
                    <a:ext uri="{FF2B5EF4-FFF2-40B4-BE49-F238E27FC236}">
                      <a16:creationId xmlns:a16="http://schemas.microsoft.com/office/drawing/2014/main" id="{B0677B29-66D0-3BEF-0236-8866DE040958}"/>
                    </a:ext>
                  </a:extLst>
                </p14:cNvPr>
                <p14:cNvContentPartPr/>
                <p14:nvPr/>
              </p14:nvContentPartPr>
              <p14:xfrm>
                <a:off x="10068091" y="6638304"/>
                <a:ext cx="79920" cy="23760"/>
              </p14:xfrm>
            </p:contentPart>
          </mc:Choice>
          <mc:Fallback xmlns="">
            <p:pic>
              <p:nvPicPr>
                <p:cNvPr id="227" name="Encre 226">
                  <a:extLst>
                    <a:ext uri="{FF2B5EF4-FFF2-40B4-BE49-F238E27FC236}">
                      <a16:creationId xmlns:a16="http://schemas.microsoft.com/office/drawing/2014/main" id="{B0677B29-66D0-3BEF-0236-8866DE04095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50451" y="6620304"/>
                  <a:ext cx="115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28" name="Encre 227">
                  <a:extLst>
                    <a:ext uri="{FF2B5EF4-FFF2-40B4-BE49-F238E27FC236}">
                      <a16:creationId xmlns:a16="http://schemas.microsoft.com/office/drawing/2014/main" id="{C97D48A6-D99C-EB25-BCFA-0760CCDB529B}"/>
                    </a:ext>
                  </a:extLst>
                </p14:cNvPr>
                <p14:cNvContentPartPr/>
                <p14:nvPr/>
              </p14:nvContentPartPr>
              <p14:xfrm>
                <a:off x="10178971" y="6653784"/>
                <a:ext cx="744480" cy="103320"/>
              </p14:xfrm>
            </p:contentPart>
          </mc:Choice>
          <mc:Fallback xmlns="">
            <p:pic>
              <p:nvPicPr>
                <p:cNvPr id="228" name="Encre 227">
                  <a:extLst>
                    <a:ext uri="{FF2B5EF4-FFF2-40B4-BE49-F238E27FC236}">
                      <a16:creationId xmlns:a16="http://schemas.microsoft.com/office/drawing/2014/main" id="{C97D48A6-D99C-EB25-BCFA-0760CCDB52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60971" y="6636144"/>
                  <a:ext cx="7801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e 229">
            <a:extLst>
              <a:ext uri="{FF2B5EF4-FFF2-40B4-BE49-F238E27FC236}">
                <a16:creationId xmlns:a16="http://schemas.microsoft.com/office/drawing/2014/main" id="{DC220A2C-BF4C-8578-FB56-FAB48435851A}"/>
              </a:ext>
            </a:extLst>
          </p:cNvPr>
          <p:cNvGrpSpPr/>
          <p:nvPr/>
        </p:nvGrpSpPr>
        <p:grpSpPr>
          <a:xfrm>
            <a:off x="7738531" y="7923864"/>
            <a:ext cx="7280640" cy="514440"/>
            <a:chOff x="7738531" y="7923864"/>
            <a:chExt cx="728064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25" name="Encre 224">
                  <a:extLst>
                    <a:ext uri="{FF2B5EF4-FFF2-40B4-BE49-F238E27FC236}">
                      <a16:creationId xmlns:a16="http://schemas.microsoft.com/office/drawing/2014/main" id="{205F7BFF-DDCC-4D30-7BC4-7B34C0BCA06A}"/>
                    </a:ext>
                  </a:extLst>
                </p14:cNvPr>
                <p14:cNvContentPartPr/>
                <p14:nvPr/>
              </p14:nvContentPartPr>
              <p14:xfrm>
                <a:off x="11994451" y="8068944"/>
                <a:ext cx="3024720" cy="369360"/>
              </p14:xfrm>
            </p:contentPart>
          </mc:Choice>
          <mc:Fallback xmlns="">
            <p:pic>
              <p:nvPicPr>
                <p:cNvPr id="225" name="Encre 224">
                  <a:extLst>
                    <a:ext uri="{FF2B5EF4-FFF2-40B4-BE49-F238E27FC236}">
                      <a16:creationId xmlns:a16="http://schemas.microsoft.com/office/drawing/2014/main" id="{205F7BFF-DDCC-4D30-7BC4-7B34C0BCA06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976451" y="8050944"/>
                  <a:ext cx="30603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29" name="Encre 228">
                  <a:extLst>
                    <a:ext uri="{FF2B5EF4-FFF2-40B4-BE49-F238E27FC236}">
                      <a16:creationId xmlns:a16="http://schemas.microsoft.com/office/drawing/2014/main" id="{E2789794-B707-7375-1915-BBE51F488CFC}"/>
                    </a:ext>
                  </a:extLst>
                </p14:cNvPr>
                <p14:cNvContentPartPr/>
                <p14:nvPr/>
              </p14:nvContentPartPr>
              <p14:xfrm>
                <a:off x="7738531" y="7923864"/>
                <a:ext cx="3535920" cy="158040"/>
              </p14:xfrm>
            </p:contentPart>
          </mc:Choice>
          <mc:Fallback xmlns="">
            <p:pic>
              <p:nvPicPr>
                <p:cNvPr id="229" name="Encre 228">
                  <a:extLst>
                    <a:ext uri="{FF2B5EF4-FFF2-40B4-BE49-F238E27FC236}">
                      <a16:creationId xmlns:a16="http://schemas.microsoft.com/office/drawing/2014/main" id="{E2789794-B707-7375-1915-BBE51F488CF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20891" y="7905864"/>
                  <a:ext cx="357156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235" name="Encre 234">
                <a:extLst>
                  <a:ext uri="{FF2B5EF4-FFF2-40B4-BE49-F238E27FC236}">
                    <a16:creationId xmlns:a16="http://schemas.microsoft.com/office/drawing/2014/main" id="{B206C9B3-5A79-526B-ACB2-2EF1AF5403C4}"/>
                  </a:ext>
                </a:extLst>
              </p14:cNvPr>
              <p14:cNvContentPartPr/>
              <p14:nvPr/>
            </p14:nvContentPartPr>
            <p14:xfrm>
              <a:off x="4114051" y="13003824"/>
              <a:ext cx="18846720" cy="247320"/>
            </p14:xfrm>
          </p:contentPart>
        </mc:Choice>
        <mc:Fallback xmlns="">
          <p:pic>
            <p:nvPicPr>
              <p:cNvPr id="235" name="Encre 234">
                <a:extLst>
                  <a:ext uri="{FF2B5EF4-FFF2-40B4-BE49-F238E27FC236}">
                    <a16:creationId xmlns:a16="http://schemas.microsoft.com/office/drawing/2014/main" id="{B206C9B3-5A79-526B-ACB2-2EF1AF5403C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96051" y="12985824"/>
                <a:ext cx="1888236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7" name="Groupe 296">
            <a:extLst>
              <a:ext uri="{FF2B5EF4-FFF2-40B4-BE49-F238E27FC236}">
                <a16:creationId xmlns:a16="http://schemas.microsoft.com/office/drawing/2014/main" id="{1BF31107-6778-7375-7422-774A6DAECAB1}"/>
              </a:ext>
            </a:extLst>
          </p:cNvPr>
          <p:cNvGrpSpPr/>
          <p:nvPr/>
        </p:nvGrpSpPr>
        <p:grpSpPr>
          <a:xfrm>
            <a:off x="15719371" y="15959064"/>
            <a:ext cx="8697240" cy="2214000"/>
            <a:chOff x="15719371" y="15959064"/>
            <a:chExt cx="8697240" cy="22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90" name="Encre 289">
                  <a:extLst>
                    <a:ext uri="{FF2B5EF4-FFF2-40B4-BE49-F238E27FC236}">
                      <a16:creationId xmlns:a16="http://schemas.microsoft.com/office/drawing/2014/main" id="{53EC3726-3A2B-FDDF-A240-04E80C4F532B}"/>
                    </a:ext>
                  </a:extLst>
                </p14:cNvPr>
                <p14:cNvContentPartPr/>
                <p14:nvPr/>
              </p14:nvContentPartPr>
              <p14:xfrm>
                <a:off x="15719371" y="15959064"/>
                <a:ext cx="1773000" cy="2214000"/>
              </p14:xfrm>
            </p:contentPart>
          </mc:Choice>
          <mc:Fallback xmlns="">
            <p:pic>
              <p:nvPicPr>
                <p:cNvPr id="290" name="Encre 289">
                  <a:extLst>
                    <a:ext uri="{FF2B5EF4-FFF2-40B4-BE49-F238E27FC236}">
                      <a16:creationId xmlns:a16="http://schemas.microsoft.com/office/drawing/2014/main" id="{53EC3726-3A2B-FDDF-A240-04E80C4F532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5656731" y="15896064"/>
                  <a:ext cx="1898640" cy="23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91" name="Encre 290">
                  <a:extLst>
                    <a:ext uri="{FF2B5EF4-FFF2-40B4-BE49-F238E27FC236}">
                      <a16:creationId xmlns:a16="http://schemas.microsoft.com/office/drawing/2014/main" id="{56460E87-4D8E-0382-67F4-9AB72A14642A}"/>
                    </a:ext>
                  </a:extLst>
                </p14:cNvPr>
                <p14:cNvContentPartPr/>
                <p14:nvPr/>
              </p14:nvContentPartPr>
              <p14:xfrm>
                <a:off x="18123091" y="16279104"/>
                <a:ext cx="1998000" cy="1631880"/>
              </p14:xfrm>
            </p:contentPart>
          </mc:Choice>
          <mc:Fallback xmlns="">
            <p:pic>
              <p:nvPicPr>
                <p:cNvPr id="291" name="Encre 290">
                  <a:extLst>
                    <a:ext uri="{FF2B5EF4-FFF2-40B4-BE49-F238E27FC236}">
                      <a16:creationId xmlns:a16="http://schemas.microsoft.com/office/drawing/2014/main" id="{56460E87-4D8E-0382-67F4-9AB72A14642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8060451" y="16216104"/>
                  <a:ext cx="2123640" cy="17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92" name="Encre 291">
                  <a:extLst>
                    <a:ext uri="{FF2B5EF4-FFF2-40B4-BE49-F238E27FC236}">
                      <a16:creationId xmlns:a16="http://schemas.microsoft.com/office/drawing/2014/main" id="{F5A9381E-6A99-5D00-3B1A-15A2AC62B3CD}"/>
                    </a:ext>
                  </a:extLst>
                </p14:cNvPr>
                <p14:cNvContentPartPr/>
                <p14:nvPr/>
              </p14:nvContentPartPr>
              <p14:xfrm>
                <a:off x="20701411" y="16028904"/>
                <a:ext cx="2184840" cy="1826280"/>
              </p14:xfrm>
            </p:contentPart>
          </mc:Choice>
          <mc:Fallback xmlns="">
            <p:pic>
              <p:nvPicPr>
                <p:cNvPr id="292" name="Encre 291">
                  <a:extLst>
                    <a:ext uri="{FF2B5EF4-FFF2-40B4-BE49-F238E27FC236}">
                      <a16:creationId xmlns:a16="http://schemas.microsoft.com/office/drawing/2014/main" id="{F5A9381E-6A99-5D00-3B1A-15A2AC62B3C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638411" y="15966264"/>
                  <a:ext cx="2310480" cy="19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93" name="Encre 292">
                  <a:extLst>
                    <a:ext uri="{FF2B5EF4-FFF2-40B4-BE49-F238E27FC236}">
                      <a16:creationId xmlns:a16="http://schemas.microsoft.com/office/drawing/2014/main" id="{F299D970-CA47-0898-A8FD-B825F260CAD7}"/>
                    </a:ext>
                  </a:extLst>
                </p14:cNvPr>
                <p14:cNvContentPartPr/>
                <p14:nvPr/>
              </p14:nvContentPartPr>
              <p14:xfrm>
                <a:off x="22662691" y="16182624"/>
                <a:ext cx="271080" cy="1681920"/>
              </p14:xfrm>
            </p:contentPart>
          </mc:Choice>
          <mc:Fallback xmlns="">
            <p:pic>
              <p:nvPicPr>
                <p:cNvPr id="293" name="Encre 292">
                  <a:extLst>
                    <a:ext uri="{FF2B5EF4-FFF2-40B4-BE49-F238E27FC236}">
                      <a16:creationId xmlns:a16="http://schemas.microsoft.com/office/drawing/2014/main" id="{F299D970-CA47-0898-A8FD-B825F260CAD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600051" y="16119984"/>
                  <a:ext cx="396720" cy="18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94" name="Encre 293">
                  <a:extLst>
                    <a:ext uri="{FF2B5EF4-FFF2-40B4-BE49-F238E27FC236}">
                      <a16:creationId xmlns:a16="http://schemas.microsoft.com/office/drawing/2014/main" id="{147DD26A-9E9B-1814-B98A-300A94F85640}"/>
                    </a:ext>
                  </a:extLst>
                </p14:cNvPr>
                <p14:cNvContentPartPr/>
                <p14:nvPr/>
              </p14:nvContentPartPr>
              <p14:xfrm>
                <a:off x="21523651" y="16282344"/>
                <a:ext cx="2892960" cy="1870920"/>
              </p14:xfrm>
            </p:contentPart>
          </mc:Choice>
          <mc:Fallback xmlns="">
            <p:pic>
              <p:nvPicPr>
                <p:cNvPr id="294" name="Encre 293">
                  <a:extLst>
                    <a:ext uri="{FF2B5EF4-FFF2-40B4-BE49-F238E27FC236}">
                      <a16:creationId xmlns:a16="http://schemas.microsoft.com/office/drawing/2014/main" id="{147DD26A-9E9B-1814-B98A-300A94F8564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460651" y="16219344"/>
                  <a:ext cx="3018600" cy="199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020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106C1-72DE-19CC-B5CE-A9CA8D97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302AAA33-F560-D359-3DC0-B2C37227AB80}"/>
                  </a:ext>
                </a:extLst>
              </p14:cNvPr>
              <p14:cNvContentPartPr/>
              <p14:nvPr/>
            </p14:nvContentPartPr>
            <p14:xfrm>
              <a:off x="7556011" y="17213664"/>
              <a:ext cx="1788120" cy="137772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302AAA33-F560-D359-3DC0-B2C37227AB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3371" y="17151024"/>
                <a:ext cx="191376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146D654F-2601-6FFF-F0B9-2D2885E4AA0A}"/>
                  </a:ext>
                </a:extLst>
              </p14:cNvPr>
              <p14:cNvContentPartPr/>
              <p14:nvPr/>
            </p14:nvContentPartPr>
            <p14:xfrm>
              <a:off x="9568771" y="16356864"/>
              <a:ext cx="1460880" cy="2205000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146D654F-2601-6FFF-F0B9-2D2885E4AA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6131" y="16294224"/>
                <a:ext cx="1586520" cy="23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ECCF76BE-0264-FD58-0721-23E1655AD335}"/>
                  </a:ext>
                </a:extLst>
              </p14:cNvPr>
              <p14:cNvContentPartPr/>
              <p14:nvPr/>
            </p14:nvContentPartPr>
            <p14:xfrm>
              <a:off x="11630851" y="16756464"/>
              <a:ext cx="1369440" cy="1306080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ECCF76BE-0264-FD58-0721-23E1655AD3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68211" y="16693464"/>
                <a:ext cx="1495080" cy="14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7BD8B321-54B8-5371-0205-C47EECD76E71}"/>
                  </a:ext>
                </a:extLst>
              </p14:cNvPr>
              <p14:cNvContentPartPr/>
              <p14:nvPr/>
            </p14:nvContentPartPr>
            <p14:xfrm>
              <a:off x="11817331" y="17350824"/>
              <a:ext cx="995760" cy="68760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7BD8B321-54B8-5371-0205-C47EECD76E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54331" y="17287824"/>
                <a:ext cx="1121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ADBAEE8B-558D-6AFB-8D83-85DC71CF2DE1}"/>
                  </a:ext>
                </a:extLst>
              </p14:cNvPr>
              <p14:cNvContentPartPr/>
              <p14:nvPr/>
            </p14:nvContentPartPr>
            <p14:xfrm>
              <a:off x="11926411" y="17925024"/>
              <a:ext cx="1935000" cy="274320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ADBAEE8B-558D-6AFB-8D83-85DC71CF2D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63771" y="17862024"/>
                <a:ext cx="20606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4BAD69CC-2DF6-891B-B027-A95E05B32AC7}"/>
                  </a:ext>
                </a:extLst>
              </p14:cNvPr>
              <p14:cNvContentPartPr/>
              <p14:nvPr/>
            </p14:nvContentPartPr>
            <p14:xfrm>
              <a:off x="4561171" y="17013864"/>
              <a:ext cx="2269800" cy="1676880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4BAD69CC-2DF6-891B-B027-A95E05B32AC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8531" y="16950864"/>
                <a:ext cx="2395440" cy="18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611AF0E4-91AF-57DD-1647-64FC2E12EBA0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611AF0E4-91AF-57DD-1647-64FC2E12EB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B323FBEE-3CDB-E6AD-3879-DBB8A2607C26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B323FBEE-3CDB-E6AD-3879-DBB8A2607C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8572ED6B-1E1A-C9FE-D41C-93655C4EEFF4}"/>
                  </a:ext>
                </a:extLst>
              </p14:cNvPr>
              <p14:cNvContentPartPr/>
              <p14:nvPr/>
            </p14:nvContentPartPr>
            <p14:xfrm>
              <a:off x="4302540" y="8700602"/>
              <a:ext cx="1987560" cy="4198320"/>
            </p14:xfrm>
          </p:contentPart>
        </mc:Choice>
        <mc:Fallback xmlns=""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8572ED6B-1E1A-C9FE-D41C-93655C4EEF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74100" y="8672162"/>
                <a:ext cx="2044440" cy="42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1B3481AB-F6F9-9FDA-F2CB-51F919A4006F}"/>
                  </a:ext>
                </a:extLst>
              </p14:cNvPr>
              <p14:cNvContentPartPr/>
              <p14:nvPr/>
            </p14:nvContentPartPr>
            <p14:xfrm>
              <a:off x="20379060" y="8600522"/>
              <a:ext cx="2678760" cy="4655880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1B3481AB-F6F9-9FDA-F2CB-51F919A400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350620" y="8572082"/>
                <a:ext cx="2735640" cy="47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9567D99A-C9C1-49AF-0192-B61E2FFFB64E}"/>
                  </a:ext>
                </a:extLst>
              </p14:cNvPr>
              <p14:cNvContentPartPr/>
              <p14:nvPr/>
            </p14:nvContentPartPr>
            <p14:xfrm>
              <a:off x="22340700" y="5351522"/>
              <a:ext cx="450000" cy="63720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9567D99A-C9C1-49AF-0192-B61E2FFFB6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312260" y="5323082"/>
                <a:ext cx="50652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4F14DD73-6CC5-80DC-513E-ABB7C4ABEAE1}"/>
                  </a:ext>
                </a:extLst>
              </p14:cNvPr>
              <p14:cNvContentPartPr/>
              <p14:nvPr/>
            </p14:nvContentPartPr>
            <p14:xfrm>
              <a:off x="22856940" y="5362682"/>
              <a:ext cx="3333240" cy="1750320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4F14DD73-6CC5-80DC-513E-ABB7C4ABEA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828500" y="5334242"/>
                <a:ext cx="33901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B5341BD6-FC03-145A-B194-AE8152F61611}"/>
                  </a:ext>
                </a:extLst>
              </p14:cNvPr>
              <p14:cNvContentPartPr/>
              <p14:nvPr/>
            </p14:nvContentPartPr>
            <p14:xfrm>
              <a:off x="21689460" y="6387962"/>
              <a:ext cx="132120" cy="264960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B5341BD6-FC03-145A-B194-AE8152F616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661020" y="6359522"/>
                <a:ext cx="1890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AF27AD45-E607-6740-D93F-86862F9A6A3E}"/>
                  </a:ext>
                </a:extLst>
              </p14:cNvPr>
              <p14:cNvContentPartPr/>
              <p14:nvPr/>
            </p14:nvContentPartPr>
            <p14:xfrm>
              <a:off x="20460060" y="5775242"/>
              <a:ext cx="2017440" cy="2876040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AF27AD45-E607-6740-D93F-86862F9A6A3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431620" y="5746802"/>
                <a:ext cx="2074320" cy="29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819944CF-A9F0-51DB-EAF7-2465A1BF9AE8}"/>
                  </a:ext>
                </a:extLst>
              </p14:cNvPr>
              <p14:cNvContentPartPr/>
              <p14:nvPr/>
            </p14:nvContentPartPr>
            <p14:xfrm>
              <a:off x="6194340" y="4911602"/>
              <a:ext cx="3112560" cy="378072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819944CF-A9F0-51DB-EAF7-2465A1BF9A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65900" y="4883162"/>
                <a:ext cx="3169440" cy="38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C9452807-4DC4-7177-708E-E99CA79B341F}"/>
                  </a:ext>
                </a:extLst>
              </p14:cNvPr>
              <p14:cNvContentPartPr/>
              <p14:nvPr/>
            </p14:nvContentPartPr>
            <p14:xfrm>
              <a:off x="9188820" y="4957682"/>
              <a:ext cx="13503960" cy="564120"/>
            </p14:xfrm>
          </p:contentPart>
        </mc:Choice>
        <mc:Fallback xmlns=""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C9452807-4DC4-7177-708E-E99CA79B34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60380" y="4929242"/>
                <a:ext cx="135608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Encre 61">
                <a:extLst>
                  <a:ext uri="{FF2B5EF4-FFF2-40B4-BE49-F238E27FC236}">
                    <a16:creationId xmlns:a16="http://schemas.microsoft.com/office/drawing/2014/main" id="{2CD80100-E021-3139-E275-E55D622CA94E}"/>
                  </a:ext>
                </a:extLst>
              </p14:cNvPr>
              <p14:cNvContentPartPr/>
              <p14:nvPr/>
            </p14:nvContentPartPr>
            <p14:xfrm>
              <a:off x="17032680" y="2258942"/>
              <a:ext cx="3884400" cy="2894400"/>
            </p14:xfrm>
          </p:contentPart>
        </mc:Choice>
        <mc:Fallback xmlns="">
          <p:pic>
            <p:nvPicPr>
              <p:cNvPr id="62" name="Encre 61">
                <a:extLst>
                  <a:ext uri="{FF2B5EF4-FFF2-40B4-BE49-F238E27FC236}">
                    <a16:creationId xmlns:a16="http://schemas.microsoft.com/office/drawing/2014/main" id="{2CD80100-E021-3139-E275-E55D622CA9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004240" y="2230502"/>
                <a:ext cx="3940920" cy="29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08E1D749-8581-EC1B-F573-9CC238D7EDE5}"/>
                  </a:ext>
                </a:extLst>
              </p14:cNvPr>
              <p14:cNvContentPartPr/>
              <p14:nvPr/>
            </p14:nvContentPartPr>
            <p14:xfrm>
              <a:off x="18082800" y="3455582"/>
              <a:ext cx="2034000" cy="178524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08E1D749-8581-EC1B-F573-9CC238D7EDE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054360" y="3427142"/>
                <a:ext cx="2090880" cy="18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3D9FFAB4-EA31-AAD7-5237-C86F35F47C33}"/>
                  </a:ext>
                </a:extLst>
              </p14:cNvPr>
              <p14:cNvContentPartPr/>
              <p14:nvPr/>
            </p14:nvContentPartPr>
            <p14:xfrm>
              <a:off x="18010800" y="3205742"/>
              <a:ext cx="2498400" cy="90756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3D9FFAB4-EA31-AAD7-5237-C86F35F47C3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982360" y="3177302"/>
                <a:ext cx="25549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5" name="Encre 64">
                <a:extLst>
                  <a:ext uri="{FF2B5EF4-FFF2-40B4-BE49-F238E27FC236}">
                    <a16:creationId xmlns:a16="http://schemas.microsoft.com/office/drawing/2014/main" id="{A7ACA52B-76CC-246B-13C0-F92D31246CA2}"/>
                  </a:ext>
                </a:extLst>
              </p14:cNvPr>
              <p14:cNvContentPartPr/>
              <p14:nvPr/>
            </p14:nvContentPartPr>
            <p14:xfrm>
              <a:off x="18901440" y="4074782"/>
              <a:ext cx="793440" cy="915480"/>
            </p14:xfrm>
          </p:contentPart>
        </mc:Choice>
        <mc:Fallback xmlns="">
          <p:pic>
            <p:nvPicPr>
              <p:cNvPr id="65" name="Encre 64">
                <a:extLst>
                  <a:ext uri="{FF2B5EF4-FFF2-40B4-BE49-F238E27FC236}">
                    <a16:creationId xmlns:a16="http://schemas.microsoft.com/office/drawing/2014/main" id="{A7ACA52B-76CC-246B-13C0-F92D31246C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873000" y="4046342"/>
                <a:ext cx="85032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Encre 65">
                <a:extLst>
                  <a:ext uri="{FF2B5EF4-FFF2-40B4-BE49-F238E27FC236}">
                    <a16:creationId xmlns:a16="http://schemas.microsoft.com/office/drawing/2014/main" id="{7AF08933-D8A4-C694-1BA8-BBFB6B28CDC6}"/>
                  </a:ext>
                </a:extLst>
              </p14:cNvPr>
              <p14:cNvContentPartPr/>
              <p14:nvPr/>
            </p14:nvContentPartPr>
            <p14:xfrm>
              <a:off x="20126520" y="2977862"/>
              <a:ext cx="1128240" cy="1424160"/>
            </p14:xfrm>
          </p:contentPart>
        </mc:Choice>
        <mc:Fallback xmlns="">
          <p:pic>
            <p:nvPicPr>
              <p:cNvPr id="66" name="Encre 65">
                <a:extLst>
                  <a:ext uri="{FF2B5EF4-FFF2-40B4-BE49-F238E27FC236}">
                    <a16:creationId xmlns:a16="http://schemas.microsoft.com/office/drawing/2014/main" id="{7AF08933-D8A4-C694-1BA8-BBFB6B28CDC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098080" y="2949422"/>
                <a:ext cx="118512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5E3AA1CB-DE17-7D4A-3172-F484230A9F65}"/>
                  </a:ext>
                </a:extLst>
              </p14:cNvPr>
              <p14:cNvContentPartPr/>
              <p14:nvPr/>
            </p14:nvContentPartPr>
            <p14:xfrm>
              <a:off x="17370000" y="3134462"/>
              <a:ext cx="839160" cy="990000"/>
            </p14:xfrm>
          </p:contentPart>
        </mc:Choice>
        <mc:Fallback xmlns=""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5E3AA1CB-DE17-7D4A-3172-F484230A9F6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341560" y="3106022"/>
                <a:ext cx="8960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68" name="Encre 67">
                <a:extLst>
                  <a:ext uri="{FF2B5EF4-FFF2-40B4-BE49-F238E27FC236}">
                    <a16:creationId xmlns:a16="http://schemas.microsoft.com/office/drawing/2014/main" id="{CD7BF066-8339-7D14-6694-537E56D8F762}"/>
                  </a:ext>
                </a:extLst>
              </p14:cNvPr>
              <p14:cNvContentPartPr/>
              <p14:nvPr/>
            </p14:nvContentPartPr>
            <p14:xfrm>
              <a:off x="18673920" y="7522502"/>
              <a:ext cx="115200" cy="119520"/>
            </p14:xfrm>
          </p:contentPart>
        </mc:Choice>
        <mc:Fallback xmlns="">
          <p:pic>
            <p:nvPicPr>
              <p:cNvPr id="68" name="Encre 67">
                <a:extLst>
                  <a:ext uri="{FF2B5EF4-FFF2-40B4-BE49-F238E27FC236}">
                    <a16:creationId xmlns:a16="http://schemas.microsoft.com/office/drawing/2014/main" id="{CD7BF066-8339-7D14-6694-537E56D8F76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645480" y="7494062"/>
                <a:ext cx="1720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A4BCB5E8-8328-63CD-5614-0462FDE1BEDB}"/>
                  </a:ext>
                </a:extLst>
              </p14:cNvPr>
              <p14:cNvContentPartPr/>
              <p14:nvPr/>
            </p14:nvContentPartPr>
            <p14:xfrm>
              <a:off x="18102960" y="7783502"/>
              <a:ext cx="735480" cy="21348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A4BCB5E8-8328-63CD-5614-0462FDE1BE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074520" y="7755062"/>
                <a:ext cx="7923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F7A17911-972B-EA32-3FE2-39FE76A4DF4A}"/>
                  </a:ext>
                </a:extLst>
              </p14:cNvPr>
              <p14:cNvContentPartPr/>
              <p14:nvPr/>
            </p14:nvContentPartPr>
            <p14:xfrm>
              <a:off x="18392760" y="7181222"/>
              <a:ext cx="665640" cy="693720"/>
            </p14:xfrm>
          </p:contentPart>
        </mc:Choice>
        <mc:Fallback xmlns=""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F7A17911-972B-EA32-3FE2-39FE76A4DF4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364320" y="7152782"/>
                <a:ext cx="72252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0BCA6C7E-2C0D-9032-9334-125802BABEE6}"/>
                  </a:ext>
                </a:extLst>
              </p14:cNvPr>
              <p14:cNvContentPartPr/>
              <p14:nvPr/>
            </p14:nvContentPartPr>
            <p14:xfrm>
              <a:off x="18731880" y="6013022"/>
              <a:ext cx="432000" cy="1423440"/>
            </p14:xfrm>
          </p:contentPart>
        </mc:Choice>
        <mc:Fallback xmlns=""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0BCA6C7E-2C0D-9032-9334-125802BABEE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703440" y="5984582"/>
                <a:ext cx="488880" cy="14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72" name="Encre 71">
                <a:extLst>
                  <a:ext uri="{FF2B5EF4-FFF2-40B4-BE49-F238E27FC236}">
                    <a16:creationId xmlns:a16="http://schemas.microsoft.com/office/drawing/2014/main" id="{E8D6F78A-6101-3696-124D-7484182C5164}"/>
                  </a:ext>
                </a:extLst>
              </p14:cNvPr>
              <p14:cNvContentPartPr/>
              <p14:nvPr/>
            </p14:nvContentPartPr>
            <p14:xfrm>
              <a:off x="18972360" y="5414342"/>
              <a:ext cx="160920" cy="2050920"/>
            </p14:xfrm>
          </p:contentPart>
        </mc:Choice>
        <mc:Fallback xmlns="">
          <p:pic>
            <p:nvPicPr>
              <p:cNvPr id="72" name="Encre 71">
                <a:extLst>
                  <a:ext uri="{FF2B5EF4-FFF2-40B4-BE49-F238E27FC236}">
                    <a16:creationId xmlns:a16="http://schemas.microsoft.com/office/drawing/2014/main" id="{E8D6F78A-6101-3696-124D-7484182C516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943920" y="5385902"/>
                <a:ext cx="217800" cy="21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73" name="Encre 72">
                <a:extLst>
                  <a:ext uri="{FF2B5EF4-FFF2-40B4-BE49-F238E27FC236}">
                    <a16:creationId xmlns:a16="http://schemas.microsoft.com/office/drawing/2014/main" id="{5797B937-449C-DF71-2404-B02F96B299E8}"/>
                  </a:ext>
                </a:extLst>
              </p14:cNvPr>
              <p14:cNvContentPartPr/>
              <p14:nvPr/>
            </p14:nvContentPartPr>
            <p14:xfrm>
              <a:off x="19600920" y="5251982"/>
              <a:ext cx="98640" cy="1812600"/>
            </p14:xfrm>
          </p:contentPart>
        </mc:Choice>
        <mc:Fallback xmlns="">
          <p:pic>
            <p:nvPicPr>
              <p:cNvPr id="73" name="Encre 72">
                <a:extLst>
                  <a:ext uri="{FF2B5EF4-FFF2-40B4-BE49-F238E27FC236}">
                    <a16:creationId xmlns:a16="http://schemas.microsoft.com/office/drawing/2014/main" id="{5797B937-449C-DF71-2404-B02F96B299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9572480" y="5223542"/>
                <a:ext cx="15552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31A94E1E-0D0C-1B17-C7F3-865D0F1A1E3F}"/>
                  </a:ext>
                </a:extLst>
              </p14:cNvPr>
              <p14:cNvContentPartPr/>
              <p14:nvPr/>
            </p14:nvContentPartPr>
            <p14:xfrm>
              <a:off x="19681560" y="5602982"/>
              <a:ext cx="578520" cy="239688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31A94E1E-0D0C-1B17-C7F3-865D0F1A1E3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653120" y="5574542"/>
                <a:ext cx="63540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75" name="Encre 74">
                <a:extLst>
                  <a:ext uri="{FF2B5EF4-FFF2-40B4-BE49-F238E27FC236}">
                    <a16:creationId xmlns:a16="http://schemas.microsoft.com/office/drawing/2014/main" id="{345F1D4D-2877-7ECC-9F6C-6CDB131469F2}"/>
                  </a:ext>
                </a:extLst>
              </p14:cNvPr>
              <p14:cNvContentPartPr/>
              <p14:nvPr/>
            </p14:nvContentPartPr>
            <p14:xfrm>
              <a:off x="19989720" y="7550942"/>
              <a:ext cx="450000" cy="488880"/>
            </p14:xfrm>
          </p:contentPart>
        </mc:Choice>
        <mc:Fallback xmlns="">
          <p:pic>
            <p:nvPicPr>
              <p:cNvPr id="75" name="Encre 74">
                <a:extLst>
                  <a:ext uri="{FF2B5EF4-FFF2-40B4-BE49-F238E27FC236}">
                    <a16:creationId xmlns:a16="http://schemas.microsoft.com/office/drawing/2014/main" id="{345F1D4D-2877-7ECC-9F6C-6CDB131469F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961280" y="7522502"/>
                <a:ext cx="5068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76" name="Encre 75">
                <a:extLst>
                  <a:ext uri="{FF2B5EF4-FFF2-40B4-BE49-F238E27FC236}">
                    <a16:creationId xmlns:a16="http://schemas.microsoft.com/office/drawing/2014/main" id="{5EF92658-732B-2297-63E5-42114CE5CA3C}"/>
                  </a:ext>
                </a:extLst>
              </p14:cNvPr>
              <p14:cNvContentPartPr/>
              <p14:nvPr/>
            </p14:nvContentPartPr>
            <p14:xfrm>
              <a:off x="19318680" y="5481662"/>
              <a:ext cx="131040" cy="2368080"/>
            </p14:xfrm>
          </p:contentPart>
        </mc:Choice>
        <mc:Fallback xmlns="">
          <p:pic>
            <p:nvPicPr>
              <p:cNvPr id="76" name="Encre 75">
                <a:extLst>
                  <a:ext uri="{FF2B5EF4-FFF2-40B4-BE49-F238E27FC236}">
                    <a16:creationId xmlns:a16="http://schemas.microsoft.com/office/drawing/2014/main" id="{5EF92658-732B-2297-63E5-42114CE5CA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290240" y="5453222"/>
                <a:ext cx="187920" cy="24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77" name="Encre 76">
                <a:extLst>
                  <a:ext uri="{FF2B5EF4-FFF2-40B4-BE49-F238E27FC236}">
                    <a16:creationId xmlns:a16="http://schemas.microsoft.com/office/drawing/2014/main" id="{C29E7DD4-4E22-E464-939D-D5616DD5B314}"/>
                  </a:ext>
                </a:extLst>
              </p14:cNvPr>
              <p14:cNvContentPartPr/>
              <p14:nvPr/>
            </p14:nvContentPartPr>
            <p14:xfrm>
              <a:off x="19238040" y="6074582"/>
              <a:ext cx="139680" cy="1785600"/>
            </p14:xfrm>
          </p:contentPart>
        </mc:Choice>
        <mc:Fallback xmlns="">
          <p:pic>
            <p:nvPicPr>
              <p:cNvPr id="77" name="Encre 76">
                <a:extLst>
                  <a:ext uri="{FF2B5EF4-FFF2-40B4-BE49-F238E27FC236}">
                    <a16:creationId xmlns:a16="http://schemas.microsoft.com/office/drawing/2014/main" id="{C29E7DD4-4E22-E464-939D-D5616DD5B31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209600" y="6046142"/>
                <a:ext cx="196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78" name="Encre 77">
                <a:extLst>
                  <a:ext uri="{FF2B5EF4-FFF2-40B4-BE49-F238E27FC236}">
                    <a16:creationId xmlns:a16="http://schemas.microsoft.com/office/drawing/2014/main" id="{B4F9530A-F9FF-1832-AC4C-0ACA2609D790}"/>
                  </a:ext>
                </a:extLst>
              </p14:cNvPr>
              <p14:cNvContentPartPr/>
              <p14:nvPr/>
            </p14:nvContentPartPr>
            <p14:xfrm>
              <a:off x="18889200" y="4548182"/>
              <a:ext cx="415800" cy="1206720"/>
            </p14:xfrm>
          </p:contentPart>
        </mc:Choice>
        <mc:Fallback xmlns="">
          <p:pic>
            <p:nvPicPr>
              <p:cNvPr id="78" name="Encre 77">
                <a:extLst>
                  <a:ext uri="{FF2B5EF4-FFF2-40B4-BE49-F238E27FC236}">
                    <a16:creationId xmlns:a16="http://schemas.microsoft.com/office/drawing/2014/main" id="{B4F9530A-F9FF-1832-AC4C-0ACA2609D79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860760" y="4519742"/>
                <a:ext cx="47268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79" name="Encre 78">
                <a:extLst>
                  <a:ext uri="{FF2B5EF4-FFF2-40B4-BE49-F238E27FC236}">
                    <a16:creationId xmlns:a16="http://schemas.microsoft.com/office/drawing/2014/main" id="{D1871CDD-A091-80B1-B4C5-D866CA028EA9}"/>
                  </a:ext>
                </a:extLst>
              </p14:cNvPr>
              <p14:cNvContentPartPr/>
              <p14:nvPr/>
            </p14:nvContentPartPr>
            <p14:xfrm>
              <a:off x="18095760" y="3393662"/>
              <a:ext cx="707400" cy="984960"/>
            </p14:xfrm>
          </p:contentPart>
        </mc:Choice>
        <mc:Fallback xmlns="">
          <p:pic>
            <p:nvPicPr>
              <p:cNvPr id="79" name="Encre 78">
                <a:extLst>
                  <a:ext uri="{FF2B5EF4-FFF2-40B4-BE49-F238E27FC236}">
                    <a16:creationId xmlns:a16="http://schemas.microsoft.com/office/drawing/2014/main" id="{D1871CDD-A091-80B1-B4C5-D866CA028EA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067320" y="3365222"/>
                <a:ext cx="76392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80" name="Encre 79">
                <a:extLst>
                  <a:ext uri="{FF2B5EF4-FFF2-40B4-BE49-F238E27FC236}">
                    <a16:creationId xmlns:a16="http://schemas.microsoft.com/office/drawing/2014/main" id="{16FA8D0E-999C-6CE8-CABC-3660769F770D}"/>
                  </a:ext>
                </a:extLst>
              </p14:cNvPr>
              <p14:cNvContentPartPr/>
              <p14:nvPr/>
            </p14:nvContentPartPr>
            <p14:xfrm>
              <a:off x="19039320" y="2890382"/>
              <a:ext cx="566280" cy="2467080"/>
            </p14:xfrm>
          </p:contentPart>
        </mc:Choice>
        <mc:Fallback xmlns="">
          <p:pic>
            <p:nvPicPr>
              <p:cNvPr id="80" name="Encre 79">
                <a:extLst>
                  <a:ext uri="{FF2B5EF4-FFF2-40B4-BE49-F238E27FC236}">
                    <a16:creationId xmlns:a16="http://schemas.microsoft.com/office/drawing/2014/main" id="{16FA8D0E-999C-6CE8-CABC-3660769F770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010880" y="2861942"/>
                <a:ext cx="623160" cy="25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81" name="Encre 80">
                <a:extLst>
                  <a:ext uri="{FF2B5EF4-FFF2-40B4-BE49-F238E27FC236}">
                    <a16:creationId xmlns:a16="http://schemas.microsoft.com/office/drawing/2014/main" id="{92F4FCD5-E0B3-AD78-54E3-9920655268F1}"/>
                  </a:ext>
                </a:extLst>
              </p14:cNvPr>
              <p14:cNvContentPartPr/>
              <p14:nvPr/>
            </p14:nvContentPartPr>
            <p14:xfrm>
              <a:off x="19406880" y="2561702"/>
              <a:ext cx="661680" cy="2267640"/>
            </p14:xfrm>
          </p:contentPart>
        </mc:Choice>
        <mc:Fallback xmlns="">
          <p:pic>
            <p:nvPicPr>
              <p:cNvPr id="81" name="Encre 80">
                <a:extLst>
                  <a:ext uri="{FF2B5EF4-FFF2-40B4-BE49-F238E27FC236}">
                    <a16:creationId xmlns:a16="http://schemas.microsoft.com/office/drawing/2014/main" id="{92F4FCD5-E0B3-AD78-54E3-9920655268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378440" y="2533262"/>
                <a:ext cx="71856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82" name="Encre 81">
                <a:extLst>
                  <a:ext uri="{FF2B5EF4-FFF2-40B4-BE49-F238E27FC236}">
                    <a16:creationId xmlns:a16="http://schemas.microsoft.com/office/drawing/2014/main" id="{7004D70D-110C-D1DF-18DA-D4A9EE1BFB8E}"/>
                  </a:ext>
                </a:extLst>
              </p14:cNvPr>
              <p14:cNvContentPartPr/>
              <p14:nvPr/>
            </p14:nvContentPartPr>
            <p14:xfrm>
              <a:off x="19622160" y="3210062"/>
              <a:ext cx="1260360" cy="1601640"/>
            </p14:xfrm>
          </p:contentPart>
        </mc:Choice>
        <mc:Fallback xmlns="">
          <p:pic>
            <p:nvPicPr>
              <p:cNvPr id="82" name="Encre 81">
                <a:extLst>
                  <a:ext uri="{FF2B5EF4-FFF2-40B4-BE49-F238E27FC236}">
                    <a16:creationId xmlns:a16="http://schemas.microsoft.com/office/drawing/2014/main" id="{7004D70D-110C-D1DF-18DA-D4A9EE1BFB8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593720" y="3181622"/>
                <a:ext cx="1317240" cy="16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83" name="Encre 82">
                <a:extLst>
                  <a:ext uri="{FF2B5EF4-FFF2-40B4-BE49-F238E27FC236}">
                    <a16:creationId xmlns:a16="http://schemas.microsoft.com/office/drawing/2014/main" id="{519F3E83-85DF-9C31-4591-914A49E7E9FA}"/>
                  </a:ext>
                </a:extLst>
              </p14:cNvPr>
              <p14:cNvContentPartPr/>
              <p14:nvPr/>
            </p14:nvContentPartPr>
            <p14:xfrm>
              <a:off x="19719720" y="4104662"/>
              <a:ext cx="1164240" cy="794160"/>
            </p14:xfrm>
          </p:contentPart>
        </mc:Choice>
        <mc:Fallback xmlns="">
          <p:pic>
            <p:nvPicPr>
              <p:cNvPr id="83" name="Encre 82">
                <a:extLst>
                  <a:ext uri="{FF2B5EF4-FFF2-40B4-BE49-F238E27FC236}">
                    <a16:creationId xmlns:a16="http://schemas.microsoft.com/office/drawing/2014/main" id="{519F3E83-85DF-9C31-4591-914A49E7E9F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691280" y="4076222"/>
                <a:ext cx="122112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149D9580-6E57-0DEC-355F-3C8E3FDD7882}"/>
                  </a:ext>
                </a:extLst>
              </p14:cNvPr>
              <p14:cNvContentPartPr/>
              <p14:nvPr/>
            </p14:nvContentPartPr>
            <p14:xfrm>
              <a:off x="20185200" y="3600662"/>
              <a:ext cx="973080" cy="26928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149D9580-6E57-0DEC-355F-3C8E3FDD788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156760" y="3572222"/>
                <a:ext cx="10299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85" name="Encre 84">
                <a:extLst>
                  <a:ext uri="{FF2B5EF4-FFF2-40B4-BE49-F238E27FC236}">
                    <a16:creationId xmlns:a16="http://schemas.microsoft.com/office/drawing/2014/main" id="{C777DD65-E726-2702-DCEC-F51A3446D1AE}"/>
                  </a:ext>
                </a:extLst>
              </p14:cNvPr>
              <p14:cNvContentPartPr/>
              <p14:nvPr/>
            </p14:nvContentPartPr>
            <p14:xfrm>
              <a:off x="19835280" y="2650622"/>
              <a:ext cx="453960" cy="909000"/>
            </p14:xfrm>
          </p:contentPart>
        </mc:Choice>
        <mc:Fallback xmlns="">
          <p:pic>
            <p:nvPicPr>
              <p:cNvPr id="85" name="Encre 84">
                <a:extLst>
                  <a:ext uri="{FF2B5EF4-FFF2-40B4-BE49-F238E27FC236}">
                    <a16:creationId xmlns:a16="http://schemas.microsoft.com/office/drawing/2014/main" id="{C777DD65-E726-2702-DCEC-F51A3446D1A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806840" y="2622182"/>
                <a:ext cx="51084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8D938C9F-A6CC-3735-F605-E728DFE4CFDC}"/>
                  </a:ext>
                </a:extLst>
              </p14:cNvPr>
              <p14:cNvContentPartPr/>
              <p14:nvPr/>
            </p14:nvContentPartPr>
            <p14:xfrm>
              <a:off x="19423440" y="2531822"/>
              <a:ext cx="204840" cy="651600"/>
            </p14:xfrm>
          </p:contentPart>
        </mc:Choice>
        <mc:Fallback xmlns=""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8D938C9F-A6CC-3735-F605-E728DFE4CFD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395000" y="2503382"/>
                <a:ext cx="2617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8BCC9134-5F08-B328-E186-3C5539083AA7}"/>
                  </a:ext>
                </a:extLst>
              </p14:cNvPr>
              <p14:cNvContentPartPr/>
              <p14:nvPr/>
            </p14:nvContentPartPr>
            <p14:xfrm>
              <a:off x="18360360" y="2564582"/>
              <a:ext cx="960120" cy="937080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8BCC9134-5F08-B328-E186-3C5539083AA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8331920" y="2536142"/>
                <a:ext cx="101700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88" name="Encre 87">
                <a:extLst>
                  <a:ext uri="{FF2B5EF4-FFF2-40B4-BE49-F238E27FC236}">
                    <a16:creationId xmlns:a16="http://schemas.microsoft.com/office/drawing/2014/main" id="{438034D4-507D-E71F-ECC2-3886AB420333}"/>
                  </a:ext>
                </a:extLst>
              </p14:cNvPr>
              <p14:cNvContentPartPr/>
              <p14:nvPr/>
            </p14:nvContentPartPr>
            <p14:xfrm>
              <a:off x="17741880" y="3543422"/>
              <a:ext cx="950760" cy="196560"/>
            </p14:xfrm>
          </p:contentPart>
        </mc:Choice>
        <mc:Fallback xmlns="">
          <p:pic>
            <p:nvPicPr>
              <p:cNvPr id="88" name="Encre 87">
                <a:extLst>
                  <a:ext uri="{FF2B5EF4-FFF2-40B4-BE49-F238E27FC236}">
                    <a16:creationId xmlns:a16="http://schemas.microsoft.com/office/drawing/2014/main" id="{438034D4-507D-E71F-ECC2-3886AB42033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713440" y="3514982"/>
                <a:ext cx="1007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89" name="Encre 88">
                <a:extLst>
                  <a:ext uri="{FF2B5EF4-FFF2-40B4-BE49-F238E27FC236}">
                    <a16:creationId xmlns:a16="http://schemas.microsoft.com/office/drawing/2014/main" id="{BDD9A5CE-69E3-57FE-4C37-FC97F60DAA16}"/>
                  </a:ext>
                </a:extLst>
              </p14:cNvPr>
              <p14:cNvContentPartPr/>
              <p14:nvPr/>
            </p14:nvContentPartPr>
            <p14:xfrm>
              <a:off x="17556840" y="3927542"/>
              <a:ext cx="639720" cy="282600"/>
            </p14:xfrm>
          </p:contentPart>
        </mc:Choice>
        <mc:Fallback xmlns="">
          <p:pic>
            <p:nvPicPr>
              <p:cNvPr id="89" name="Encre 88">
                <a:extLst>
                  <a:ext uri="{FF2B5EF4-FFF2-40B4-BE49-F238E27FC236}">
                    <a16:creationId xmlns:a16="http://schemas.microsoft.com/office/drawing/2014/main" id="{BDD9A5CE-69E3-57FE-4C37-FC97F60DAA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528400" y="3899102"/>
                <a:ext cx="6966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90" name="Encre 89">
                <a:extLst>
                  <a:ext uri="{FF2B5EF4-FFF2-40B4-BE49-F238E27FC236}">
                    <a16:creationId xmlns:a16="http://schemas.microsoft.com/office/drawing/2014/main" id="{9E5ED194-2979-4A12-E3E0-FE8D6D117DB3}"/>
                  </a:ext>
                </a:extLst>
              </p14:cNvPr>
              <p14:cNvContentPartPr/>
              <p14:nvPr/>
            </p14:nvContentPartPr>
            <p14:xfrm>
              <a:off x="17524440" y="4022942"/>
              <a:ext cx="1226880" cy="817560"/>
            </p14:xfrm>
          </p:contentPart>
        </mc:Choice>
        <mc:Fallback xmlns="">
          <p:pic>
            <p:nvPicPr>
              <p:cNvPr id="90" name="Encre 89">
                <a:extLst>
                  <a:ext uri="{FF2B5EF4-FFF2-40B4-BE49-F238E27FC236}">
                    <a16:creationId xmlns:a16="http://schemas.microsoft.com/office/drawing/2014/main" id="{9E5ED194-2979-4A12-E3E0-FE8D6D117DB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496000" y="3994502"/>
                <a:ext cx="12837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0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317BC725-2238-FC40-96E3-563CAEBAB0BB}"/>
                  </a:ext>
                </a:extLst>
              </p14:cNvPr>
              <p14:cNvContentPartPr/>
              <p14:nvPr/>
            </p14:nvContentPartPr>
            <p14:xfrm>
              <a:off x="18057240" y="2816582"/>
              <a:ext cx="418320" cy="46692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317BC725-2238-FC40-96E3-563CAEBAB0B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028800" y="2788142"/>
                <a:ext cx="47520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92" name="Encre 91">
                <a:extLst>
                  <a:ext uri="{FF2B5EF4-FFF2-40B4-BE49-F238E27FC236}">
                    <a16:creationId xmlns:a16="http://schemas.microsoft.com/office/drawing/2014/main" id="{BD8593AA-A004-9094-C357-129A2F8C87C8}"/>
                  </a:ext>
                </a:extLst>
              </p14:cNvPr>
              <p14:cNvContentPartPr/>
              <p14:nvPr/>
            </p14:nvContentPartPr>
            <p14:xfrm>
              <a:off x="18779760" y="3705062"/>
              <a:ext cx="425160" cy="494640"/>
            </p14:xfrm>
          </p:contentPart>
        </mc:Choice>
        <mc:Fallback xmlns="">
          <p:pic>
            <p:nvPicPr>
              <p:cNvPr id="92" name="Encre 91">
                <a:extLst>
                  <a:ext uri="{FF2B5EF4-FFF2-40B4-BE49-F238E27FC236}">
                    <a16:creationId xmlns:a16="http://schemas.microsoft.com/office/drawing/2014/main" id="{BD8593AA-A004-9094-C357-129A2F8C87C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751320" y="3676622"/>
                <a:ext cx="4820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3" name="Encre 92">
                <a:extLst>
                  <a:ext uri="{FF2B5EF4-FFF2-40B4-BE49-F238E27FC236}">
                    <a16:creationId xmlns:a16="http://schemas.microsoft.com/office/drawing/2014/main" id="{FEB89DA2-FBC6-2B23-C606-16D3A972EE3B}"/>
                  </a:ext>
                </a:extLst>
              </p14:cNvPr>
              <p14:cNvContentPartPr/>
              <p14:nvPr/>
            </p14:nvContentPartPr>
            <p14:xfrm>
              <a:off x="11236500" y="5972522"/>
              <a:ext cx="2054880" cy="1590480"/>
            </p14:xfrm>
          </p:contentPart>
        </mc:Choice>
        <mc:Fallback xmlns="">
          <p:pic>
            <p:nvPicPr>
              <p:cNvPr id="93" name="Encre 92">
                <a:extLst>
                  <a:ext uri="{FF2B5EF4-FFF2-40B4-BE49-F238E27FC236}">
                    <a16:creationId xmlns:a16="http://schemas.microsoft.com/office/drawing/2014/main" id="{FEB89DA2-FBC6-2B23-C606-16D3A972EE3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208060" y="5944082"/>
                <a:ext cx="2111760" cy="16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4" name="Encre 93">
                <a:extLst>
                  <a:ext uri="{FF2B5EF4-FFF2-40B4-BE49-F238E27FC236}">
                    <a16:creationId xmlns:a16="http://schemas.microsoft.com/office/drawing/2014/main" id="{7DA28B57-C768-E080-3B27-A439E1D66330}"/>
                  </a:ext>
                </a:extLst>
              </p14:cNvPr>
              <p14:cNvContentPartPr/>
              <p14:nvPr/>
            </p14:nvContentPartPr>
            <p14:xfrm>
              <a:off x="14013540" y="6793322"/>
              <a:ext cx="4170960" cy="981720"/>
            </p14:xfrm>
          </p:contentPart>
        </mc:Choice>
        <mc:Fallback xmlns="">
          <p:pic>
            <p:nvPicPr>
              <p:cNvPr id="94" name="Encre 93">
                <a:extLst>
                  <a:ext uri="{FF2B5EF4-FFF2-40B4-BE49-F238E27FC236}">
                    <a16:creationId xmlns:a16="http://schemas.microsoft.com/office/drawing/2014/main" id="{7DA28B57-C768-E080-3B27-A439E1D6633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3985100" y="6764882"/>
                <a:ext cx="422748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5" name="Encre 94">
                <a:extLst>
                  <a:ext uri="{FF2B5EF4-FFF2-40B4-BE49-F238E27FC236}">
                    <a16:creationId xmlns:a16="http://schemas.microsoft.com/office/drawing/2014/main" id="{FCC4FCD1-AE8A-6F2C-8A72-2E9212256DD6}"/>
                  </a:ext>
                </a:extLst>
              </p14:cNvPr>
              <p14:cNvContentPartPr/>
              <p14:nvPr/>
            </p14:nvContentPartPr>
            <p14:xfrm>
              <a:off x="14516100" y="6836522"/>
              <a:ext cx="4843440" cy="388080"/>
            </p14:xfrm>
          </p:contentPart>
        </mc:Choice>
        <mc:Fallback xmlns="">
          <p:pic>
            <p:nvPicPr>
              <p:cNvPr id="95" name="Encre 94">
                <a:extLst>
                  <a:ext uri="{FF2B5EF4-FFF2-40B4-BE49-F238E27FC236}">
                    <a16:creationId xmlns:a16="http://schemas.microsoft.com/office/drawing/2014/main" id="{FCC4FCD1-AE8A-6F2C-8A72-2E9212256DD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4487660" y="6808082"/>
                <a:ext cx="490032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6" name="Encre 95">
                <a:extLst>
                  <a:ext uri="{FF2B5EF4-FFF2-40B4-BE49-F238E27FC236}">
                    <a16:creationId xmlns:a16="http://schemas.microsoft.com/office/drawing/2014/main" id="{6F25F61D-5175-6F57-5447-A86BAB57864B}"/>
                  </a:ext>
                </a:extLst>
              </p14:cNvPr>
              <p14:cNvContentPartPr/>
              <p14:nvPr/>
            </p14:nvContentPartPr>
            <p14:xfrm>
              <a:off x="16116300" y="6243962"/>
              <a:ext cx="3644640" cy="806760"/>
            </p14:xfrm>
          </p:contentPart>
        </mc:Choice>
        <mc:Fallback xmlns="">
          <p:pic>
            <p:nvPicPr>
              <p:cNvPr id="96" name="Encre 95">
                <a:extLst>
                  <a:ext uri="{FF2B5EF4-FFF2-40B4-BE49-F238E27FC236}">
                    <a16:creationId xmlns:a16="http://schemas.microsoft.com/office/drawing/2014/main" id="{6F25F61D-5175-6F57-5447-A86BAB57864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087860" y="6215522"/>
                <a:ext cx="370152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046CA3FB-96E9-3B64-2BCA-2D9E2F99715A}"/>
                  </a:ext>
                </a:extLst>
              </p14:cNvPr>
              <p14:cNvContentPartPr/>
              <p14:nvPr/>
            </p14:nvContentPartPr>
            <p14:xfrm>
              <a:off x="19189260" y="7555082"/>
              <a:ext cx="1835280" cy="107460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046CA3FB-96E9-3B64-2BCA-2D9E2F99715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160820" y="7526642"/>
                <a:ext cx="1892160" cy="11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8" name="Encre 97">
                <a:extLst>
                  <a:ext uri="{FF2B5EF4-FFF2-40B4-BE49-F238E27FC236}">
                    <a16:creationId xmlns:a16="http://schemas.microsoft.com/office/drawing/2014/main" id="{3D52C1D9-A614-F815-6956-32C1136A8D00}"/>
                  </a:ext>
                </a:extLst>
              </p14:cNvPr>
              <p14:cNvContentPartPr/>
              <p14:nvPr/>
            </p14:nvContentPartPr>
            <p14:xfrm>
              <a:off x="18333180" y="6920762"/>
              <a:ext cx="2128320" cy="158400"/>
            </p14:xfrm>
          </p:contentPart>
        </mc:Choice>
        <mc:Fallback xmlns="">
          <p:pic>
            <p:nvPicPr>
              <p:cNvPr id="98" name="Encre 97">
                <a:extLst>
                  <a:ext uri="{FF2B5EF4-FFF2-40B4-BE49-F238E27FC236}">
                    <a16:creationId xmlns:a16="http://schemas.microsoft.com/office/drawing/2014/main" id="{3D52C1D9-A614-F815-6956-32C1136A8D0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8304740" y="6892322"/>
                <a:ext cx="2185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9" name="Encre 98">
                <a:extLst>
                  <a:ext uri="{FF2B5EF4-FFF2-40B4-BE49-F238E27FC236}">
                    <a16:creationId xmlns:a16="http://schemas.microsoft.com/office/drawing/2014/main" id="{48696EA4-A3C6-46AE-25CD-8DBCD76C2A37}"/>
                  </a:ext>
                </a:extLst>
              </p14:cNvPr>
              <p14:cNvContentPartPr/>
              <p14:nvPr/>
            </p14:nvContentPartPr>
            <p14:xfrm>
              <a:off x="11498220" y="5675522"/>
              <a:ext cx="4925880" cy="484560"/>
            </p14:xfrm>
          </p:contentPart>
        </mc:Choice>
        <mc:Fallback xmlns="">
          <p:pic>
            <p:nvPicPr>
              <p:cNvPr id="99" name="Encre 98">
                <a:extLst>
                  <a:ext uri="{FF2B5EF4-FFF2-40B4-BE49-F238E27FC236}">
                    <a16:creationId xmlns:a16="http://schemas.microsoft.com/office/drawing/2014/main" id="{48696EA4-A3C6-46AE-25CD-8DBCD76C2A3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469780" y="5647082"/>
                <a:ext cx="498276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1" name="Encre 100">
                <a:extLst>
                  <a:ext uri="{FF2B5EF4-FFF2-40B4-BE49-F238E27FC236}">
                    <a16:creationId xmlns:a16="http://schemas.microsoft.com/office/drawing/2014/main" id="{9E9E9872-584B-D2D6-1C1E-AD984FBF9522}"/>
                  </a:ext>
                </a:extLst>
              </p14:cNvPr>
              <p14:cNvContentPartPr/>
              <p14:nvPr/>
            </p14:nvContentPartPr>
            <p14:xfrm>
              <a:off x="10846620" y="6422882"/>
              <a:ext cx="3765600" cy="1344240"/>
            </p14:xfrm>
          </p:contentPart>
        </mc:Choice>
        <mc:Fallback xmlns="">
          <p:pic>
            <p:nvPicPr>
              <p:cNvPr id="101" name="Encre 100">
                <a:extLst>
                  <a:ext uri="{FF2B5EF4-FFF2-40B4-BE49-F238E27FC236}">
                    <a16:creationId xmlns:a16="http://schemas.microsoft.com/office/drawing/2014/main" id="{9E9E9872-584B-D2D6-1C1E-AD984FBF952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818180" y="6394442"/>
                <a:ext cx="382248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2" name="Encre 101">
                <a:extLst>
                  <a:ext uri="{FF2B5EF4-FFF2-40B4-BE49-F238E27FC236}">
                    <a16:creationId xmlns:a16="http://schemas.microsoft.com/office/drawing/2014/main" id="{CCD67E5B-B3BB-67D8-D67D-BBAF9674B8CD}"/>
                  </a:ext>
                </a:extLst>
              </p14:cNvPr>
              <p14:cNvContentPartPr/>
              <p14:nvPr/>
            </p14:nvContentPartPr>
            <p14:xfrm>
              <a:off x="16167420" y="7732922"/>
              <a:ext cx="2502360" cy="665280"/>
            </p14:xfrm>
          </p:contentPart>
        </mc:Choice>
        <mc:Fallback xmlns="">
          <p:pic>
            <p:nvPicPr>
              <p:cNvPr id="102" name="Encre 101">
                <a:extLst>
                  <a:ext uri="{FF2B5EF4-FFF2-40B4-BE49-F238E27FC236}">
                    <a16:creationId xmlns:a16="http://schemas.microsoft.com/office/drawing/2014/main" id="{CCD67E5B-B3BB-67D8-D67D-BBAF9674B8C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138980" y="7704482"/>
                <a:ext cx="255888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3" name="Encre 102">
                <a:extLst>
                  <a:ext uri="{FF2B5EF4-FFF2-40B4-BE49-F238E27FC236}">
                    <a16:creationId xmlns:a16="http://schemas.microsoft.com/office/drawing/2014/main" id="{EA73DAE4-5D6E-624B-BA3F-732896EAFF04}"/>
                  </a:ext>
                </a:extLst>
              </p14:cNvPr>
              <p14:cNvContentPartPr/>
              <p14:nvPr/>
            </p14:nvContentPartPr>
            <p14:xfrm>
              <a:off x="21043260" y="6045962"/>
              <a:ext cx="839520" cy="381960"/>
            </p14:xfrm>
          </p:contentPart>
        </mc:Choice>
        <mc:Fallback xmlns="">
          <p:pic>
            <p:nvPicPr>
              <p:cNvPr id="103" name="Encre 102">
                <a:extLst>
                  <a:ext uri="{FF2B5EF4-FFF2-40B4-BE49-F238E27FC236}">
                    <a16:creationId xmlns:a16="http://schemas.microsoft.com/office/drawing/2014/main" id="{EA73DAE4-5D6E-624B-BA3F-732896EAFF0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014820" y="6017522"/>
                <a:ext cx="8960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104" name="Encre 103">
                <a:extLst>
                  <a:ext uri="{FF2B5EF4-FFF2-40B4-BE49-F238E27FC236}">
                    <a16:creationId xmlns:a16="http://schemas.microsoft.com/office/drawing/2014/main" id="{8B6A2C4F-B611-5139-2EF3-DC651A7ECBC1}"/>
                  </a:ext>
                </a:extLst>
              </p14:cNvPr>
              <p14:cNvContentPartPr/>
              <p14:nvPr/>
            </p14:nvContentPartPr>
            <p14:xfrm>
              <a:off x="5906131" y="8436864"/>
              <a:ext cx="14513040" cy="361080"/>
            </p14:xfrm>
          </p:contentPart>
        </mc:Choice>
        <mc:Fallback xmlns="">
          <p:pic>
            <p:nvPicPr>
              <p:cNvPr id="104" name="Encre 103">
                <a:extLst>
                  <a:ext uri="{FF2B5EF4-FFF2-40B4-BE49-F238E27FC236}">
                    <a16:creationId xmlns:a16="http://schemas.microsoft.com/office/drawing/2014/main" id="{8B6A2C4F-B611-5139-2EF3-DC651A7ECBC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88131" y="8418864"/>
                <a:ext cx="145486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5" name="Encre 104">
                <a:extLst>
                  <a:ext uri="{FF2B5EF4-FFF2-40B4-BE49-F238E27FC236}">
                    <a16:creationId xmlns:a16="http://schemas.microsoft.com/office/drawing/2014/main" id="{2C190246-6C07-51F5-B28C-439543AEAB35}"/>
                  </a:ext>
                </a:extLst>
              </p14:cNvPr>
              <p14:cNvContentPartPr/>
              <p14:nvPr/>
            </p14:nvContentPartPr>
            <p14:xfrm>
              <a:off x="18068011" y="5725704"/>
              <a:ext cx="2484000" cy="780480"/>
            </p14:xfrm>
          </p:contentPart>
        </mc:Choice>
        <mc:Fallback xmlns="">
          <p:pic>
            <p:nvPicPr>
              <p:cNvPr id="105" name="Encre 104">
                <a:extLst>
                  <a:ext uri="{FF2B5EF4-FFF2-40B4-BE49-F238E27FC236}">
                    <a16:creationId xmlns:a16="http://schemas.microsoft.com/office/drawing/2014/main" id="{2C190246-6C07-51F5-B28C-439543AEAB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050011" y="5707704"/>
                <a:ext cx="251964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6" name="Encre 105">
                <a:extLst>
                  <a:ext uri="{FF2B5EF4-FFF2-40B4-BE49-F238E27FC236}">
                    <a16:creationId xmlns:a16="http://schemas.microsoft.com/office/drawing/2014/main" id="{5505AED4-3619-5070-F51A-3D865466083D}"/>
                  </a:ext>
                </a:extLst>
              </p14:cNvPr>
              <p14:cNvContentPartPr/>
              <p14:nvPr/>
            </p14:nvContentPartPr>
            <p14:xfrm>
              <a:off x="20014891" y="6069144"/>
              <a:ext cx="1249200" cy="2209320"/>
            </p14:xfrm>
          </p:contentPart>
        </mc:Choice>
        <mc:Fallback xmlns="">
          <p:pic>
            <p:nvPicPr>
              <p:cNvPr id="106" name="Encre 105">
                <a:extLst>
                  <a:ext uri="{FF2B5EF4-FFF2-40B4-BE49-F238E27FC236}">
                    <a16:creationId xmlns:a16="http://schemas.microsoft.com/office/drawing/2014/main" id="{5505AED4-3619-5070-F51A-3D865466083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996891" y="6051144"/>
                <a:ext cx="1284840" cy="22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7" name="Encre 106">
                <a:extLst>
                  <a:ext uri="{FF2B5EF4-FFF2-40B4-BE49-F238E27FC236}">
                    <a16:creationId xmlns:a16="http://schemas.microsoft.com/office/drawing/2014/main" id="{D0FBCE9F-D023-DB00-9BA8-BEB98466C5F5}"/>
                  </a:ext>
                </a:extLst>
              </p14:cNvPr>
              <p14:cNvContentPartPr/>
              <p14:nvPr/>
            </p14:nvContentPartPr>
            <p14:xfrm>
              <a:off x="11108491" y="5502504"/>
              <a:ext cx="957240" cy="125280"/>
            </p14:xfrm>
          </p:contentPart>
        </mc:Choice>
        <mc:Fallback xmlns="">
          <p:pic>
            <p:nvPicPr>
              <p:cNvPr id="107" name="Encre 106">
                <a:extLst>
                  <a:ext uri="{FF2B5EF4-FFF2-40B4-BE49-F238E27FC236}">
                    <a16:creationId xmlns:a16="http://schemas.microsoft.com/office/drawing/2014/main" id="{D0FBCE9F-D023-DB00-9BA8-BEB98466C5F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090851" y="5484504"/>
                <a:ext cx="9928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8" name="Encre 107">
                <a:extLst>
                  <a:ext uri="{FF2B5EF4-FFF2-40B4-BE49-F238E27FC236}">
                    <a16:creationId xmlns:a16="http://schemas.microsoft.com/office/drawing/2014/main" id="{2022CD52-251C-0301-F036-0191701269C8}"/>
                  </a:ext>
                </a:extLst>
              </p14:cNvPr>
              <p14:cNvContentPartPr/>
              <p14:nvPr/>
            </p14:nvContentPartPr>
            <p14:xfrm>
              <a:off x="20308111" y="6882242"/>
              <a:ext cx="79920" cy="23760"/>
            </p14:xfrm>
          </p:contentPart>
        </mc:Choice>
        <mc:Fallback xmlns="">
          <p:pic>
            <p:nvPicPr>
              <p:cNvPr id="108" name="Encre 107">
                <a:extLst>
                  <a:ext uri="{FF2B5EF4-FFF2-40B4-BE49-F238E27FC236}">
                    <a16:creationId xmlns:a16="http://schemas.microsoft.com/office/drawing/2014/main" id="{2022CD52-251C-0301-F036-0191701269C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290471" y="6864242"/>
                <a:ext cx="115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9" name="Encre 108">
                <a:extLst>
                  <a:ext uri="{FF2B5EF4-FFF2-40B4-BE49-F238E27FC236}">
                    <a16:creationId xmlns:a16="http://schemas.microsoft.com/office/drawing/2014/main" id="{82CC2410-18CA-5A17-88EF-B9287AE6188A}"/>
                  </a:ext>
                </a:extLst>
              </p14:cNvPr>
              <p14:cNvContentPartPr/>
              <p14:nvPr/>
            </p14:nvContentPartPr>
            <p14:xfrm>
              <a:off x="20418991" y="6897722"/>
              <a:ext cx="744480" cy="103320"/>
            </p14:xfrm>
          </p:contentPart>
        </mc:Choice>
        <mc:Fallback xmlns="">
          <p:pic>
            <p:nvPicPr>
              <p:cNvPr id="109" name="Encre 108">
                <a:extLst>
                  <a:ext uri="{FF2B5EF4-FFF2-40B4-BE49-F238E27FC236}">
                    <a16:creationId xmlns:a16="http://schemas.microsoft.com/office/drawing/2014/main" id="{82CC2410-18CA-5A17-88EF-B9287AE6188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400991" y="6880082"/>
                <a:ext cx="7801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0" name="Encre 109">
                <a:extLst>
                  <a:ext uri="{FF2B5EF4-FFF2-40B4-BE49-F238E27FC236}">
                    <a16:creationId xmlns:a16="http://schemas.microsoft.com/office/drawing/2014/main" id="{30548246-07B5-3BBF-B4E5-F030B2F15C3F}"/>
                  </a:ext>
                </a:extLst>
              </p14:cNvPr>
              <p14:cNvContentPartPr/>
              <p14:nvPr/>
            </p14:nvContentPartPr>
            <p14:xfrm>
              <a:off x="11994451" y="8068944"/>
              <a:ext cx="3024720" cy="369360"/>
            </p14:xfrm>
          </p:contentPart>
        </mc:Choice>
        <mc:Fallback xmlns="">
          <p:pic>
            <p:nvPicPr>
              <p:cNvPr id="110" name="Encre 109">
                <a:extLst>
                  <a:ext uri="{FF2B5EF4-FFF2-40B4-BE49-F238E27FC236}">
                    <a16:creationId xmlns:a16="http://schemas.microsoft.com/office/drawing/2014/main" id="{30548246-07B5-3BBF-B4E5-F030B2F15C3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976451" y="8050944"/>
                <a:ext cx="30603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1" name="Encre 110">
                <a:extLst>
                  <a:ext uri="{FF2B5EF4-FFF2-40B4-BE49-F238E27FC236}">
                    <a16:creationId xmlns:a16="http://schemas.microsoft.com/office/drawing/2014/main" id="{24606896-165D-F3EF-6B1A-8B447B4B91E8}"/>
                  </a:ext>
                </a:extLst>
              </p14:cNvPr>
              <p14:cNvContentPartPr/>
              <p14:nvPr/>
            </p14:nvContentPartPr>
            <p14:xfrm>
              <a:off x="7738531" y="7923864"/>
              <a:ext cx="3535920" cy="158040"/>
            </p14:xfrm>
          </p:contentPart>
        </mc:Choice>
        <mc:Fallback xmlns="">
          <p:pic>
            <p:nvPicPr>
              <p:cNvPr id="111" name="Encre 110">
                <a:extLst>
                  <a:ext uri="{FF2B5EF4-FFF2-40B4-BE49-F238E27FC236}">
                    <a16:creationId xmlns:a16="http://schemas.microsoft.com/office/drawing/2014/main" id="{24606896-165D-F3EF-6B1A-8B447B4B91E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20891" y="7905864"/>
                <a:ext cx="35715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0">
            <p14:nvContentPartPr>
              <p14:cNvPr id="112" name="Encre 111">
                <a:extLst>
                  <a:ext uri="{FF2B5EF4-FFF2-40B4-BE49-F238E27FC236}">
                    <a16:creationId xmlns:a16="http://schemas.microsoft.com/office/drawing/2014/main" id="{EECD25A1-1CB8-B49C-2A76-D4B471D45192}"/>
                  </a:ext>
                </a:extLst>
              </p14:cNvPr>
              <p14:cNvContentPartPr/>
              <p14:nvPr/>
            </p14:nvContentPartPr>
            <p14:xfrm>
              <a:off x="4114051" y="13003824"/>
              <a:ext cx="18846720" cy="247320"/>
            </p14:xfrm>
          </p:contentPart>
        </mc:Choice>
        <mc:Fallback xmlns="">
          <p:pic>
            <p:nvPicPr>
              <p:cNvPr id="112" name="Encre 111">
                <a:extLst>
                  <a:ext uri="{FF2B5EF4-FFF2-40B4-BE49-F238E27FC236}">
                    <a16:creationId xmlns:a16="http://schemas.microsoft.com/office/drawing/2014/main" id="{EECD25A1-1CB8-B49C-2A76-D4B471D4519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96051" y="12985824"/>
                <a:ext cx="1888236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85568696-E852-1EBE-2B3A-D594F0C72A4A}"/>
              </a:ext>
            </a:extLst>
          </p:cNvPr>
          <p:cNvGrpSpPr/>
          <p:nvPr/>
        </p:nvGrpSpPr>
        <p:grpSpPr>
          <a:xfrm>
            <a:off x="7971811" y="5397744"/>
            <a:ext cx="4546080" cy="2176560"/>
            <a:chOff x="7971811" y="5397744"/>
            <a:chExt cx="4546080" cy="21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3" name="Encre 112">
                  <a:extLst>
                    <a:ext uri="{FF2B5EF4-FFF2-40B4-BE49-F238E27FC236}">
                      <a16:creationId xmlns:a16="http://schemas.microsoft.com/office/drawing/2014/main" id="{E3040349-9971-47AA-2C13-370A2B318A0A}"/>
                    </a:ext>
                  </a:extLst>
                </p14:cNvPr>
                <p14:cNvContentPartPr/>
                <p14:nvPr/>
              </p14:nvContentPartPr>
              <p14:xfrm>
                <a:off x="7971811" y="5397744"/>
                <a:ext cx="4546080" cy="2021400"/>
              </p14:xfrm>
            </p:contentPart>
          </mc:Choice>
          <mc:Fallback xmlns="">
            <p:pic>
              <p:nvPicPr>
                <p:cNvPr id="113" name="Encre 112">
                  <a:extLst>
                    <a:ext uri="{FF2B5EF4-FFF2-40B4-BE49-F238E27FC236}">
                      <a16:creationId xmlns:a16="http://schemas.microsoft.com/office/drawing/2014/main" id="{E3040349-9971-47AA-2C13-370A2B318A0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54171" y="5380104"/>
                  <a:ext cx="4581720" cy="20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E11187EA-1663-F4DB-B954-4D9302CE377F}"/>
                    </a:ext>
                  </a:extLst>
                </p14:cNvPr>
                <p14:cNvContentPartPr/>
                <p14:nvPr/>
              </p14:nvContentPartPr>
              <p14:xfrm>
                <a:off x="9172411" y="5594304"/>
                <a:ext cx="2381040" cy="198000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E11187EA-1663-F4DB-B954-4D9302CE377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54411" y="5576664"/>
                  <a:ext cx="2416680" cy="20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Encre 114">
                  <a:extLst>
                    <a:ext uri="{FF2B5EF4-FFF2-40B4-BE49-F238E27FC236}">
                      <a16:creationId xmlns:a16="http://schemas.microsoft.com/office/drawing/2014/main" id="{11B89333-D123-AF33-2025-E3EC42E663A9}"/>
                    </a:ext>
                  </a:extLst>
                </p14:cNvPr>
                <p14:cNvContentPartPr/>
                <p14:nvPr/>
              </p14:nvContentPartPr>
              <p14:xfrm>
                <a:off x="8452051" y="5422944"/>
                <a:ext cx="3872880" cy="2117520"/>
              </p14:xfrm>
            </p:contentPart>
          </mc:Choice>
          <mc:Fallback xmlns="">
            <p:pic>
              <p:nvPicPr>
                <p:cNvPr id="115" name="Encre 114">
                  <a:extLst>
                    <a:ext uri="{FF2B5EF4-FFF2-40B4-BE49-F238E27FC236}">
                      <a16:creationId xmlns:a16="http://schemas.microsoft.com/office/drawing/2014/main" id="{11B89333-D123-AF33-2025-E3EC42E663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34051" y="5404944"/>
                  <a:ext cx="3908520" cy="215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8">
            <p14:nvContentPartPr>
              <p14:cNvPr id="120" name="Encre 119">
                <a:extLst>
                  <a:ext uri="{FF2B5EF4-FFF2-40B4-BE49-F238E27FC236}">
                    <a16:creationId xmlns:a16="http://schemas.microsoft.com/office/drawing/2014/main" id="{9DD206BF-9EF7-2CF3-868B-5F61D2812585}"/>
                  </a:ext>
                </a:extLst>
              </p14:cNvPr>
              <p14:cNvContentPartPr/>
              <p14:nvPr/>
            </p14:nvContentPartPr>
            <p14:xfrm>
              <a:off x="22427971" y="7191984"/>
              <a:ext cx="1181880" cy="1704240"/>
            </p14:xfrm>
          </p:contentPart>
        </mc:Choice>
        <mc:Fallback xmlns="">
          <p:pic>
            <p:nvPicPr>
              <p:cNvPr id="120" name="Encre 119">
                <a:extLst>
                  <a:ext uri="{FF2B5EF4-FFF2-40B4-BE49-F238E27FC236}">
                    <a16:creationId xmlns:a16="http://schemas.microsoft.com/office/drawing/2014/main" id="{9DD206BF-9EF7-2CF3-868B-5F61D281258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2410331" y="7174344"/>
                <a:ext cx="1217520" cy="17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0">
            <p14:nvContentPartPr>
              <p14:cNvPr id="148" name="Encre 147">
                <a:extLst>
                  <a:ext uri="{FF2B5EF4-FFF2-40B4-BE49-F238E27FC236}">
                    <a16:creationId xmlns:a16="http://schemas.microsoft.com/office/drawing/2014/main" id="{EA466AC9-4210-9432-15B2-35E40F3AEBDB}"/>
                  </a:ext>
                </a:extLst>
              </p14:cNvPr>
              <p14:cNvContentPartPr/>
              <p14:nvPr/>
            </p14:nvContentPartPr>
            <p14:xfrm>
              <a:off x="24604171" y="8304744"/>
              <a:ext cx="708120" cy="95400"/>
            </p14:xfrm>
          </p:contentPart>
        </mc:Choice>
        <mc:Fallback xmlns="">
          <p:pic>
            <p:nvPicPr>
              <p:cNvPr id="148" name="Encre 147">
                <a:extLst>
                  <a:ext uri="{FF2B5EF4-FFF2-40B4-BE49-F238E27FC236}">
                    <a16:creationId xmlns:a16="http://schemas.microsoft.com/office/drawing/2014/main" id="{EA466AC9-4210-9432-15B2-35E40F3AEBD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4586531" y="8286744"/>
                <a:ext cx="7437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2">
            <p14:nvContentPartPr>
              <p14:cNvPr id="164" name="Encre 163">
                <a:extLst>
                  <a:ext uri="{FF2B5EF4-FFF2-40B4-BE49-F238E27FC236}">
                    <a16:creationId xmlns:a16="http://schemas.microsoft.com/office/drawing/2014/main" id="{9FE2CC8A-E452-7876-8E0C-E812525F0844}"/>
                  </a:ext>
                </a:extLst>
              </p14:cNvPr>
              <p14:cNvContentPartPr/>
              <p14:nvPr/>
            </p14:nvContentPartPr>
            <p14:xfrm>
              <a:off x="22619851" y="8575464"/>
              <a:ext cx="495360" cy="800280"/>
            </p14:xfrm>
          </p:contentPart>
        </mc:Choice>
        <mc:Fallback xmlns="">
          <p:pic>
            <p:nvPicPr>
              <p:cNvPr id="164" name="Encre 163">
                <a:extLst>
                  <a:ext uri="{FF2B5EF4-FFF2-40B4-BE49-F238E27FC236}">
                    <a16:creationId xmlns:a16="http://schemas.microsoft.com/office/drawing/2014/main" id="{9FE2CC8A-E452-7876-8E0C-E812525F084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601851" y="8557464"/>
                <a:ext cx="531000" cy="83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e 218">
            <a:extLst>
              <a:ext uri="{FF2B5EF4-FFF2-40B4-BE49-F238E27FC236}">
                <a16:creationId xmlns:a16="http://schemas.microsoft.com/office/drawing/2014/main" id="{A18CF351-3B8E-004E-6140-E9A17470117C}"/>
              </a:ext>
            </a:extLst>
          </p:cNvPr>
          <p:cNvGrpSpPr/>
          <p:nvPr/>
        </p:nvGrpSpPr>
        <p:grpSpPr>
          <a:xfrm>
            <a:off x="22128451" y="7082904"/>
            <a:ext cx="4090320" cy="6055560"/>
            <a:chOff x="22128451" y="7082904"/>
            <a:chExt cx="4090320" cy="605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23" name="Encre 122">
                  <a:extLst>
                    <a:ext uri="{FF2B5EF4-FFF2-40B4-BE49-F238E27FC236}">
                      <a16:creationId xmlns:a16="http://schemas.microsoft.com/office/drawing/2014/main" id="{2CF23E8A-05CC-B9CB-C300-AA9494242243}"/>
                    </a:ext>
                  </a:extLst>
                </p14:cNvPr>
                <p14:cNvContentPartPr/>
                <p14:nvPr/>
              </p14:nvContentPartPr>
              <p14:xfrm>
                <a:off x="23628931" y="7307184"/>
                <a:ext cx="1435680" cy="781560"/>
              </p14:xfrm>
            </p:contentPart>
          </mc:Choice>
          <mc:Fallback xmlns="">
            <p:pic>
              <p:nvPicPr>
                <p:cNvPr id="123" name="Encre 122">
                  <a:extLst>
                    <a:ext uri="{FF2B5EF4-FFF2-40B4-BE49-F238E27FC236}">
                      <a16:creationId xmlns:a16="http://schemas.microsoft.com/office/drawing/2014/main" id="{2CF23E8A-05CC-B9CB-C300-AA94942422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611291" y="7289544"/>
                  <a:ext cx="147132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25" name="Encre 124">
                  <a:extLst>
                    <a:ext uri="{FF2B5EF4-FFF2-40B4-BE49-F238E27FC236}">
                      <a16:creationId xmlns:a16="http://schemas.microsoft.com/office/drawing/2014/main" id="{CE4C8C80-D7AB-400C-6AAB-3D53F9D693C7}"/>
                    </a:ext>
                  </a:extLst>
                </p14:cNvPr>
                <p14:cNvContentPartPr/>
                <p14:nvPr/>
              </p14:nvContentPartPr>
              <p14:xfrm>
                <a:off x="22456411" y="8987664"/>
                <a:ext cx="1143360" cy="2183040"/>
              </p14:xfrm>
            </p:contentPart>
          </mc:Choice>
          <mc:Fallback xmlns="">
            <p:pic>
              <p:nvPicPr>
                <p:cNvPr id="125" name="Encre 124">
                  <a:extLst>
                    <a:ext uri="{FF2B5EF4-FFF2-40B4-BE49-F238E27FC236}">
                      <a16:creationId xmlns:a16="http://schemas.microsoft.com/office/drawing/2014/main" id="{CE4C8C80-D7AB-400C-6AAB-3D53F9D693C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438771" y="8970024"/>
                  <a:ext cx="1179000" cy="22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40" name="Encre 139">
                  <a:extLst>
                    <a:ext uri="{FF2B5EF4-FFF2-40B4-BE49-F238E27FC236}">
                      <a16:creationId xmlns:a16="http://schemas.microsoft.com/office/drawing/2014/main" id="{A9D20902-CE36-35F1-1C01-4E2E797ADC04}"/>
                    </a:ext>
                  </a:extLst>
                </p14:cNvPr>
                <p14:cNvContentPartPr/>
                <p14:nvPr/>
              </p14:nvContentPartPr>
              <p14:xfrm>
                <a:off x="24991171" y="8109264"/>
                <a:ext cx="360360" cy="189360"/>
              </p14:xfrm>
            </p:contentPart>
          </mc:Choice>
          <mc:Fallback xmlns="">
            <p:pic>
              <p:nvPicPr>
                <p:cNvPr id="140" name="Encre 139">
                  <a:extLst>
                    <a:ext uri="{FF2B5EF4-FFF2-40B4-BE49-F238E27FC236}">
                      <a16:creationId xmlns:a16="http://schemas.microsoft.com/office/drawing/2014/main" id="{A9D20902-CE36-35F1-1C01-4E2E797ADC0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4973171" y="8091624"/>
                  <a:ext cx="396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41" name="Encre 140">
                  <a:extLst>
                    <a:ext uri="{FF2B5EF4-FFF2-40B4-BE49-F238E27FC236}">
                      <a16:creationId xmlns:a16="http://schemas.microsoft.com/office/drawing/2014/main" id="{3590D27C-949F-6B6A-F352-DD29E14C224C}"/>
                    </a:ext>
                  </a:extLst>
                </p14:cNvPr>
                <p14:cNvContentPartPr/>
                <p14:nvPr/>
              </p14:nvContentPartPr>
              <p14:xfrm>
                <a:off x="23541451" y="10840224"/>
                <a:ext cx="312120" cy="642240"/>
              </p14:xfrm>
            </p:contentPart>
          </mc:Choice>
          <mc:Fallback xmlns="">
            <p:pic>
              <p:nvPicPr>
                <p:cNvPr id="141" name="Encre 140">
                  <a:extLst>
                    <a:ext uri="{FF2B5EF4-FFF2-40B4-BE49-F238E27FC236}">
                      <a16:creationId xmlns:a16="http://schemas.microsoft.com/office/drawing/2014/main" id="{3590D27C-949F-6B6A-F352-DD29E14C224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3523811" y="10822584"/>
                  <a:ext cx="34776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50" name="Encre 149">
                  <a:extLst>
                    <a:ext uri="{FF2B5EF4-FFF2-40B4-BE49-F238E27FC236}">
                      <a16:creationId xmlns:a16="http://schemas.microsoft.com/office/drawing/2014/main" id="{E6BC2122-6A23-D9D2-0B5E-E6B4C2FA611C}"/>
                    </a:ext>
                  </a:extLst>
                </p14:cNvPr>
                <p14:cNvContentPartPr/>
                <p14:nvPr/>
              </p14:nvContentPartPr>
              <p14:xfrm>
                <a:off x="23576731" y="7323024"/>
                <a:ext cx="28080" cy="419760"/>
              </p14:xfrm>
            </p:contentPart>
          </mc:Choice>
          <mc:Fallback xmlns="">
            <p:pic>
              <p:nvPicPr>
                <p:cNvPr id="150" name="Encre 149">
                  <a:extLst>
                    <a:ext uri="{FF2B5EF4-FFF2-40B4-BE49-F238E27FC236}">
                      <a16:creationId xmlns:a16="http://schemas.microsoft.com/office/drawing/2014/main" id="{E6BC2122-6A23-D9D2-0B5E-E6B4C2FA611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559091" y="7305384"/>
                  <a:ext cx="637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52" name="Encre 151">
                  <a:extLst>
                    <a:ext uri="{FF2B5EF4-FFF2-40B4-BE49-F238E27FC236}">
                      <a16:creationId xmlns:a16="http://schemas.microsoft.com/office/drawing/2014/main" id="{0B14AC07-374D-929B-75D1-2765BF6C0DFC}"/>
                    </a:ext>
                  </a:extLst>
                </p14:cNvPr>
                <p14:cNvContentPartPr/>
                <p14:nvPr/>
              </p14:nvContentPartPr>
              <p14:xfrm>
                <a:off x="23622091" y="7516344"/>
                <a:ext cx="7560" cy="10080"/>
              </p14:xfrm>
            </p:contentPart>
          </mc:Choice>
          <mc:Fallback xmlns="">
            <p:pic>
              <p:nvPicPr>
                <p:cNvPr id="152" name="Encre 151">
                  <a:extLst>
                    <a:ext uri="{FF2B5EF4-FFF2-40B4-BE49-F238E27FC236}">
                      <a16:creationId xmlns:a16="http://schemas.microsoft.com/office/drawing/2014/main" id="{0B14AC07-374D-929B-75D1-2765BF6C0DF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604091" y="7498344"/>
                  <a:ext cx="43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57" name="Encre 156">
                  <a:extLst>
                    <a:ext uri="{FF2B5EF4-FFF2-40B4-BE49-F238E27FC236}">
                      <a16:creationId xmlns:a16="http://schemas.microsoft.com/office/drawing/2014/main" id="{3FF0B50F-6B74-358F-0779-68A8B6B7E7D2}"/>
                    </a:ext>
                  </a:extLst>
                </p14:cNvPr>
                <p14:cNvContentPartPr/>
                <p14:nvPr/>
              </p14:nvContentPartPr>
              <p14:xfrm>
                <a:off x="23185771" y="8534064"/>
                <a:ext cx="520920" cy="808920"/>
              </p14:xfrm>
            </p:contentPart>
          </mc:Choice>
          <mc:Fallback xmlns="">
            <p:pic>
              <p:nvPicPr>
                <p:cNvPr id="157" name="Encre 156">
                  <a:extLst>
                    <a:ext uri="{FF2B5EF4-FFF2-40B4-BE49-F238E27FC236}">
                      <a16:creationId xmlns:a16="http://schemas.microsoft.com/office/drawing/2014/main" id="{3FF0B50F-6B74-358F-0779-68A8B6B7E7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168131" y="8516064"/>
                  <a:ext cx="556560" cy="84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58" name="Encre 157">
                  <a:extLst>
                    <a:ext uri="{FF2B5EF4-FFF2-40B4-BE49-F238E27FC236}">
                      <a16:creationId xmlns:a16="http://schemas.microsoft.com/office/drawing/2014/main" id="{87F53EAD-7610-6BD3-9814-8C5FBF88F0CD}"/>
                    </a:ext>
                  </a:extLst>
                </p14:cNvPr>
                <p14:cNvContentPartPr/>
                <p14:nvPr/>
              </p14:nvContentPartPr>
              <p14:xfrm>
                <a:off x="22972651" y="8562864"/>
                <a:ext cx="620640" cy="1171800"/>
              </p14:xfrm>
            </p:contentPart>
          </mc:Choice>
          <mc:Fallback xmlns="">
            <p:pic>
              <p:nvPicPr>
                <p:cNvPr id="158" name="Encre 157">
                  <a:extLst>
                    <a:ext uri="{FF2B5EF4-FFF2-40B4-BE49-F238E27FC236}">
                      <a16:creationId xmlns:a16="http://schemas.microsoft.com/office/drawing/2014/main" id="{87F53EAD-7610-6BD3-9814-8C5FBF88F0C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2954651" y="8545224"/>
                  <a:ext cx="656280" cy="12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59" name="Encre 158">
                  <a:extLst>
                    <a:ext uri="{FF2B5EF4-FFF2-40B4-BE49-F238E27FC236}">
                      <a16:creationId xmlns:a16="http://schemas.microsoft.com/office/drawing/2014/main" id="{9E92FC82-73CD-9CEA-3958-B59F1215B9B5}"/>
                    </a:ext>
                  </a:extLst>
                </p14:cNvPr>
                <p14:cNvContentPartPr/>
                <p14:nvPr/>
              </p14:nvContentPartPr>
              <p14:xfrm>
                <a:off x="23093971" y="8712624"/>
                <a:ext cx="462960" cy="918360"/>
              </p14:xfrm>
            </p:contentPart>
          </mc:Choice>
          <mc:Fallback xmlns="">
            <p:pic>
              <p:nvPicPr>
                <p:cNvPr id="159" name="Encre 158">
                  <a:extLst>
                    <a:ext uri="{FF2B5EF4-FFF2-40B4-BE49-F238E27FC236}">
                      <a16:creationId xmlns:a16="http://schemas.microsoft.com/office/drawing/2014/main" id="{9E92FC82-73CD-9CEA-3958-B59F1215B9B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3075971" y="8694984"/>
                  <a:ext cx="49860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72" name="Encre 171">
                  <a:extLst>
                    <a:ext uri="{FF2B5EF4-FFF2-40B4-BE49-F238E27FC236}">
                      <a16:creationId xmlns:a16="http://schemas.microsoft.com/office/drawing/2014/main" id="{84EBB363-ED5B-EAC1-E43E-046DAADE3EBF}"/>
                    </a:ext>
                  </a:extLst>
                </p14:cNvPr>
                <p14:cNvContentPartPr/>
                <p14:nvPr/>
              </p14:nvContentPartPr>
              <p14:xfrm>
                <a:off x="24359011" y="8075784"/>
                <a:ext cx="301320" cy="310320"/>
              </p14:xfrm>
            </p:contentPart>
          </mc:Choice>
          <mc:Fallback xmlns="">
            <p:pic>
              <p:nvPicPr>
                <p:cNvPr id="172" name="Encre 171">
                  <a:extLst>
                    <a:ext uri="{FF2B5EF4-FFF2-40B4-BE49-F238E27FC236}">
                      <a16:creationId xmlns:a16="http://schemas.microsoft.com/office/drawing/2014/main" id="{84EBB363-ED5B-EAC1-E43E-046DAADE3EB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341371" y="8057784"/>
                  <a:ext cx="336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73" name="Encre 172">
                  <a:extLst>
                    <a:ext uri="{FF2B5EF4-FFF2-40B4-BE49-F238E27FC236}">
                      <a16:creationId xmlns:a16="http://schemas.microsoft.com/office/drawing/2014/main" id="{72D7AACA-4BC9-B47B-0043-BA47BBCD1177}"/>
                    </a:ext>
                  </a:extLst>
                </p14:cNvPr>
                <p14:cNvContentPartPr/>
                <p14:nvPr/>
              </p14:nvContentPartPr>
              <p14:xfrm>
                <a:off x="24579691" y="8103144"/>
                <a:ext cx="273600" cy="313200"/>
              </p14:xfrm>
            </p:contentPart>
          </mc:Choice>
          <mc:Fallback xmlns="">
            <p:pic>
              <p:nvPicPr>
                <p:cNvPr id="173" name="Encre 172">
                  <a:extLst>
                    <a:ext uri="{FF2B5EF4-FFF2-40B4-BE49-F238E27FC236}">
                      <a16:creationId xmlns:a16="http://schemas.microsoft.com/office/drawing/2014/main" id="{72D7AACA-4BC9-B47B-0043-BA47BBCD117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4562051" y="8085504"/>
                  <a:ext cx="309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74" name="Encre 173">
                  <a:extLst>
                    <a:ext uri="{FF2B5EF4-FFF2-40B4-BE49-F238E27FC236}">
                      <a16:creationId xmlns:a16="http://schemas.microsoft.com/office/drawing/2014/main" id="{A299EDCB-3E78-4353-79E3-648294D80F10}"/>
                    </a:ext>
                  </a:extLst>
                </p14:cNvPr>
                <p14:cNvContentPartPr/>
                <p14:nvPr/>
              </p14:nvContentPartPr>
              <p14:xfrm>
                <a:off x="24754651" y="8246064"/>
                <a:ext cx="184680" cy="224280"/>
              </p14:xfrm>
            </p:contentPart>
          </mc:Choice>
          <mc:Fallback xmlns="">
            <p:pic>
              <p:nvPicPr>
                <p:cNvPr id="174" name="Encre 173">
                  <a:extLst>
                    <a:ext uri="{FF2B5EF4-FFF2-40B4-BE49-F238E27FC236}">
                      <a16:creationId xmlns:a16="http://schemas.microsoft.com/office/drawing/2014/main" id="{A299EDCB-3E78-4353-79E3-648294D80F1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736651" y="8228424"/>
                  <a:ext cx="2203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79" name="Encre 178">
                  <a:extLst>
                    <a:ext uri="{FF2B5EF4-FFF2-40B4-BE49-F238E27FC236}">
                      <a16:creationId xmlns:a16="http://schemas.microsoft.com/office/drawing/2014/main" id="{041D8D48-61F9-02BD-DEA1-ED5F3F0CE567}"/>
                    </a:ext>
                  </a:extLst>
                </p14:cNvPr>
                <p14:cNvContentPartPr/>
                <p14:nvPr/>
              </p14:nvContentPartPr>
              <p14:xfrm>
                <a:off x="23812891" y="7486824"/>
                <a:ext cx="770400" cy="843120"/>
              </p14:xfrm>
            </p:contentPart>
          </mc:Choice>
          <mc:Fallback xmlns="">
            <p:pic>
              <p:nvPicPr>
                <p:cNvPr id="179" name="Encre 178">
                  <a:extLst>
                    <a:ext uri="{FF2B5EF4-FFF2-40B4-BE49-F238E27FC236}">
                      <a16:creationId xmlns:a16="http://schemas.microsoft.com/office/drawing/2014/main" id="{041D8D48-61F9-02BD-DEA1-ED5F3F0CE56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3795251" y="7469184"/>
                  <a:ext cx="80604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80" name="Encre 179">
                  <a:extLst>
                    <a:ext uri="{FF2B5EF4-FFF2-40B4-BE49-F238E27FC236}">
                      <a16:creationId xmlns:a16="http://schemas.microsoft.com/office/drawing/2014/main" id="{4A553A15-5441-0B49-B8B2-0677FA84BB16}"/>
                    </a:ext>
                  </a:extLst>
                </p14:cNvPr>
                <p14:cNvContentPartPr/>
                <p14:nvPr/>
              </p14:nvContentPartPr>
              <p14:xfrm>
                <a:off x="24164611" y="7668264"/>
                <a:ext cx="663840" cy="772920"/>
              </p14:xfrm>
            </p:contentPart>
          </mc:Choice>
          <mc:Fallback xmlns="">
            <p:pic>
              <p:nvPicPr>
                <p:cNvPr id="180" name="Encre 179">
                  <a:extLst>
                    <a:ext uri="{FF2B5EF4-FFF2-40B4-BE49-F238E27FC236}">
                      <a16:creationId xmlns:a16="http://schemas.microsoft.com/office/drawing/2014/main" id="{4A553A15-5441-0B49-B8B2-0677FA84BB1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146971" y="7650264"/>
                  <a:ext cx="69948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81" name="Encre 180">
                  <a:extLst>
                    <a:ext uri="{FF2B5EF4-FFF2-40B4-BE49-F238E27FC236}">
                      <a16:creationId xmlns:a16="http://schemas.microsoft.com/office/drawing/2014/main" id="{6A5B555A-847E-C057-DF73-158957711EF1}"/>
                    </a:ext>
                  </a:extLst>
                </p14:cNvPr>
                <p14:cNvContentPartPr/>
                <p14:nvPr/>
              </p14:nvContentPartPr>
              <p14:xfrm>
                <a:off x="24512011" y="7890744"/>
                <a:ext cx="383760" cy="414000"/>
              </p14:xfrm>
            </p:contentPart>
          </mc:Choice>
          <mc:Fallback xmlns="">
            <p:pic>
              <p:nvPicPr>
                <p:cNvPr id="181" name="Encre 180">
                  <a:extLst>
                    <a:ext uri="{FF2B5EF4-FFF2-40B4-BE49-F238E27FC236}">
                      <a16:creationId xmlns:a16="http://schemas.microsoft.com/office/drawing/2014/main" id="{6A5B555A-847E-C057-DF73-158957711EF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494011" y="7872744"/>
                  <a:ext cx="4194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82" name="Encre 181">
                  <a:extLst>
                    <a:ext uri="{FF2B5EF4-FFF2-40B4-BE49-F238E27FC236}">
                      <a16:creationId xmlns:a16="http://schemas.microsoft.com/office/drawing/2014/main" id="{4CF5174D-230D-0168-4E38-ABC666A64F54}"/>
                    </a:ext>
                  </a:extLst>
                </p14:cNvPr>
                <p14:cNvContentPartPr/>
                <p14:nvPr/>
              </p14:nvContentPartPr>
              <p14:xfrm>
                <a:off x="24823411" y="8054904"/>
                <a:ext cx="217800" cy="229680"/>
              </p14:xfrm>
            </p:contentPart>
          </mc:Choice>
          <mc:Fallback xmlns="">
            <p:pic>
              <p:nvPicPr>
                <p:cNvPr id="182" name="Encre 181">
                  <a:extLst>
                    <a:ext uri="{FF2B5EF4-FFF2-40B4-BE49-F238E27FC236}">
                      <a16:creationId xmlns:a16="http://schemas.microsoft.com/office/drawing/2014/main" id="{4CF5174D-230D-0168-4E38-ABC666A64F5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4805771" y="8037264"/>
                  <a:ext cx="253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83" name="Encre 182">
                  <a:extLst>
                    <a:ext uri="{FF2B5EF4-FFF2-40B4-BE49-F238E27FC236}">
                      <a16:creationId xmlns:a16="http://schemas.microsoft.com/office/drawing/2014/main" id="{7C25D2EE-7C22-CC16-624F-93B654B29B4C}"/>
                    </a:ext>
                  </a:extLst>
                </p14:cNvPr>
                <p14:cNvContentPartPr/>
                <p14:nvPr/>
              </p14:nvContentPartPr>
              <p14:xfrm>
                <a:off x="25041931" y="8153184"/>
                <a:ext cx="264960" cy="217080"/>
              </p14:xfrm>
            </p:contentPart>
          </mc:Choice>
          <mc:Fallback xmlns="">
            <p:pic>
              <p:nvPicPr>
                <p:cNvPr id="183" name="Encre 182">
                  <a:extLst>
                    <a:ext uri="{FF2B5EF4-FFF2-40B4-BE49-F238E27FC236}">
                      <a16:creationId xmlns:a16="http://schemas.microsoft.com/office/drawing/2014/main" id="{7C25D2EE-7C22-CC16-624F-93B654B29B4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023931" y="8135544"/>
                  <a:ext cx="3006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85" name="Encre 184">
                  <a:extLst>
                    <a:ext uri="{FF2B5EF4-FFF2-40B4-BE49-F238E27FC236}">
                      <a16:creationId xmlns:a16="http://schemas.microsoft.com/office/drawing/2014/main" id="{C9DD67DB-2E1D-0A6D-8492-AB6487C090CB}"/>
                    </a:ext>
                  </a:extLst>
                </p14:cNvPr>
                <p14:cNvContentPartPr/>
                <p14:nvPr/>
              </p14:nvContentPartPr>
              <p14:xfrm>
                <a:off x="22664131" y="7216824"/>
                <a:ext cx="813600" cy="1021320"/>
              </p14:xfrm>
            </p:contentPart>
          </mc:Choice>
          <mc:Fallback xmlns="">
            <p:pic>
              <p:nvPicPr>
                <p:cNvPr id="185" name="Encre 184">
                  <a:extLst>
                    <a:ext uri="{FF2B5EF4-FFF2-40B4-BE49-F238E27FC236}">
                      <a16:creationId xmlns:a16="http://schemas.microsoft.com/office/drawing/2014/main" id="{C9DD67DB-2E1D-0A6D-8492-AB6487C090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2646131" y="7198824"/>
                  <a:ext cx="84924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86" name="Encre 185">
                  <a:extLst>
                    <a:ext uri="{FF2B5EF4-FFF2-40B4-BE49-F238E27FC236}">
                      <a16:creationId xmlns:a16="http://schemas.microsoft.com/office/drawing/2014/main" id="{65845D8C-A41E-03FB-CA7E-E907B1958431}"/>
                    </a:ext>
                  </a:extLst>
                </p14:cNvPr>
                <p14:cNvContentPartPr/>
                <p14:nvPr/>
              </p14:nvContentPartPr>
              <p14:xfrm>
                <a:off x="22155451" y="7277664"/>
                <a:ext cx="1231560" cy="1712880"/>
              </p14:xfrm>
            </p:contentPart>
          </mc:Choice>
          <mc:Fallback xmlns="">
            <p:pic>
              <p:nvPicPr>
                <p:cNvPr id="186" name="Encre 185">
                  <a:extLst>
                    <a:ext uri="{FF2B5EF4-FFF2-40B4-BE49-F238E27FC236}">
                      <a16:creationId xmlns:a16="http://schemas.microsoft.com/office/drawing/2014/main" id="{65845D8C-A41E-03FB-CA7E-E907B195843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137451" y="7259664"/>
                  <a:ext cx="1267200" cy="17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88" name="Encre 187">
                  <a:extLst>
                    <a:ext uri="{FF2B5EF4-FFF2-40B4-BE49-F238E27FC236}">
                      <a16:creationId xmlns:a16="http://schemas.microsoft.com/office/drawing/2014/main" id="{A2CF5EF4-D7AA-444F-6CD5-D6E80F076A36}"/>
                    </a:ext>
                  </a:extLst>
                </p14:cNvPr>
                <p14:cNvContentPartPr/>
                <p14:nvPr/>
              </p14:nvContentPartPr>
              <p14:xfrm>
                <a:off x="23460091" y="7082904"/>
                <a:ext cx="2095920" cy="991800"/>
              </p14:xfrm>
            </p:contentPart>
          </mc:Choice>
          <mc:Fallback xmlns="">
            <p:pic>
              <p:nvPicPr>
                <p:cNvPr id="188" name="Encre 187">
                  <a:extLst>
                    <a:ext uri="{FF2B5EF4-FFF2-40B4-BE49-F238E27FC236}">
                      <a16:creationId xmlns:a16="http://schemas.microsoft.com/office/drawing/2014/main" id="{A2CF5EF4-D7AA-444F-6CD5-D6E80F076A3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442451" y="7064904"/>
                  <a:ext cx="2131560" cy="10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90" name="Encre 189">
                  <a:extLst>
                    <a:ext uri="{FF2B5EF4-FFF2-40B4-BE49-F238E27FC236}">
                      <a16:creationId xmlns:a16="http://schemas.microsoft.com/office/drawing/2014/main" id="{9BD5D7BF-0EC2-1DC8-C2BC-E58CB1F7B01A}"/>
                    </a:ext>
                  </a:extLst>
                </p14:cNvPr>
                <p14:cNvContentPartPr/>
                <p14:nvPr/>
              </p14:nvContentPartPr>
              <p14:xfrm>
                <a:off x="22128451" y="8953464"/>
                <a:ext cx="1716840" cy="3143880"/>
              </p14:xfrm>
            </p:contentPart>
          </mc:Choice>
          <mc:Fallback xmlns="">
            <p:pic>
              <p:nvPicPr>
                <p:cNvPr id="190" name="Encre 189">
                  <a:extLst>
                    <a:ext uri="{FF2B5EF4-FFF2-40B4-BE49-F238E27FC236}">
                      <a16:creationId xmlns:a16="http://schemas.microsoft.com/office/drawing/2014/main" id="{9BD5D7BF-0EC2-1DC8-C2BC-E58CB1F7B0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110451" y="8935464"/>
                  <a:ext cx="1752480" cy="31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92" name="Encre 191">
                  <a:extLst>
                    <a:ext uri="{FF2B5EF4-FFF2-40B4-BE49-F238E27FC236}">
                      <a16:creationId xmlns:a16="http://schemas.microsoft.com/office/drawing/2014/main" id="{FE3681E5-F5A5-534A-0384-AE07A4BCB68E}"/>
                    </a:ext>
                  </a:extLst>
                </p14:cNvPr>
                <p14:cNvContentPartPr/>
                <p14:nvPr/>
              </p14:nvContentPartPr>
              <p14:xfrm>
                <a:off x="25401931" y="7103424"/>
                <a:ext cx="816840" cy="1298520"/>
              </p14:xfrm>
            </p:contentPart>
          </mc:Choice>
          <mc:Fallback xmlns="">
            <p:pic>
              <p:nvPicPr>
                <p:cNvPr id="192" name="Encre 191">
                  <a:extLst>
                    <a:ext uri="{FF2B5EF4-FFF2-40B4-BE49-F238E27FC236}">
                      <a16:creationId xmlns:a16="http://schemas.microsoft.com/office/drawing/2014/main" id="{FE3681E5-F5A5-534A-0384-AE07A4BCB68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384291" y="7085784"/>
                  <a:ext cx="852480" cy="13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94" name="Encre 193">
                  <a:extLst>
                    <a:ext uri="{FF2B5EF4-FFF2-40B4-BE49-F238E27FC236}">
                      <a16:creationId xmlns:a16="http://schemas.microsoft.com/office/drawing/2014/main" id="{C12EF22C-9F7D-3CB8-496F-904CCFF227B4}"/>
                    </a:ext>
                  </a:extLst>
                </p14:cNvPr>
                <p14:cNvContentPartPr/>
                <p14:nvPr/>
              </p14:nvContentPartPr>
              <p14:xfrm>
                <a:off x="23050771" y="11630784"/>
                <a:ext cx="900720" cy="1507680"/>
              </p14:xfrm>
            </p:contentPart>
          </mc:Choice>
          <mc:Fallback xmlns="">
            <p:pic>
              <p:nvPicPr>
                <p:cNvPr id="194" name="Encre 193">
                  <a:extLst>
                    <a:ext uri="{FF2B5EF4-FFF2-40B4-BE49-F238E27FC236}">
                      <a16:creationId xmlns:a16="http://schemas.microsoft.com/office/drawing/2014/main" id="{C12EF22C-9F7D-3CB8-496F-904CCFF227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032771" y="11612784"/>
                  <a:ext cx="936360" cy="15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202" name="Encre 201">
                  <a:extLst>
                    <a:ext uri="{FF2B5EF4-FFF2-40B4-BE49-F238E27FC236}">
                      <a16:creationId xmlns:a16="http://schemas.microsoft.com/office/drawing/2014/main" id="{55018116-F56A-52AF-AE71-93908DAC5FE4}"/>
                    </a:ext>
                  </a:extLst>
                </p14:cNvPr>
                <p14:cNvContentPartPr/>
                <p14:nvPr/>
              </p14:nvContentPartPr>
              <p14:xfrm>
                <a:off x="22996411" y="8094504"/>
                <a:ext cx="537480" cy="759960"/>
              </p14:xfrm>
            </p:contentPart>
          </mc:Choice>
          <mc:Fallback xmlns="">
            <p:pic>
              <p:nvPicPr>
                <p:cNvPr id="202" name="Encre 201">
                  <a:extLst>
                    <a:ext uri="{FF2B5EF4-FFF2-40B4-BE49-F238E27FC236}">
                      <a16:creationId xmlns:a16="http://schemas.microsoft.com/office/drawing/2014/main" id="{55018116-F56A-52AF-AE71-93908DAC5FE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978771" y="8076504"/>
                  <a:ext cx="573120" cy="79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205" name="Encre 204">
                  <a:extLst>
                    <a:ext uri="{FF2B5EF4-FFF2-40B4-BE49-F238E27FC236}">
                      <a16:creationId xmlns:a16="http://schemas.microsoft.com/office/drawing/2014/main" id="{8A81A1F1-FBAE-BF9E-BC02-E7EF3F7B7737}"/>
                    </a:ext>
                  </a:extLst>
                </p14:cNvPr>
                <p14:cNvContentPartPr/>
                <p14:nvPr/>
              </p14:nvContentPartPr>
              <p14:xfrm>
                <a:off x="23543971" y="7445064"/>
                <a:ext cx="562320" cy="829080"/>
              </p14:xfrm>
            </p:contentPart>
          </mc:Choice>
          <mc:Fallback xmlns="">
            <p:pic>
              <p:nvPicPr>
                <p:cNvPr id="205" name="Encre 204">
                  <a:extLst>
                    <a:ext uri="{FF2B5EF4-FFF2-40B4-BE49-F238E27FC236}">
                      <a16:creationId xmlns:a16="http://schemas.microsoft.com/office/drawing/2014/main" id="{8A81A1F1-FBAE-BF9E-BC02-E7EF3F7B77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526331" y="7427064"/>
                  <a:ext cx="59796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207" name="Encre 206">
                  <a:extLst>
                    <a:ext uri="{FF2B5EF4-FFF2-40B4-BE49-F238E27FC236}">
                      <a16:creationId xmlns:a16="http://schemas.microsoft.com/office/drawing/2014/main" id="{ED523900-49D4-F795-B09C-A149BA54C124}"/>
                    </a:ext>
                  </a:extLst>
                </p14:cNvPr>
                <p14:cNvContentPartPr/>
                <p14:nvPr/>
              </p14:nvContentPartPr>
              <p14:xfrm>
                <a:off x="23974891" y="8268744"/>
                <a:ext cx="569520" cy="137520"/>
              </p14:xfrm>
            </p:contentPart>
          </mc:Choice>
          <mc:Fallback xmlns="">
            <p:pic>
              <p:nvPicPr>
                <p:cNvPr id="207" name="Encre 206">
                  <a:extLst>
                    <a:ext uri="{FF2B5EF4-FFF2-40B4-BE49-F238E27FC236}">
                      <a16:creationId xmlns:a16="http://schemas.microsoft.com/office/drawing/2014/main" id="{ED523900-49D4-F795-B09C-A149BA54C12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957251" y="8250744"/>
                  <a:ext cx="605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208" name="Encre 207">
                  <a:extLst>
                    <a:ext uri="{FF2B5EF4-FFF2-40B4-BE49-F238E27FC236}">
                      <a16:creationId xmlns:a16="http://schemas.microsoft.com/office/drawing/2014/main" id="{E45F7BDE-9254-7A2E-3077-A948D51E2619}"/>
                    </a:ext>
                  </a:extLst>
                </p14:cNvPr>
                <p14:cNvContentPartPr/>
                <p14:nvPr/>
              </p14:nvContentPartPr>
              <p14:xfrm>
                <a:off x="23412931" y="8207904"/>
                <a:ext cx="533160" cy="696600"/>
              </p14:xfrm>
            </p:contentPart>
          </mc:Choice>
          <mc:Fallback xmlns="">
            <p:pic>
              <p:nvPicPr>
                <p:cNvPr id="208" name="Encre 207">
                  <a:extLst>
                    <a:ext uri="{FF2B5EF4-FFF2-40B4-BE49-F238E27FC236}">
                      <a16:creationId xmlns:a16="http://schemas.microsoft.com/office/drawing/2014/main" id="{E45F7BDE-9254-7A2E-3077-A948D51E261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394931" y="8189904"/>
                  <a:ext cx="56880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209" name="Encre 208">
                  <a:extLst>
                    <a:ext uri="{FF2B5EF4-FFF2-40B4-BE49-F238E27FC236}">
                      <a16:creationId xmlns:a16="http://schemas.microsoft.com/office/drawing/2014/main" id="{E8B23E10-5FEF-437B-56D6-099CBED1325C}"/>
                    </a:ext>
                  </a:extLst>
                </p14:cNvPr>
                <p14:cNvContentPartPr/>
                <p14:nvPr/>
              </p14:nvContentPartPr>
              <p14:xfrm>
                <a:off x="23248771" y="7783104"/>
                <a:ext cx="520200" cy="804960"/>
              </p14:xfrm>
            </p:contentPart>
          </mc:Choice>
          <mc:Fallback xmlns="">
            <p:pic>
              <p:nvPicPr>
                <p:cNvPr id="209" name="Encre 208">
                  <a:extLst>
                    <a:ext uri="{FF2B5EF4-FFF2-40B4-BE49-F238E27FC236}">
                      <a16:creationId xmlns:a16="http://schemas.microsoft.com/office/drawing/2014/main" id="{E8B23E10-5FEF-437B-56D6-099CBED1325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3231131" y="7765104"/>
                  <a:ext cx="55584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211" name="Encre 210">
                  <a:extLst>
                    <a:ext uri="{FF2B5EF4-FFF2-40B4-BE49-F238E27FC236}">
                      <a16:creationId xmlns:a16="http://schemas.microsoft.com/office/drawing/2014/main" id="{0B1FCBBB-1580-641C-DE0D-0816B37BC2DB}"/>
                    </a:ext>
                  </a:extLst>
                </p14:cNvPr>
                <p14:cNvContentPartPr/>
                <p14:nvPr/>
              </p14:nvContentPartPr>
              <p14:xfrm>
                <a:off x="22941691" y="8300064"/>
                <a:ext cx="512280" cy="594360"/>
              </p14:xfrm>
            </p:contentPart>
          </mc:Choice>
          <mc:Fallback xmlns="">
            <p:pic>
              <p:nvPicPr>
                <p:cNvPr id="211" name="Encre 210">
                  <a:extLst>
                    <a:ext uri="{FF2B5EF4-FFF2-40B4-BE49-F238E27FC236}">
                      <a16:creationId xmlns:a16="http://schemas.microsoft.com/office/drawing/2014/main" id="{0B1FCBBB-1580-641C-DE0D-0816B37BC2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2923691" y="8282064"/>
                  <a:ext cx="547920" cy="63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212" name="Encre 211">
                  <a:extLst>
                    <a:ext uri="{FF2B5EF4-FFF2-40B4-BE49-F238E27FC236}">
                      <a16:creationId xmlns:a16="http://schemas.microsoft.com/office/drawing/2014/main" id="{895606E8-7C5D-E1B1-455C-67E2698373B3}"/>
                    </a:ext>
                  </a:extLst>
                </p14:cNvPr>
                <p14:cNvContentPartPr/>
                <p14:nvPr/>
              </p14:nvContentPartPr>
              <p14:xfrm>
                <a:off x="23823331" y="7642344"/>
                <a:ext cx="313920" cy="459360"/>
              </p14:xfrm>
            </p:contentPart>
          </mc:Choice>
          <mc:Fallback xmlns="">
            <p:pic>
              <p:nvPicPr>
                <p:cNvPr id="212" name="Encre 211">
                  <a:extLst>
                    <a:ext uri="{FF2B5EF4-FFF2-40B4-BE49-F238E27FC236}">
                      <a16:creationId xmlns:a16="http://schemas.microsoft.com/office/drawing/2014/main" id="{895606E8-7C5D-E1B1-455C-67E2698373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3805691" y="7624704"/>
                  <a:ext cx="3495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213" name="Encre 212">
                  <a:extLst>
                    <a:ext uri="{FF2B5EF4-FFF2-40B4-BE49-F238E27FC236}">
                      <a16:creationId xmlns:a16="http://schemas.microsoft.com/office/drawing/2014/main" id="{2CB3A0FB-C259-21BA-CF80-5D2DACDE3CCF}"/>
                    </a:ext>
                  </a:extLst>
                </p14:cNvPr>
                <p14:cNvContentPartPr/>
                <p14:nvPr/>
              </p14:nvContentPartPr>
              <p14:xfrm>
                <a:off x="23979571" y="7735224"/>
                <a:ext cx="231120" cy="398880"/>
              </p14:xfrm>
            </p:contentPart>
          </mc:Choice>
          <mc:Fallback xmlns="">
            <p:pic>
              <p:nvPicPr>
                <p:cNvPr id="213" name="Encre 212">
                  <a:extLst>
                    <a:ext uri="{FF2B5EF4-FFF2-40B4-BE49-F238E27FC236}">
                      <a16:creationId xmlns:a16="http://schemas.microsoft.com/office/drawing/2014/main" id="{2CB3A0FB-C259-21BA-CF80-5D2DACDE3CC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961571" y="7717224"/>
                  <a:ext cx="2667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214" name="Encre 213">
                  <a:extLst>
                    <a:ext uri="{FF2B5EF4-FFF2-40B4-BE49-F238E27FC236}">
                      <a16:creationId xmlns:a16="http://schemas.microsoft.com/office/drawing/2014/main" id="{E77867D2-F962-3C29-162B-4E453D68384A}"/>
                    </a:ext>
                  </a:extLst>
                </p14:cNvPr>
                <p14:cNvContentPartPr/>
                <p14:nvPr/>
              </p14:nvContentPartPr>
              <p14:xfrm>
                <a:off x="24040771" y="7783464"/>
                <a:ext cx="369360" cy="590400"/>
              </p14:xfrm>
            </p:contentPart>
          </mc:Choice>
          <mc:Fallback xmlns="">
            <p:pic>
              <p:nvPicPr>
                <p:cNvPr id="214" name="Encre 213">
                  <a:extLst>
                    <a:ext uri="{FF2B5EF4-FFF2-40B4-BE49-F238E27FC236}">
                      <a16:creationId xmlns:a16="http://schemas.microsoft.com/office/drawing/2014/main" id="{E77867D2-F962-3C29-162B-4E453D68384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023131" y="7765464"/>
                  <a:ext cx="40500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215" name="Encre 214">
                  <a:extLst>
                    <a:ext uri="{FF2B5EF4-FFF2-40B4-BE49-F238E27FC236}">
                      <a16:creationId xmlns:a16="http://schemas.microsoft.com/office/drawing/2014/main" id="{D5CCCFAA-287E-A276-785F-3524EC575883}"/>
                    </a:ext>
                  </a:extLst>
                </p14:cNvPr>
                <p14:cNvContentPartPr/>
                <p14:nvPr/>
              </p14:nvContentPartPr>
              <p14:xfrm>
                <a:off x="24312211" y="7894704"/>
                <a:ext cx="252720" cy="456480"/>
              </p14:xfrm>
            </p:contentPart>
          </mc:Choice>
          <mc:Fallback xmlns="">
            <p:pic>
              <p:nvPicPr>
                <p:cNvPr id="215" name="Encre 214">
                  <a:extLst>
                    <a:ext uri="{FF2B5EF4-FFF2-40B4-BE49-F238E27FC236}">
                      <a16:creationId xmlns:a16="http://schemas.microsoft.com/office/drawing/2014/main" id="{D5CCCFAA-287E-A276-785F-3524EC57588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294571" y="7877064"/>
                  <a:ext cx="2883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216" name="Encre 215">
                  <a:extLst>
                    <a:ext uri="{FF2B5EF4-FFF2-40B4-BE49-F238E27FC236}">
                      <a16:creationId xmlns:a16="http://schemas.microsoft.com/office/drawing/2014/main" id="{44B42536-BB83-7C02-023B-51D3F2C090B6}"/>
                    </a:ext>
                  </a:extLst>
                </p14:cNvPr>
                <p14:cNvContentPartPr/>
                <p14:nvPr/>
              </p14:nvContentPartPr>
              <p14:xfrm>
                <a:off x="24594811" y="8023224"/>
                <a:ext cx="163800" cy="272880"/>
              </p14:xfrm>
            </p:contentPart>
          </mc:Choice>
          <mc:Fallback xmlns="">
            <p:pic>
              <p:nvPicPr>
                <p:cNvPr id="216" name="Encre 215">
                  <a:extLst>
                    <a:ext uri="{FF2B5EF4-FFF2-40B4-BE49-F238E27FC236}">
                      <a16:creationId xmlns:a16="http://schemas.microsoft.com/office/drawing/2014/main" id="{44B42536-BB83-7C02-023B-51D3F2C090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576811" y="8005224"/>
                  <a:ext cx="1994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217" name="Encre 216">
                  <a:extLst>
                    <a:ext uri="{FF2B5EF4-FFF2-40B4-BE49-F238E27FC236}">
                      <a16:creationId xmlns:a16="http://schemas.microsoft.com/office/drawing/2014/main" id="{94ED234D-6CC6-E75F-F997-790B3A0F7362}"/>
                    </a:ext>
                  </a:extLst>
                </p14:cNvPr>
                <p14:cNvContentPartPr/>
                <p14:nvPr/>
              </p14:nvContentPartPr>
              <p14:xfrm>
                <a:off x="23819731" y="7580424"/>
                <a:ext cx="590760" cy="662400"/>
              </p14:xfrm>
            </p:contentPart>
          </mc:Choice>
          <mc:Fallback xmlns="">
            <p:pic>
              <p:nvPicPr>
                <p:cNvPr id="217" name="Encre 216">
                  <a:extLst>
                    <a:ext uri="{FF2B5EF4-FFF2-40B4-BE49-F238E27FC236}">
                      <a16:creationId xmlns:a16="http://schemas.microsoft.com/office/drawing/2014/main" id="{94ED234D-6CC6-E75F-F997-790B3A0F736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802091" y="7562424"/>
                  <a:ext cx="6264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218" name="Encre 217">
                  <a:extLst>
                    <a:ext uri="{FF2B5EF4-FFF2-40B4-BE49-F238E27FC236}">
                      <a16:creationId xmlns:a16="http://schemas.microsoft.com/office/drawing/2014/main" id="{36537D76-4145-7AC0-20E9-FA5F333C8E12}"/>
                    </a:ext>
                  </a:extLst>
                </p14:cNvPr>
                <p14:cNvContentPartPr/>
                <p14:nvPr/>
              </p14:nvContentPartPr>
              <p14:xfrm>
                <a:off x="24341371" y="7796064"/>
                <a:ext cx="336960" cy="314280"/>
              </p14:xfrm>
            </p:contentPart>
          </mc:Choice>
          <mc:Fallback xmlns="">
            <p:pic>
              <p:nvPicPr>
                <p:cNvPr id="218" name="Encre 217">
                  <a:extLst>
                    <a:ext uri="{FF2B5EF4-FFF2-40B4-BE49-F238E27FC236}">
                      <a16:creationId xmlns:a16="http://schemas.microsoft.com/office/drawing/2014/main" id="{36537D76-4145-7AC0-20E9-FA5F333C8E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323371" y="7778064"/>
                  <a:ext cx="372600" cy="349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Image 2" descr="Une image contenant Police, Graphique, conception, typographie&#10;&#10;Le contenu généré par l’IA peut être incorrect.">
            <a:extLst>
              <a:ext uri="{FF2B5EF4-FFF2-40B4-BE49-F238E27FC236}">
                <a16:creationId xmlns:a16="http://schemas.microsoft.com/office/drawing/2014/main" id="{FA28BB03-61A4-8769-F641-832C0C1C996F}"/>
              </a:ext>
            </a:extLst>
          </p:cNvPr>
          <p:cNvPicPr>
            <a:picLocks noChangeAspect="1"/>
          </p:cNvPicPr>
          <p:nvPr/>
        </p:nvPicPr>
        <p:blipFill>
          <a:blip r:embed="rId226"/>
          <a:stretch>
            <a:fillRect/>
          </a:stretch>
        </p:blipFill>
        <p:spPr>
          <a:xfrm>
            <a:off x="15707085" y="16418403"/>
            <a:ext cx="95059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7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C38E6-A696-048A-2D29-FEA674F4B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3" name="Encre 102">
                <a:extLst>
                  <a:ext uri="{FF2B5EF4-FFF2-40B4-BE49-F238E27FC236}">
                    <a16:creationId xmlns:a16="http://schemas.microsoft.com/office/drawing/2014/main" id="{A17A9446-6B32-C964-0051-2972C29A934A}"/>
                  </a:ext>
                </a:extLst>
              </p14:cNvPr>
              <p14:cNvContentPartPr/>
              <p14:nvPr/>
            </p14:nvContentPartPr>
            <p14:xfrm>
              <a:off x="3030353" y="7468433"/>
              <a:ext cx="22745520" cy="5071320"/>
            </p14:xfrm>
          </p:contentPart>
        </mc:Choice>
        <mc:Fallback>
          <p:pic>
            <p:nvPicPr>
              <p:cNvPr id="103" name="Encre 102">
                <a:extLst>
                  <a:ext uri="{FF2B5EF4-FFF2-40B4-BE49-F238E27FC236}">
                    <a16:creationId xmlns:a16="http://schemas.microsoft.com/office/drawing/2014/main" id="{A17A9446-6B32-C964-0051-2972C29A93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7353" y="7405433"/>
                <a:ext cx="22871160" cy="51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B6D56A0C-1589-4CE1-24A2-A409FD353E5F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B6D56A0C-1589-4CE1-24A2-A409FD353E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69291" y="1529414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7FDC0309-72B2-7857-A9F6-8D9D567E9EFF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7FDC0309-72B2-7857-A9F6-8D9D567E9E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2611" y="18463584"/>
                <a:ext cx="2100600" cy="19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e 77">
            <a:extLst>
              <a:ext uri="{FF2B5EF4-FFF2-40B4-BE49-F238E27FC236}">
                <a16:creationId xmlns:a16="http://schemas.microsoft.com/office/drawing/2014/main" id="{0A95AB4B-1A2D-C329-A693-80D8E1C685E0}"/>
              </a:ext>
            </a:extLst>
          </p:cNvPr>
          <p:cNvGrpSpPr/>
          <p:nvPr/>
        </p:nvGrpSpPr>
        <p:grpSpPr>
          <a:xfrm>
            <a:off x="3805891" y="16948344"/>
            <a:ext cx="7691760" cy="2371320"/>
            <a:chOff x="3805891" y="16948344"/>
            <a:chExt cx="7691760" cy="237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562F553F-5D2C-5173-5129-78EC568467D7}"/>
                    </a:ext>
                  </a:extLst>
                </p14:cNvPr>
                <p14:cNvContentPartPr/>
                <p14:nvPr/>
              </p14:nvContentPartPr>
              <p14:xfrm>
                <a:off x="3805891" y="17006304"/>
                <a:ext cx="2822760" cy="40896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562F553F-5D2C-5173-5129-78EC568467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2891" y="16943304"/>
                  <a:ext cx="29484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6A8836EF-FDE9-B7EC-7D84-90F1BA647220}"/>
                    </a:ext>
                  </a:extLst>
                </p14:cNvPr>
                <p14:cNvContentPartPr/>
                <p14:nvPr/>
              </p14:nvContentPartPr>
              <p14:xfrm>
                <a:off x="5119891" y="17321664"/>
                <a:ext cx="348840" cy="19980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6A8836EF-FDE9-B7EC-7D84-90F1BA64722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57251" y="17258664"/>
                  <a:ext cx="474480" cy="21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483DD385-BF3C-E948-6CAD-6C197B857134}"/>
                    </a:ext>
                  </a:extLst>
                </p14:cNvPr>
                <p14:cNvContentPartPr/>
                <p14:nvPr/>
              </p14:nvContentPartPr>
              <p14:xfrm>
                <a:off x="6663931" y="17572224"/>
                <a:ext cx="1493640" cy="1536120"/>
              </p14:xfrm>
            </p:contentPart>
          </mc:Choice>
          <mc:Fallback xmlns=""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483DD385-BF3C-E948-6CAD-6C197B8571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01291" y="17509584"/>
                  <a:ext cx="1619280" cy="16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B3A6CF65-E5CB-B869-C9E3-D91A612599D0}"/>
                    </a:ext>
                  </a:extLst>
                </p14:cNvPr>
                <p14:cNvContentPartPr/>
                <p14:nvPr/>
              </p14:nvContentPartPr>
              <p14:xfrm>
                <a:off x="8724931" y="17790744"/>
                <a:ext cx="77760" cy="1236960"/>
              </p14:xfrm>
            </p:contentPart>
          </mc:Choice>
          <mc:Fallback xmlns=""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B3A6CF65-E5CB-B869-C9E3-D91A612599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61931" y="17727744"/>
                  <a:ext cx="20340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9" name="Encre 68">
                  <a:extLst>
                    <a:ext uri="{FF2B5EF4-FFF2-40B4-BE49-F238E27FC236}">
                      <a16:creationId xmlns:a16="http://schemas.microsoft.com/office/drawing/2014/main" id="{80D7558A-5E65-40CB-1535-3C794406AB69}"/>
                    </a:ext>
                  </a:extLst>
                </p14:cNvPr>
                <p14:cNvContentPartPr/>
                <p14:nvPr/>
              </p14:nvContentPartPr>
              <p14:xfrm>
                <a:off x="8634211" y="16977864"/>
                <a:ext cx="104760" cy="112680"/>
              </p14:xfrm>
            </p:contentPart>
          </mc:Choice>
          <mc:Fallback xmlns="">
            <p:pic>
              <p:nvPicPr>
                <p:cNvPr id="69" name="Encre 68">
                  <a:extLst>
                    <a:ext uri="{FF2B5EF4-FFF2-40B4-BE49-F238E27FC236}">
                      <a16:creationId xmlns:a16="http://schemas.microsoft.com/office/drawing/2014/main" id="{80D7558A-5E65-40CB-1535-3C794406AB6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71571" y="16915224"/>
                  <a:ext cx="2304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B7143E86-C50F-DE60-C518-9C32D91F8031}"/>
                    </a:ext>
                  </a:extLst>
                </p14:cNvPr>
                <p14:cNvContentPartPr/>
                <p14:nvPr/>
              </p14:nvContentPartPr>
              <p14:xfrm>
                <a:off x="9491371" y="16948344"/>
                <a:ext cx="2006280" cy="187560"/>
              </p14:xfrm>
            </p:contentPart>
          </mc:Choice>
          <mc:Fallback xmlns=""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B7143E86-C50F-DE60-C518-9C32D91F80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28371" y="16885344"/>
                  <a:ext cx="2131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F1FCE874-FB03-6D02-022C-6E8CCC025F8E}"/>
                    </a:ext>
                  </a:extLst>
                </p14:cNvPr>
                <p14:cNvContentPartPr/>
                <p14:nvPr/>
              </p14:nvContentPartPr>
              <p14:xfrm>
                <a:off x="10390651" y="17059224"/>
                <a:ext cx="78840" cy="2037960"/>
              </p14:xfrm>
            </p:contentPart>
          </mc:Choice>
          <mc:Fallback xmlns=""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F1FCE874-FB03-6D02-022C-6E8CCC025F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28011" y="16996224"/>
                  <a:ext cx="204480" cy="21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27F334F1-0D04-533A-B825-052963D140E1}"/>
              </a:ext>
            </a:extLst>
          </p:cNvPr>
          <p:cNvGrpSpPr/>
          <p:nvPr/>
        </p:nvGrpSpPr>
        <p:grpSpPr>
          <a:xfrm>
            <a:off x="13370731" y="16762944"/>
            <a:ext cx="4408920" cy="2376000"/>
            <a:chOff x="13370731" y="16762944"/>
            <a:chExt cx="4408920" cy="23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2" name="Encre 71">
                  <a:extLst>
                    <a:ext uri="{FF2B5EF4-FFF2-40B4-BE49-F238E27FC236}">
                      <a16:creationId xmlns:a16="http://schemas.microsoft.com/office/drawing/2014/main" id="{F11DC775-398B-DF05-1654-BE3F88D82E8E}"/>
                    </a:ext>
                  </a:extLst>
                </p14:cNvPr>
                <p14:cNvContentPartPr/>
                <p14:nvPr/>
              </p14:nvContentPartPr>
              <p14:xfrm>
                <a:off x="13713091" y="17398344"/>
                <a:ext cx="115560" cy="1479240"/>
              </p14:xfrm>
            </p:contentPart>
          </mc:Choice>
          <mc:Fallback xmlns="">
            <p:pic>
              <p:nvPicPr>
                <p:cNvPr id="72" name="Encre 71">
                  <a:extLst>
                    <a:ext uri="{FF2B5EF4-FFF2-40B4-BE49-F238E27FC236}">
                      <a16:creationId xmlns:a16="http://schemas.microsoft.com/office/drawing/2014/main" id="{F11DC775-398B-DF05-1654-BE3F88D82E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650451" y="17335344"/>
                  <a:ext cx="241200" cy="16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3" name="Encre 72">
                  <a:extLst>
                    <a:ext uri="{FF2B5EF4-FFF2-40B4-BE49-F238E27FC236}">
                      <a16:creationId xmlns:a16="http://schemas.microsoft.com/office/drawing/2014/main" id="{A9D68847-80BC-444F-C911-A08B60FE7017}"/>
                    </a:ext>
                  </a:extLst>
                </p14:cNvPr>
                <p14:cNvContentPartPr/>
                <p14:nvPr/>
              </p14:nvContentPartPr>
              <p14:xfrm>
                <a:off x="13370731" y="16762944"/>
                <a:ext cx="2406960" cy="2376000"/>
              </p14:xfrm>
            </p:contentPart>
          </mc:Choice>
          <mc:Fallback xmlns="">
            <p:pic>
              <p:nvPicPr>
                <p:cNvPr id="73" name="Encre 72">
                  <a:extLst>
                    <a:ext uri="{FF2B5EF4-FFF2-40B4-BE49-F238E27FC236}">
                      <a16:creationId xmlns:a16="http://schemas.microsoft.com/office/drawing/2014/main" id="{A9D68847-80BC-444F-C911-A08B60FE70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307731" y="16700304"/>
                  <a:ext cx="2532600" cy="25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4" name="Encre 73">
                  <a:extLst>
                    <a:ext uri="{FF2B5EF4-FFF2-40B4-BE49-F238E27FC236}">
                      <a16:creationId xmlns:a16="http://schemas.microsoft.com/office/drawing/2014/main" id="{26CAFBFD-71A7-27C5-78AF-0CB5CEE59B44}"/>
                    </a:ext>
                  </a:extLst>
                </p14:cNvPr>
                <p14:cNvContentPartPr/>
                <p14:nvPr/>
              </p14:nvContentPartPr>
              <p14:xfrm>
                <a:off x="16440811" y="16955904"/>
                <a:ext cx="1338840" cy="1643760"/>
              </p14:xfrm>
            </p:contentPart>
          </mc:Choice>
          <mc:Fallback xmlns="">
            <p:pic>
              <p:nvPicPr>
                <p:cNvPr id="74" name="Encre 73">
                  <a:extLst>
                    <a:ext uri="{FF2B5EF4-FFF2-40B4-BE49-F238E27FC236}">
                      <a16:creationId xmlns:a16="http://schemas.microsoft.com/office/drawing/2014/main" id="{26CAFBFD-71A7-27C5-78AF-0CB5CEE59B4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377811" y="16893264"/>
                  <a:ext cx="1464480" cy="176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e 95">
            <a:extLst>
              <a:ext uri="{FF2B5EF4-FFF2-40B4-BE49-F238E27FC236}">
                <a16:creationId xmlns:a16="http://schemas.microsoft.com/office/drawing/2014/main" id="{7A517BC2-9ECC-FF64-AF99-78B3F3648CE4}"/>
              </a:ext>
            </a:extLst>
          </p:cNvPr>
          <p:cNvGrpSpPr/>
          <p:nvPr/>
        </p:nvGrpSpPr>
        <p:grpSpPr>
          <a:xfrm>
            <a:off x="18296611" y="16601304"/>
            <a:ext cx="6693480" cy="2021400"/>
            <a:chOff x="18296611" y="16601304"/>
            <a:chExt cx="6693480" cy="20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9" name="Encre 88">
                  <a:extLst>
                    <a:ext uri="{FF2B5EF4-FFF2-40B4-BE49-F238E27FC236}">
                      <a16:creationId xmlns:a16="http://schemas.microsoft.com/office/drawing/2014/main" id="{314EFCB7-2C75-3114-4B58-ED1C49FE3F64}"/>
                    </a:ext>
                  </a:extLst>
                </p14:cNvPr>
                <p14:cNvContentPartPr/>
                <p14:nvPr/>
              </p14:nvContentPartPr>
              <p14:xfrm>
                <a:off x="18485971" y="17175144"/>
                <a:ext cx="45720" cy="1337760"/>
              </p14:xfrm>
            </p:contentPart>
          </mc:Choice>
          <mc:Fallback xmlns="">
            <p:pic>
              <p:nvPicPr>
                <p:cNvPr id="89" name="Encre 88">
                  <a:extLst>
                    <a:ext uri="{FF2B5EF4-FFF2-40B4-BE49-F238E27FC236}">
                      <a16:creationId xmlns:a16="http://schemas.microsoft.com/office/drawing/2014/main" id="{314EFCB7-2C75-3114-4B58-ED1C49FE3F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423331" y="17112144"/>
                  <a:ext cx="171360" cy="14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Encre 89">
                  <a:extLst>
                    <a:ext uri="{FF2B5EF4-FFF2-40B4-BE49-F238E27FC236}">
                      <a16:creationId xmlns:a16="http://schemas.microsoft.com/office/drawing/2014/main" id="{BCD8D87D-A871-0DAF-2A79-3A2D3B91B442}"/>
                    </a:ext>
                  </a:extLst>
                </p14:cNvPr>
                <p14:cNvContentPartPr/>
                <p14:nvPr/>
              </p14:nvContentPartPr>
              <p14:xfrm>
                <a:off x="18296611" y="16601304"/>
                <a:ext cx="105120" cy="110160"/>
              </p14:xfrm>
            </p:contentPart>
          </mc:Choice>
          <mc:Fallback xmlns="">
            <p:pic>
              <p:nvPicPr>
                <p:cNvPr id="90" name="Encre 89">
                  <a:extLst>
                    <a:ext uri="{FF2B5EF4-FFF2-40B4-BE49-F238E27FC236}">
                      <a16:creationId xmlns:a16="http://schemas.microsoft.com/office/drawing/2014/main" id="{BCD8D87D-A871-0DAF-2A79-3A2D3B91B4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233971" y="16538664"/>
                  <a:ext cx="230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1" name="Encre 90">
                  <a:extLst>
                    <a:ext uri="{FF2B5EF4-FFF2-40B4-BE49-F238E27FC236}">
                      <a16:creationId xmlns:a16="http://schemas.microsoft.com/office/drawing/2014/main" id="{04C1579A-7F39-38C3-D206-7F8298CB8F78}"/>
                    </a:ext>
                  </a:extLst>
                </p14:cNvPr>
                <p14:cNvContentPartPr/>
                <p14:nvPr/>
              </p14:nvContentPartPr>
              <p14:xfrm>
                <a:off x="19234771" y="16781304"/>
                <a:ext cx="1401120" cy="1689120"/>
              </p14:xfrm>
            </p:contentPart>
          </mc:Choice>
          <mc:Fallback xmlns="">
            <p:pic>
              <p:nvPicPr>
                <p:cNvPr id="91" name="Encre 90">
                  <a:extLst>
                    <a:ext uri="{FF2B5EF4-FFF2-40B4-BE49-F238E27FC236}">
                      <a16:creationId xmlns:a16="http://schemas.microsoft.com/office/drawing/2014/main" id="{04C1579A-7F39-38C3-D206-7F8298CB8F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172131" y="16718304"/>
                  <a:ext cx="1526760" cy="18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8C5BA07B-3A81-AFFB-0276-6278AD21C21B}"/>
                    </a:ext>
                  </a:extLst>
                </p14:cNvPr>
                <p14:cNvContentPartPr/>
                <p14:nvPr/>
              </p14:nvContentPartPr>
              <p14:xfrm>
                <a:off x="21448771" y="17059224"/>
                <a:ext cx="1276560" cy="1420560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8C5BA07B-3A81-AFFB-0276-6278AD21C2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385771" y="16996584"/>
                  <a:ext cx="1402200" cy="15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DAC105B1-9E0C-3EF5-E528-FB1591A5E515}"/>
                    </a:ext>
                  </a:extLst>
                </p14:cNvPr>
                <p14:cNvContentPartPr/>
                <p14:nvPr/>
              </p14:nvContentPartPr>
              <p14:xfrm>
                <a:off x="21569011" y="17756544"/>
                <a:ext cx="817200" cy="120600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DAC105B1-9E0C-3EF5-E528-FB1591A5E5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506371" y="17693544"/>
                  <a:ext cx="942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7174F4B2-D046-54D2-EB4D-50CA30D5688E}"/>
                    </a:ext>
                  </a:extLst>
                </p14:cNvPr>
                <p14:cNvContentPartPr/>
                <p14:nvPr/>
              </p14:nvContentPartPr>
              <p14:xfrm>
                <a:off x="21423931" y="18354144"/>
                <a:ext cx="1344600" cy="173520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7174F4B2-D046-54D2-EB4D-50CA30D5688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361291" y="18291144"/>
                  <a:ext cx="1470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6FE1DF29-4B3F-4E17-CF44-1BA5E2C42C38}"/>
                    </a:ext>
                  </a:extLst>
                </p14:cNvPr>
                <p14:cNvContentPartPr/>
                <p14:nvPr/>
              </p14:nvContentPartPr>
              <p14:xfrm>
                <a:off x="23569171" y="16935384"/>
                <a:ext cx="1420920" cy="1687320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6FE1DF29-4B3F-4E17-CF44-1BA5E2C42C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506171" y="16872744"/>
                  <a:ext cx="1546560" cy="181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E0028125-AB7F-499D-59D7-2D0A326C8ECE}"/>
                  </a:ext>
                </a:extLst>
              </p14:cNvPr>
              <p14:cNvContentPartPr/>
              <p14:nvPr/>
            </p14:nvContentPartPr>
            <p14:xfrm>
              <a:off x="4454239" y="13092634"/>
              <a:ext cx="632152" cy="59471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E0028125-AB7F-499D-59D7-2D0A326C8EC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25783" y="13064160"/>
                <a:ext cx="689064" cy="116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BA362D29-9011-CF5D-C34B-88C3658E02BD}"/>
                  </a:ext>
                </a:extLst>
              </p14:cNvPr>
              <p14:cNvContentPartPr/>
              <p14:nvPr/>
            </p14:nvContentPartPr>
            <p14:xfrm>
              <a:off x="2018691" y="13066202"/>
              <a:ext cx="2559996" cy="121695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BA362D29-9011-CF5D-C34B-88C3658E02B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90243" y="13037758"/>
                <a:ext cx="2616893" cy="178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F3C2146D-D522-8661-956B-94350662B31E}"/>
                  </a:ext>
                </a:extLst>
              </p14:cNvPr>
              <p14:cNvContentPartPr/>
              <p14:nvPr/>
            </p14:nvContentPartPr>
            <p14:xfrm>
              <a:off x="5191016" y="12308501"/>
              <a:ext cx="582593" cy="636557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F3C2146D-D522-8661-956B-94350662B31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62570" y="12280058"/>
                <a:ext cx="639484" cy="693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56517C19-A990-19E0-2D55-D6E8BEA02BCF}"/>
                  </a:ext>
                </a:extLst>
              </p14:cNvPr>
              <p14:cNvContentPartPr/>
              <p14:nvPr/>
            </p14:nvContentPartPr>
            <p14:xfrm>
              <a:off x="5860613" y="12370725"/>
              <a:ext cx="17852794" cy="74834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56517C19-A990-19E0-2D55-D6E8BEA02B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32173" y="12342275"/>
                <a:ext cx="17909314" cy="8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D8DE5E53-F17B-5362-F6EF-AA7F6611058D}"/>
                  </a:ext>
                </a:extLst>
              </p14:cNvPr>
              <p14:cNvContentPartPr/>
              <p14:nvPr/>
            </p14:nvContentPartPr>
            <p14:xfrm>
              <a:off x="26482652" y="7956121"/>
              <a:ext cx="688319" cy="9746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D8DE5E53-F17B-5362-F6EF-AA7F6611058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454182" y="7927677"/>
                <a:ext cx="745258" cy="1031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F4D2895E-2D24-10CD-60F6-F901C4828C0B}"/>
                  </a:ext>
                </a:extLst>
              </p14:cNvPr>
              <p14:cNvContentPartPr/>
              <p14:nvPr/>
            </p14:nvContentPartPr>
            <p14:xfrm>
              <a:off x="25486517" y="9541458"/>
              <a:ext cx="202090" cy="405282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F4D2895E-2D24-10CD-60F6-F901C4828C0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458109" y="9512998"/>
                <a:ext cx="258905" cy="462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8AE0C8C3-CFE1-8803-95CC-12D8AF9F9A52}"/>
                  </a:ext>
                </a:extLst>
              </p14:cNvPr>
              <p14:cNvContentPartPr/>
              <p14:nvPr/>
            </p14:nvContentPartPr>
            <p14:xfrm>
              <a:off x="23606029" y="8604243"/>
              <a:ext cx="3085872" cy="4399185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8AE0C8C3-CFE1-8803-95CC-12D8AF9F9A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577586" y="8575801"/>
                <a:ext cx="3142758" cy="4456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EA0C1A31-4FB3-1BBE-B831-F858A116F998}"/>
                  </a:ext>
                </a:extLst>
              </p14:cNvPr>
              <p14:cNvContentPartPr/>
              <p14:nvPr/>
            </p14:nvContentPartPr>
            <p14:xfrm>
              <a:off x="5168990" y="12821711"/>
              <a:ext cx="294601" cy="334248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EA0C1A31-4FB3-1BBE-B831-F858A116F9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40538" y="12793257"/>
                <a:ext cx="351504" cy="391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9A216FE5-9F60-FE51-4439-7CA510E36C00}"/>
                  </a:ext>
                </a:extLst>
              </p14:cNvPr>
              <p14:cNvContentPartPr/>
              <p14:nvPr/>
            </p14:nvContentPartPr>
            <p14:xfrm>
              <a:off x="5499933" y="12598145"/>
              <a:ext cx="25330" cy="45704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9A216FE5-9F60-FE51-4439-7CA510E36C0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71346" y="12569489"/>
                <a:ext cx="82503" cy="103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CF759EE0-7BAA-A92F-8AB5-910CF7FABFC9}"/>
                  </a:ext>
                </a:extLst>
              </p14:cNvPr>
              <p14:cNvContentPartPr/>
              <p14:nvPr/>
            </p14:nvContentPartPr>
            <p14:xfrm>
              <a:off x="5311059" y="12489666"/>
              <a:ext cx="383807" cy="442176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CF759EE0-7BAA-A92F-8AB5-910CF7FABFC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82616" y="12461220"/>
                <a:ext cx="440334" cy="498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4D81703F-9038-6A8A-9C1A-21FDA5E6237B}"/>
                  </a:ext>
                </a:extLst>
              </p14:cNvPr>
              <p14:cNvContentPartPr/>
              <p14:nvPr/>
            </p14:nvContentPartPr>
            <p14:xfrm>
              <a:off x="1785213" y="7283221"/>
              <a:ext cx="4760965" cy="5782982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4D81703F-9038-6A8A-9C1A-21FDA5E6237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756771" y="7254780"/>
                <a:ext cx="4817849" cy="5839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91128BC9-D81D-4B0F-0783-67CC42342739}"/>
                  </a:ext>
                </a:extLst>
              </p14:cNvPr>
              <p14:cNvContentPartPr/>
              <p14:nvPr/>
            </p14:nvContentPartPr>
            <p14:xfrm>
              <a:off x="6365563" y="7353705"/>
              <a:ext cx="20655629" cy="862877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91128BC9-D81D-4B0F-0783-67CC4234273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37123" y="7325255"/>
                <a:ext cx="20712510" cy="919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03B8F0CF-336D-68A1-937E-1E1ADDB3A772}"/>
                  </a:ext>
                </a:extLst>
              </p14:cNvPr>
              <p14:cNvContentPartPr/>
              <p14:nvPr/>
            </p14:nvContentPartPr>
            <p14:xfrm>
              <a:off x="19602214" y="764839"/>
              <a:ext cx="5941570" cy="4427268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03B8F0CF-336D-68A1-937E-1E1ADDB3A77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573773" y="736397"/>
                <a:ext cx="5998451" cy="4484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6A1C7448-759F-CE5C-9555-D81807A56C8A}"/>
                  </a:ext>
                </a:extLst>
              </p14:cNvPr>
              <p14:cNvContentPartPr/>
              <p14:nvPr/>
            </p14:nvContentPartPr>
            <p14:xfrm>
              <a:off x="21208476" y="2595217"/>
              <a:ext cx="3111202" cy="2730699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6A1C7448-759F-CE5C-9555-D81807A56C8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180035" y="2566768"/>
                <a:ext cx="3167723" cy="2787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B2FD921F-DF02-6B42-C676-9EBED82654FE}"/>
                  </a:ext>
                </a:extLst>
              </p14:cNvPr>
              <p14:cNvContentPartPr/>
              <p14:nvPr/>
            </p14:nvContentPartPr>
            <p14:xfrm>
              <a:off x="21098345" y="2213062"/>
              <a:ext cx="3821547" cy="1388202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B2FD921F-DF02-6B42-C676-9EBED82654F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1069904" y="2184621"/>
                <a:ext cx="3878429" cy="1444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2E098CD6-A990-604E-4BCF-B833600C9680}"/>
                  </a:ext>
                </a:extLst>
              </p14:cNvPr>
              <p14:cNvContentPartPr/>
              <p14:nvPr/>
            </p14:nvContentPartPr>
            <p14:xfrm>
              <a:off x="22460666" y="3542344"/>
              <a:ext cx="1213644" cy="1400316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2E098CD6-A990-604E-4BCF-B833600C968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432224" y="3513898"/>
                <a:ext cx="1270168" cy="1457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69736665-D85C-9910-C3D7-DD948235E6B3}"/>
                  </a:ext>
                </a:extLst>
              </p14:cNvPr>
              <p14:cNvContentPartPr/>
              <p14:nvPr/>
            </p14:nvContentPartPr>
            <p14:xfrm>
              <a:off x="24334546" y="1864498"/>
              <a:ext cx="1725754" cy="2178392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69736665-D85C-9910-C3D7-DD948235E6B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306101" y="1836058"/>
                <a:ext cx="1782643" cy="2234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4C81FCD8-6D91-D289-53B7-E924D35B457B}"/>
                  </a:ext>
                </a:extLst>
              </p14:cNvPr>
              <p14:cNvContentPartPr/>
              <p14:nvPr/>
            </p14:nvContentPartPr>
            <p14:xfrm>
              <a:off x="20118178" y="2104033"/>
              <a:ext cx="1283577" cy="1514302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4C81FCD8-6D91-D289-53B7-E924D35B457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089734" y="2075590"/>
                <a:ext cx="1340465" cy="1571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4FD3A91A-0C8E-83D4-905B-D635622E78CE}"/>
                  </a:ext>
                </a:extLst>
              </p14:cNvPr>
              <p14:cNvContentPartPr/>
              <p14:nvPr/>
            </p14:nvContentPartPr>
            <p14:xfrm>
              <a:off x="22112652" y="8815970"/>
              <a:ext cx="176210" cy="182818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4FD3A91A-0C8E-83D4-905B-D635622E78C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084243" y="8787484"/>
                <a:ext cx="233029" cy="239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69544068-0BCD-A996-3F12-C9115C8B8173}"/>
                  </a:ext>
                </a:extLst>
              </p14:cNvPr>
              <p14:cNvContentPartPr/>
              <p14:nvPr/>
            </p14:nvContentPartPr>
            <p14:xfrm>
              <a:off x="21239313" y="9215195"/>
              <a:ext cx="1124989" cy="326539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69544068-0BCD-A996-3F12-C9115C8B817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210864" y="9186753"/>
                <a:ext cx="1181887" cy="383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67539027-8926-7191-9CAF-28C4AC2C3A46}"/>
                  </a:ext>
                </a:extLst>
              </p14:cNvPr>
              <p14:cNvContentPartPr/>
              <p14:nvPr/>
            </p14:nvContentPartPr>
            <p14:xfrm>
              <a:off x="21682590" y="8293948"/>
              <a:ext cx="1018162" cy="1061113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67539027-8926-7191-9CAF-28C4AC2C3A4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654148" y="8265503"/>
                <a:ext cx="1074687" cy="1118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3F5591D1-5E4D-75AD-402A-4BFAEA36E490}"/>
                  </a:ext>
                </a:extLst>
              </p14:cNvPr>
              <p14:cNvContentPartPr/>
              <p14:nvPr/>
            </p14:nvContentPartPr>
            <p14:xfrm>
              <a:off x="22201307" y="6507072"/>
              <a:ext cx="660786" cy="2177291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3F5591D1-5E4D-75AD-402A-4BFAEA36E49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172859" y="6478637"/>
                <a:ext cx="717682" cy="223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40D78EA6-4784-E300-B5D7-E3B72D032478}"/>
                  </a:ext>
                </a:extLst>
              </p14:cNvPr>
              <p14:cNvContentPartPr/>
              <p14:nvPr/>
            </p14:nvContentPartPr>
            <p14:xfrm>
              <a:off x="22569145" y="5591332"/>
              <a:ext cx="246143" cy="3137083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40D78EA6-4784-E300-B5D7-E3B72D03247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540675" y="5562892"/>
                <a:ext cx="303084" cy="31936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D7B917A8-9D51-4273-A7E8-F5BE932D15BA}"/>
                  </a:ext>
                </a:extLst>
              </p14:cNvPr>
              <p14:cNvContentPartPr/>
              <p14:nvPr/>
            </p14:nvContentPartPr>
            <p14:xfrm>
              <a:off x="23530589" y="5342987"/>
              <a:ext cx="150880" cy="2772549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D7B917A8-9D51-4273-A7E8-F5BE932D15B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502141" y="5314552"/>
                <a:ext cx="207415" cy="2829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CFA26812-88B4-98BD-8264-F381B1A99731}"/>
                  </a:ext>
                </a:extLst>
              </p14:cNvPr>
              <p14:cNvContentPartPr/>
              <p14:nvPr/>
            </p14:nvContentPartPr>
            <p14:xfrm>
              <a:off x="23653936" y="5879876"/>
              <a:ext cx="884903" cy="3666263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CFA26812-88B4-98BD-8264-F381B1A9973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625495" y="5851436"/>
                <a:ext cx="941424" cy="3722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B344A329-F3B4-7F8C-8F5A-B3DF4BA32A3D}"/>
                  </a:ext>
                </a:extLst>
              </p14:cNvPr>
              <p14:cNvContentPartPr/>
              <p14:nvPr/>
            </p14:nvContentPartPr>
            <p14:xfrm>
              <a:off x="24125297" y="8859471"/>
              <a:ext cx="688319" cy="74779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B344A329-F3B4-7F8C-8F5A-B3DF4BA32A3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096842" y="8831042"/>
                <a:ext cx="745229" cy="804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145E7BB4-EB96-5E64-2EBC-1DBFDBC8064F}"/>
                  </a:ext>
                </a:extLst>
              </p14:cNvPr>
              <p14:cNvContentPartPr/>
              <p14:nvPr/>
            </p14:nvContentPartPr>
            <p14:xfrm>
              <a:off x="23098875" y="5694305"/>
              <a:ext cx="200439" cy="362221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145E7BB4-EB96-5E64-2EBC-1DBFDBC8064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070497" y="5665863"/>
                <a:ext cx="257194" cy="3679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71992AFA-C6E7-2B0A-DCC8-E99836A8D82A}"/>
                  </a:ext>
                </a:extLst>
              </p14:cNvPr>
              <p14:cNvContentPartPr/>
              <p14:nvPr/>
            </p14:nvContentPartPr>
            <p14:xfrm>
              <a:off x="22975529" y="6601234"/>
              <a:ext cx="213654" cy="273125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71992AFA-C6E7-2B0A-DCC8-E99836A8D82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947114" y="6572791"/>
                <a:ext cx="270485" cy="2788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AF007E72-A58C-B87C-7914-AFE3E4482904}"/>
                  </a:ext>
                </a:extLst>
              </p14:cNvPr>
              <p14:cNvContentPartPr/>
              <p14:nvPr/>
            </p14:nvContentPartPr>
            <p14:xfrm>
              <a:off x="22441944" y="4266456"/>
              <a:ext cx="636007" cy="1845796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AF007E72-A58C-B87C-7914-AFE3E448290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2413493" y="4238020"/>
                <a:ext cx="692909" cy="1902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0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A0011FF4-616E-6C4A-1207-FEE75DE09E76}"/>
                  </a:ext>
                </a:extLst>
              </p14:cNvPr>
              <p14:cNvContentPartPr/>
              <p14:nvPr/>
            </p14:nvContentPartPr>
            <p14:xfrm>
              <a:off x="21228299" y="2500504"/>
              <a:ext cx="1082038" cy="1506593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A0011FF4-616E-6C4A-1207-FEE75DE09E7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199853" y="2472057"/>
                <a:ext cx="1138931" cy="1563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EF7DF37C-5132-111D-2906-4A11778D2F65}"/>
                  </a:ext>
                </a:extLst>
              </p14:cNvPr>
              <p14:cNvContentPartPr/>
              <p14:nvPr/>
            </p14:nvContentPartPr>
            <p14:xfrm>
              <a:off x="22671567" y="1730688"/>
              <a:ext cx="866181" cy="3773640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EF7DF37C-5132-111D-2906-4A11778D2F6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643138" y="1702242"/>
                <a:ext cx="923039" cy="3830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4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3CF726EF-67D2-6ECA-02A6-53AEE8EB6976}"/>
                  </a:ext>
                </a:extLst>
              </p14:cNvPr>
              <p14:cNvContentPartPr/>
              <p14:nvPr/>
            </p14:nvContentPartPr>
            <p14:xfrm>
              <a:off x="23233786" y="1227940"/>
              <a:ext cx="1012104" cy="3468577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3CF726EF-67D2-6ECA-02A6-53AEE8EB697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205342" y="1199497"/>
                <a:ext cx="1068992" cy="3525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6161E50C-6EBE-98FF-C34B-36052B8A5A93}"/>
                  </a:ext>
                </a:extLst>
              </p14:cNvPr>
              <p14:cNvContentPartPr/>
              <p14:nvPr/>
            </p14:nvContentPartPr>
            <p14:xfrm>
              <a:off x="23563078" y="2219670"/>
              <a:ext cx="1927844" cy="2449865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6161E50C-6EBE-98FF-C34B-36052B8A5A9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534637" y="2191229"/>
                <a:ext cx="1984365" cy="2506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8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26884736-513C-BE9E-C7E1-D3D348C7FC7C}"/>
                  </a:ext>
                </a:extLst>
              </p14:cNvPr>
              <p14:cNvContentPartPr/>
              <p14:nvPr/>
            </p14:nvContentPartPr>
            <p14:xfrm>
              <a:off x="23712305" y="3588049"/>
              <a:ext cx="1780819" cy="1214746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26884736-513C-BE9E-C7E1-D3D348C7FC7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683861" y="3559590"/>
                <a:ext cx="1837707" cy="1271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74E27B7C-6F69-955B-FCEA-3320606C31EA}"/>
                  </a:ext>
                </a:extLst>
              </p14:cNvPr>
              <p14:cNvContentPartPr/>
              <p14:nvPr/>
            </p14:nvContentPartPr>
            <p14:xfrm>
              <a:off x="24424303" y="2817131"/>
              <a:ext cx="1488421" cy="41189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74E27B7C-6F69-955B-FCEA-3320606C31E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395860" y="2788688"/>
                <a:ext cx="1545308" cy="468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2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099DAE4F-1584-820B-CEBB-D54512AC561B}"/>
                  </a:ext>
                </a:extLst>
              </p14:cNvPr>
              <p14:cNvContentPartPr/>
              <p14:nvPr/>
            </p14:nvContentPartPr>
            <p14:xfrm>
              <a:off x="23889066" y="1363952"/>
              <a:ext cx="694376" cy="1390405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099DAE4F-1584-820B-CEBB-D54512AC561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860614" y="1335510"/>
                <a:ext cx="751280" cy="1446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04D865BA-E427-4F6B-7074-73288EA05538}"/>
                  </a:ext>
                </a:extLst>
              </p14:cNvPr>
              <p14:cNvContentPartPr/>
              <p14:nvPr/>
            </p14:nvContentPartPr>
            <p14:xfrm>
              <a:off x="23259116" y="1182236"/>
              <a:ext cx="313323" cy="996686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04D865BA-E427-4F6B-7074-73288EA0553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230665" y="1153780"/>
                <a:ext cx="370225" cy="1053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57CE1881-5E36-902D-D81F-059D185510F5}"/>
                  </a:ext>
                </a:extLst>
              </p14:cNvPr>
              <p14:cNvContentPartPr/>
              <p14:nvPr/>
            </p14:nvContentPartPr>
            <p14:xfrm>
              <a:off x="21633031" y="1232345"/>
              <a:ext cx="1468598" cy="1433356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57CE1881-5E36-902D-D81F-059D185510F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604595" y="1203887"/>
                <a:ext cx="1525470" cy="1490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7FB0E175-F4EB-0AA3-7001-DC145E738621}"/>
                  </a:ext>
                </a:extLst>
              </p14:cNvPr>
              <p14:cNvContentPartPr/>
              <p14:nvPr/>
            </p14:nvContentPartPr>
            <p14:xfrm>
              <a:off x="20687005" y="2729577"/>
              <a:ext cx="1454281" cy="300658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7FB0E175-F4EB-0AA3-7001-DC145E73862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658560" y="2701132"/>
                <a:ext cx="1511170" cy="357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B5A8722F-CD85-DFB2-98C7-3F6CE8EDF0BC}"/>
                  </a:ext>
                </a:extLst>
              </p14:cNvPr>
              <p14:cNvContentPartPr/>
              <p14:nvPr/>
            </p14:nvContentPartPr>
            <p14:xfrm>
              <a:off x="20403969" y="3317126"/>
              <a:ext cx="978514" cy="432264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B5A8722F-CD85-DFB2-98C7-3F6CE8EDF0B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0375528" y="3288669"/>
                <a:ext cx="1035036" cy="489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5DD4A487-A8BD-A14D-B012-7AB70C6B055A}"/>
                  </a:ext>
                </a:extLst>
              </p14:cNvPr>
              <p14:cNvContentPartPr/>
              <p14:nvPr/>
            </p14:nvContentPartPr>
            <p14:xfrm>
              <a:off x="20354410" y="3463050"/>
              <a:ext cx="1876633" cy="1250538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5DD4A487-A8BD-A14D-B012-7AB70C6B055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325976" y="3434604"/>
                <a:ext cx="1933501" cy="1307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931CBCFE-61E2-5359-300F-7ACB13541097}"/>
                  </a:ext>
                </a:extLst>
              </p14:cNvPr>
              <p14:cNvContentPartPr/>
              <p14:nvPr/>
            </p14:nvContentPartPr>
            <p14:xfrm>
              <a:off x="21169379" y="1617804"/>
              <a:ext cx="639861" cy="71420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931CBCFE-61E2-5359-300F-7ACB1354109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1140933" y="1589351"/>
                <a:ext cx="696754" cy="771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5B7ABB4E-382E-A4BC-44C9-A57CE633DA35}"/>
                  </a:ext>
                </a:extLst>
              </p14:cNvPr>
              <p14:cNvContentPartPr/>
              <p14:nvPr/>
            </p14:nvContentPartPr>
            <p14:xfrm>
              <a:off x="22274544" y="2976821"/>
              <a:ext cx="650324" cy="75660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5B7ABB4E-382E-A4BC-44C9-A57CE633DA3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246097" y="2948372"/>
                <a:ext cx="707218" cy="813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C5833451-4DDE-D3BA-98AE-B29E0AB8AA36}"/>
                  </a:ext>
                </a:extLst>
              </p14:cNvPr>
              <p14:cNvContentPartPr/>
              <p14:nvPr/>
            </p14:nvContentPartPr>
            <p14:xfrm>
              <a:off x="6449633" y="7517753"/>
              <a:ext cx="106200" cy="13752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C5833451-4DDE-D3BA-98AE-B29E0AB8AA3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386633" y="7455113"/>
                <a:ext cx="231840" cy="263160"/>
              </a:xfrm>
              <a:prstGeom prst="rect">
                <a:avLst/>
              </a:prstGeom>
            </p:spPr>
          </p:pic>
        </mc:Fallback>
      </mc:AlternateContent>
      <p:sp>
        <p:nvSpPr>
          <p:cNvPr id="102" name="ZoneTexte 101">
            <a:extLst>
              <a:ext uri="{FF2B5EF4-FFF2-40B4-BE49-F238E27FC236}">
                <a16:creationId xmlns:a16="http://schemas.microsoft.com/office/drawing/2014/main" id="{FFFDAF18-1AAB-2020-5BDE-15266E1AE310}"/>
              </a:ext>
            </a:extLst>
          </p:cNvPr>
          <p:cNvSpPr txBox="1"/>
          <p:nvPr/>
        </p:nvSpPr>
        <p:spPr>
          <a:xfrm>
            <a:off x="9409578" y="7681346"/>
            <a:ext cx="1686465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800" dirty="0"/>
              <a:t>🐇 </a:t>
            </a:r>
          </a:p>
        </p:txBody>
      </p: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B91F742A-8BD5-3030-4E28-3415D4502441}"/>
              </a:ext>
            </a:extLst>
          </p:cNvPr>
          <p:cNvGrpSpPr/>
          <p:nvPr/>
        </p:nvGrpSpPr>
        <p:grpSpPr>
          <a:xfrm>
            <a:off x="14591323" y="8557312"/>
            <a:ext cx="1916481" cy="1669988"/>
            <a:chOff x="13496016" y="14316763"/>
            <a:chExt cx="2015280" cy="1756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0">
              <p14:nvContentPartPr>
                <p14:cNvPr id="105" name="Encre 104">
                  <a:extLst>
                    <a:ext uri="{FF2B5EF4-FFF2-40B4-BE49-F238E27FC236}">
                      <a16:creationId xmlns:a16="http://schemas.microsoft.com/office/drawing/2014/main" id="{6DBE4E7E-F123-D347-DD8B-7508D7C981BD}"/>
                    </a:ext>
                  </a:extLst>
                </p14:cNvPr>
                <p14:cNvContentPartPr/>
                <p14:nvPr/>
              </p14:nvContentPartPr>
              <p14:xfrm>
                <a:off x="13787616" y="14473723"/>
                <a:ext cx="1319760" cy="1217160"/>
              </p14:xfrm>
            </p:contentPart>
          </mc:Choice>
          <mc:Fallback>
            <p:pic>
              <p:nvPicPr>
                <p:cNvPr id="105" name="Encre 104">
                  <a:extLst>
                    <a:ext uri="{FF2B5EF4-FFF2-40B4-BE49-F238E27FC236}">
                      <a16:creationId xmlns:a16="http://schemas.microsoft.com/office/drawing/2014/main" id="{6DBE4E7E-F123-D347-DD8B-7508D7C981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721363" y="14407849"/>
                  <a:ext cx="1451887" cy="1349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2">
              <p14:nvContentPartPr>
                <p14:cNvPr id="106" name="Encre 105">
                  <a:extLst>
                    <a:ext uri="{FF2B5EF4-FFF2-40B4-BE49-F238E27FC236}">
                      <a16:creationId xmlns:a16="http://schemas.microsoft.com/office/drawing/2014/main" id="{63AC27B6-D1F7-113C-F348-16B426836070}"/>
                    </a:ext>
                  </a:extLst>
                </p14:cNvPr>
                <p14:cNvContentPartPr/>
                <p14:nvPr/>
              </p14:nvContentPartPr>
              <p14:xfrm>
                <a:off x="14348136" y="14463283"/>
                <a:ext cx="6480" cy="21240"/>
              </p14:xfrm>
            </p:contentPart>
          </mc:Choice>
          <mc:Fallback>
            <p:pic>
              <p:nvPicPr>
                <p:cNvPr id="106" name="Encre 105">
                  <a:extLst>
                    <a:ext uri="{FF2B5EF4-FFF2-40B4-BE49-F238E27FC236}">
                      <a16:creationId xmlns:a16="http://schemas.microsoft.com/office/drawing/2014/main" id="{63AC27B6-D1F7-113C-F348-16B4268360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281430" y="14396908"/>
                  <a:ext cx="139511" cy="153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4">
              <p14:nvContentPartPr>
                <p14:cNvPr id="107" name="Encre 106">
                  <a:extLst>
                    <a:ext uri="{FF2B5EF4-FFF2-40B4-BE49-F238E27FC236}">
                      <a16:creationId xmlns:a16="http://schemas.microsoft.com/office/drawing/2014/main" id="{D169452E-44F9-83DE-28D8-E0C333CE046F}"/>
                    </a:ext>
                  </a:extLst>
                </p14:cNvPr>
                <p14:cNvContentPartPr/>
                <p14:nvPr/>
              </p14:nvContentPartPr>
              <p14:xfrm>
                <a:off x="14291976" y="14535283"/>
                <a:ext cx="808560" cy="618840"/>
              </p14:xfrm>
            </p:contentPart>
          </mc:Choice>
          <mc:Fallback>
            <p:pic>
              <p:nvPicPr>
                <p:cNvPr id="107" name="Encre 106">
                  <a:extLst>
                    <a:ext uri="{FF2B5EF4-FFF2-40B4-BE49-F238E27FC236}">
                      <a16:creationId xmlns:a16="http://schemas.microsoft.com/office/drawing/2014/main" id="{D169452E-44F9-83DE-28D8-E0C333CE04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225701" y="14469046"/>
                  <a:ext cx="940732" cy="750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6">
              <p14:nvContentPartPr>
                <p14:cNvPr id="108" name="Encre 107">
                  <a:extLst>
                    <a:ext uri="{FF2B5EF4-FFF2-40B4-BE49-F238E27FC236}">
                      <a16:creationId xmlns:a16="http://schemas.microsoft.com/office/drawing/2014/main" id="{23DF5488-E5E4-F3DA-B6AA-9D8B80E8443A}"/>
                    </a:ext>
                  </a:extLst>
                </p14:cNvPr>
                <p14:cNvContentPartPr/>
                <p14:nvPr/>
              </p14:nvContentPartPr>
              <p14:xfrm>
                <a:off x="13563696" y="14316763"/>
                <a:ext cx="1947600" cy="531720"/>
              </p14:xfrm>
            </p:contentPart>
          </mc:Choice>
          <mc:Fallback>
            <p:pic>
              <p:nvPicPr>
                <p:cNvPr id="108" name="Encre 107">
                  <a:extLst>
                    <a:ext uri="{FF2B5EF4-FFF2-40B4-BE49-F238E27FC236}">
                      <a16:creationId xmlns:a16="http://schemas.microsoft.com/office/drawing/2014/main" id="{23DF5488-E5E4-F3DA-B6AA-9D8B80E8443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497438" y="14250535"/>
                  <a:ext cx="2079737" cy="663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8">
              <p14:nvContentPartPr>
                <p14:cNvPr id="109" name="Encre 108">
                  <a:extLst>
                    <a:ext uri="{FF2B5EF4-FFF2-40B4-BE49-F238E27FC236}">
                      <a16:creationId xmlns:a16="http://schemas.microsoft.com/office/drawing/2014/main" id="{49B82EC8-F839-0487-A0A5-55CD8A694072}"/>
                    </a:ext>
                  </a:extLst>
                </p14:cNvPr>
                <p14:cNvContentPartPr/>
                <p14:nvPr/>
              </p14:nvContentPartPr>
              <p14:xfrm>
                <a:off x="13496016" y="14364643"/>
                <a:ext cx="305280" cy="371160"/>
              </p14:xfrm>
            </p:contentPart>
          </mc:Choice>
          <mc:Fallback>
            <p:pic>
              <p:nvPicPr>
                <p:cNvPr id="109" name="Encre 108">
                  <a:extLst>
                    <a:ext uri="{FF2B5EF4-FFF2-40B4-BE49-F238E27FC236}">
                      <a16:creationId xmlns:a16="http://schemas.microsoft.com/office/drawing/2014/main" id="{49B82EC8-F839-0487-A0A5-55CD8A69407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429815" y="14298432"/>
                  <a:ext cx="437303" cy="503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0">
              <p14:nvContentPartPr>
                <p14:cNvPr id="110" name="Encre 109">
                  <a:extLst>
                    <a:ext uri="{FF2B5EF4-FFF2-40B4-BE49-F238E27FC236}">
                      <a16:creationId xmlns:a16="http://schemas.microsoft.com/office/drawing/2014/main" id="{00FBCBE1-81C1-5A9E-7ED1-DA50E4FCC23D}"/>
                    </a:ext>
                  </a:extLst>
                </p14:cNvPr>
                <p14:cNvContentPartPr/>
                <p14:nvPr/>
              </p14:nvContentPartPr>
              <p14:xfrm>
                <a:off x="13633896" y="15542563"/>
                <a:ext cx="1780920" cy="530280"/>
              </p14:xfrm>
            </p:contentPart>
          </mc:Choice>
          <mc:Fallback>
            <p:pic>
              <p:nvPicPr>
                <p:cNvPr id="110" name="Encre 109">
                  <a:extLst>
                    <a:ext uri="{FF2B5EF4-FFF2-40B4-BE49-F238E27FC236}">
                      <a16:creationId xmlns:a16="http://schemas.microsoft.com/office/drawing/2014/main" id="{00FBCBE1-81C1-5A9E-7ED1-DA50E4FCC23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568034" y="15476325"/>
                  <a:ext cx="1913022" cy="66237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2">
            <p14:nvContentPartPr>
              <p14:cNvPr id="112" name="Encre 111">
                <a:extLst>
                  <a:ext uri="{FF2B5EF4-FFF2-40B4-BE49-F238E27FC236}">
                    <a16:creationId xmlns:a16="http://schemas.microsoft.com/office/drawing/2014/main" id="{C70FC88B-9DE5-5AD3-4CF4-F0B36997B3F5}"/>
                  </a:ext>
                </a:extLst>
              </p14:cNvPr>
              <p14:cNvContentPartPr/>
              <p14:nvPr/>
            </p14:nvContentPartPr>
            <p14:xfrm>
              <a:off x="14580988" y="8611049"/>
              <a:ext cx="1894680" cy="1538640"/>
            </p14:xfrm>
          </p:contentPart>
        </mc:Choice>
        <mc:Fallback>
          <p:pic>
            <p:nvPicPr>
              <p:cNvPr id="112" name="Encre 111">
                <a:extLst>
                  <a:ext uri="{FF2B5EF4-FFF2-40B4-BE49-F238E27FC236}">
                    <a16:creationId xmlns:a16="http://schemas.microsoft.com/office/drawing/2014/main" id="{C70FC88B-9DE5-5AD3-4CF4-F0B36997B3F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518348" y="8548409"/>
                <a:ext cx="2020320" cy="16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4">
            <p14:nvContentPartPr>
              <p14:cNvPr id="113" name="Encre 112">
                <a:extLst>
                  <a:ext uri="{FF2B5EF4-FFF2-40B4-BE49-F238E27FC236}">
                    <a16:creationId xmlns:a16="http://schemas.microsoft.com/office/drawing/2014/main" id="{45FCD6EC-7DD4-1E1A-65ED-A298A3B8575B}"/>
                  </a:ext>
                </a:extLst>
              </p14:cNvPr>
              <p14:cNvContentPartPr/>
              <p14:nvPr/>
            </p14:nvContentPartPr>
            <p14:xfrm>
              <a:off x="15705988" y="8535089"/>
              <a:ext cx="759600" cy="452160"/>
            </p14:xfrm>
          </p:contentPart>
        </mc:Choice>
        <mc:Fallback>
          <p:pic>
            <p:nvPicPr>
              <p:cNvPr id="113" name="Encre 112">
                <a:extLst>
                  <a:ext uri="{FF2B5EF4-FFF2-40B4-BE49-F238E27FC236}">
                    <a16:creationId xmlns:a16="http://schemas.microsoft.com/office/drawing/2014/main" id="{45FCD6EC-7DD4-1E1A-65ED-A298A3B8575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5642988" y="8472449"/>
                <a:ext cx="885240" cy="57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96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90F6B-8A78-95CF-F06B-2D063FFD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94653971-22CC-434E-EE5C-9DF449C582F4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94653971-22CC-434E-EE5C-9DF449C582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9EB10A77-C374-A87D-BE45-7F86708640C7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9EB10A77-C374-A87D-BE45-7F86708640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cre 1">
                <a:extLst>
                  <a:ext uri="{FF2B5EF4-FFF2-40B4-BE49-F238E27FC236}">
                    <a16:creationId xmlns:a16="http://schemas.microsoft.com/office/drawing/2014/main" id="{8F5E08B3-6FE4-A497-30BF-D6FBFB49E92A}"/>
                  </a:ext>
                </a:extLst>
              </p14:cNvPr>
              <p14:cNvContentPartPr/>
              <p14:nvPr/>
            </p14:nvContentPartPr>
            <p14:xfrm>
              <a:off x="4079851" y="16490784"/>
              <a:ext cx="1814040" cy="2441520"/>
            </p14:xfrm>
          </p:contentPart>
        </mc:Choice>
        <mc:Fallback xmlns="">
          <p:pic>
            <p:nvPicPr>
              <p:cNvPr id="2" name="Encre 1">
                <a:extLst>
                  <a:ext uri="{FF2B5EF4-FFF2-40B4-BE49-F238E27FC236}">
                    <a16:creationId xmlns:a16="http://schemas.microsoft.com/office/drawing/2014/main" id="{8F5E08B3-6FE4-A497-30BF-D6FBFB49E9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7211" y="16427784"/>
                <a:ext cx="1939680" cy="256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e 15">
            <a:extLst>
              <a:ext uri="{FF2B5EF4-FFF2-40B4-BE49-F238E27FC236}">
                <a16:creationId xmlns:a16="http://schemas.microsoft.com/office/drawing/2014/main" id="{7292B88C-F10A-ADF2-ADDF-9C202D9B060E}"/>
              </a:ext>
            </a:extLst>
          </p:cNvPr>
          <p:cNvGrpSpPr/>
          <p:nvPr/>
        </p:nvGrpSpPr>
        <p:grpSpPr>
          <a:xfrm>
            <a:off x="6983971" y="16440024"/>
            <a:ext cx="4741560" cy="2293200"/>
            <a:chOff x="6983971" y="16440024"/>
            <a:chExt cx="4741560" cy="22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339544B9-615A-A72A-7037-04894A221AFF}"/>
                    </a:ext>
                  </a:extLst>
                </p14:cNvPr>
                <p14:cNvContentPartPr/>
                <p14:nvPr/>
              </p14:nvContentPartPr>
              <p14:xfrm>
                <a:off x="6983971" y="16518864"/>
                <a:ext cx="1961640" cy="211464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339544B9-615A-A72A-7037-04894A221A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21331" y="16456224"/>
                  <a:ext cx="2087280" cy="22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0BD140B4-67C0-CDA9-BCEE-74DF6D26582E}"/>
                    </a:ext>
                  </a:extLst>
                </p14:cNvPr>
                <p14:cNvContentPartPr/>
                <p14:nvPr/>
              </p14:nvContentPartPr>
              <p14:xfrm>
                <a:off x="9481651" y="16758264"/>
                <a:ext cx="196920" cy="178128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0BD140B4-67C0-CDA9-BCEE-74DF6D2658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18651" y="16695264"/>
                  <a:ext cx="322560" cy="19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64025562-7AAE-10BE-FF77-AA134BD51326}"/>
                    </a:ext>
                  </a:extLst>
                </p14:cNvPr>
                <p14:cNvContentPartPr/>
                <p14:nvPr/>
              </p14:nvContentPartPr>
              <p14:xfrm>
                <a:off x="9366091" y="16440024"/>
                <a:ext cx="2359440" cy="229320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64025562-7AAE-10BE-FF77-AA134BD513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03091" y="16377384"/>
                  <a:ext cx="2485080" cy="241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EE53319-CFE1-2077-A5F6-B2AAFF6D2985}"/>
              </a:ext>
            </a:extLst>
          </p:cNvPr>
          <p:cNvGrpSpPr/>
          <p:nvPr/>
        </p:nvGrpSpPr>
        <p:grpSpPr>
          <a:xfrm>
            <a:off x="14464051" y="15901464"/>
            <a:ext cx="10548360" cy="3109680"/>
            <a:chOff x="14464051" y="15901464"/>
            <a:chExt cx="10548360" cy="31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0F74ED8B-8D47-ACAF-D06B-35943075F42C}"/>
                    </a:ext>
                  </a:extLst>
                </p14:cNvPr>
                <p14:cNvContentPartPr/>
                <p14:nvPr/>
              </p14:nvContentPartPr>
              <p14:xfrm>
                <a:off x="14464051" y="15901464"/>
                <a:ext cx="2168280" cy="277236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0F74ED8B-8D47-ACAF-D06B-35943075F4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01411" y="15838464"/>
                  <a:ext cx="2293920" cy="28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4F298578-F4B3-60CA-AC1A-727E138BAC42}"/>
                    </a:ext>
                  </a:extLst>
                </p14:cNvPr>
                <p14:cNvContentPartPr/>
                <p14:nvPr/>
              </p14:nvContentPartPr>
              <p14:xfrm>
                <a:off x="17609011" y="16509144"/>
                <a:ext cx="1737000" cy="197100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4F298578-F4B3-60CA-AC1A-727E138BAC4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546371" y="16446144"/>
                  <a:ext cx="1862640" cy="20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72595DF7-1E13-B6ED-4199-CF09AFAABFC3}"/>
                    </a:ext>
                  </a:extLst>
                </p14:cNvPr>
                <p14:cNvContentPartPr/>
                <p14:nvPr/>
              </p14:nvContentPartPr>
              <p14:xfrm>
                <a:off x="20324131" y="16302504"/>
                <a:ext cx="2181240" cy="212760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72595DF7-1E13-B6ED-4199-CF09AFAABF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261491" y="16239864"/>
                  <a:ext cx="2306880" cy="22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49D30E0F-0D30-2150-9186-7B2C48E68ABB}"/>
                    </a:ext>
                  </a:extLst>
                </p14:cNvPr>
                <p14:cNvContentPartPr/>
                <p14:nvPr/>
              </p14:nvContentPartPr>
              <p14:xfrm>
                <a:off x="23358571" y="16577544"/>
                <a:ext cx="288720" cy="156132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49D30E0F-0D30-2150-9186-7B2C48E68A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295931" y="16514544"/>
                  <a:ext cx="414360" cy="168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5812D91B-6E01-5C87-2E0B-8090D12B990D}"/>
                    </a:ext>
                  </a:extLst>
                </p14:cNvPr>
                <p14:cNvContentPartPr/>
                <p14:nvPr/>
              </p14:nvContentPartPr>
              <p14:xfrm>
                <a:off x="22040611" y="16323024"/>
                <a:ext cx="2971800" cy="268812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5812D91B-6E01-5C87-2E0B-8090D12B99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977611" y="16260384"/>
                  <a:ext cx="3097440" cy="28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3" name="Encre 2">
                <a:extLst>
                  <a:ext uri="{FF2B5EF4-FFF2-40B4-BE49-F238E27FC236}">
                    <a16:creationId xmlns:a16="http://schemas.microsoft.com/office/drawing/2014/main" id="{2968BDF6-1894-6636-5AF5-14E632516589}"/>
                  </a:ext>
                </a:extLst>
              </p14:cNvPr>
              <p14:cNvContentPartPr/>
              <p14:nvPr/>
            </p14:nvContentPartPr>
            <p14:xfrm>
              <a:off x="1209120" y="2267400"/>
              <a:ext cx="24343560" cy="350280"/>
            </p14:xfrm>
          </p:contentPart>
        </mc:Choice>
        <mc:Fallback xmlns="">
          <p:pic>
            <p:nvPicPr>
              <p:cNvPr id="3" name="Encre 2">
                <a:extLst>
                  <a:ext uri="{FF2B5EF4-FFF2-40B4-BE49-F238E27FC236}">
                    <a16:creationId xmlns:a16="http://schemas.microsoft.com/office/drawing/2014/main" id="{2968BDF6-1894-6636-5AF5-14E63251658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91480" y="2249400"/>
                <a:ext cx="2437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8031594B-78B8-C58E-0647-07FC7DABF013}"/>
                  </a:ext>
                </a:extLst>
              </p14:cNvPr>
              <p14:cNvContentPartPr/>
              <p14:nvPr/>
            </p14:nvContentPartPr>
            <p14:xfrm>
              <a:off x="1613040" y="13070280"/>
              <a:ext cx="25913880" cy="101916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8031594B-78B8-C58E-0647-07FC7DABF0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95040" y="13052280"/>
                <a:ext cx="25949520" cy="10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DCBBC61D-EBBC-8288-0EE8-E02965C11248}"/>
                  </a:ext>
                </a:extLst>
              </p14:cNvPr>
              <p14:cNvContentPartPr/>
              <p14:nvPr/>
            </p14:nvContentPartPr>
            <p14:xfrm>
              <a:off x="1612947" y="4123756"/>
              <a:ext cx="3684600" cy="14256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DCBBC61D-EBBC-8288-0EE8-E02965C112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49947" y="4061116"/>
                <a:ext cx="38102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247B73EC-82DB-8F03-6534-664C482DE949}"/>
                  </a:ext>
                </a:extLst>
              </p14:cNvPr>
              <p14:cNvContentPartPr/>
              <p14:nvPr/>
            </p14:nvContentPartPr>
            <p14:xfrm>
              <a:off x="6580587" y="6209596"/>
              <a:ext cx="2946600" cy="5220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247B73EC-82DB-8F03-6534-664C482DE9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17947" y="6146596"/>
                <a:ext cx="30722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FDD42083-EF5C-83D3-0C55-D05E0FCE1A04}"/>
                  </a:ext>
                </a:extLst>
              </p14:cNvPr>
              <p14:cNvContentPartPr/>
              <p14:nvPr/>
            </p14:nvContentPartPr>
            <p14:xfrm>
              <a:off x="14003067" y="5191516"/>
              <a:ext cx="1463400" cy="9288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FDD42083-EF5C-83D3-0C55-D05E0FCE1A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940427" y="5128516"/>
                <a:ext cx="15890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D33E3029-0E17-533F-C874-335DB8ACBBA8}"/>
                  </a:ext>
                </a:extLst>
              </p14:cNvPr>
              <p14:cNvContentPartPr/>
              <p14:nvPr/>
            </p14:nvContentPartPr>
            <p14:xfrm>
              <a:off x="9356547" y="3850156"/>
              <a:ext cx="1729080" cy="6696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D33E3029-0E17-533F-C874-335DB8ACBBA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93907" y="3787516"/>
                <a:ext cx="18547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4E54B2A6-0CF2-333E-5881-3C9457FCAEDF}"/>
                  </a:ext>
                </a:extLst>
              </p14:cNvPr>
              <p14:cNvContentPartPr/>
              <p14:nvPr/>
            </p14:nvContentPartPr>
            <p14:xfrm>
              <a:off x="20819667" y="3881836"/>
              <a:ext cx="708840" cy="5400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4E54B2A6-0CF2-333E-5881-3C9457FCAED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757027" y="3818836"/>
                <a:ext cx="8344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A77441D7-94F2-8BB7-6E1A-15BB51C4D596}"/>
                  </a:ext>
                </a:extLst>
              </p14:cNvPr>
              <p14:cNvContentPartPr/>
              <p14:nvPr/>
            </p14:nvContentPartPr>
            <p14:xfrm>
              <a:off x="17115627" y="8949916"/>
              <a:ext cx="1541880" cy="21060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A77441D7-94F2-8BB7-6E1A-15BB51C4D59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052987" y="8887276"/>
                <a:ext cx="16675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3A1222C2-B5B8-A219-9224-8A62C837B370}"/>
                  </a:ext>
                </a:extLst>
              </p14:cNvPr>
              <p14:cNvContentPartPr/>
              <p14:nvPr/>
            </p14:nvContentPartPr>
            <p14:xfrm>
              <a:off x="11182107" y="11327356"/>
              <a:ext cx="1650600" cy="5976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3A1222C2-B5B8-A219-9224-8A62C837B3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119467" y="11264716"/>
                <a:ext cx="17762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57545126-B21E-E970-0982-CFC3E9D55364}"/>
                  </a:ext>
                </a:extLst>
              </p14:cNvPr>
              <p14:cNvContentPartPr/>
              <p14:nvPr/>
            </p14:nvContentPartPr>
            <p14:xfrm>
              <a:off x="3241947" y="10478836"/>
              <a:ext cx="1726200" cy="15120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57545126-B21E-E970-0982-CFC3E9D5536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79307" y="10415836"/>
                <a:ext cx="18518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A54069CD-A4EA-D613-C388-B83F7F4AE150}"/>
                  </a:ext>
                </a:extLst>
              </p14:cNvPr>
              <p14:cNvContentPartPr/>
              <p14:nvPr/>
            </p14:nvContentPartPr>
            <p14:xfrm>
              <a:off x="10781067" y="9073396"/>
              <a:ext cx="1407600" cy="1224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A54069CD-A4EA-D613-C388-B83F7F4AE15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18427" y="9010396"/>
                <a:ext cx="15332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E9D5BFF1-C835-F39F-8777-2B672446933C}"/>
                  </a:ext>
                </a:extLst>
              </p14:cNvPr>
              <p14:cNvContentPartPr/>
              <p14:nvPr/>
            </p14:nvContentPartPr>
            <p14:xfrm>
              <a:off x="18643107" y="7087996"/>
              <a:ext cx="1882080" cy="21636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E9D5BFF1-C835-F39F-8777-2B672446933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580467" y="7024996"/>
                <a:ext cx="20077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F3DCEA93-06C0-8A83-EA8E-52B1DD83C329}"/>
                  </a:ext>
                </a:extLst>
              </p14:cNvPr>
              <p14:cNvContentPartPr/>
              <p14:nvPr/>
            </p14:nvContentPartPr>
            <p14:xfrm>
              <a:off x="22631187" y="9890956"/>
              <a:ext cx="1587960" cy="111960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F3DCEA93-06C0-8A83-EA8E-52B1DD83C3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568547" y="9827956"/>
                <a:ext cx="17136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183ECB4A-A08E-1BFB-A8BB-9BF91236019F}"/>
                  </a:ext>
                </a:extLst>
              </p14:cNvPr>
              <p14:cNvContentPartPr/>
              <p14:nvPr/>
            </p14:nvContentPartPr>
            <p14:xfrm>
              <a:off x="24973347" y="6486436"/>
              <a:ext cx="1190160" cy="110520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183ECB4A-A08E-1BFB-A8BB-9BF9123601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910347" y="6423436"/>
                <a:ext cx="13158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4CFB7045-4BAB-96C0-CFBE-39896262DD02}"/>
                  </a:ext>
                </a:extLst>
              </p14:cNvPr>
              <p14:cNvContentPartPr/>
              <p14:nvPr/>
            </p14:nvContentPartPr>
            <p14:xfrm>
              <a:off x="21824067" y="3871396"/>
              <a:ext cx="73800" cy="72576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4CFB7045-4BAB-96C0-CFBE-39896262DD0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761067" y="3808756"/>
                <a:ext cx="199440" cy="8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61A0DEF1-E74A-7DE2-4D49-4FC450F98C72}"/>
                  </a:ext>
                </a:extLst>
              </p14:cNvPr>
              <p14:cNvContentPartPr/>
              <p14:nvPr/>
            </p14:nvContentPartPr>
            <p14:xfrm>
              <a:off x="18577227" y="5715676"/>
              <a:ext cx="127080" cy="984240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61A0DEF1-E74A-7DE2-4D49-4FC450F98C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514587" y="5652676"/>
                <a:ext cx="252720" cy="11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367F4E97-33F9-911E-E3BB-D1E9ED4138D1}"/>
                  </a:ext>
                </a:extLst>
              </p14:cNvPr>
              <p14:cNvContentPartPr/>
              <p14:nvPr/>
            </p14:nvContentPartPr>
            <p14:xfrm>
              <a:off x="14566827" y="5718916"/>
              <a:ext cx="82440" cy="735480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367F4E97-33F9-911E-E3BB-D1E9ED4138D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504187" y="5655916"/>
                <a:ext cx="20808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E915BFD8-8EE4-48A7-86F3-AEE8F1B04415}"/>
                  </a:ext>
                </a:extLst>
              </p14:cNvPr>
              <p14:cNvContentPartPr/>
              <p14:nvPr/>
            </p14:nvContentPartPr>
            <p14:xfrm>
              <a:off x="11972307" y="7567516"/>
              <a:ext cx="72720" cy="46548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E915BFD8-8EE4-48A7-86F3-AEE8F1B0441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909307" y="7504876"/>
                <a:ext cx="198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96C51486-E308-C12B-6139-3C06F5C8A148}"/>
                  </a:ext>
                </a:extLst>
              </p14:cNvPr>
              <p14:cNvContentPartPr/>
              <p14:nvPr/>
            </p14:nvContentPartPr>
            <p14:xfrm>
              <a:off x="9458067" y="4554676"/>
              <a:ext cx="60480" cy="1076400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96C51486-E308-C12B-6139-3C06F5C8A14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95427" y="4492036"/>
                <a:ext cx="186120" cy="12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724BC8D7-F28C-3703-F7C6-03E07BF37E5E}"/>
                  </a:ext>
                </a:extLst>
              </p14:cNvPr>
              <p14:cNvContentPartPr/>
              <p14:nvPr/>
            </p14:nvContentPartPr>
            <p14:xfrm>
              <a:off x="5996667" y="4757716"/>
              <a:ext cx="224280" cy="102060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724BC8D7-F28C-3703-F7C6-03E07BF37E5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33667" y="4694716"/>
                <a:ext cx="349920" cy="11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1B016924-21CE-874B-F33E-0B4E38CBD771}"/>
                  </a:ext>
                </a:extLst>
              </p14:cNvPr>
              <p14:cNvContentPartPr/>
              <p14:nvPr/>
            </p14:nvContentPartPr>
            <p14:xfrm>
              <a:off x="5449827" y="9115516"/>
              <a:ext cx="99720" cy="78300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1B016924-21CE-874B-F33E-0B4E38CBD7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86827" y="9052516"/>
                <a:ext cx="225360" cy="90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e 42">
            <a:extLst>
              <a:ext uri="{FF2B5EF4-FFF2-40B4-BE49-F238E27FC236}">
                <a16:creationId xmlns:a16="http://schemas.microsoft.com/office/drawing/2014/main" id="{7122D726-48DE-3E56-F310-2737696D8022}"/>
              </a:ext>
            </a:extLst>
          </p:cNvPr>
          <p:cNvGrpSpPr/>
          <p:nvPr/>
        </p:nvGrpSpPr>
        <p:grpSpPr>
          <a:xfrm>
            <a:off x="6510387" y="11995516"/>
            <a:ext cx="133200" cy="1495080"/>
            <a:chOff x="6510387" y="11995516"/>
            <a:chExt cx="133200" cy="1495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id="{EDF2AE7D-E9E1-4389-5762-D43932AF874B}"/>
                    </a:ext>
                  </a:extLst>
                </p14:cNvPr>
                <p14:cNvContentPartPr/>
                <p14:nvPr/>
              </p14:nvContentPartPr>
              <p14:xfrm>
                <a:off x="6576267" y="13004956"/>
                <a:ext cx="5400" cy="66600"/>
              </p14:xfrm>
            </p:contentPart>
          </mc:Choice>
          <mc:Fallback xmlns=""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EDF2AE7D-E9E1-4389-5762-D43932AF87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13627" y="12942316"/>
                  <a:ext cx="131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42" name="Encre 41">
                  <a:extLst>
                    <a:ext uri="{FF2B5EF4-FFF2-40B4-BE49-F238E27FC236}">
                      <a16:creationId xmlns:a16="http://schemas.microsoft.com/office/drawing/2014/main" id="{4A3EA950-E8FA-8BB7-EB67-C18FB7FD9BF5}"/>
                    </a:ext>
                  </a:extLst>
                </p14:cNvPr>
                <p14:cNvContentPartPr/>
                <p14:nvPr/>
              </p14:nvContentPartPr>
              <p14:xfrm>
                <a:off x="6510387" y="11995516"/>
                <a:ext cx="133200" cy="1495080"/>
              </p14:xfrm>
            </p:contentPart>
          </mc:Choice>
          <mc:Fallback xmlns="">
            <p:pic>
              <p:nvPicPr>
                <p:cNvPr id="42" name="Encre 41">
                  <a:extLst>
                    <a:ext uri="{FF2B5EF4-FFF2-40B4-BE49-F238E27FC236}">
                      <a16:creationId xmlns:a16="http://schemas.microsoft.com/office/drawing/2014/main" id="{4A3EA950-E8FA-8BB7-EB67-C18FB7FD9BF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47747" y="11932876"/>
                  <a:ext cx="258840" cy="162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2AA44485-AC52-32C8-3445-0650AD66F089}"/>
                  </a:ext>
                </a:extLst>
              </p14:cNvPr>
              <p14:cNvContentPartPr/>
              <p14:nvPr/>
            </p14:nvContentPartPr>
            <p14:xfrm>
              <a:off x="10361307" y="11947276"/>
              <a:ext cx="52200" cy="926280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2AA44485-AC52-32C8-3445-0650AD66F08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298667" y="11884276"/>
                <a:ext cx="177840" cy="10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07A72CAD-8590-17B9-EAC0-F3598A2D131C}"/>
                  </a:ext>
                </a:extLst>
              </p14:cNvPr>
              <p14:cNvContentPartPr/>
              <p14:nvPr/>
            </p14:nvContentPartPr>
            <p14:xfrm>
              <a:off x="15291867" y="10932436"/>
              <a:ext cx="1389240" cy="140760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07A72CAD-8590-17B9-EAC0-F3598A2D13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228867" y="10869436"/>
                <a:ext cx="15148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B1C1B6DD-6CC8-39BE-5289-2CFEDF1139E4}"/>
                  </a:ext>
                </a:extLst>
              </p14:cNvPr>
              <p14:cNvContentPartPr/>
              <p14:nvPr/>
            </p14:nvContentPartPr>
            <p14:xfrm>
              <a:off x="15390147" y="12229516"/>
              <a:ext cx="101520" cy="72360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B1C1B6DD-6CC8-39BE-5289-2CFEDF1139E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327507" y="12166876"/>
                <a:ext cx="22716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809A6F8F-B1A1-A45B-2679-36FDD90F10E0}"/>
                  </a:ext>
                </a:extLst>
              </p14:cNvPr>
              <p14:cNvContentPartPr/>
              <p14:nvPr/>
            </p14:nvContentPartPr>
            <p14:xfrm>
              <a:off x="18753987" y="11724076"/>
              <a:ext cx="113040" cy="83484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809A6F8F-B1A1-A45B-2679-36FDD90F10E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690987" y="11661436"/>
                <a:ext cx="23868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D8D4E2C3-10A1-B79D-9DCE-1A2DC1067135}"/>
                  </a:ext>
                </a:extLst>
              </p14:cNvPr>
              <p14:cNvContentPartPr/>
              <p14:nvPr/>
            </p14:nvContentPartPr>
            <p14:xfrm>
              <a:off x="22401867" y="10996876"/>
              <a:ext cx="179640" cy="777600"/>
            </p14:xfrm>
          </p:contentPart>
        </mc:Choice>
        <mc:Fallback xmlns=""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D8D4E2C3-10A1-B79D-9DCE-1A2DC106713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339227" y="10934236"/>
                <a:ext cx="305280" cy="9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181AD0E5-0687-3D76-D17F-934617E5CBA6}"/>
                  </a:ext>
                </a:extLst>
              </p14:cNvPr>
              <p14:cNvContentPartPr/>
              <p14:nvPr/>
            </p14:nvContentPartPr>
            <p14:xfrm>
              <a:off x="26129307" y="6629356"/>
              <a:ext cx="31680" cy="401040"/>
            </p14:xfrm>
          </p:contentPart>
        </mc:Choice>
        <mc:Fallback xmlns=""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181AD0E5-0687-3D76-D17F-934617E5CBA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6066667" y="6566356"/>
                <a:ext cx="1573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9A19D60A-7A50-5D0C-318B-412E772CAF7B}"/>
                  </a:ext>
                </a:extLst>
              </p14:cNvPr>
              <p14:cNvContentPartPr/>
              <p14:nvPr/>
            </p14:nvContentPartPr>
            <p14:xfrm>
              <a:off x="22177227" y="8415676"/>
              <a:ext cx="1200240" cy="46440"/>
            </p14:xfrm>
          </p:contentPart>
        </mc:Choice>
        <mc:Fallback xmlns=""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9A19D60A-7A50-5D0C-318B-412E772CAF7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114587" y="8353036"/>
                <a:ext cx="13258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2C547CF3-D265-AE03-D645-7D88C61311BE}"/>
                  </a:ext>
                </a:extLst>
              </p14:cNvPr>
              <p14:cNvContentPartPr/>
              <p14:nvPr/>
            </p14:nvContentPartPr>
            <p14:xfrm>
              <a:off x="25954707" y="8848036"/>
              <a:ext cx="944280" cy="164880"/>
            </p14:xfrm>
          </p:contentPart>
        </mc:Choice>
        <mc:Fallback xmlns=""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2C547CF3-D265-AE03-D645-7D88C61311B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891707" y="8785036"/>
                <a:ext cx="10699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90130C4A-4D7C-2DC1-89C8-F956A9F49CA0}"/>
                  </a:ext>
                </a:extLst>
              </p14:cNvPr>
              <p14:cNvContentPartPr/>
              <p14:nvPr/>
            </p14:nvContentPartPr>
            <p14:xfrm>
              <a:off x="10537707" y="12981556"/>
              <a:ext cx="2099160" cy="117000"/>
            </p14:xfrm>
          </p:contentPart>
        </mc:Choice>
        <mc:Fallback xmlns=""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90130C4A-4D7C-2DC1-89C8-F956A9F49CA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475067" y="12918916"/>
                <a:ext cx="22248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015108DD-51E0-5D9A-4AA7-7610EA736A03}"/>
                  </a:ext>
                </a:extLst>
              </p14:cNvPr>
              <p14:cNvContentPartPr/>
              <p14:nvPr/>
            </p14:nvContentPartPr>
            <p14:xfrm>
              <a:off x="8822307" y="11811916"/>
              <a:ext cx="1485000" cy="55800"/>
            </p14:xfrm>
          </p:contentPart>
        </mc:Choice>
        <mc:Fallback xmlns=""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015108DD-51E0-5D9A-4AA7-7610EA736A0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759667" y="11748916"/>
                <a:ext cx="16106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09AAA3DB-E866-E1DF-FA18-998D5FAEF067}"/>
                  </a:ext>
                </a:extLst>
              </p14:cNvPr>
              <p14:cNvContentPartPr/>
              <p14:nvPr/>
            </p14:nvContentPartPr>
            <p14:xfrm>
              <a:off x="4974627" y="12023236"/>
              <a:ext cx="1603440" cy="183240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09AAA3DB-E866-E1DF-FA18-998D5FAEF06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11627" y="11960596"/>
                <a:ext cx="17290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9DFB8AFD-A5E7-B37C-56F4-162303B1C842}"/>
                  </a:ext>
                </a:extLst>
              </p14:cNvPr>
              <p14:cNvContentPartPr/>
              <p14:nvPr/>
            </p14:nvContentPartPr>
            <p14:xfrm>
              <a:off x="5356227" y="13363876"/>
              <a:ext cx="2378160" cy="96120"/>
            </p14:xfrm>
          </p:contentPart>
        </mc:Choice>
        <mc:Fallback xmlns=""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9DFB8AFD-A5E7-B37C-56F4-162303B1C84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93227" y="13301236"/>
                <a:ext cx="25038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5B759EBE-F9D1-FAFF-5BE2-6B4571CDA325}"/>
                  </a:ext>
                </a:extLst>
              </p14:cNvPr>
              <p14:cNvContentPartPr/>
              <p14:nvPr/>
            </p14:nvContentPartPr>
            <p14:xfrm>
              <a:off x="12050787" y="8113636"/>
              <a:ext cx="91080" cy="159696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5B759EBE-F9D1-FAFF-5BE2-6B4571CDA32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987787" y="8050996"/>
                <a:ext cx="216720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2F741CBC-275C-8253-A8DA-8CC10982E026}"/>
                  </a:ext>
                </a:extLst>
              </p14:cNvPr>
              <p14:cNvContentPartPr/>
              <p14:nvPr/>
            </p14:nvContentPartPr>
            <p14:xfrm>
              <a:off x="17095467" y="8088796"/>
              <a:ext cx="38880" cy="748440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2F741CBC-275C-8253-A8DA-8CC10982E02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032827" y="8025796"/>
                <a:ext cx="164520" cy="8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4D5F4071-E6F0-92EF-E6E5-01EBC35314F7}"/>
                  </a:ext>
                </a:extLst>
              </p14:cNvPr>
              <p14:cNvContentPartPr/>
              <p14:nvPr/>
            </p14:nvContentPartPr>
            <p14:xfrm>
              <a:off x="21468747" y="11337076"/>
              <a:ext cx="2396520" cy="137880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4D5F4071-E6F0-92EF-E6E5-01EBC35314F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405747" y="11274436"/>
                <a:ext cx="252216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e 61">
            <a:extLst>
              <a:ext uri="{FF2B5EF4-FFF2-40B4-BE49-F238E27FC236}">
                <a16:creationId xmlns:a16="http://schemas.microsoft.com/office/drawing/2014/main" id="{138AFCE9-26D9-7E7F-54E1-542CFCEEF8C8}"/>
              </a:ext>
            </a:extLst>
          </p:cNvPr>
          <p:cNvGrpSpPr/>
          <p:nvPr/>
        </p:nvGrpSpPr>
        <p:grpSpPr>
          <a:xfrm>
            <a:off x="23320947" y="7275916"/>
            <a:ext cx="2784240" cy="1279440"/>
            <a:chOff x="23320947" y="7275916"/>
            <a:chExt cx="2784240" cy="1279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9" name="Encre 58">
                  <a:extLst>
                    <a:ext uri="{FF2B5EF4-FFF2-40B4-BE49-F238E27FC236}">
                      <a16:creationId xmlns:a16="http://schemas.microsoft.com/office/drawing/2014/main" id="{C21402C7-6F1A-630F-DD5B-C628350ACE77}"/>
                    </a:ext>
                  </a:extLst>
                </p14:cNvPr>
                <p14:cNvContentPartPr/>
                <p14:nvPr/>
              </p14:nvContentPartPr>
              <p14:xfrm>
                <a:off x="23320947" y="7275916"/>
                <a:ext cx="155520" cy="909720"/>
              </p14:xfrm>
            </p:contentPart>
          </mc:Choice>
          <mc:Fallback xmlns="">
            <p:pic>
              <p:nvPicPr>
                <p:cNvPr id="59" name="Encre 58">
                  <a:extLst>
                    <a:ext uri="{FF2B5EF4-FFF2-40B4-BE49-F238E27FC236}">
                      <a16:creationId xmlns:a16="http://schemas.microsoft.com/office/drawing/2014/main" id="{C21402C7-6F1A-630F-DD5B-C628350ACE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257947" y="7212916"/>
                  <a:ext cx="28116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E500F6B1-2CE5-32B0-7704-9672C06CC49C}"/>
                    </a:ext>
                  </a:extLst>
                </p14:cNvPr>
                <p14:cNvContentPartPr/>
                <p14:nvPr/>
              </p14:nvContentPartPr>
              <p14:xfrm>
                <a:off x="23385027" y="7325596"/>
                <a:ext cx="1611720" cy="48960"/>
              </p14:xfrm>
            </p:contentPart>
          </mc:Choice>
          <mc:Fallback xmlns=""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E500F6B1-2CE5-32B0-7704-9672C06CC4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322027" y="7262596"/>
                  <a:ext cx="1737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61" name="Encre 60">
                  <a:extLst>
                    <a:ext uri="{FF2B5EF4-FFF2-40B4-BE49-F238E27FC236}">
                      <a16:creationId xmlns:a16="http://schemas.microsoft.com/office/drawing/2014/main" id="{B795812B-3D39-FFBD-C499-0748E5CE5AD1}"/>
                    </a:ext>
                  </a:extLst>
                </p14:cNvPr>
                <p14:cNvContentPartPr/>
                <p14:nvPr/>
              </p14:nvContentPartPr>
              <p14:xfrm>
                <a:off x="24367467" y="8275276"/>
                <a:ext cx="1737720" cy="280080"/>
              </p14:xfrm>
            </p:contentPart>
          </mc:Choice>
          <mc:Fallback xmlns="">
            <p:pic>
              <p:nvPicPr>
                <p:cNvPr id="61" name="Encre 60">
                  <a:extLst>
                    <a:ext uri="{FF2B5EF4-FFF2-40B4-BE49-F238E27FC236}">
                      <a16:creationId xmlns:a16="http://schemas.microsoft.com/office/drawing/2014/main" id="{B795812B-3D39-FFBD-C499-0748E5CE5AD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304827" y="8212636"/>
                  <a:ext cx="186336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7450CDE8-23E6-E4D3-D016-C357363B14E1}"/>
              </a:ext>
            </a:extLst>
          </p:cNvPr>
          <p:cNvGrpSpPr/>
          <p:nvPr/>
        </p:nvGrpSpPr>
        <p:grpSpPr>
          <a:xfrm>
            <a:off x="14765907" y="3104956"/>
            <a:ext cx="2582280" cy="1100520"/>
            <a:chOff x="14765907" y="3104956"/>
            <a:chExt cx="2582280" cy="1100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422A014B-AA6E-1CA2-9933-A887514F20A5}"/>
                    </a:ext>
                  </a:extLst>
                </p14:cNvPr>
                <p14:cNvContentPartPr/>
                <p14:nvPr/>
              </p14:nvContentPartPr>
              <p14:xfrm>
                <a:off x="14765907" y="3104956"/>
                <a:ext cx="2344680" cy="22068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422A014B-AA6E-1CA2-9933-A887514F20A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703267" y="3042316"/>
                  <a:ext cx="2470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2A1125FA-21CC-1B53-530B-449569C684D3}"/>
                    </a:ext>
                  </a:extLst>
                </p14:cNvPr>
                <p14:cNvContentPartPr/>
                <p14:nvPr/>
              </p14:nvContentPartPr>
              <p14:xfrm>
                <a:off x="17214267" y="3168676"/>
                <a:ext cx="133920" cy="103680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2A1125FA-21CC-1B53-530B-449569C684D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151267" y="3106036"/>
                  <a:ext cx="259560" cy="11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0">
            <p14:nvContentPartPr>
              <p14:cNvPr id="76" name="Encre 75">
                <a:extLst>
                  <a:ext uri="{FF2B5EF4-FFF2-40B4-BE49-F238E27FC236}">
                    <a16:creationId xmlns:a16="http://schemas.microsoft.com/office/drawing/2014/main" id="{15B8CADF-BBB3-13A6-E3D1-615D9A04EF0F}"/>
                  </a:ext>
                </a:extLst>
              </p14:cNvPr>
              <p14:cNvContentPartPr/>
              <p14:nvPr/>
            </p14:nvContentPartPr>
            <p14:xfrm>
              <a:off x="3665667" y="11719036"/>
              <a:ext cx="447480" cy="599760"/>
            </p14:xfrm>
          </p:contentPart>
        </mc:Choice>
        <mc:Fallback xmlns="">
          <p:pic>
            <p:nvPicPr>
              <p:cNvPr id="76" name="Encre 75">
                <a:extLst>
                  <a:ext uri="{FF2B5EF4-FFF2-40B4-BE49-F238E27FC236}">
                    <a16:creationId xmlns:a16="http://schemas.microsoft.com/office/drawing/2014/main" id="{15B8CADF-BBB3-13A6-E3D1-615D9A04EF0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603027" y="11656396"/>
                <a:ext cx="57312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7" name="Encre 76">
                <a:extLst>
                  <a:ext uri="{FF2B5EF4-FFF2-40B4-BE49-F238E27FC236}">
                    <a16:creationId xmlns:a16="http://schemas.microsoft.com/office/drawing/2014/main" id="{DC2403F6-744A-8E75-78BA-C5B03E9963EC}"/>
                  </a:ext>
                </a:extLst>
              </p14:cNvPr>
              <p14:cNvContentPartPr/>
              <p14:nvPr/>
            </p14:nvContentPartPr>
            <p14:xfrm>
              <a:off x="2710947" y="12803356"/>
              <a:ext cx="1884240" cy="2092320"/>
            </p14:xfrm>
          </p:contentPart>
        </mc:Choice>
        <mc:Fallback xmlns="">
          <p:pic>
            <p:nvPicPr>
              <p:cNvPr id="77" name="Encre 76">
                <a:extLst>
                  <a:ext uri="{FF2B5EF4-FFF2-40B4-BE49-F238E27FC236}">
                    <a16:creationId xmlns:a16="http://schemas.microsoft.com/office/drawing/2014/main" id="{DC2403F6-744A-8E75-78BA-C5B03E9963E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47947" y="12740716"/>
                <a:ext cx="2009880" cy="221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e 79">
            <a:extLst>
              <a:ext uri="{FF2B5EF4-FFF2-40B4-BE49-F238E27FC236}">
                <a16:creationId xmlns:a16="http://schemas.microsoft.com/office/drawing/2014/main" id="{BD900545-40CD-2978-F0BE-518824890721}"/>
              </a:ext>
            </a:extLst>
          </p:cNvPr>
          <p:cNvGrpSpPr/>
          <p:nvPr/>
        </p:nvGrpSpPr>
        <p:grpSpPr>
          <a:xfrm>
            <a:off x="2513307" y="11968876"/>
            <a:ext cx="2333160" cy="3097440"/>
            <a:chOff x="2513307" y="11968876"/>
            <a:chExt cx="2333160" cy="30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D98E4425-CD81-7C54-8887-EFFEB1B64B27}"/>
                    </a:ext>
                  </a:extLst>
                </p14:cNvPr>
                <p14:cNvContentPartPr/>
                <p14:nvPr/>
              </p14:nvContentPartPr>
              <p14:xfrm>
                <a:off x="2513307" y="12001996"/>
                <a:ext cx="1203840" cy="3057120"/>
              </p14:xfrm>
            </p:contentPart>
          </mc:Choice>
          <mc:Fallback xmlns=""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D98E4425-CD81-7C54-8887-EFFEB1B64B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50307" y="11938996"/>
                  <a:ext cx="1329480" cy="31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Encre 68">
                  <a:extLst>
                    <a:ext uri="{FF2B5EF4-FFF2-40B4-BE49-F238E27FC236}">
                      <a16:creationId xmlns:a16="http://schemas.microsoft.com/office/drawing/2014/main" id="{9D6EF03A-B2E1-2C07-6F19-C06907EB82F7}"/>
                    </a:ext>
                  </a:extLst>
                </p14:cNvPr>
                <p14:cNvContentPartPr/>
                <p14:nvPr/>
              </p14:nvContentPartPr>
              <p14:xfrm>
                <a:off x="3433827" y="12017836"/>
                <a:ext cx="1412640" cy="3048480"/>
              </p14:xfrm>
            </p:contentPart>
          </mc:Choice>
          <mc:Fallback xmlns="">
            <p:pic>
              <p:nvPicPr>
                <p:cNvPr id="69" name="Encre 68">
                  <a:extLst>
                    <a:ext uri="{FF2B5EF4-FFF2-40B4-BE49-F238E27FC236}">
                      <a16:creationId xmlns:a16="http://schemas.microsoft.com/office/drawing/2014/main" id="{9D6EF03A-B2E1-2C07-6F19-C06907EB82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71187" y="11955196"/>
                  <a:ext cx="1538280" cy="31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BBFF66FE-37C2-A0FD-3BF1-325955583E93}"/>
                    </a:ext>
                  </a:extLst>
                </p14:cNvPr>
                <p14:cNvContentPartPr/>
                <p14:nvPr/>
              </p14:nvContentPartPr>
              <p14:xfrm>
                <a:off x="3312867" y="11968876"/>
                <a:ext cx="269640" cy="158040"/>
              </p14:xfrm>
            </p:contentPart>
          </mc:Choice>
          <mc:Fallback xmlns=""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BBFF66FE-37C2-A0FD-3BF1-325955583E9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49867" y="11905876"/>
                  <a:ext cx="395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Encre 71">
                  <a:extLst>
                    <a:ext uri="{FF2B5EF4-FFF2-40B4-BE49-F238E27FC236}">
                      <a16:creationId xmlns:a16="http://schemas.microsoft.com/office/drawing/2014/main" id="{2EC2AA36-8506-0091-4764-F3832CB29716}"/>
                    </a:ext>
                  </a:extLst>
                </p14:cNvPr>
                <p14:cNvContentPartPr/>
                <p14:nvPr/>
              </p14:nvContentPartPr>
              <p14:xfrm>
                <a:off x="4138707" y="11973556"/>
                <a:ext cx="267840" cy="184680"/>
              </p14:xfrm>
            </p:contentPart>
          </mc:Choice>
          <mc:Fallback xmlns="">
            <p:pic>
              <p:nvPicPr>
                <p:cNvPr id="72" name="Encre 71">
                  <a:extLst>
                    <a:ext uri="{FF2B5EF4-FFF2-40B4-BE49-F238E27FC236}">
                      <a16:creationId xmlns:a16="http://schemas.microsoft.com/office/drawing/2014/main" id="{2EC2AA36-8506-0091-4764-F3832CB2971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75707" y="11910556"/>
                  <a:ext cx="393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Encre 77">
                  <a:extLst>
                    <a:ext uri="{FF2B5EF4-FFF2-40B4-BE49-F238E27FC236}">
                      <a16:creationId xmlns:a16="http://schemas.microsoft.com/office/drawing/2014/main" id="{B8138AB2-3D4C-200F-2B00-5FE43B9F34CE}"/>
                    </a:ext>
                  </a:extLst>
                </p14:cNvPr>
                <p14:cNvContentPartPr/>
                <p14:nvPr/>
              </p14:nvContentPartPr>
              <p14:xfrm>
                <a:off x="2641467" y="12617956"/>
                <a:ext cx="2088000" cy="2312640"/>
              </p14:xfrm>
            </p:contentPart>
          </mc:Choice>
          <mc:Fallback xmlns="">
            <p:pic>
              <p:nvPicPr>
                <p:cNvPr id="78" name="Encre 77">
                  <a:extLst>
                    <a:ext uri="{FF2B5EF4-FFF2-40B4-BE49-F238E27FC236}">
                      <a16:creationId xmlns:a16="http://schemas.microsoft.com/office/drawing/2014/main" id="{B8138AB2-3D4C-200F-2B00-5FE43B9F34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78467" y="12554956"/>
                  <a:ext cx="2213640" cy="24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cre 78">
                  <a:extLst>
                    <a:ext uri="{FF2B5EF4-FFF2-40B4-BE49-F238E27FC236}">
                      <a16:creationId xmlns:a16="http://schemas.microsoft.com/office/drawing/2014/main" id="{F8C8EA4A-EFBF-2E1B-DAF3-937A7B716158}"/>
                    </a:ext>
                  </a:extLst>
                </p14:cNvPr>
                <p14:cNvContentPartPr/>
                <p14:nvPr/>
              </p14:nvContentPartPr>
              <p14:xfrm>
                <a:off x="3061227" y="13936636"/>
                <a:ext cx="362160" cy="529560"/>
              </p14:xfrm>
            </p:contentPart>
          </mc:Choice>
          <mc:Fallback xmlns="">
            <p:pic>
              <p:nvPicPr>
                <p:cNvPr id="79" name="Encre 78">
                  <a:extLst>
                    <a:ext uri="{FF2B5EF4-FFF2-40B4-BE49-F238E27FC236}">
                      <a16:creationId xmlns:a16="http://schemas.microsoft.com/office/drawing/2014/main" id="{F8C8EA4A-EFBF-2E1B-DAF3-937A7B7161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98587" y="13873636"/>
                  <a:ext cx="487800" cy="655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4EE51D98-9A39-F9F2-F618-D8AA4DA305A9}"/>
              </a:ext>
            </a:extLst>
          </p:cNvPr>
          <p:cNvSpPr txBox="1"/>
          <p:nvPr/>
        </p:nvSpPr>
        <p:spPr>
          <a:xfrm>
            <a:off x="9533223" y="4329150"/>
            <a:ext cx="370646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0" dirty="0"/>
              <a:t>🦎</a:t>
            </a:r>
          </a:p>
        </p:txBody>
      </p:sp>
    </p:spTree>
    <p:extLst>
      <p:ext uri="{BB962C8B-B14F-4D97-AF65-F5344CB8AC3E}">
        <p14:creationId xmlns:p14="http://schemas.microsoft.com/office/powerpoint/2010/main" val="3189031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82379-49BA-48C6-EA38-70456C009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B7FA6624-4001-57D8-895B-1B7D4FC029A3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B7FA6624-4001-57D8-895B-1B7D4FC029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123749A0-A9E6-BD8E-A99A-BE620880B835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123749A0-A9E6-BD8E-A99A-BE620880B8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E630E1-1734-5267-CE97-D7465C2B89E8}"/>
              </a:ext>
            </a:extLst>
          </p:cNvPr>
          <p:cNvGrpSpPr/>
          <p:nvPr/>
        </p:nvGrpSpPr>
        <p:grpSpPr>
          <a:xfrm>
            <a:off x="3362371" y="16390344"/>
            <a:ext cx="7297560" cy="2631960"/>
            <a:chOff x="3362371" y="16390344"/>
            <a:chExt cx="7297560" cy="26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64BE600A-1933-DCD8-B02E-D24D99B56903}"/>
                    </a:ext>
                  </a:extLst>
                </p14:cNvPr>
                <p14:cNvContentPartPr/>
                <p14:nvPr/>
              </p14:nvContentPartPr>
              <p14:xfrm>
                <a:off x="3362371" y="16390344"/>
                <a:ext cx="2027160" cy="263196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64BE600A-1933-DCD8-B02E-D24D99B5690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99371" y="16327344"/>
                  <a:ext cx="2152800" cy="27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F7EBEBA6-40B1-8F01-679A-4353CD686AA0}"/>
                    </a:ext>
                  </a:extLst>
                </p14:cNvPr>
                <p14:cNvContentPartPr/>
                <p14:nvPr/>
              </p14:nvContentPartPr>
              <p14:xfrm>
                <a:off x="6517051" y="16512384"/>
                <a:ext cx="1416600" cy="200628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F7EBEBA6-40B1-8F01-679A-4353CD686A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54051" y="16449384"/>
                  <a:ext cx="1542240" cy="21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871ED9BE-DDA9-A636-7211-5842CEE489C4}"/>
                    </a:ext>
                  </a:extLst>
                </p14:cNvPr>
                <p14:cNvContentPartPr/>
                <p14:nvPr/>
              </p14:nvContentPartPr>
              <p14:xfrm>
                <a:off x="8447011" y="16547664"/>
                <a:ext cx="2212920" cy="227160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871ED9BE-DDA9-A636-7211-5842CEE489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84371" y="16485024"/>
                  <a:ext cx="2338560" cy="239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EE730C7-639B-92B5-854A-869F403B5FDB}"/>
              </a:ext>
            </a:extLst>
          </p:cNvPr>
          <p:cNvGrpSpPr/>
          <p:nvPr/>
        </p:nvGrpSpPr>
        <p:grpSpPr>
          <a:xfrm>
            <a:off x="12939091" y="16593024"/>
            <a:ext cx="7983720" cy="2172240"/>
            <a:chOff x="12939091" y="16593024"/>
            <a:chExt cx="7983720" cy="21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6E8C31DE-E1D8-2527-2503-14E3A34ACB2D}"/>
                    </a:ext>
                  </a:extLst>
                </p14:cNvPr>
                <p14:cNvContentPartPr/>
                <p14:nvPr/>
              </p14:nvContentPartPr>
              <p14:xfrm>
                <a:off x="12939091" y="16767984"/>
                <a:ext cx="1629000" cy="199728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6E8C31DE-E1D8-2527-2503-14E3A34ACB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76091" y="16704984"/>
                  <a:ext cx="1754640" cy="21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68F55F8C-7556-5022-7AEA-7F602D3F764B}"/>
                    </a:ext>
                  </a:extLst>
                </p14:cNvPr>
                <p14:cNvContentPartPr/>
                <p14:nvPr/>
              </p14:nvContentPartPr>
              <p14:xfrm>
                <a:off x="15453331" y="16593024"/>
                <a:ext cx="1411200" cy="210456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68F55F8C-7556-5022-7AEA-7F602D3F76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90691" y="16530024"/>
                  <a:ext cx="1536840" cy="22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C68200E8-5C9B-4237-A70D-2112FB1A523D}"/>
                    </a:ext>
                  </a:extLst>
                </p14:cNvPr>
                <p14:cNvContentPartPr/>
                <p14:nvPr/>
              </p14:nvContentPartPr>
              <p14:xfrm>
                <a:off x="17342971" y="16807944"/>
                <a:ext cx="1441080" cy="155664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C68200E8-5C9B-4237-A70D-2112FB1A52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80331" y="16744944"/>
                  <a:ext cx="1566720" cy="16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610D34E3-4851-13BC-C1BD-960AD3AFDFAA}"/>
                    </a:ext>
                  </a:extLst>
                </p14:cNvPr>
                <p14:cNvContentPartPr/>
                <p14:nvPr/>
              </p14:nvContentPartPr>
              <p14:xfrm>
                <a:off x="17364571" y="17569344"/>
                <a:ext cx="1087200" cy="12492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610D34E3-4851-13BC-C1BD-960AD3AFDF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301571" y="17506344"/>
                  <a:ext cx="12128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6992CE79-0EE1-804B-01C5-E6C6BE1BBED7}"/>
                    </a:ext>
                  </a:extLst>
                </p14:cNvPr>
                <p14:cNvContentPartPr/>
                <p14:nvPr/>
              </p14:nvContentPartPr>
              <p14:xfrm>
                <a:off x="17238211" y="18285384"/>
                <a:ext cx="1623960" cy="18144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6992CE79-0EE1-804B-01C5-E6C6BE1BBE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75211" y="18222384"/>
                  <a:ext cx="17496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A7CD5887-1035-F66D-0E16-96387C4892E0}"/>
                    </a:ext>
                  </a:extLst>
                </p14:cNvPr>
                <p14:cNvContentPartPr/>
                <p14:nvPr/>
              </p14:nvContentPartPr>
              <p14:xfrm>
                <a:off x="19627531" y="16716504"/>
                <a:ext cx="1295280" cy="163008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A7CD5887-1035-F66D-0E16-96387C4892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564531" y="16653864"/>
                  <a:ext cx="1420920" cy="175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4E8FB63-CC4F-4EB9-DDCA-5B8D08114973}"/>
              </a:ext>
            </a:extLst>
          </p:cNvPr>
          <p:cNvGrpSpPr/>
          <p:nvPr/>
        </p:nvGrpSpPr>
        <p:grpSpPr>
          <a:xfrm>
            <a:off x="21910291" y="16660704"/>
            <a:ext cx="2427840" cy="2046960"/>
            <a:chOff x="21910291" y="16660704"/>
            <a:chExt cx="2427840" cy="20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Encre 18">
                  <a:extLst>
                    <a:ext uri="{FF2B5EF4-FFF2-40B4-BE49-F238E27FC236}">
                      <a16:creationId xmlns:a16="http://schemas.microsoft.com/office/drawing/2014/main" id="{9301F33D-C3F3-C43C-CAE7-604C4ADCD239}"/>
                    </a:ext>
                  </a:extLst>
                </p14:cNvPr>
                <p14:cNvContentPartPr/>
                <p14:nvPr/>
              </p14:nvContentPartPr>
              <p14:xfrm>
                <a:off x="21910291" y="16660704"/>
                <a:ext cx="2427840" cy="199080"/>
              </p14:xfrm>
            </p:contentPart>
          </mc:Choice>
          <mc:Fallback xmlns="">
            <p:pic>
              <p:nvPicPr>
                <p:cNvPr id="19" name="Encre 18">
                  <a:extLst>
                    <a:ext uri="{FF2B5EF4-FFF2-40B4-BE49-F238E27FC236}">
                      <a16:creationId xmlns:a16="http://schemas.microsoft.com/office/drawing/2014/main" id="{9301F33D-C3F3-C43C-CAE7-604C4ADCD2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847651" y="16597704"/>
                  <a:ext cx="2553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18FE5ECD-1B16-944E-E958-27BBA63D9E8F}"/>
                    </a:ext>
                  </a:extLst>
                </p14:cNvPr>
                <p14:cNvContentPartPr/>
                <p14:nvPr/>
              </p14:nvContentPartPr>
              <p14:xfrm>
                <a:off x="23148691" y="16801104"/>
                <a:ext cx="181800" cy="1906560"/>
              </p14:xfrm>
            </p:contentPart>
          </mc:Choice>
          <mc:Fallback xmlns=""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18FE5ECD-1B16-944E-E958-27BBA63D9E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086051" y="16738464"/>
                  <a:ext cx="307440" cy="20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15" name="Encre 14">
                <a:extLst>
                  <a:ext uri="{FF2B5EF4-FFF2-40B4-BE49-F238E27FC236}">
                    <a16:creationId xmlns:a16="http://schemas.microsoft.com/office/drawing/2014/main" id="{3895BB4C-0BCD-520D-6476-F55C6054B051}"/>
                  </a:ext>
                </a:extLst>
              </p14:cNvPr>
              <p14:cNvContentPartPr/>
              <p14:nvPr/>
            </p14:nvContentPartPr>
            <p14:xfrm>
              <a:off x="1209120" y="2267400"/>
              <a:ext cx="24343560" cy="350280"/>
            </p14:xfrm>
          </p:contentPart>
        </mc:Choice>
        <mc:Fallback xmlns="">
          <p:pic>
            <p:nvPicPr>
              <p:cNvPr id="15" name="Encre 14">
                <a:extLst>
                  <a:ext uri="{FF2B5EF4-FFF2-40B4-BE49-F238E27FC236}">
                    <a16:creationId xmlns:a16="http://schemas.microsoft.com/office/drawing/2014/main" id="{3895BB4C-0BCD-520D-6476-F55C6054B0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91120" y="2249400"/>
                <a:ext cx="243792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E5B211C0-BB8D-B2DF-0812-F4A2F41513EB}"/>
                  </a:ext>
                </a:extLst>
              </p14:cNvPr>
              <p14:cNvContentPartPr/>
              <p14:nvPr/>
            </p14:nvContentPartPr>
            <p14:xfrm>
              <a:off x="1613040" y="13070280"/>
              <a:ext cx="25913880" cy="1019160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E5B211C0-BB8D-B2DF-0812-F4A2F41513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95040" y="13052280"/>
                <a:ext cx="25949520" cy="10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AF907FB1-074D-A706-713D-F7584A9EA45B}"/>
                  </a:ext>
                </a:extLst>
              </p14:cNvPr>
              <p14:cNvContentPartPr/>
              <p14:nvPr/>
            </p14:nvContentPartPr>
            <p14:xfrm>
              <a:off x="1612947" y="4123756"/>
              <a:ext cx="3684600" cy="142560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AF907FB1-074D-A706-713D-F7584A9EA4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49947" y="4061116"/>
                <a:ext cx="38102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93BA911C-EB4A-E2F6-4CBA-83BC43EAE6ED}"/>
                  </a:ext>
                </a:extLst>
              </p14:cNvPr>
              <p14:cNvContentPartPr/>
              <p14:nvPr/>
            </p14:nvContentPartPr>
            <p14:xfrm>
              <a:off x="6580587" y="6209596"/>
              <a:ext cx="2946600" cy="52200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93BA911C-EB4A-E2F6-4CBA-83BC43EAE6E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17947" y="6146596"/>
                <a:ext cx="30722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402C0B62-49CF-E8EA-66E1-78A75DA560FA}"/>
                  </a:ext>
                </a:extLst>
              </p14:cNvPr>
              <p14:cNvContentPartPr/>
              <p14:nvPr/>
            </p14:nvContentPartPr>
            <p14:xfrm>
              <a:off x="14003067" y="5191516"/>
              <a:ext cx="1463400" cy="9288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402C0B62-49CF-E8EA-66E1-78A75DA560F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940427" y="5128516"/>
                <a:ext cx="15890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2508992C-D89D-F9B3-1A2E-AFFD18B0F871}"/>
                  </a:ext>
                </a:extLst>
              </p14:cNvPr>
              <p14:cNvContentPartPr/>
              <p14:nvPr/>
            </p14:nvContentPartPr>
            <p14:xfrm>
              <a:off x="9356547" y="3850156"/>
              <a:ext cx="1729080" cy="669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2508992C-D89D-F9B3-1A2E-AFFD18B0F87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93907" y="3787516"/>
                <a:ext cx="18547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76B49CF8-CA71-D96B-D35D-CE27F273569D}"/>
                  </a:ext>
                </a:extLst>
              </p14:cNvPr>
              <p14:cNvContentPartPr/>
              <p14:nvPr/>
            </p14:nvContentPartPr>
            <p14:xfrm>
              <a:off x="20819667" y="3881836"/>
              <a:ext cx="708840" cy="5400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76B49CF8-CA71-D96B-D35D-CE27F273569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757027" y="3818836"/>
                <a:ext cx="8344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184A74DD-2642-07EE-2D30-A41F76A65810}"/>
                  </a:ext>
                </a:extLst>
              </p14:cNvPr>
              <p14:cNvContentPartPr/>
              <p14:nvPr/>
            </p14:nvContentPartPr>
            <p14:xfrm>
              <a:off x="17115627" y="8949916"/>
              <a:ext cx="1541880" cy="21060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184A74DD-2642-07EE-2D30-A41F76A658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052987" y="8887276"/>
                <a:ext cx="16675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91240D3E-EE25-1C14-59E9-7C4AA34B14CC}"/>
                  </a:ext>
                </a:extLst>
              </p14:cNvPr>
              <p14:cNvContentPartPr/>
              <p14:nvPr/>
            </p14:nvContentPartPr>
            <p14:xfrm>
              <a:off x="9856762" y="12055657"/>
              <a:ext cx="1306311" cy="47295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91240D3E-EE25-1C14-59E9-7C4AA34B14C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94128" y="11992838"/>
                <a:ext cx="1431939" cy="173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84706F13-E1A8-3FCF-7B87-D1A439493085}"/>
                  </a:ext>
                </a:extLst>
              </p14:cNvPr>
              <p14:cNvContentPartPr/>
              <p14:nvPr/>
            </p14:nvContentPartPr>
            <p14:xfrm>
              <a:off x="3241947" y="10478836"/>
              <a:ext cx="1726200" cy="15120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84706F13-E1A8-3FCF-7B87-D1A43949308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79307" y="10415836"/>
                <a:ext cx="18518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985F7D02-D76B-06C8-7EB2-103A13796677}"/>
                  </a:ext>
                </a:extLst>
              </p14:cNvPr>
              <p14:cNvContentPartPr/>
              <p14:nvPr/>
            </p14:nvContentPartPr>
            <p14:xfrm>
              <a:off x="9539373" y="10271838"/>
              <a:ext cx="1113997" cy="9687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985F7D02-D76B-06C8-7EB2-103A1379667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76744" y="10209052"/>
                <a:ext cx="1239614" cy="13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17C99F78-BE53-4136-0AA3-91132F3C5DE6}"/>
                  </a:ext>
                </a:extLst>
              </p14:cNvPr>
              <p14:cNvContentPartPr/>
              <p14:nvPr/>
            </p14:nvContentPartPr>
            <p14:xfrm>
              <a:off x="18643107" y="7087996"/>
              <a:ext cx="1882080" cy="216360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17C99F78-BE53-4136-0AA3-91132F3C5DE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580467" y="7024996"/>
                <a:ext cx="20077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282BAA48-0C6E-47D2-B390-92D9E126B614}"/>
                  </a:ext>
                </a:extLst>
              </p14:cNvPr>
              <p14:cNvContentPartPr/>
              <p14:nvPr/>
            </p14:nvContentPartPr>
            <p14:xfrm>
              <a:off x="22631187" y="9890956"/>
              <a:ext cx="1587960" cy="111960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282BAA48-0C6E-47D2-B390-92D9E126B61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568547" y="9827956"/>
                <a:ext cx="17136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A79C986B-CACE-5A99-6CFD-EE2F69E5E154}"/>
                  </a:ext>
                </a:extLst>
              </p14:cNvPr>
              <p14:cNvContentPartPr/>
              <p14:nvPr/>
            </p14:nvContentPartPr>
            <p14:xfrm>
              <a:off x="24973347" y="6486436"/>
              <a:ext cx="1190160" cy="110520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A79C986B-CACE-5A99-6CFD-EE2F69E5E15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910347" y="6423436"/>
                <a:ext cx="13158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EE211516-1D3B-6018-EFFE-0E5ABE138B49}"/>
                  </a:ext>
                </a:extLst>
              </p14:cNvPr>
              <p14:cNvContentPartPr/>
              <p14:nvPr/>
            </p14:nvContentPartPr>
            <p14:xfrm>
              <a:off x="21824067" y="3871396"/>
              <a:ext cx="73800" cy="725760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EE211516-1D3B-6018-EFFE-0E5ABE138B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761067" y="3808756"/>
                <a:ext cx="199440" cy="8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E051C138-39B9-C613-FFF2-DCC4AA394E0B}"/>
                  </a:ext>
                </a:extLst>
              </p14:cNvPr>
              <p14:cNvContentPartPr/>
              <p14:nvPr/>
            </p14:nvContentPartPr>
            <p14:xfrm>
              <a:off x="18577227" y="5715676"/>
              <a:ext cx="127080" cy="98424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E051C138-39B9-C613-FFF2-DCC4AA394E0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514587" y="5652676"/>
                <a:ext cx="252720" cy="11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90F17B25-B1F9-4475-E1F6-E9D44FB59EF1}"/>
                  </a:ext>
                </a:extLst>
              </p14:cNvPr>
              <p14:cNvContentPartPr/>
              <p14:nvPr/>
            </p14:nvContentPartPr>
            <p14:xfrm>
              <a:off x="14566827" y="5718916"/>
              <a:ext cx="82440" cy="735480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90F17B25-B1F9-4475-E1F6-E9D44FB59EF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504187" y="5655916"/>
                <a:ext cx="20808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B9BF3434-5E45-B412-E92E-20B55798465F}"/>
                  </a:ext>
                </a:extLst>
              </p14:cNvPr>
              <p14:cNvContentPartPr/>
              <p14:nvPr/>
            </p14:nvContentPartPr>
            <p14:xfrm>
              <a:off x="11972307" y="7567516"/>
              <a:ext cx="72720" cy="465480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B9BF3434-5E45-B412-E92E-20B5579846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909307" y="7504876"/>
                <a:ext cx="198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2BFD0065-CBD4-022C-610C-61246D00A629}"/>
                  </a:ext>
                </a:extLst>
              </p14:cNvPr>
              <p14:cNvContentPartPr/>
              <p14:nvPr/>
            </p14:nvContentPartPr>
            <p14:xfrm>
              <a:off x="9458067" y="4554676"/>
              <a:ext cx="60480" cy="1076400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2BFD0065-CBD4-022C-610C-61246D00A6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95427" y="4492036"/>
                <a:ext cx="186120" cy="12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43556476-1AD1-AB76-4A49-A9C077B79F5F}"/>
                  </a:ext>
                </a:extLst>
              </p14:cNvPr>
              <p14:cNvContentPartPr/>
              <p14:nvPr/>
            </p14:nvContentPartPr>
            <p14:xfrm>
              <a:off x="5996667" y="4757716"/>
              <a:ext cx="224280" cy="1020600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43556476-1AD1-AB76-4A49-A9C077B79F5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33667" y="4694716"/>
                <a:ext cx="349920" cy="11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8">
            <p14:nvContentPartPr>
              <p14:cNvPr id="45" name="Encre 44">
                <a:extLst>
                  <a:ext uri="{FF2B5EF4-FFF2-40B4-BE49-F238E27FC236}">
                    <a16:creationId xmlns:a16="http://schemas.microsoft.com/office/drawing/2014/main" id="{F7A32246-ECD6-7D3E-D31B-1FC242611492}"/>
                  </a:ext>
                </a:extLst>
              </p14:cNvPr>
              <p14:cNvContentPartPr/>
              <p14:nvPr/>
            </p14:nvContentPartPr>
            <p14:xfrm>
              <a:off x="5449827" y="9115516"/>
              <a:ext cx="99720" cy="783000"/>
            </p14:xfrm>
          </p:contentPart>
        </mc:Choice>
        <mc:Fallback xmlns="">
          <p:pic>
            <p:nvPicPr>
              <p:cNvPr id="45" name="Encre 44">
                <a:extLst>
                  <a:ext uri="{FF2B5EF4-FFF2-40B4-BE49-F238E27FC236}">
                    <a16:creationId xmlns:a16="http://schemas.microsoft.com/office/drawing/2014/main" id="{F7A32246-ECD6-7D3E-D31B-1FC24261149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86827" y="9052516"/>
                <a:ext cx="225360" cy="90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e 45">
            <a:extLst>
              <a:ext uri="{FF2B5EF4-FFF2-40B4-BE49-F238E27FC236}">
                <a16:creationId xmlns:a16="http://schemas.microsoft.com/office/drawing/2014/main" id="{ED69B43D-C12A-30C9-98B9-0EDCD0AF5ACA}"/>
              </a:ext>
            </a:extLst>
          </p:cNvPr>
          <p:cNvGrpSpPr/>
          <p:nvPr/>
        </p:nvGrpSpPr>
        <p:grpSpPr>
          <a:xfrm>
            <a:off x="6159490" y="12584450"/>
            <a:ext cx="105417" cy="1183230"/>
            <a:chOff x="6159490" y="12584450"/>
            <a:chExt cx="105417" cy="118323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7" name="Encre 46">
                  <a:extLst>
                    <a:ext uri="{FF2B5EF4-FFF2-40B4-BE49-F238E27FC236}">
                      <a16:creationId xmlns:a16="http://schemas.microsoft.com/office/drawing/2014/main" id="{6B13D7DC-30C1-597E-AEB4-239CC575577B}"/>
                    </a:ext>
                  </a:extLst>
                </p14:cNvPr>
                <p14:cNvContentPartPr/>
                <p14:nvPr/>
              </p14:nvContentPartPr>
              <p14:xfrm>
                <a:off x="6211628" y="13383336"/>
                <a:ext cx="4274" cy="52708"/>
              </p14:xfrm>
            </p:contentPart>
          </mc:Choice>
          <mc:Fallback xmlns=""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6B13D7DC-30C1-597E-AEB4-239CC575577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49655" y="13320947"/>
                  <a:ext cx="128576" cy="177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E9869855-3B18-87B5-EF76-BDD8C905011D}"/>
                    </a:ext>
                  </a:extLst>
                </p14:cNvPr>
                <p14:cNvContentPartPr/>
                <p14:nvPr/>
              </p14:nvContentPartPr>
              <p14:xfrm>
                <a:off x="6159490" y="12584450"/>
                <a:ext cx="105417" cy="1183230"/>
              </p14:xfrm>
            </p:contentPart>
          </mc:Choice>
          <mc:Fallback xmlns=""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E9869855-3B18-87B5-EF76-BDD8C905011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96887" y="12521815"/>
                  <a:ext cx="230982" cy="13088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58D77916-08C1-475F-1894-2E333E01FD51}"/>
                  </a:ext>
                </a:extLst>
              </p14:cNvPr>
              <p14:cNvContentPartPr/>
              <p14:nvPr/>
            </p14:nvContentPartPr>
            <p14:xfrm>
              <a:off x="9207168" y="12546272"/>
              <a:ext cx="41312" cy="733073"/>
            </p14:xfrm>
          </p:contentPart>
        </mc:Choice>
        <mc:Fallback xmlns=""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58D77916-08C1-475F-1894-2E333E01FD5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144302" y="12483293"/>
                <a:ext cx="166685" cy="858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F35F509C-1FE6-2088-C2A8-2DF02DC59096}"/>
                  </a:ext>
                </a:extLst>
              </p14:cNvPr>
              <p14:cNvContentPartPr/>
              <p14:nvPr/>
            </p14:nvContentPartPr>
            <p14:xfrm>
              <a:off x="15291867" y="10932436"/>
              <a:ext cx="1389240" cy="140760"/>
            </p14:xfrm>
          </p:contentPart>
        </mc:Choice>
        <mc:Fallback xmlns=""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F35F509C-1FE6-2088-C2A8-2DF02DC5909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228867" y="10869436"/>
                <a:ext cx="15148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B71930E3-ECE2-611A-7735-13894E95C30D}"/>
                  </a:ext>
                </a:extLst>
              </p14:cNvPr>
              <p14:cNvContentPartPr/>
              <p14:nvPr/>
            </p14:nvContentPartPr>
            <p14:xfrm>
              <a:off x="13187071" y="12769641"/>
              <a:ext cx="80345" cy="572668"/>
            </p14:xfrm>
          </p:contentPart>
        </mc:Choice>
        <mc:Fallback xmlns=""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B71930E3-ECE2-611A-7735-13894E95C30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124380" y="12707011"/>
                <a:ext cx="206087" cy="698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1133EFFE-DDB2-FB46-8C1D-976797E4A120}"/>
                  </a:ext>
                </a:extLst>
              </p14:cNvPr>
              <p14:cNvContentPartPr/>
              <p14:nvPr/>
            </p14:nvContentPartPr>
            <p14:xfrm>
              <a:off x="18753987" y="11724076"/>
              <a:ext cx="113040" cy="834840"/>
            </p14:xfrm>
          </p:contentPart>
        </mc:Choice>
        <mc:Fallback xmlns=""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1133EFFE-DDB2-FB46-8C1D-976797E4A12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690987" y="11661436"/>
                <a:ext cx="23868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53" name="Encre 52">
                <a:extLst>
                  <a:ext uri="{FF2B5EF4-FFF2-40B4-BE49-F238E27FC236}">
                    <a16:creationId xmlns:a16="http://schemas.microsoft.com/office/drawing/2014/main" id="{B42070A5-138D-A1D8-CA7D-06E9C40D8B80}"/>
                  </a:ext>
                </a:extLst>
              </p14:cNvPr>
              <p14:cNvContentPartPr/>
              <p14:nvPr/>
            </p14:nvContentPartPr>
            <p14:xfrm>
              <a:off x="22401867" y="10996876"/>
              <a:ext cx="179640" cy="777600"/>
            </p14:xfrm>
          </p:contentPart>
        </mc:Choice>
        <mc:Fallback xmlns="">
          <p:pic>
            <p:nvPicPr>
              <p:cNvPr id="53" name="Encre 52">
                <a:extLst>
                  <a:ext uri="{FF2B5EF4-FFF2-40B4-BE49-F238E27FC236}">
                    <a16:creationId xmlns:a16="http://schemas.microsoft.com/office/drawing/2014/main" id="{B42070A5-138D-A1D8-CA7D-06E9C40D8B8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339227" y="10934236"/>
                <a:ext cx="305280" cy="9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4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E7A65809-BB09-6AF2-A106-11A29A62D592}"/>
                  </a:ext>
                </a:extLst>
              </p14:cNvPr>
              <p14:cNvContentPartPr/>
              <p14:nvPr/>
            </p14:nvContentPartPr>
            <p14:xfrm>
              <a:off x="26129307" y="6629356"/>
              <a:ext cx="31680" cy="401040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E7A65809-BB09-6AF2-A106-11A29A62D59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066667" y="6566356"/>
                <a:ext cx="1573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6">
            <p14:nvContentPartPr>
              <p14:cNvPr id="55" name="Encre 54">
                <a:extLst>
                  <a:ext uri="{FF2B5EF4-FFF2-40B4-BE49-F238E27FC236}">
                    <a16:creationId xmlns:a16="http://schemas.microsoft.com/office/drawing/2014/main" id="{148BA6CA-8AB5-EC6D-5609-5D5D50CF3CF0}"/>
                  </a:ext>
                </a:extLst>
              </p14:cNvPr>
              <p14:cNvContentPartPr/>
              <p14:nvPr/>
            </p14:nvContentPartPr>
            <p14:xfrm>
              <a:off x="22177227" y="8415676"/>
              <a:ext cx="1200240" cy="46440"/>
            </p14:xfrm>
          </p:contentPart>
        </mc:Choice>
        <mc:Fallback xmlns="">
          <p:pic>
            <p:nvPicPr>
              <p:cNvPr id="55" name="Encre 54">
                <a:extLst>
                  <a:ext uri="{FF2B5EF4-FFF2-40B4-BE49-F238E27FC236}">
                    <a16:creationId xmlns:a16="http://schemas.microsoft.com/office/drawing/2014/main" id="{148BA6CA-8AB5-EC6D-5609-5D5D50CF3CF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114587" y="8353036"/>
                <a:ext cx="13258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8">
            <p14:nvContentPartPr>
              <p14:cNvPr id="56" name="Encre 55">
                <a:extLst>
                  <a:ext uri="{FF2B5EF4-FFF2-40B4-BE49-F238E27FC236}">
                    <a16:creationId xmlns:a16="http://schemas.microsoft.com/office/drawing/2014/main" id="{9B0D211F-9B07-5284-00F3-6D3C77535D6E}"/>
                  </a:ext>
                </a:extLst>
              </p14:cNvPr>
              <p14:cNvContentPartPr/>
              <p14:nvPr/>
            </p14:nvContentPartPr>
            <p14:xfrm>
              <a:off x="25954707" y="8848036"/>
              <a:ext cx="944280" cy="164880"/>
            </p14:xfrm>
          </p:contentPart>
        </mc:Choice>
        <mc:Fallback xmlns="">
          <p:pic>
            <p:nvPicPr>
              <p:cNvPr id="56" name="Encre 55">
                <a:extLst>
                  <a:ext uri="{FF2B5EF4-FFF2-40B4-BE49-F238E27FC236}">
                    <a16:creationId xmlns:a16="http://schemas.microsoft.com/office/drawing/2014/main" id="{9B0D211F-9B07-5284-00F3-6D3C77535D6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891707" y="8785036"/>
                <a:ext cx="10699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29D53CFE-BAA8-987C-33B6-58C8677ABD01}"/>
                  </a:ext>
                </a:extLst>
              </p14:cNvPr>
              <p14:cNvContentPartPr/>
              <p14:nvPr/>
            </p14:nvContentPartPr>
            <p14:xfrm>
              <a:off x="9346774" y="13364817"/>
              <a:ext cx="1661308" cy="92596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29D53CFE-BAA8-987C-33B6-58C8677ABD0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283777" y="13302126"/>
                <a:ext cx="1786941" cy="218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58" name="Encre 57">
                <a:extLst>
                  <a:ext uri="{FF2B5EF4-FFF2-40B4-BE49-F238E27FC236}">
                    <a16:creationId xmlns:a16="http://schemas.microsoft.com/office/drawing/2014/main" id="{7877F1C9-CF05-5033-1316-F6946ECC9557}"/>
                  </a:ext>
                </a:extLst>
              </p14:cNvPr>
              <p14:cNvContentPartPr/>
              <p14:nvPr/>
            </p14:nvContentPartPr>
            <p14:xfrm>
              <a:off x="7989180" y="12439146"/>
              <a:ext cx="1175252" cy="44161"/>
            </p14:xfrm>
          </p:contentPart>
        </mc:Choice>
        <mc:Fallback xmlns="">
          <p:pic>
            <p:nvPicPr>
              <p:cNvPr id="58" name="Encre 57">
                <a:extLst>
                  <a:ext uri="{FF2B5EF4-FFF2-40B4-BE49-F238E27FC236}">
                    <a16:creationId xmlns:a16="http://schemas.microsoft.com/office/drawing/2014/main" id="{7877F1C9-CF05-5033-1316-F6946ECC955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926188" y="12376315"/>
                <a:ext cx="1300876" cy="169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070E907A-D4B3-B29C-93C5-7173F90B5340}"/>
                  </a:ext>
                </a:extLst>
              </p14:cNvPr>
              <p14:cNvContentPartPr/>
              <p14:nvPr/>
            </p14:nvContentPartPr>
            <p14:xfrm>
              <a:off x="4944065" y="12606388"/>
              <a:ext cx="1268988" cy="145019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070E907A-D4B3-B29C-93C5-7173F90B534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81066" y="12543774"/>
                <a:ext cx="1394627" cy="270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F3B453F9-70D4-6F03-4F35-14FC7F74F5CE}"/>
                  </a:ext>
                </a:extLst>
              </p14:cNvPr>
              <p14:cNvContentPartPr/>
              <p14:nvPr/>
            </p14:nvContentPartPr>
            <p14:xfrm>
              <a:off x="5246069" y="13667391"/>
              <a:ext cx="1882113" cy="76071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F3B453F9-70D4-6F03-4F35-14FC7F74F5C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83080" y="13604955"/>
                <a:ext cx="2007731" cy="20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308A2DB6-BA5F-4EC0-35C9-46DE501CF591}"/>
                  </a:ext>
                </a:extLst>
              </p14:cNvPr>
              <p14:cNvContentPartPr/>
              <p14:nvPr/>
            </p14:nvContentPartPr>
            <p14:xfrm>
              <a:off x="12050787" y="8113636"/>
              <a:ext cx="91080" cy="1596960"/>
            </p14:xfrm>
          </p:contentPart>
        </mc:Choice>
        <mc:Fallback xmlns=""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308A2DB6-BA5F-4EC0-35C9-46DE501CF59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987787" y="8050996"/>
                <a:ext cx="216720" cy="17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0">
            <p14:nvContentPartPr>
              <p14:cNvPr id="62" name="Encre 61">
                <a:extLst>
                  <a:ext uri="{FF2B5EF4-FFF2-40B4-BE49-F238E27FC236}">
                    <a16:creationId xmlns:a16="http://schemas.microsoft.com/office/drawing/2014/main" id="{33229F98-1F4E-3055-7517-F57B22BAAE78}"/>
                  </a:ext>
                </a:extLst>
              </p14:cNvPr>
              <p14:cNvContentPartPr/>
              <p14:nvPr/>
            </p14:nvContentPartPr>
            <p14:xfrm>
              <a:off x="17095467" y="8088796"/>
              <a:ext cx="38880" cy="748440"/>
            </p14:xfrm>
          </p:contentPart>
        </mc:Choice>
        <mc:Fallback xmlns="">
          <p:pic>
            <p:nvPicPr>
              <p:cNvPr id="62" name="Encre 61">
                <a:extLst>
                  <a:ext uri="{FF2B5EF4-FFF2-40B4-BE49-F238E27FC236}">
                    <a16:creationId xmlns:a16="http://schemas.microsoft.com/office/drawing/2014/main" id="{33229F98-1F4E-3055-7517-F57B22BAAE7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032827" y="8025796"/>
                <a:ext cx="164520" cy="8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65" name="Encre 64">
                <a:extLst>
                  <a:ext uri="{FF2B5EF4-FFF2-40B4-BE49-F238E27FC236}">
                    <a16:creationId xmlns:a16="http://schemas.microsoft.com/office/drawing/2014/main" id="{DD96281A-0AF0-EC2F-39E2-F93A437D1DBE}"/>
                  </a:ext>
                </a:extLst>
              </p14:cNvPr>
              <p14:cNvContentPartPr/>
              <p14:nvPr/>
            </p14:nvContentPartPr>
            <p14:xfrm>
              <a:off x="21468747" y="11337076"/>
              <a:ext cx="2396520" cy="137880"/>
            </p14:xfrm>
          </p:contentPart>
        </mc:Choice>
        <mc:Fallback xmlns="">
          <p:pic>
            <p:nvPicPr>
              <p:cNvPr id="65" name="Encre 64">
                <a:extLst>
                  <a:ext uri="{FF2B5EF4-FFF2-40B4-BE49-F238E27FC236}">
                    <a16:creationId xmlns:a16="http://schemas.microsoft.com/office/drawing/2014/main" id="{DD96281A-0AF0-EC2F-39E2-F93A437D1DB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1405747" y="11274436"/>
                <a:ext cx="2522160" cy="26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e 65">
            <a:extLst>
              <a:ext uri="{FF2B5EF4-FFF2-40B4-BE49-F238E27FC236}">
                <a16:creationId xmlns:a16="http://schemas.microsoft.com/office/drawing/2014/main" id="{EBAB1677-584E-FB1F-E791-D16C14B47436}"/>
              </a:ext>
            </a:extLst>
          </p:cNvPr>
          <p:cNvGrpSpPr/>
          <p:nvPr/>
        </p:nvGrpSpPr>
        <p:grpSpPr>
          <a:xfrm>
            <a:off x="23320947" y="7275916"/>
            <a:ext cx="2784240" cy="1279440"/>
            <a:chOff x="23320947" y="7275916"/>
            <a:chExt cx="2784240" cy="1279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ACC9F7C0-84D4-D773-71E7-1DA87576D695}"/>
                    </a:ext>
                  </a:extLst>
                </p14:cNvPr>
                <p14:cNvContentPartPr/>
                <p14:nvPr/>
              </p14:nvContentPartPr>
              <p14:xfrm>
                <a:off x="23320947" y="7275916"/>
                <a:ext cx="155520" cy="909720"/>
              </p14:xfrm>
            </p:contentPart>
          </mc:Choice>
          <mc:Fallback xmlns=""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ACC9F7C0-84D4-D773-71E7-1DA87576D6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257947" y="7212916"/>
                  <a:ext cx="28116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A43D0BE5-6D27-51B7-C0E4-1B6E51760723}"/>
                    </a:ext>
                  </a:extLst>
                </p14:cNvPr>
                <p14:cNvContentPartPr/>
                <p14:nvPr/>
              </p14:nvContentPartPr>
              <p14:xfrm>
                <a:off x="23385027" y="7325596"/>
                <a:ext cx="1611720" cy="48960"/>
              </p14:xfrm>
            </p:contentPart>
          </mc:Choice>
          <mc:Fallback xmlns=""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A43D0BE5-6D27-51B7-C0E4-1B6E5176072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322027" y="7262596"/>
                  <a:ext cx="1737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9" name="Encre 68">
                  <a:extLst>
                    <a:ext uri="{FF2B5EF4-FFF2-40B4-BE49-F238E27FC236}">
                      <a16:creationId xmlns:a16="http://schemas.microsoft.com/office/drawing/2014/main" id="{B92C22C2-77F6-A7AF-DD5A-709D6C24AB21}"/>
                    </a:ext>
                  </a:extLst>
                </p14:cNvPr>
                <p14:cNvContentPartPr/>
                <p14:nvPr/>
              </p14:nvContentPartPr>
              <p14:xfrm>
                <a:off x="24367467" y="8275276"/>
                <a:ext cx="1737720" cy="280080"/>
              </p14:xfrm>
            </p:contentPart>
          </mc:Choice>
          <mc:Fallback xmlns="">
            <p:pic>
              <p:nvPicPr>
                <p:cNvPr id="69" name="Encre 68">
                  <a:extLst>
                    <a:ext uri="{FF2B5EF4-FFF2-40B4-BE49-F238E27FC236}">
                      <a16:creationId xmlns:a16="http://schemas.microsoft.com/office/drawing/2014/main" id="{B92C22C2-77F6-A7AF-DD5A-709D6C24AB2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304827" y="8212636"/>
                  <a:ext cx="186336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A3B8C258-8750-80C8-3CE9-DCA4E0902334}"/>
              </a:ext>
            </a:extLst>
          </p:cNvPr>
          <p:cNvGrpSpPr/>
          <p:nvPr/>
        </p:nvGrpSpPr>
        <p:grpSpPr>
          <a:xfrm>
            <a:off x="14765907" y="3104956"/>
            <a:ext cx="2582280" cy="1100520"/>
            <a:chOff x="14765907" y="3104956"/>
            <a:chExt cx="2582280" cy="1100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A3782B01-556F-4949-FF5A-1419AED59CD0}"/>
                    </a:ext>
                  </a:extLst>
                </p14:cNvPr>
                <p14:cNvContentPartPr/>
                <p14:nvPr/>
              </p14:nvContentPartPr>
              <p14:xfrm>
                <a:off x="14765907" y="3104956"/>
                <a:ext cx="2344680" cy="220680"/>
              </p14:xfrm>
            </p:contentPart>
          </mc:Choice>
          <mc:Fallback xmlns=""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A3782B01-556F-4949-FF5A-1419AED59CD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4703267" y="3042316"/>
                  <a:ext cx="24703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2" name="Encre 71">
                  <a:extLst>
                    <a:ext uri="{FF2B5EF4-FFF2-40B4-BE49-F238E27FC236}">
                      <a16:creationId xmlns:a16="http://schemas.microsoft.com/office/drawing/2014/main" id="{664945FB-ABDE-06A7-13C6-50C341102F2B}"/>
                    </a:ext>
                  </a:extLst>
                </p14:cNvPr>
                <p14:cNvContentPartPr/>
                <p14:nvPr/>
              </p14:nvContentPartPr>
              <p14:xfrm>
                <a:off x="17214267" y="3168676"/>
                <a:ext cx="133920" cy="1036800"/>
              </p14:xfrm>
            </p:contentPart>
          </mc:Choice>
          <mc:Fallback xmlns="">
            <p:pic>
              <p:nvPicPr>
                <p:cNvPr id="72" name="Encre 71">
                  <a:extLst>
                    <a:ext uri="{FF2B5EF4-FFF2-40B4-BE49-F238E27FC236}">
                      <a16:creationId xmlns:a16="http://schemas.microsoft.com/office/drawing/2014/main" id="{664945FB-ABDE-06A7-13C6-50C341102F2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151267" y="3106036"/>
                  <a:ext cx="259560" cy="11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4">
            <p14:nvContentPartPr>
              <p14:cNvPr id="81" name="Encre 80">
                <a:extLst>
                  <a:ext uri="{FF2B5EF4-FFF2-40B4-BE49-F238E27FC236}">
                    <a16:creationId xmlns:a16="http://schemas.microsoft.com/office/drawing/2014/main" id="{F943D882-824E-1A0E-7231-44F06CAEB6F6}"/>
                  </a:ext>
                </a:extLst>
              </p14:cNvPr>
              <p14:cNvContentPartPr/>
              <p14:nvPr/>
            </p14:nvContentPartPr>
            <p14:xfrm>
              <a:off x="3445707" y="13974076"/>
              <a:ext cx="68040" cy="113040"/>
            </p14:xfrm>
          </p:contentPart>
        </mc:Choice>
        <mc:Fallback xmlns="">
          <p:pic>
            <p:nvPicPr>
              <p:cNvPr id="81" name="Encre 80">
                <a:extLst>
                  <a:ext uri="{FF2B5EF4-FFF2-40B4-BE49-F238E27FC236}">
                    <a16:creationId xmlns:a16="http://schemas.microsoft.com/office/drawing/2014/main" id="{F943D882-824E-1A0E-7231-44F06CAEB6F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83067" y="13911076"/>
                <a:ext cx="1936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6">
            <p14:nvContentPartPr>
              <p14:cNvPr id="83" name="Encre 82">
                <a:extLst>
                  <a:ext uri="{FF2B5EF4-FFF2-40B4-BE49-F238E27FC236}">
                    <a16:creationId xmlns:a16="http://schemas.microsoft.com/office/drawing/2014/main" id="{2D73B383-4F07-48A0-209E-93DD9B08F696}"/>
                  </a:ext>
                </a:extLst>
              </p14:cNvPr>
              <p14:cNvContentPartPr/>
              <p14:nvPr/>
            </p14:nvContentPartPr>
            <p14:xfrm>
              <a:off x="4884234" y="10864450"/>
              <a:ext cx="8231894" cy="3771634"/>
            </p14:xfrm>
          </p:contentPart>
        </mc:Choice>
        <mc:Fallback xmlns="">
          <p:pic>
            <p:nvPicPr>
              <p:cNvPr id="83" name="Encre 82">
                <a:extLst>
                  <a:ext uri="{FF2B5EF4-FFF2-40B4-BE49-F238E27FC236}">
                    <a16:creationId xmlns:a16="http://schemas.microsoft.com/office/drawing/2014/main" id="{2D73B383-4F07-48A0-209E-93DD9B08F69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821233" y="10801451"/>
                <a:ext cx="8357536" cy="3897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8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76C2510C-6BBA-3CBC-E42C-3B0FE31790E6}"/>
                  </a:ext>
                </a:extLst>
              </p14:cNvPr>
              <p14:cNvContentPartPr/>
              <p14:nvPr/>
            </p14:nvContentPartPr>
            <p14:xfrm>
              <a:off x="5105609" y="11875879"/>
              <a:ext cx="3367632" cy="2392386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76C2510C-6BBA-3CBC-E42C-3B0FE31790E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42612" y="11812884"/>
                <a:ext cx="3493266" cy="2518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0">
            <p14:nvContentPartPr>
              <p14:cNvPr id="85" name="Encre 84">
                <a:extLst>
                  <a:ext uri="{FF2B5EF4-FFF2-40B4-BE49-F238E27FC236}">
                    <a16:creationId xmlns:a16="http://schemas.microsoft.com/office/drawing/2014/main" id="{56C3F557-176B-F74C-A3FE-08C81256F33B}"/>
                  </a:ext>
                </a:extLst>
              </p14:cNvPr>
              <p14:cNvContentPartPr/>
              <p14:nvPr/>
            </p14:nvContentPartPr>
            <p14:xfrm>
              <a:off x="4828677" y="11864483"/>
              <a:ext cx="2043942" cy="2646811"/>
            </p14:xfrm>
          </p:contentPart>
        </mc:Choice>
        <mc:Fallback xmlns="">
          <p:pic>
            <p:nvPicPr>
              <p:cNvPr id="85" name="Encre 84">
                <a:extLst>
                  <a:ext uri="{FF2B5EF4-FFF2-40B4-BE49-F238E27FC236}">
                    <a16:creationId xmlns:a16="http://schemas.microsoft.com/office/drawing/2014/main" id="{56C3F557-176B-F74C-A3FE-08C81256F33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65670" y="11801489"/>
                <a:ext cx="2169596" cy="2772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2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41174357-2BA1-B165-BB66-36BAED91F429}"/>
                  </a:ext>
                </a:extLst>
              </p14:cNvPr>
              <p14:cNvContentPartPr/>
              <p14:nvPr/>
            </p14:nvContentPartPr>
            <p14:xfrm>
              <a:off x="6883445" y="11088959"/>
              <a:ext cx="5303023" cy="3173324"/>
            </p14:xfrm>
          </p:contentPart>
        </mc:Choice>
        <mc:Fallback xmlns=""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41174357-2BA1-B165-BB66-36BAED91F42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820807" y="11025961"/>
                <a:ext cx="5428660" cy="3298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4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8451491A-9B73-39AD-F25E-F756422F98B7}"/>
                  </a:ext>
                </a:extLst>
              </p14:cNvPr>
              <p14:cNvContentPartPr/>
              <p14:nvPr/>
            </p14:nvContentPartPr>
            <p14:xfrm>
              <a:off x="7995448" y="10935108"/>
              <a:ext cx="4160820" cy="1420844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8451491A-9B73-39AD-F25E-F756422F98B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32809" y="10872111"/>
                <a:ext cx="4286458" cy="1546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88" name="Encre 87">
                <a:extLst>
                  <a:ext uri="{FF2B5EF4-FFF2-40B4-BE49-F238E27FC236}">
                    <a16:creationId xmlns:a16="http://schemas.microsoft.com/office/drawing/2014/main" id="{CDC848B8-00CF-EAFB-C140-EE3A7117412D}"/>
                  </a:ext>
                </a:extLst>
              </p14:cNvPr>
              <p14:cNvContentPartPr/>
              <p14:nvPr/>
            </p14:nvContentPartPr>
            <p14:xfrm>
              <a:off x="6278297" y="13139169"/>
              <a:ext cx="4237746" cy="1412012"/>
            </p14:xfrm>
          </p:contentPart>
        </mc:Choice>
        <mc:Fallback xmlns="">
          <p:pic>
            <p:nvPicPr>
              <p:cNvPr id="88" name="Encre 87">
                <a:extLst>
                  <a:ext uri="{FF2B5EF4-FFF2-40B4-BE49-F238E27FC236}">
                    <a16:creationId xmlns:a16="http://schemas.microsoft.com/office/drawing/2014/main" id="{CDC848B8-00CF-EAFB-C140-EE3A7117412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15660" y="13076181"/>
                <a:ext cx="4363381" cy="1537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89" name="Encre 88">
                <a:extLst>
                  <a:ext uri="{FF2B5EF4-FFF2-40B4-BE49-F238E27FC236}">
                    <a16:creationId xmlns:a16="http://schemas.microsoft.com/office/drawing/2014/main" id="{676B47E5-E05D-EBEC-5AF3-96550ED554B7}"/>
                  </a:ext>
                </a:extLst>
              </p14:cNvPr>
              <p14:cNvContentPartPr/>
              <p14:nvPr/>
            </p14:nvContentPartPr>
            <p14:xfrm>
              <a:off x="10150504" y="12312646"/>
              <a:ext cx="1869292" cy="1966446"/>
            </p14:xfrm>
          </p:contentPart>
        </mc:Choice>
        <mc:Fallback xmlns="">
          <p:pic>
            <p:nvPicPr>
              <p:cNvPr id="89" name="Encre 88">
                <a:extLst>
                  <a:ext uri="{FF2B5EF4-FFF2-40B4-BE49-F238E27FC236}">
                    <a16:creationId xmlns:a16="http://schemas.microsoft.com/office/drawing/2014/main" id="{676B47E5-E05D-EBEC-5AF3-96550ED554B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087510" y="12250013"/>
                <a:ext cx="1994919" cy="2092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0">
            <p14:nvContentPartPr>
              <p14:cNvPr id="90" name="Encre 89">
                <a:extLst>
                  <a:ext uri="{FF2B5EF4-FFF2-40B4-BE49-F238E27FC236}">
                    <a16:creationId xmlns:a16="http://schemas.microsoft.com/office/drawing/2014/main" id="{77A121A7-C17B-947F-236C-9A0DC5D5C22E}"/>
                  </a:ext>
                </a:extLst>
              </p14:cNvPr>
              <p14:cNvContentPartPr/>
              <p14:nvPr/>
            </p14:nvContentPartPr>
            <p14:xfrm>
              <a:off x="11150252" y="11847673"/>
              <a:ext cx="1933112" cy="2309193"/>
            </p14:xfrm>
          </p:contentPart>
        </mc:Choice>
        <mc:Fallback xmlns="">
          <p:pic>
            <p:nvPicPr>
              <p:cNvPr id="90" name="Encre 89">
                <a:extLst>
                  <a:ext uri="{FF2B5EF4-FFF2-40B4-BE49-F238E27FC236}">
                    <a16:creationId xmlns:a16="http://schemas.microsoft.com/office/drawing/2014/main" id="{77A121A7-C17B-947F-236C-9A0DC5D5C22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087255" y="11784669"/>
                <a:ext cx="2058746" cy="2434841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93290280-AD11-3349-9640-4EC744E27BCB}"/>
              </a:ext>
            </a:extLst>
          </p:cNvPr>
          <p:cNvGrpSpPr/>
          <p:nvPr/>
        </p:nvGrpSpPr>
        <p:grpSpPr>
          <a:xfrm>
            <a:off x="4828107" y="10824563"/>
            <a:ext cx="8450705" cy="3994433"/>
            <a:chOff x="4828107" y="10824563"/>
            <a:chExt cx="8450705" cy="39944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Encre 90">
                  <a:extLst>
                    <a:ext uri="{FF2B5EF4-FFF2-40B4-BE49-F238E27FC236}">
                      <a16:creationId xmlns:a16="http://schemas.microsoft.com/office/drawing/2014/main" id="{A1A01FB0-EC58-4887-9381-55B94240D5B0}"/>
                    </a:ext>
                  </a:extLst>
                </p14:cNvPr>
                <p14:cNvContentPartPr/>
                <p14:nvPr/>
              </p14:nvContentPartPr>
              <p14:xfrm>
                <a:off x="6042392" y="12712944"/>
                <a:ext cx="759569" cy="588054"/>
              </p14:xfrm>
            </p:contentPart>
          </mc:Choice>
          <mc:Fallback xmlns="">
            <p:pic>
              <p:nvPicPr>
                <p:cNvPr id="91" name="Encre 90">
                  <a:extLst>
                    <a:ext uri="{FF2B5EF4-FFF2-40B4-BE49-F238E27FC236}">
                      <a16:creationId xmlns:a16="http://schemas.microsoft.com/office/drawing/2014/main" id="{A1A01FB0-EC58-4887-9381-55B94240D5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79755" y="12649964"/>
                  <a:ext cx="885204" cy="713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Encre 91">
                  <a:extLst>
                    <a:ext uri="{FF2B5EF4-FFF2-40B4-BE49-F238E27FC236}">
                      <a16:creationId xmlns:a16="http://schemas.microsoft.com/office/drawing/2014/main" id="{499725CC-5049-A2F4-08C0-234BC3AD131E}"/>
                    </a:ext>
                  </a:extLst>
                </p14:cNvPr>
                <p14:cNvContentPartPr/>
                <p14:nvPr/>
              </p14:nvContentPartPr>
              <p14:xfrm>
                <a:off x="6939003" y="12900699"/>
                <a:ext cx="668398" cy="611416"/>
              </p14:xfrm>
            </p:contentPart>
          </mc:Choice>
          <mc:Fallback xmlns="">
            <p:pic>
              <p:nvPicPr>
                <p:cNvPr id="92" name="Encre 91">
                  <a:extLst>
                    <a:ext uri="{FF2B5EF4-FFF2-40B4-BE49-F238E27FC236}">
                      <a16:creationId xmlns:a16="http://schemas.microsoft.com/office/drawing/2014/main" id="{499725CC-5049-A2F4-08C0-234BC3AD131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76014" y="12837722"/>
                  <a:ext cx="794015" cy="737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Encre 92">
                  <a:extLst>
                    <a:ext uri="{FF2B5EF4-FFF2-40B4-BE49-F238E27FC236}">
                      <a16:creationId xmlns:a16="http://schemas.microsoft.com/office/drawing/2014/main" id="{3293339D-77B3-7A03-BF96-404EAD7DD4DB}"/>
                    </a:ext>
                  </a:extLst>
                </p14:cNvPr>
                <p14:cNvContentPartPr/>
                <p14:nvPr/>
              </p14:nvContentPartPr>
              <p14:xfrm>
                <a:off x="8124512" y="12585874"/>
                <a:ext cx="718542" cy="1342209"/>
              </p14:xfrm>
            </p:contentPart>
          </mc:Choice>
          <mc:Fallback xmlns="">
            <p:pic>
              <p:nvPicPr>
                <p:cNvPr id="93" name="Encre 92">
                  <a:extLst>
                    <a:ext uri="{FF2B5EF4-FFF2-40B4-BE49-F238E27FC236}">
                      <a16:creationId xmlns:a16="http://schemas.microsoft.com/office/drawing/2014/main" id="{3293339D-77B3-7A03-BF96-404EAD7DD4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61514" y="12523245"/>
                  <a:ext cx="844179" cy="1467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Encre 93">
                  <a:extLst>
                    <a:ext uri="{FF2B5EF4-FFF2-40B4-BE49-F238E27FC236}">
                      <a16:creationId xmlns:a16="http://schemas.microsoft.com/office/drawing/2014/main" id="{7D4833CD-12CC-A181-CD42-85AA28164685}"/>
                    </a:ext>
                  </a:extLst>
                </p14:cNvPr>
                <p14:cNvContentPartPr/>
                <p14:nvPr/>
              </p14:nvContentPartPr>
              <p14:xfrm>
                <a:off x="8357568" y="11557065"/>
                <a:ext cx="1587232" cy="609137"/>
              </p14:xfrm>
            </p:contentPart>
          </mc:Choice>
          <mc:Fallback xmlns="">
            <p:pic>
              <p:nvPicPr>
                <p:cNvPr id="94" name="Encre 93">
                  <a:extLst>
                    <a:ext uri="{FF2B5EF4-FFF2-40B4-BE49-F238E27FC236}">
                      <a16:creationId xmlns:a16="http://schemas.microsoft.com/office/drawing/2014/main" id="{7D4833CD-12CC-A181-CD42-85AA2816468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94928" y="11494423"/>
                  <a:ext cx="1712871" cy="734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Encre 94">
                  <a:extLst>
                    <a:ext uri="{FF2B5EF4-FFF2-40B4-BE49-F238E27FC236}">
                      <a16:creationId xmlns:a16="http://schemas.microsoft.com/office/drawing/2014/main" id="{38B4E305-695C-C0E1-8086-EE1F87DA19D0}"/>
                    </a:ext>
                  </a:extLst>
                </p14:cNvPr>
                <p14:cNvContentPartPr/>
                <p14:nvPr/>
              </p14:nvContentPartPr>
              <p14:xfrm>
                <a:off x="10386694" y="13099281"/>
                <a:ext cx="655862" cy="338758"/>
              </p14:xfrm>
            </p:contentPart>
          </mc:Choice>
          <mc:Fallback xmlns="">
            <p:pic>
              <p:nvPicPr>
                <p:cNvPr id="95" name="Encre 94">
                  <a:extLst>
                    <a:ext uri="{FF2B5EF4-FFF2-40B4-BE49-F238E27FC236}">
                      <a16:creationId xmlns:a16="http://schemas.microsoft.com/office/drawing/2014/main" id="{38B4E305-695C-C0E1-8086-EE1F87DA19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24060" y="13036641"/>
                  <a:ext cx="781491" cy="464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Encre 95">
                  <a:extLst>
                    <a:ext uri="{FF2B5EF4-FFF2-40B4-BE49-F238E27FC236}">
                      <a16:creationId xmlns:a16="http://schemas.microsoft.com/office/drawing/2014/main" id="{51348980-596E-A016-A91F-34238FDFF252}"/>
                    </a:ext>
                  </a:extLst>
                </p14:cNvPr>
                <p14:cNvContentPartPr/>
                <p14:nvPr/>
              </p14:nvContentPartPr>
              <p14:xfrm>
                <a:off x="11246836" y="12590433"/>
                <a:ext cx="906867" cy="657002"/>
              </p14:xfrm>
            </p:contentPart>
          </mc:Choice>
          <mc:Fallback xmlns="">
            <p:pic>
              <p:nvPicPr>
                <p:cNvPr id="96" name="Encre 95">
                  <a:extLst>
                    <a:ext uri="{FF2B5EF4-FFF2-40B4-BE49-F238E27FC236}">
                      <a16:creationId xmlns:a16="http://schemas.microsoft.com/office/drawing/2014/main" id="{51348980-596E-A016-A91F-34238FDFF25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84194" y="12527433"/>
                  <a:ext cx="1032511" cy="782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Encre 96">
                  <a:extLst>
                    <a:ext uri="{FF2B5EF4-FFF2-40B4-BE49-F238E27FC236}">
                      <a16:creationId xmlns:a16="http://schemas.microsoft.com/office/drawing/2014/main" id="{B73E535C-B81F-84B5-213B-94C32633E7CC}"/>
                    </a:ext>
                  </a:extLst>
                </p14:cNvPr>
                <p14:cNvContentPartPr/>
                <p14:nvPr/>
              </p14:nvContentPartPr>
              <p14:xfrm>
                <a:off x="11481887" y="12287004"/>
                <a:ext cx="815411" cy="351009"/>
              </p14:xfrm>
            </p:contentPart>
          </mc:Choice>
          <mc:Fallback xmlns="">
            <p:pic>
              <p:nvPicPr>
                <p:cNvPr id="97" name="Encre 96">
                  <a:extLst>
                    <a:ext uri="{FF2B5EF4-FFF2-40B4-BE49-F238E27FC236}">
                      <a16:creationId xmlns:a16="http://schemas.microsoft.com/office/drawing/2014/main" id="{B73E535C-B81F-84B5-213B-94C32633E7C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418886" y="12224067"/>
                  <a:ext cx="941053" cy="476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42759563-65A0-D562-E53D-DD60315FE5AD}"/>
                    </a:ext>
                  </a:extLst>
                </p14:cNvPr>
                <p14:cNvContentPartPr/>
                <p14:nvPr/>
              </p14:nvContentPartPr>
              <p14:xfrm>
                <a:off x="10514904" y="11579858"/>
                <a:ext cx="510273" cy="666119"/>
              </p14:xfrm>
            </p:contentPart>
          </mc:Choice>
          <mc:Fallback xmlns=""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42759563-65A0-D562-E53D-DD60315FE5A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451930" y="11516847"/>
                  <a:ext cx="635862" cy="7917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Encre 99">
                  <a:extLst>
                    <a:ext uri="{FF2B5EF4-FFF2-40B4-BE49-F238E27FC236}">
                      <a16:creationId xmlns:a16="http://schemas.microsoft.com/office/drawing/2014/main" id="{FDAF043D-6789-2583-CB4A-BD7DD223BBD8}"/>
                    </a:ext>
                  </a:extLst>
                </p14:cNvPr>
                <p14:cNvContentPartPr/>
                <p14:nvPr/>
              </p14:nvContentPartPr>
              <p14:xfrm>
                <a:off x="8387483" y="14003015"/>
                <a:ext cx="1878124" cy="776949"/>
              </p14:xfrm>
            </p:contentPart>
          </mc:Choice>
          <mc:Fallback xmlns="">
            <p:pic>
              <p:nvPicPr>
                <p:cNvPr id="100" name="Encre 99">
                  <a:extLst>
                    <a:ext uri="{FF2B5EF4-FFF2-40B4-BE49-F238E27FC236}">
                      <a16:creationId xmlns:a16="http://schemas.microsoft.com/office/drawing/2014/main" id="{FDAF043D-6789-2583-CB4A-BD7DD223BBD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24843" y="13940009"/>
                  <a:ext cx="2003764" cy="9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1" name="Encre 100">
                  <a:extLst>
                    <a:ext uri="{FF2B5EF4-FFF2-40B4-BE49-F238E27FC236}">
                      <a16:creationId xmlns:a16="http://schemas.microsoft.com/office/drawing/2014/main" id="{632FC262-0C68-9730-19E2-800757CD6DA4}"/>
                    </a:ext>
                  </a:extLst>
                </p14:cNvPr>
                <p14:cNvContentPartPr/>
                <p14:nvPr/>
              </p14:nvContentPartPr>
              <p14:xfrm>
                <a:off x="10192386" y="13894749"/>
                <a:ext cx="1033937" cy="837065"/>
              </p14:xfrm>
            </p:contentPart>
          </mc:Choice>
          <mc:Fallback xmlns="">
            <p:pic>
              <p:nvPicPr>
                <p:cNvPr id="101" name="Encre 100">
                  <a:extLst>
                    <a:ext uri="{FF2B5EF4-FFF2-40B4-BE49-F238E27FC236}">
                      <a16:creationId xmlns:a16="http://schemas.microsoft.com/office/drawing/2014/main" id="{632FC262-0C68-9730-19E2-800757CD6DA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129745" y="13831771"/>
                  <a:ext cx="1159579" cy="962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Encre 101">
                  <a:extLst>
                    <a:ext uri="{FF2B5EF4-FFF2-40B4-BE49-F238E27FC236}">
                      <a16:creationId xmlns:a16="http://schemas.microsoft.com/office/drawing/2014/main" id="{6D8A5DCB-5831-EEAC-D1A6-E9629B04C5C6}"/>
                    </a:ext>
                  </a:extLst>
                </p14:cNvPr>
                <p14:cNvContentPartPr/>
                <p14:nvPr/>
              </p14:nvContentPartPr>
              <p14:xfrm>
                <a:off x="11230027" y="13248004"/>
                <a:ext cx="2048785" cy="1198900"/>
              </p14:xfrm>
            </p:contentPart>
          </mc:Choice>
          <mc:Fallback xmlns="">
            <p:pic>
              <p:nvPicPr>
                <p:cNvPr id="102" name="Encre 101">
                  <a:extLst>
                    <a:ext uri="{FF2B5EF4-FFF2-40B4-BE49-F238E27FC236}">
                      <a16:creationId xmlns:a16="http://schemas.microsoft.com/office/drawing/2014/main" id="{6D8A5DCB-5831-EEAC-D1A6-E9629B04C5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167026" y="13185018"/>
                  <a:ext cx="2174427" cy="1324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Encre 102">
                  <a:extLst>
                    <a:ext uri="{FF2B5EF4-FFF2-40B4-BE49-F238E27FC236}">
                      <a16:creationId xmlns:a16="http://schemas.microsoft.com/office/drawing/2014/main" id="{193DE651-0066-831E-3B2F-1C4783C5BC33}"/>
                    </a:ext>
                  </a:extLst>
                </p14:cNvPr>
                <p14:cNvContentPartPr/>
                <p14:nvPr/>
              </p14:nvContentPartPr>
              <p14:xfrm>
                <a:off x="4828107" y="10824563"/>
                <a:ext cx="8297424" cy="3994433"/>
              </p14:xfrm>
            </p:contentPart>
          </mc:Choice>
          <mc:Fallback xmlns="">
            <p:pic>
              <p:nvPicPr>
                <p:cNvPr id="103" name="Encre 102">
                  <a:extLst>
                    <a:ext uri="{FF2B5EF4-FFF2-40B4-BE49-F238E27FC236}">
                      <a16:creationId xmlns:a16="http://schemas.microsoft.com/office/drawing/2014/main" id="{193DE651-0066-831E-3B2F-1C4783C5BC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65109" y="10761565"/>
                  <a:ext cx="8423061" cy="4120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Encre 104">
                  <a:extLst>
                    <a:ext uri="{FF2B5EF4-FFF2-40B4-BE49-F238E27FC236}">
                      <a16:creationId xmlns:a16="http://schemas.microsoft.com/office/drawing/2014/main" id="{C0A283CF-6D7A-AE1F-AFC2-1834FB568137}"/>
                    </a:ext>
                  </a:extLst>
                </p14:cNvPr>
                <p14:cNvContentPartPr/>
                <p14:nvPr/>
              </p14:nvContentPartPr>
              <p14:xfrm>
                <a:off x="7044419" y="14191055"/>
                <a:ext cx="896326" cy="474090"/>
              </p14:xfrm>
            </p:contentPart>
          </mc:Choice>
          <mc:Fallback xmlns="">
            <p:pic>
              <p:nvPicPr>
                <p:cNvPr id="105" name="Encre 104">
                  <a:extLst>
                    <a:ext uri="{FF2B5EF4-FFF2-40B4-BE49-F238E27FC236}">
                      <a16:creationId xmlns:a16="http://schemas.microsoft.com/office/drawing/2014/main" id="{C0A283CF-6D7A-AE1F-AFC2-1834FB5681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81424" y="14128419"/>
                  <a:ext cx="1021956" cy="599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Encre 105">
                  <a:extLst>
                    <a:ext uri="{FF2B5EF4-FFF2-40B4-BE49-F238E27FC236}">
                      <a16:creationId xmlns:a16="http://schemas.microsoft.com/office/drawing/2014/main" id="{E10AC604-DC36-42C1-0F2C-D216D7F17539}"/>
                    </a:ext>
                  </a:extLst>
                </p14:cNvPr>
                <p14:cNvContentPartPr/>
                <p14:nvPr/>
              </p14:nvContentPartPr>
              <p14:xfrm>
                <a:off x="9233095" y="13267378"/>
                <a:ext cx="325082" cy="716548"/>
              </p14:xfrm>
            </p:contentPart>
          </mc:Choice>
          <mc:Fallback xmlns="">
            <p:pic>
              <p:nvPicPr>
                <p:cNvPr id="106" name="Encre 105">
                  <a:extLst>
                    <a:ext uri="{FF2B5EF4-FFF2-40B4-BE49-F238E27FC236}">
                      <a16:creationId xmlns:a16="http://schemas.microsoft.com/office/drawing/2014/main" id="{E10AC604-DC36-42C1-0F2C-D216D7F1753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70455" y="13204397"/>
                  <a:ext cx="450723" cy="842151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A93C33E-5044-D10C-51D1-76EE174AE5F1}"/>
              </a:ext>
            </a:extLst>
          </p:cNvPr>
          <p:cNvSpPr txBox="1"/>
          <p:nvPr/>
        </p:nvSpPr>
        <p:spPr>
          <a:xfrm>
            <a:off x="19209075" y="6512829"/>
            <a:ext cx="3619244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900" dirty="0"/>
              <a:t>🐞</a:t>
            </a:r>
          </a:p>
        </p:txBody>
      </p:sp>
    </p:spTree>
    <p:extLst>
      <p:ext uri="{BB962C8B-B14F-4D97-AF65-F5344CB8AC3E}">
        <p14:creationId xmlns:p14="http://schemas.microsoft.com/office/powerpoint/2010/main" val="106883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FD253-5EAE-E61A-48CC-7E5FFE62B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5397E3AB-96D7-3171-BF8C-4CD0F4B91D51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5397E3AB-96D7-3171-BF8C-4CD0F4B91D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18993472-4FA3-CC65-1B0C-29961B51FE31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18993472-4FA3-CC65-1B0C-29961B51F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27263614-83E0-7EB6-B42A-9053F0AF2FC0}"/>
              </a:ext>
            </a:extLst>
          </p:cNvPr>
          <p:cNvGrpSpPr/>
          <p:nvPr/>
        </p:nvGrpSpPr>
        <p:grpSpPr>
          <a:xfrm>
            <a:off x="5998291" y="17303664"/>
            <a:ext cx="7768440" cy="2235960"/>
            <a:chOff x="5998291" y="17303664"/>
            <a:chExt cx="7768440" cy="22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FBF68379-9F7E-C2F1-F228-C3EBD9F4057D}"/>
                    </a:ext>
                  </a:extLst>
                </p14:cNvPr>
                <p14:cNvContentPartPr/>
                <p14:nvPr/>
              </p14:nvContentPartPr>
              <p14:xfrm>
                <a:off x="6139771" y="17467464"/>
                <a:ext cx="1370160" cy="207216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FBF68379-9F7E-C2F1-F228-C3EBD9F405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76771" y="17404464"/>
                  <a:ext cx="1495800" cy="21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73327122-6CB9-C4FF-00B2-B4DEBA277300}"/>
                    </a:ext>
                  </a:extLst>
                </p14:cNvPr>
                <p14:cNvContentPartPr/>
                <p14:nvPr/>
              </p14:nvContentPartPr>
              <p14:xfrm>
                <a:off x="5998291" y="18805224"/>
                <a:ext cx="1397520" cy="135720"/>
              </p14:xfrm>
            </p:contentPart>
          </mc:Choice>
          <mc:Fallback xmlns=""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73327122-6CB9-C4FF-00B2-B4DEBA2773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35651" y="18742224"/>
                  <a:ext cx="1523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8BE72102-8520-4BDE-9CE7-F2B4199C4999}"/>
                    </a:ext>
                  </a:extLst>
                </p14:cNvPr>
                <p14:cNvContentPartPr/>
                <p14:nvPr/>
              </p14:nvContentPartPr>
              <p14:xfrm>
                <a:off x="8754451" y="17596344"/>
                <a:ext cx="100080" cy="166896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8BE72102-8520-4BDE-9CE7-F2B4199C49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91451" y="17533344"/>
                  <a:ext cx="225720" cy="179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5AF921EC-7084-1742-C2AD-36787D02F018}"/>
                    </a:ext>
                  </a:extLst>
                </p14:cNvPr>
                <p14:cNvContentPartPr/>
                <p14:nvPr/>
              </p14:nvContentPartPr>
              <p14:xfrm>
                <a:off x="8505691" y="17477184"/>
                <a:ext cx="2809800" cy="169056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5AF921EC-7084-1742-C2AD-36787D02F0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42691" y="17414184"/>
                  <a:ext cx="2935440" cy="18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6986F6C7-03D8-1A08-7254-493430C18364}"/>
                    </a:ext>
                  </a:extLst>
                </p14:cNvPr>
                <p14:cNvContentPartPr/>
                <p14:nvPr/>
              </p14:nvContentPartPr>
              <p14:xfrm>
                <a:off x="12182371" y="17652504"/>
                <a:ext cx="207720" cy="132876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6986F6C7-03D8-1A08-7254-493430C1836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119371" y="17589864"/>
                  <a:ext cx="333360" cy="14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68DBB5F3-E09D-4D62-8ED9-1FF97EDD1BFC}"/>
                    </a:ext>
                  </a:extLst>
                </p14:cNvPr>
                <p14:cNvContentPartPr/>
                <p14:nvPr/>
              </p14:nvContentPartPr>
              <p14:xfrm>
                <a:off x="11383891" y="17303664"/>
                <a:ext cx="2382840" cy="193896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68DBB5F3-E09D-4D62-8ED9-1FF97EDD1B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21251" y="17241024"/>
                  <a:ext cx="2508480" cy="206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865F062-7BD2-66D7-6D24-928715172AD6}"/>
              </a:ext>
            </a:extLst>
          </p:cNvPr>
          <p:cNvGrpSpPr/>
          <p:nvPr/>
        </p:nvGrpSpPr>
        <p:grpSpPr>
          <a:xfrm>
            <a:off x="15377731" y="17163984"/>
            <a:ext cx="6718680" cy="2097000"/>
            <a:chOff x="15377731" y="17163984"/>
            <a:chExt cx="6718680" cy="20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097848A9-0810-0445-DDB9-CB600988C7C0}"/>
                    </a:ext>
                  </a:extLst>
                </p14:cNvPr>
                <p14:cNvContentPartPr/>
                <p14:nvPr/>
              </p14:nvContentPartPr>
              <p14:xfrm>
                <a:off x="15772651" y="17561784"/>
                <a:ext cx="68760" cy="143712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097848A9-0810-0445-DDB9-CB600988C7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09651" y="17499144"/>
                  <a:ext cx="194400" cy="15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E06CF4A1-CCF5-2903-1082-20B5AF54C402}"/>
                    </a:ext>
                  </a:extLst>
                </p14:cNvPr>
                <p14:cNvContentPartPr/>
                <p14:nvPr/>
              </p14:nvContentPartPr>
              <p14:xfrm>
                <a:off x="15377731" y="17163984"/>
                <a:ext cx="2579400" cy="209700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E06CF4A1-CCF5-2903-1082-20B5AF54C4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315091" y="17101344"/>
                  <a:ext cx="2705040" cy="22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Encre 15">
                  <a:extLst>
                    <a:ext uri="{FF2B5EF4-FFF2-40B4-BE49-F238E27FC236}">
                      <a16:creationId xmlns:a16="http://schemas.microsoft.com/office/drawing/2014/main" id="{9379C1B7-0480-BB3F-1846-BCBD52A74725}"/>
                    </a:ext>
                  </a:extLst>
                </p14:cNvPr>
                <p14:cNvContentPartPr/>
                <p14:nvPr/>
              </p14:nvContentPartPr>
              <p14:xfrm>
                <a:off x="19073491" y="17472864"/>
                <a:ext cx="1573200" cy="1489680"/>
              </p14:xfrm>
            </p:contentPart>
          </mc:Choice>
          <mc:Fallback xmlns="">
            <p:pic>
              <p:nvPicPr>
                <p:cNvPr id="16" name="Encre 15">
                  <a:extLst>
                    <a:ext uri="{FF2B5EF4-FFF2-40B4-BE49-F238E27FC236}">
                      <a16:creationId xmlns:a16="http://schemas.microsoft.com/office/drawing/2014/main" id="{9379C1B7-0480-BB3F-1846-BCBD52A7472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010851" y="17409864"/>
                  <a:ext cx="1698840" cy="161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CBE24101-01F3-874F-1D4B-318060C00593}"/>
                    </a:ext>
                  </a:extLst>
                </p14:cNvPr>
                <p14:cNvContentPartPr/>
                <p14:nvPr/>
              </p14:nvContentPartPr>
              <p14:xfrm>
                <a:off x="19342411" y="18080904"/>
                <a:ext cx="931680" cy="12672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CBE24101-01F3-874F-1D4B-318060C005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279411" y="18018264"/>
                  <a:ext cx="1057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F3C3FDF3-AFE6-D8C0-9326-7636192B0A00}"/>
                    </a:ext>
                  </a:extLst>
                </p14:cNvPr>
                <p14:cNvContentPartPr/>
                <p14:nvPr/>
              </p14:nvContentPartPr>
              <p14:xfrm>
                <a:off x="19141531" y="18859584"/>
                <a:ext cx="2954880" cy="25704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F3C3FDF3-AFE6-D8C0-9326-7636192B0A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078531" y="18796584"/>
                  <a:ext cx="3080520" cy="38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C93E5E6F-BC74-2867-2279-FF6B9DB7183B}"/>
                  </a:ext>
                </a:extLst>
              </p14:cNvPr>
              <p14:cNvContentPartPr/>
              <p14:nvPr/>
            </p14:nvContentPartPr>
            <p14:xfrm>
              <a:off x="3671479" y="1015820"/>
              <a:ext cx="18583380" cy="13847118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C93E5E6F-BC74-2867-2279-FF6B9DB7183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43037" y="987377"/>
                <a:ext cx="18639904" cy="13904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EDA6B63E-C8F3-811D-D6E1-5B5B33B09E6E}"/>
                  </a:ext>
                </a:extLst>
              </p14:cNvPr>
              <p14:cNvContentPartPr/>
              <p14:nvPr/>
            </p14:nvContentPartPr>
            <p14:xfrm>
              <a:off x="8695365" y="6740673"/>
              <a:ext cx="9730871" cy="8540777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EDA6B63E-C8F3-811D-D6E1-5B5B33B09E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66926" y="6712229"/>
                <a:ext cx="9787749" cy="8597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24E80CF2-4EE1-F261-6E66-FB2C6D65121E}"/>
                  </a:ext>
                </a:extLst>
              </p14:cNvPr>
              <p14:cNvContentPartPr/>
              <p14:nvPr/>
            </p14:nvContentPartPr>
            <p14:xfrm>
              <a:off x="8350907" y="5545411"/>
              <a:ext cx="11952609" cy="4341864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24E80CF2-4EE1-F261-6E66-FB2C6D6512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22464" y="5516962"/>
                <a:ext cx="12009495" cy="4398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6D1B7EDE-1272-E0E5-3D58-3879D1C70B84}"/>
                  </a:ext>
                </a:extLst>
              </p14:cNvPr>
              <p14:cNvContentPartPr/>
              <p14:nvPr/>
            </p14:nvContentPartPr>
            <p14:xfrm>
              <a:off x="12611826" y="9702991"/>
              <a:ext cx="3795900" cy="4379753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6D1B7EDE-1272-E0E5-3D58-3879D1C70B8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583375" y="9674542"/>
                <a:ext cx="3852802" cy="4436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0D22FDDA-B184-CE81-B2A2-65BF14A1C2BA}"/>
                  </a:ext>
                </a:extLst>
              </p14:cNvPr>
              <p14:cNvContentPartPr/>
              <p14:nvPr/>
            </p14:nvContentPartPr>
            <p14:xfrm>
              <a:off x="18472737" y="4455209"/>
              <a:ext cx="5397619" cy="6813333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0D22FDDA-B184-CE81-B2A2-65BF14A1C2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444291" y="4426763"/>
                <a:ext cx="5454152" cy="687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FA5535DF-795C-64DE-B92F-9EBDB14552AE}"/>
                  </a:ext>
                </a:extLst>
              </p14:cNvPr>
              <p14:cNvContentPartPr/>
              <p14:nvPr/>
            </p14:nvContentPartPr>
            <p14:xfrm>
              <a:off x="5285253" y="5204402"/>
              <a:ext cx="4014632" cy="4736266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FA5535DF-795C-64DE-B92F-9EBDB14552A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56816" y="5175964"/>
                <a:ext cx="4071506" cy="4793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EC4F5659-B6A9-C07C-327D-BF671BC28BEF}"/>
                  </a:ext>
                </a:extLst>
              </p14:cNvPr>
              <p14:cNvContentPartPr/>
              <p14:nvPr/>
            </p14:nvContentPartPr>
            <p14:xfrm>
              <a:off x="8757366" y="6444441"/>
              <a:ext cx="3384276" cy="4712152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EC4F5659-B6A9-C07C-327D-BF671BC28B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28915" y="6416002"/>
                <a:ext cx="3441179" cy="4769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A46849F7-100E-9FD1-8A6E-40395166FFF3}"/>
                  </a:ext>
                </a:extLst>
              </p14:cNvPr>
              <p14:cNvContentPartPr/>
              <p14:nvPr/>
            </p14:nvContentPartPr>
            <p14:xfrm>
              <a:off x="13271457" y="4036696"/>
              <a:ext cx="2709143" cy="11802772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A46849F7-100E-9FD1-8A6E-40395166FFF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243019" y="4008253"/>
                <a:ext cx="2766018" cy="11859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00D023F6-C32E-B4C4-27CA-773A160D560D}"/>
                  </a:ext>
                </a:extLst>
              </p14:cNvPr>
              <p14:cNvContentPartPr/>
              <p14:nvPr/>
            </p14:nvContentPartPr>
            <p14:xfrm>
              <a:off x="15029903" y="2464255"/>
              <a:ext cx="3165547" cy="10848629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00D023F6-C32E-B4C4-27CA-773A160D560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01449" y="2435811"/>
                <a:ext cx="3222454" cy="1090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AAAE2C3F-7FE7-4EA1-8D71-29DE8F5DF787}"/>
                  </a:ext>
                </a:extLst>
              </p14:cNvPr>
              <p14:cNvContentPartPr/>
              <p14:nvPr/>
            </p14:nvContentPartPr>
            <p14:xfrm>
              <a:off x="16059825" y="5566079"/>
              <a:ext cx="6029695" cy="7662415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AAAE2C3F-7FE7-4EA1-8D71-29DE8F5DF78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031378" y="5537634"/>
                <a:ext cx="6086589" cy="771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E28D6FDE-D75D-A512-B48E-34B843E7D7E8}"/>
                  </a:ext>
                </a:extLst>
              </p14:cNvPr>
              <p14:cNvContentPartPr/>
              <p14:nvPr/>
            </p14:nvContentPartPr>
            <p14:xfrm>
              <a:off x="16526563" y="9845940"/>
              <a:ext cx="5569848" cy="3799345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E28D6FDE-D75D-A512-B48E-34B843E7D7E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498116" y="9817490"/>
                <a:ext cx="5626742" cy="3856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CDFFE8C9-2CE6-80C2-8F86-D7E16B286A53}"/>
                  </a:ext>
                </a:extLst>
              </p14:cNvPr>
              <p14:cNvContentPartPr/>
              <p14:nvPr/>
            </p14:nvContentPartPr>
            <p14:xfrm>
              <a:off x="18753468" y="7434751"/>
              <a:ext cx="4655318" cy="1288265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CDFFE8C9-2CE6-80C2-8F86-D7E16B286A5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725020" y="7406283"/>
                <a:ext cx="4711853" cy="1344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22F80381-F46E-EBBC-0C6F-F594201FED87}"/>
                  </a:ext>
                </a:extLst>
              </p14:cNvPr>
              <p14:cNvContentPartPr/>
              <p14:nvPr/>
            </p14:nvContentPartPr>
            <p14:xfrm>
              <a:off x="17079413" y="2889658"/>
              <a:ext cx="2171793" cy="4348752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22F80381-F46E-EBBC-0C6F-F594201FED8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050979" y="2861209"/>
                <a:ext cx="2228661" cy="4405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B2DF4C3D-55A1-D565-82DA-D59197747D26}"/>
                  </a:ext>
                </a:extLst>
              </p14:cNvPr>
              <p14:cNvContentPartPr/>
              <p14:nvPr/>
            </p14:nvContentPartPr>
            <p14:xfrm>
              <a:off x="15109128" y="2321307"/>
              <a:ext cx="979976" cy="3117324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B2DF4C3D-55A1-D565-82DA-D59197747D2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080645" y="2292853"/>
                <a:ext cx="1036943" cy="3174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FEA5AA6E-D02F-140F-D936-C140D19F899D}"/>
                  </a:ext>
                </a:extLst>
              </p14:cNvPr>
              <p14:cNvContentPartPr/>
              <p14:nvPr/>
            </p14:nvContentPartPr>
            <p14:xfrm>
              <a:off x="10023241" y="2478035"/>
              <a:ext cx="4593315" cy="4483090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FEA5AA6E-D02F-140F-D936-C140D19F899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94803" y="2449586"/>
                <a:ext cx="4650191" cy="4539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7463B3B2-CE96-48FE-D190-34CAE6540AE8}"/>
                  </a:ext>
                </a:extLst>
              </p14:cNvPr>
              <p14:cNvContentPartPr/>
              <p14:nvPr/>
            </p14:nvContentPartPr>
            <p14:xfrm>
              <a:off x="7064367" y="7160908"/>
              <a:ext cx="4548536" cy="940364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7463B3B2-CE96-48FE-D190-34CAE6540AE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35918" y="7132423"/>
                <a:ext cx="4605433" cy="997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89DFADCA-15C8-D199-63F0-CB8052412946}"/>
                  </a:ext>
                </a:extLst>
              </p14:cNvPr>
              <p14:cNvContentPartPr/>
              <p14:nvPr/>
            </p14:nvContentPartPr>
            <p14:xfrm>
              <a:off x="6179115" y="8998579"/>
              <a:ext cx="3060489" cy="1351988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89DFADCA-15C8-D199-63F0-CB805241294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50664" y="8970112"/>
                <a:ext cx="3117031" cy="1408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43" name="Encre 42">
                <a:extLst>
                  <a:ext uri="{FF2B5EF4-FFF2-40B4-BE49-F238E27FC236}">
                    <a16:creationId xmlns:a16="http://schemas.microsoft.com/office/drawing/2014/main" id="{B17B7D33-B063-C5B5-773D-CD4FFBC08238}"/>
                  </a:ext>
                </a:extLst>
              </p14:cNvPr>
              <p14:cNvContentPartPr/>
              <p14:nvPr/>
            </p14:nvContentPartPr>
            <p14:xfrm>
              <a:off x="6024110" y="9454984"/>
              <a:ext cx="5869523" cy="3911293"/>
            </p14:xfrm>
          </p:contentPart>
        </mc:Choice>
        <mc:Fallback xmlns="">
          <p:pic>
            <p:nvPicPr>
              <p:cNvPr id="43" name="Encre 42">
                <a:extLst>
                  <a:ext uri="{FF2B5EF4-FFF2-40B4-BE49-F238E27FC236}">
                    <a16:creationId xmlns:a16="http://schemas.microsoft.com/office/drawing/2014/main" id="{B17B7D33-B063-C5B5-773D-CD4FFBC0823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95671" y="9426547"/>
                <a:ext cx="5926400" cy="3967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44" name="Encre 43">
                <a:extLst>
                  <a:ext uri="{FF2B5EF4-FFF2-40B4-BE49-F238E27FC236}">
                    <a16:creationId xmlns:a16="http://schemas.microsoft.com/office/drawing/2014/main" id="{43F57BC8-D352-906C-E7F4-3EC29AB324CA}"/>
                  </a:ext>
                </a:extLst>
              </p14:cNvPr>
              <p14:cNvContentPartPr/>
              <p14:nvPr/>
            </p14:nvContentPartPr>
            <p14:xfrm>
              <a:off x="8573082" y="3683629"/>
              <a:ext cx="2001287" cy="2233796"/>
            </p14:xfrm>
          </p:contentPart>
        </mc:Choice>
        <mc:Fallback xmlns="">
          <p:pic>
            <p:nvPicPr>
              <p:cNvPr id="44" name="Encre 43">
                <a:extLst>
                  <a:ext uri="{FF2B5EF4-FFF2-40B4-BE49-F238E27FC236}">
                    <a16:creationId xmlns:a16="http://schemas.microsoft.com/office/drawing/2014/main" id="{43F57BC8-D352-906C-E7F4-3EC29AB324C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44621" y="3655171"/>
                <a:ext cx="2058209" cy="2290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54" name="Encre 53">
                <a:extLst>
                  <a:ext uri="{FF2B5EF4-FFF2-40B4-BE49-F238E27FC236}">
                    <a16:creationId xmlns:a16="http://schemas.microsoft.com/office/drawing/2014/main" id="{633D31DA-F5ED-EC41-A1BE-C3E4897813D8}"/>
                  </a:ext>
                </a:extLst>
              </p14:cNvPr>
              <p14:cNvContentPartPr/>
              <p14:nvPr/>
            </p14:nvContentPartPr>
            <p14:xfrm>
              <a:off x="16474920" y="11701920"/>
              <a:ext cx="1345320" cy="4569120"/>
            </p14:xfrm>
          </p:contentPart>
        </mc:Choice>
        <mc:Fallback xmlns="">
          <p:pic>
            <p:nvPicPr>
              <p:cNvPr id="54" name="Encre 53">
                <a:extLst>
                  <a:ext uri="{FF2B5EF4-FFF2-40B4-BE49-F238E27FC236}">
                    <a16:creationId xmlns:a16="http://schemas.microsoft.com/office/drawing/2014/main" id="{633D31DA-F5ED-EC41-A1BE-C3E4897813D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456920" y="11683920"/>
                <a:ext cx="1380960" cy="460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e 57">
            <a:extLst>
              <a:ext uri="{FF2B5EF4-FFF2-40B4-BE49-F238E27FC236}">
                <a16:creationId xmlns:a16="http://schemas.microsoft.com/office/drawing/2014/main" id="{165B0987-E5FA-F1D3-5B28-8DCDBECEDEB5}"/>
              </a:ext>
            </a:extLst>
          </p:cNvPr>
          <p:cNvGrpSpPr/>
          <p:nvPr/>
        </p:nvGrpSpPr>
        <p:grpSpPr>
          <a:xfrm>
            <a:off x="10908240" y="10894440"/>
            <a:ext cx="2875680" cy="5341680"/>
            <a:chOff x="10908240" y="10894440"/>
            <a:chExt cx="2875680" cy="534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53" name="Encre 52">
                  <a:extLst>
                    <a:ext uri="{FF2B5EF4-FFF2-40B4-BE49-F238E27FC236}">
                      <a16:creationId xmlns:a16="http://schemas.microsoft.com/office/drawing/2014/main" id="{577E66A1-37C6-A75A-DCEF-4D7FCA06ECFA}"/>
                    </a:ext>
                  </a:extLst>
                </p14:cNvPr>
                <p14:cNvContentPartPr/>
                <p14:nvPr/>
              </p14:nvContentPartPr>
              <p14:xfrm>
                <a:off x="10908240" y="10894440"/>
                <a:ext cx="2256480" cy="4779720"/>
              </p14:xfrm>
            </p:contentPart>
          </mc:Choice>
          <mc:Fallback xmlns="">
            <p:pic>
              <p:nvPicPr>
                <p:cNvPr id="53" name="Encre 52">
                  <a:extLst>
                    <a:ext uri="{FF2B5EF4-FFF2-40B4-BE49-F238E27FC236}">
                      <a16:creationId xmlns:a16="http://schemas.microsoft.com/office/drawing/2014/main" id="{577E66A1-37C6-A75A-DCEF-4D7FCA06ECF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90600" y="10876440"/>
                  <a:ext cx="2292120" cy="48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55" name="Encre 54">
                  <a:extLst>
                    <a:ext uri="{FF2B5EF4-FFF2-40B4-BE49-F238E27FC236}">
                      <a16:creationId xmlns:a16="http://schemas.microsoft.com/office/drawing/2014/main" id="{33EDFB5E-77DB-D190-0E58-D1C4472C6007}"/>
                    </a:ext>
                  </a:extLst>
                </p14:cNvPr>
                <p14:cNvContentPartPr/>
                <p14:nvPr/>
              </p14:nvContentPartPr>
              <p14:xfrm>
                <a:off x="11504400" y="12132480"/>
                <a:ext cx="282600" cy="4103640"/>
              </p14:xfrm>
            </p:contentPart>
          </mc:Choice>
          <mc:Fallback xmlns="">
            <p:pic>
              <p:nvPicPr>
                <p:cNvPr id="55" name="Encre 54">
                  <a:extLst>
                    <a:ext uri="{FF2B5EF4-FFF2-40B4-BE49-F238E27FC236}">
                      <a16:creationId xmlns:a16="http://schemas.microsoft.com/office/drawing/2014/main" id="{33EDFB5E-77DB-D190-0E58-D1C4472C60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486760" y="12114840"/>
                  <a:ext cx="318240" cy="41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56" name="Encre 55">
                  <a:extLst>
                    <a:ext uri="{FF2B5EF4-FFF2-40B4-BE49-F238E27FC236}">
                      <a16:creationId xmlns:a16="http://schemas.microsoft.com/office/drawing/2014/main" id="{7FAB40CC-0E77-EC05-49AA-06BD99F4BB1D}"/>
                    </a:ext>
                  </a:extLst>
                </p14:cNvPr>
                <p14:cNvContentPartPr/>
                <p14:nvPr/>
              </p14:nvContentPartPr>
              <p14:xfrm>
                <a:off x="13737120" y="13875600"/>
                <a:ext cx="46800" cy="2187360"/>
              </p14:xfrm>
            </p:contentPart>
          </mc:Choice>
          <mc:Fallback xmlns="">
            <p:pic>
              <p:nvPicPr>
                <p:cNvPr id="56" name="Encre 55">
                  <a:extLst>
                    <a:ext uri="{FF2B5EF4-FFF2-40B4-BE49-F238E27FC236}">
                      <a16:creationId xmlns:a16="http://schemas.microsoft.com/office/drawing/2014/main" id="{7FAB40CC-0E77-EC05-49AA-06BD99F4BB1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719120" y="13857960"/>
                  <a:ext cx="82440" cy="222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57" name="Encre 56">
                <a:extLst>
                  <a:ext uri="{FF2B5EF4-FFF2-40B4-BE49-F238E27FC236}">
                    <a16:creationId xmlns:a16="http://schemas.microsoft.com/office/drawing/2014/main" id="{0A31545A-7E09-7CF3-8D99-97DE95521C8C}"/>
                  </a:ext>
                </a:extLst>
              </p14:cNvPr>
              <p14:cNvContentPartPr/>
              <p14:nvPr/>
            </p14:nvContentPartPr>
            <p14:xfrm>
              <a:off x="15324720" y="13743120"/>
              <a:ext cx="204840" cy="1885320"/>
            </p14:xfrm>
          </p:contentPart>
        </mc:Choice>
        <mc:Fallback xmlns="">
          <p:pic>
            <p:nvPicPr>
              <p:cNvPr id="57" name="Encre 56">
                <a:extLst>
                  <a:ext uri="{FF2B5EF4-FFF2-40B4-BE49-F238E27FC236}">
                    <a16:creationId xmlns:a16="http://schemas.microsoft.com/office/drawing/2014/main" id="{0A31545A-7E09-7CF3-8D99-97DE95521C8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307080" y="13725480"/>
                <a:ext cx="240480" cy="19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290CAF11-6E84-E350-A98D-16E91CA660EC}"/>
                  </a:ext>
                </a:extLst>
              </p14:cNvPr>
              <p14:cNvContentPartPr/>
              <p14:nvPr/>
            </p14:nvContentPartPr>
            <p14:xfrm>
              <a:off x="9863787" y="8963956"/>
              <a:ext cx="1800" cy="648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290CAF11-6E84-E350-A98D-16E91CA660E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845787" y="8946316"/>
                <a:ext cx="374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7A054364-FE96-3413-B27C-4F08A11F37D7}"/>
                  </a:ext>
                </a:extLst>
              </p14:cNvPr>
              <p14:cNvContentPartPr/>
              <p14:nvPr/>
            </p14:nvContentPartPr>
            <p14:xfrm>
              <a:off x="9873147" y="8945236"/>
              <a:ext cx="19080" cy="8280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7A054364-FE96-3413-B27C-4F08A11F37D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855147" y="8927596"/>
                <a:ext cx="54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8D46E7EE-E4C6-1D07-F930-09382D7751CC}"/>
                  </a:ext>
                </a:extLst>
              </p14:cNvPr>
              <p14:cNvContentPartPr/>
              <p14:nvPr/>
            </p14:nvContentPartPr>
            <p14:xfrm>
              <a:off x="9780987" y="8832916"/>
              <a:ext cx="1064520" cy="92412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8D46E7EE-E4C6-1D07-F930-09382D7751C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63347" y="8815276"/>
                <a:ext cx="1100160" cy="9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1A1631BE-81A1-3C96-EF73-B4D92C93E24C}"/>
                  </a:ext>
                </a:extLst>
              </p14:cNvPr>
              <p14:cNvContentPartPr/>
              <p14:nvPr/>
            </p14:nvContentPartPr>
            <p14:xfrm>
              <a:off x="9832107" y="8809156"/>
              <a:ext cx="1080720" cy="106308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1A1631BE-81A1-3C96-EF73-B4D92C93E24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14107" y="8791516"/>
                <a:ext cx="1116360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219E5573-8C91-42C9-9024-6B59FE13EB6D}"/>
                  </a:ext>
                </a:extLst>
              </p14:cNvPr>
              <p14:cNvContentPartPr/>
              <p14:nvPr/>
            </p14:nvContentPartPr>
            <p14:xfrm>
              <a:off x="10089147" y="8919316"/>
              <a:ext cx="918720" cy="92340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219E5573-8C91-42C9-9024-6B59FE13EB6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071147" y="8901316"/>
                <a:ext cx="954360" cy="9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16120B08-0985-C646-920E-5476BF84E7F9}"/>
                  </a:ext>
                </a:extLst>
              </p14:cNvPr>
              <p14:cNvContentPartPr/>
              <p14:nvPr/>
            </p14:nvContentPartPr>
            <p14:xfrm>
              <a:off x="10244307" y="9031276"/>
              <a:ext cx="736920" cy="62928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16120B08-0985-C646-920E-5476BF84E7F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226667" y="9013276"/>
                <a:ext cx="77256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BC0C5BD2-8270-DF22-1061-54A033A28261}"/>
                  </a:ext>
                </a:extLst>
              </p14:cNvPr>
              <p14:cNvContentPartPr/>
              <p14:nvPr/>
            </p14:nvContentPartPr>
            <p14:xfrm>
              <a:off x="10241787" y="9028036"/>
              <a:ext cx="1014120" cy="81468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BC0C5BD2-8270-DF22-1061-54A033A2826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223787" y="9010036"/>
                <a:ext cx="104976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B57B0807-DB39-0A42-C965-28FDAAB28193}"/>
                  </a:ext>
                </a:extLst>
              </p14:cNvPr>
              <p14:cNvContentPartPr/>
              <p14:nvPr/>
            </p14:nvContentPartPr>
            <p14:xfrm>
              <a:off x="10337907" y="8998516"/>
              <a:ext cx="1126800" cy="65268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B57B0807-DB39-0A42-C965-28FDAAB2819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20267" y="8980516"/>
                <a:ext cx="116244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F251957B-74D7-86CF-3931-77BA2FDEC33C}"/>
                  </a:ext>
                </a:extLst>
              </p14:cNvPr>
              <p14:cNvContentPartPr/>
              <p14:nvPr/>
            </p14:nvContentPartPr>
            <p14:xfrm>
              <a:off x="10300467" y="9104356"/>
              <a:ext cx="1272240" cy="34812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F251957B-74D7-86CF-3931-77BA2FDEC33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282827" y="9086716"/>
                <a:ext cx="130788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0" name="Encre 29">
                <a:extLst>
                  <a:ext uri="{FF2B5EF4-FFF2-40B4-BE49-F238E27FC236}">
                    <a16:creationId xmlns:a16="http://schemas.microsoft.com/office/drawing/2014/main" id="{1E20CED2-FFF5-9566-5D6A-EBFE7EA1CFC4}"/>
                  </a:ext>
                </a:extLst>
              </p14:cNvPr>
              <p14:cNvContentPartPr/>
              <p14:nvPr/>
            </p14:nvContentPartPr>
            <p14:xfrm>
              <a:off x="10497387" y="9202636"/>
              <a:ext cx="749160" cy="312480"/>
            </p14:xfrm>
          </p:contentPart>
        </mc:Choice>
        <mc:Fallback xmlns="">
          <p:pic>
            <p:nvPicPr>
              <p:cNvPr id="30" name="Encre 29">
                <a:extLst>
                  <a:ext uri="{FF2B5EF4-FFF2-40B4-BE49-F238E27FC236}">
                    <a16:creationId xmlns:a16="http://schemas.microsoft.com/office/drawing/2014/main" id="{1E20CED2-FFF5-9566-5D6A-EBFE7EA1CF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479387" y="9184996"/>
                <a:ext cx="78480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C2C0425E-6B99-B143-AF49-6FBC1E51D6F5}"/>
                  </a:ext>
                </a:extLst>
              </p14:cNvPr>
              <p14:cNvContentPartPr/>
              <p14:nvPr/>
            </p14:nvContentPartPr>
            <p14:xfrm>
              <a:off x="9998067" y="8939476"/>
              <a:ext cx="934920" cy="313560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C2C0425E-6B99-B143-AF49-6FBC1E51D6F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80067" y="8921836"/>
                <a:ext cx="9705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6" name="Encre 45">
                <a:extLst>
                  <a:ext uri="{FF2B5EF4-FFF2-40B4-BE49-F238E27FC236}">
                    <a16:creationId xmlns:a16="http://schemas.microsoft.com/office/drawing/2014/main" id="{BDF3D5ED-675A-8F8A-FCD5-6A7B8DA28970}"/>
                  </a:ext>
                </a:extLst>
              </p14:cNvPr>
              <p14:cNvContentPartPr/>
              <p14:nvPr/>
            </p14:nvContentPartPr>
            <p14:xfrm>
              <a:off x="10857747" y="9151156"/>
              <a:ext cx="908280" cy="332640"/>
            </p14:xfrm>
          </p:contentPart>
        </mc:Choice>
        <mc:Fallback xmlns="">
          <p:pic>
            <p:nvPicPr>
              <p:cNvPr id="46" name="Encre 45">
                <a:extLst>
                  <a:ext uri="{FF2B5EF4-FFF2-40B4-BE49-F238E27FC236}">
                    <a16:creationId xmlns:a16="http://schemas.microsoft.com/office/drawing/2014/main" id="{BDF3D5ED-675A-8F8A-FCD5-6A7B8DA2897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839747" y="9133516"/>
                <a:ext cx="9439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7" name="Encre 46">
                <a:extLst>
                  <a:ext uri="{FF2B5EF4-FFF2-40B4-BE49-F238E27FC236}">
                    <a16:creationId xmlns:a16="http://schemas.microsoft.com/office/drawing/2014/main" id="{3B691610-2D07-A3F6-857E-4153DE6A18B1}"/>
                  </a:ext>
                </a:extLst>
              </p14:cNvPr>
              <p14:cNvContentPartPr/>
              <p14:nvPr/>
            </p14:nvContentPartPr>
            <p14:xfrm>
              <a:off x="10729587" y="8880076"/>
              <a:ext cx="683640" cy="608400"/>
            </p14:xfrm>
          </p:contentPart>
        </mc:Choice>
        <mc:Fallback xmlns="">
          <p:pic>
            <p:nvPicPr>
              <p:cNvPr id="47" name="Encre 46">
                <a:extLst>
                  <a:ext uri="{FF2B5EF4-FFF2-40B4-BE49-F238E27FC236}">
                    <a16:creationId xmlns:a16="http://schemas.microsoft.com/office/drawing/2014/main" id="{3B691610-2D07-A3F6-857E-4153DE6A18B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711947" y="8862436"/>
                <a:ext cx="7192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" name="Encre 47">
                <a:extLst>
                  <a:ext uri="{FF2B5EF4-FFF2-40B4-BE49-F238E27FC236}">
                    <a16:creationId xmlns:a16="http://schemas.microsoft.com/office/drawing/2014/main" id="{6038A951-A829-B92E-B182-BB26C24663C0}"/>
                  </a:ext>
                </a:extLst>
              </p14:cNvPr>
              <p14:cNvContentPartPr/>
              <p14:nvPr/>
            </p14:nvContentPartPr>
            <p14:xfrm>
              <a:off x="10417467" y="9241876"/>
              <a:ext cx="2034720" cy="201240"/>
            </p14:xfrm>
          </p:contentPart>
        </mc:Choice>
        <mc:Fallback xmlns="">
          <p:pic>
            <p:nvPicPr>
              <p:cNvPr id="48" name="Encre 47">
                <a:extLst>
                  <a:ext uri="{FF2B5EF4-FFF2-40B4-BE49-F238E27FC236}">
                    <a16:creationId xmlns:a16="http://schemas.microsoft.com/office/drawing/2014/main" id="{6038A951-A829-B92E-B182-BB26C24663C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399467" y="9223876"/>
                <a:ext cx="20703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9" name="Encre 48">
                <a:extLst>
                  <a:ext uri="{FF2B5EF4-FFF2-40B4-BE49-F238E27FC236}">
                    <a16:creationId xmlns:a16="http://schemas.microsoft.com/office/drawing/2014/main" id="{BBA10361-C462-DF3B-FD17-AEC1C6CFA400}"/>
                  </a:ext>
                </a:extLst>
              </p14:cNvPr>
              <p14:cNvContentPartPr/>
              <p14:nvPr/>
            </p14:nvContentPartPr>
            <p14:xfrm>
              <a:off x="11600427" y="8867476"/>
              <a:ext cx="474840" cy="682200"/>
            </p14:xfrm>
          </p:contentPart>
        </mc:Choice>
        <mc:Fallback xmlns="">
          <p:pic>
            <p:nvPicPr>
              <p:cNvPr id="49" name="Encre 48">
                <a:extLst>
                  <a:ext uri="{FF2B5EF4-FFF2-40B4-BE49-F238E27FC236}">
                    <a16:creationId xmlns:a16="http://schemas.microsoft.com/office/drawing/2014/main" id="{BBA10361-C462-DF3B-FD17-AEC1C6CFA40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582427" y="8849476"/>
                <a:ext cx="51048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0" name="Encre 49">
                <a:extLst>
                  <a:ext uri="{FF2B5EF4-FFF2-40B4-BE49-F238E27FC236}">
                    <a16:creationId xmlns:a16="http://schemas.microsoft.com/office/drawing/2014/main" id="{5021472E-7B72-8164-F048-46ABA9C772E4}"/>
                  </a:ext>
                </a:extLst>
              </p14:cNvPr>
              <p14:cNvContentPartPr/>
              <p14:nvPr/>
            </p14:nvContentPartPr>
            <p14:xfrm>
              <a:off x="10695387" y="9479116"/>
              <a:ext cx="1753920" cy="468360"/>
            </p14:xfrm>
          </p:contentPart>
        </mc:Choice>
        <mc:Fallback xmlns="">
          <p:pic>
            <p:nvPicPr>
              <p:cNvPr id="50" name="Encre 49">
                <a:extLst>
                  <a:ext uri="{FF2B5EF4-FFF2-40B4-BE49-F238E27FC236}">
                    <a16:creationId xmlns:a16="http://schemas.microsoft.com/office/drawing/2014/main" id="{5021472E-7B72-8164-F048-46ABA9C772E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677747" y="9461116"/>
                <a:ext cx="178956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1" name="Encre 50">
                <a:extLst>
                  <a:ext uri="{FF2B5EF4-FFF2-40B4-BE49-F238E27FC236}">
                    <a16:creationId xmlns:a16="http://schemas.microsoft.com/office/drawing/2014/main" id="{D7A00F1F-27DC-9EBA-0CBE-2CA25227ABE4}"/>
                  </a:ext>
                </a:extLst>
              </p14:cNvPr>
              <p14:cNvContentPartPr/>
              <p14:nvPr/>
            </p14:nvContentPartPr>
            <p14:xfrm>
              <a:off x="11184627" y="9415036"/>
              <a:ext cx="1362240" cy="259200"/>
            </p14:xfrm>
          </p:contentPart>
        </mc:Choice>
        <mc:Fallback xmlns="">
          <p:pic>
            <p:nvPicPr>
              <p:cNvPr id="51" name="Encre 50">
                <a:extLst>
                  <a:ext uri="{FF2B5EF4-FFF2-40B4-BE49-F238E27FC236}">
                    <a16:creationId xmlns:a16="http://schemas.microsoft.com/office/drawing/2014/main" id="{D7A00F1F-27DC-9EBA-0CBE-2CA25227ABE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66987" y="9397036"/>
                <a:ext cx="13978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2" name="Encre 51">
                <a:extLst>
                  <a:ext uri="{FF2B5EF4-FFF2-40B4-BE49-F238E27FC236}">
                    <a16:creationId xmlns:a16="http://schemas.microsoft.com/office/drawing/2014/main" id="{2A2C59B6-E114-067A-0583-27E226772FBB}"/>
                  </a:ext>
                </a:extLst>
              </p14:cNvPr>
              <p14:cNvContentPartPr/>
              <p14:nvPr/>
            </p14:nvContentPartPr>
            <p14:xfrm>
              <a:off x="11275707" y="9597556"/>
              <a:ext cx="1062720" cy="438120"/>
            </p14:xfrm>
          </p:contentPart>
        </mc:Choice>
        <mc:Fallback xmlns="">
          <p:pic>
            <p:nvPicPr>
              <p:cNvPr id="52" name="Encre 51">
                <a:extLst>
                  <a:ext uri="{FF2B5EF4-FFF2-40B4-BE49-F238E27FC236}">
                    <a16:creationId xmlns:a16="http://schemas.microsoft.com/office/drawing/2014/main" id="{2A2C59B6-E114-067A-0583-27E226772FB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257707" y="9579556"/>
                <a:ext cx="109836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9" name="Encre 58">
                <a:extLst>
                  <a:ext uri="{FF2B5EF4-FFF2-40B4-BE49-F238E27FC236}">
                    <a16:creationId xmlns:a16="http://schemas.microsoft.com/office/drawing/2014/main" id="{F5A85298-8CA2-2C97-28B3-41E7190B691B}"/>
                  </a:ext>
                </a:extLst>
              </p14:cNvPr>
              <p14:cNvContentPartPr/>
              <p14:nvPr/>
            </p14:nvContentPartPr>
            <p14:xfrm>
              <a:off x="10884027" y="9761356"/>
              <a:ext cx="1518480" cy="238680"/>
            </p14:xfrm>
          </p:contentPart>
        </mc:Choice>
        <mc:Fallback xmlns="">
          <p:pic>
            <p:nvPicPr>
              <p:cNvPr id="59" name="Encre 58">
                <a:extLst>
                  <a:ext uri="{FF2B5EF4-FFF2-40B4-BE49-F238E27FC236}">
                    <a16:creationId xmlns:a16="http://schemas.microsoft.com/office/drawing/2014/main" id="{F5A85298-8CA2-2C97-28B3-41E7190B691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66387" y="9743356"/>
                <a:ext cx="15541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0" name="Encre 59">
                <a:extLst>
                  <a:ext uri="{FF2B5EF4-FFF2-40B4-BE49-F238E27FC236}">
                    <a16:creationId xmlns:a16="http://schemas.microsoft.com/office/drawing/2014/main" id="{84EA3A98-5C59-1212-2B82-7476B225C899}"/>
                  </a:ext>
                </a:extLst>
              </p14:cNvPr>
              <p14:cNvContentPartPr/>
              <p14:nvPr/>
            </p14:nvContentPartPr>
            <p14:xfrm>
              <a:off x="11051067" y="9647596"/>
              <a:ext cx="1858680" cy="203400"/>
            </p14:xfrm>
          </p:contentPart>
        </mc:Choice>
        <mc:Fallback xmlns="">
          <p:pic>
            <p:nvPicPr>
              <p:cNvPr id="60" name="Encre 59">
                <a:extLst>
                  <a:ext uri="{FF2B5EF4-FFF2-40B4-BE49-F238E27FC236}">
                    <a16:creationId xmlns:a16="http://schemas.microsoft.com/office/drawing/2014/main" id="{84EA3A98-5C59-1212-2B82-7476B225C89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033427" y="9629596"/>
                <a:ext cx="18943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1" name="Encre 60">
                <a:extLst>
                  <a:ext uri="{FF2B5EF4-FFF2-40B4-BE49-F238E27FC236}">
                    <a16:creationId xmlns:a16="http://schemas.microsoft.com/office/drawing/2014/main" id="{538359B8-0EFD-9D94-9665-718754174905}"/>
                  </a:ext>
                </a:extLst>
              </p14:cNvPr>
              <p14:cNvContentPartPr/>
              <p14:nvPr/>
            </p14:nvContentPartPr>
            <p14:xfrm>
              <a:off x="12041427" y="9150796"/>
              <a:ext cx="489240" cy="695160"/>
            </p14:xfrm>
          </p:contentPart>
        </mc:Choice>
        <mc:Fallback xmlns="">
          <p:pic>
            <p:nvPicPr>
              <p:cNvPr id="61" name="Encre 60">
                <a:extLst>
                  <a:ext uri="{FF2B5EF4-FFF2-40B4-BE49-F238E27FC236}">
                    <a16:creationId xmlns:a16="http://schemas.microsoft.com/office/drawing/2014/main" id="{538359B8-0EFD-9D94-9665-71875417490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2023427" y="9133156"/>
                <a:ext cx="52488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2" name="Encre 61">
                <a:extLst>
                  <a:ext uri="{FF2B5EF4-FFF2-40B4-BE49-F238E27FC236}">
                    <a16:creationId xmlns:a16="http://schemas.microsoft.com/office/drawing/2014/main" id="{630F45A4-D827-C35D-334C-3EFA2A6C572B}"/>
                  </a:ext>
                </a:extLst>
              </p14:cNvPr>
              <p14:cNvContentPartPr/>
              <p14:nvPr/>
            </p14:nvContentPartPr>
            <p14:xfrm>
              <a:off x="11840547" y="9058996"/>
              <a:ext cx="783720" cy="565920"/>
            </p14:xfrm>
          </p:contentPart>
        </mc:Choice>
        <mc:Fallback xmlns="">
          <p:pic>
            <p:nvPicPr>
              <p:cNvPr id="62" name="Encre 61">
                <a:extLst>
                  <a:ext uri="{FF2B5EF4-FFF2-40B4-BE49-F238E27FC236}">
                    <a16:creationId xmlns:a16="http://schemas.microsoft.com/office/drawing/2014/main" id="{630F45A4-D827-C35D-334C-3EFA2A6C572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822907" y="9040996"/>
                <a:ext cx="81936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Encre 64">
                <a:extLst>
                  <a:ext uri="{FF2B5EF4-FFF2-40B4-BE49-F238E27FC236}">
                    <a16:creationId xmlns:a16="http://schemas.microsoft.com/office/drawing/2014/main" id="{7A30D682-33FE-E65B-FD8A-890855D5E26E}"/>
                  </a:ext>
                </a:extLst>
              </p14:cNvPr>
              <p14:cNvContentPartPr/>
              <p14:nvPr/>
            </p14:nvContentPartPr>
            <p14:xfrm>
              <a:off x="11979507" y="9138916"/>
              <a:ext cx="1378080" cy="499680"/>
            </p14:xfrm>
          </p:contentPart>
        </mc:Choice>
        <mc:Fallback xmlns="">
          <p:pic>
            <p:nvPicPr>
              <p:cNvPr id="65" name="Encre 64">
                <a:extLst>
                  <a:ext uri="{FF2B5EF4-FFF2-40B4-BE49-F238E27FC236}">
                    <a16:creationId xmlns:a16="http://schemas.microsoft.com/office/drawing/2014/main" id="{7A30D682-33FE-E65B-FD8A-890855D5E26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961507" y="9120916"/>
                <a:ext cx="141372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Encre 65">
                <a:extLst>
                  <a:ext uri="{FF2B5EF4-FFF2-40B4-BE49-F238E27FC236}">
                    <a16:creationId xmlns:a16="http://schemas.microsoft.com/office/drawing/2014/main" id="{F9BEE36F-FAA2-DBB4-46AD-DEA93397AAC8}"/>
                  </a:ext>
                </a:extLst>
              </p14:cNvPr>
              <p14:cNvContentPartPr/>
              <p14:nvPr/>
            </p14:nvContentPartPr>
            <p14:xfrm>
              <a:off x="11885907" y="9305596"/>
              <a:ext cx="594720" cy="669600"/>
            </p14:xfrm>
          </p:contentPart>
        </mc:Choice>
        <mc:Fallback xmlns="">
          <p:pic>
            <p:nvPicPr>
              <p:cNvPr id="66" name="Encre 65">
                <a:extLst>
                  <a:ext uri="{FF2B5EF4-FFF2-40B4-BE49-F238E27FC236}">
                    <a16:creationId xmlns:a16="http://schemas.microsoft.com/office/drawing/2014/main" id="{F9BEE36F-FAA2-DBB4-46AD-DEA93397AAC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867907" y="9287956"/>
                <a:ext cx="63036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Encre 66">
                <a:extLst>
                  <a:ext uri="{FF2B5EF4-FFF2-40B4-BE49-F238E27FC236}">
                    <a16:creationId xmlns:a16="http://schemas.microsoft.com/office/drawing/2014/main" id="{E9E8F18C-9C3D-0C04-1DD8-6D8941FF166B}"/>
                  </a:ext>
                </a:extLst>
              </p14:cNvPr>
              <p14:cNvContentPartPr/>
              <p14:nvPr/>
            </p14:nvContentPartPr>
            <p14:xfrm>
              <a:off x="11424027" y="9753436"/>
              <a:ext cx="1886760" cy="232920"/>
            </p14:xfrm>
          </p:contentPart>
        </mc:Choice>
        <mc:Fallback xmlns="">
          <p:pic>
            <p:nvPicPr>
              <p:cNvPr id="67" name="Encre 66">
                <a:extLst>
                  <a:ext uri="{FF2B5EF4-FFF2-40B4-BE49-F238E27FC236}">
                    <a16:creationId xmlns:a16="http://schemas.microsoft.com/office/drawing/2014/main" id="{E9E8F18C-9C3D-0C04-1DD8-6D8941FF166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406027" y="9735796"/>
                <a:ext cx="19224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Encre 67">
                <a:extLst>
                  <a:ext uri="{FF2B5EF4-FFF2-40B4-BE49-F238E27FC236}">
                    <a16:creationId xmlns:a16="http://schemas.microsoft.com/office/drawing/2014/main" id="{3EE884B0-61EF-4569-A929-29A7F9102C0A}"/>
                  </a:ext>
                </a:extLst>
              </p14:cNvPr>
              <p14:cNvContentPartPr/>
              <p14:nvPr/>
            </p14:nvContentPartPr>
            <p14:xfrm>
              <a:off x="13340667" y="9277516"/>
              <a:ext cx="817560" cy="120600"/>
            </p14:xfrm>
          </p:contentPart>
        </mc:Choice>
        <mc:Fallback xmlns="">
          <p:pic>
            <p:nvPicPr>
              <p:cNvPr id="68" name="Encre 67">
                <a:extLst>
                  <a:ext uri="{FF2B5EF4-FFF2-40B4-BE49-F238E27FC236}">
                    <a16:creationId xmlns:a16="http://schemas.microsoft.com/office/drawing/2014/main" id="{3EE884B0-61EF-4569-A929-29A7F9102C0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322667" y="9259876"/>
                <a:ext cx="8532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Encre 68">
                <a:extLst>
                  <a:ext uri="{FF2B5EF4-FFF2-40B4-BE49-F238E27FC236}">
                    <a16:creationId xmlns:a16="http://schemas.microsoft.com/office/drawing/2014/main" id="{BD3DF9B2-28A7-8E2E-8A26-5A6EB1F95764}"/>
                  </a:ext>
                </a:extLst>
              </p14:cNvPr>
              <p14:cNvContentPartPr/>
              <p14:nvPr/>
            </p14:nvContentPartPr>
            <p14:xfrm>
              <a:off x="12286947" y="9191836"/>
              <a:ext cx="836640" cy="718200"/>
            </p14:xfrm>
          </p:contentPart>
        </mc:Choice>
        <mc:Fallback xmlns="">
          <p:pic>
            <p:nvPicPr>
              <p:cNvPr id="69" name="Encre 68">
                <a:extLst>
                  <a:ext uri="{FF2B5EF4-FFF2-40B4-BE49-F238E27FC236}">
                    <a16:creationId xmlns:a16="http://schemas.microsoft.com/office/drawing/2014/main" id="{BD3DF9B2-28A7-8E2E-8A26-5A6EB1F9576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2268947" y="9174196"/>
                <a:ext cx="87228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Encre 69">
                <a:extLst>
                  <a:ext uri="{FF2B5EF4-FFF2-40B4-BE49-F238E27FC236}">
                    <a16:creationId xmlns:a16="http://schemas.microsoft.com/office/drawing/2014/main" id="{46856AE4-386D-EEDD-C713-11583B216038}"/>
                  </a:ext>
                </a:extLst>
              </p14:cNvPr>
              <p14:cNvContentPartPr/>
              <p14:nvPr/>
            </p14:nvContentPartPr>
            <p14:xfrm>
              <a:off x="12378747" y="9539956"/>
              <a:ext cx="1872720" cy="133200"/>
            </p14:xfrm>
          </p:contentPart>
        </mc:Choice>
        <mc:Fallback xmlns="">
          <p:pic>
            <p:nvPicPr>
              <p:cNvPr id="70" name="Encre 69">
                <a:extLst>
                  <a:ext uri="{FF2B5EF4-FFF2-40B4-BE49-F238E27FC236}">
                    <a16:creationId xmlns:a16="http://schemas.microsoft.com/office/drawing/2014/main" id="{46856AE4-386D-EEDD-C713-11583B2160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361107" y="9521956"/>
                <a:ext cx="19083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Encre 70">
                <a:extLst>
                  <a:ext uri="{FF2B5EF4-FFF2-40B4-BE49-F238E27FC236}">
                    <a16:creationId xmlns:a16="http://schemas.microsoft.com/office/drawing/2014/main" id="{61FCB1C2-59B4-56BE-9B07-E7341D208717}"/>
                  </a:ext>
                </a:extLst>
              </p14:cNvPr>
              <p14:cNvContentPartPr/>
              <p14:nvPr/>
            </p14:nvContentPartPr>
            <p14:xfrm>
              <a:off x="12362907" y="9547516"/>
              <a:ext cx="1796040" cy="117360"/>
            </p14:xfrm>
          </p:contentPart>
        </mc:Choice>
        <mc:Fallback xmlns="">
          <p:pic>
            <p:nvPicPr>
              <p:cNvPr id="71" name="Encre 70">
                <a:extLst>
                  <a:ext uri="{FF2B5EF4-FFF2-40B4-BE49-F238E27FC236}">
                    <a16:creationId xmlns:a16="http://schemas.microsoft.com/office/drawing/2014/main" id="{61FCB1C2-59B4-56BE-9B07-E7341D20871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345267" y="9529876"/>
                <a:ext cx="18316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Encre 71">
                <a:extLst>
                  <a:ext uri="{FF2B5EF4-FFF2-40B4-BE49-F238E27FC236}">
                    <a16:creationId xmlns:a16="http://schemas.microsoft.com/office/drawing/2014/main" id="{08A40F7C-5327-494A-951E-493C6DAF8AEF}"/>
                  </a:ext>
                </a:extLst>
              </p14:cNvPr>
              <p14:cNvContentPartPr/>
              <p14:nvPr/>
            </p14:nvContentPartPr>
            <p14:xfrm>
              <a:off x="12087147" y="9575596"/>
              <a:ext cx="1935720" cy="432360"/>
            </p14:xfrm>
          </p:contentPart>
        </mc:Choice>
        <mc:Fallback xmlns="">
          <p:pic>
            <p:nvPicPr>
              <p:cNvPr id="72" name="Encre 71">
                <a:extLst>
                  <a:ext uri="{FF2B5EF4-FFF2-40B4-BE49-F238E27FC236}">
                    <a16:creationId xmlns:a16="http://schemas.microsoft.com/office/drawing/2014/main" id="{08A40F7C-5327-494A-951E-493C6DAF8AE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069147" y="9557956"/>
                <a:ext cx="19713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Encre 72">
                <a:extLst>
                  <a:ext uri="{FF2B5EF4-FFF2-40B4-BE49-F238E27FC236}">
                    <a16:creationId xmlns:a16="http://schemas.microsoft.com/office/drawing/2014/main" id="{A668EF8E-3DE7-11CF-40E4-3CC66C4FEC5B}"/>
                  </a:ext>
                </a:extLst>
              </p14:cNvPr>
              <p14:cNvContentPartPr/>
              <p14:nvPr/>
            </p14:nvContentPartPr>
            <p14:xfrm>
              <a:off x="12625707" y="9429076"/>
              <a:ext cx="1491480" cy="205920"/>
            </p14:xfrm>
          </p:contentPart>
        </mc:Choice>
        <mc:Fallback xmlns="">
          <p:pic>
            <p:nvPicPr>
              <p:cNvPr id="73" name="Encre 72">
                <a:extLst>
                  <a:ext uri="{FF2B5EF4-FFF2-40B4-BE49-F238E27FC236}">
                    <a16:creationId xmlns:a16="http://schemas.microsoft.com/office/drawing/2014/main" id="{A668EF8E-3DE7-11CF-40E4-3CC66C4FEC5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608067" y="9411076"/>
                <a:ext cx="15271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Encre 73">
                <a:extLst>
                  <a:ext uri="{FF2B5EF4-FFF2-40B4-BE49-F238E27FC236}">
                    <a16:creationId xmlns:a16="http://schemas.microsoft.com/office/drawing/2014/main" id="{D5F5EF6F-BE66-9472-F627-D0C90903610E}"/>
                  </a:ext>
                </a:extLst>
              </p14:cNvPr>
              <p14:cNvContentPartPr/>
              <p14:nvPr/>
            </p14:nvContentPartPr>
            <p14:xfrm>
              <a:off x="14206107" y="9021916"/>
              <a:ext cx="608760" cy="171720"/>
            </p14:xfrm>
          </p:contentPart>
        </mc:Choice>
        <mc:Fallback xmlns="">
          <p:pic>
            <p:nvPicPr>
              <p:cNvPr id="74" name="Encre 73">
                <a:extLst>
                  <a:ext uri="{FF2B5EF4-FFF2-40B4-BE49-F238E27FC236}">
                    <a16:creationId xmlns:a16="http://schemas.microsoft.com/office/drawing/2014/main" id="{D5F5EF6F-BE66-9472-F627-D0C90903610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188467" y="9003916"/>
                <a:ext cx="6444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5" name="Encre 74">
                <a:extLst>
                  <a:ext uri="{FF2B5EF4-FFF2-40B4-BE49-F238E27FC236}">
                    <a16:creationId xmlns:a16="http://schemas.microsoft.com/office/drawing/2014/main" id="{C9054DFB-3ECF-90AA-7D0C-D3FB0C556125}"/>
                  </a:ext>
                </a:extLst>
              </p14:cNvPr>
              <p14:cNvContentPartPr/>
              <p14:nvPr/>
            </p14:nvContentPartPr>
            <p14:xfrm>
              <a:off x="13653507" y="8875036"/>
              <a:ext cx="917640" cy="747360"/>
            </p14:xfrm>
          </p:contentPart>
        </mc:Choice>
        <mc:Fallback xmlns="">
          <p:pic>
            <p:nvPicPr>
              <p:cNvPr id="75" name="Encre 74">
                <a:extLst>
                  <a:ext uri="{FF2B5EF4-FFF2-40B4-BE49-F238E27FC236}">
                    <a16:creationId xmlns:a16="http://schemas.microsoft.com/office/drawing/2014/main" id="{C9054DFB-3ECF-90AA-7D0C-D3FB0C55612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3635867" y="8857396"/>
                <a:ext cx="953280" cy="7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6" name="Encre 75">
                <a:extLst>
                  <a:ext uri="{FF2B5EF4-FFF2-40B4-BE49-F238E27FC236}">
                    <a16:creationId xmlns:a16="http://schemas.microsoft.com/office/drawing/2014/main" id="{03879E42-941A-9A2E-A5B2-84C4B67759C5}"/>
                  </a:ext>
                </a:extLst>
              </p14:cNvPr>
              <p14:cNvContentPartPr/>
              <p14:nvPr/>
            </p14:nvContentPartPr>
            <p14:xfrm>
              <a:off x="13257147" y="8929756"/>
              <a:ext cx="797040" cy="477720"/>
            </p14:xfrm>
          </p:contentPart>
        </mc:Choice>
        <mc:Fallback xmlns="">
          <p:pic>
            <p:nvPicPr>
              <p:cNvPr id="76" name="Encre 75">
                <a:extLst>
                  <a:ext uri="{FF2B5EF4-FFF2-40B4-BE49-F238E27FC236}">
                    <a16:creationId xmlns:a16="http://schemas.microsoft.com/office/drawing/2014/main" id="{03879E42-941A-9A2E-A5B2-84C4B67759C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3239507" y="8911756"/>
                <a:ext cx="83268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7" name="Encre 76">
                <a:extLst>
                  <a:ext uri="{FF2B5EF4-FFF2-40B4-BE49-F238E27FC236}">
                    <a16:creationId xmlns:a16="http://schemas.microsoft.com/office/drawing/2014/main" id="{19406B3E-A7EC-E718-8753-4ECF75B8428A}"/>
                  </a:ext>
                </a:extLst>
              </p14:cNvPr>
              <p14:cNvContentPartPr/>
              <p14:nvPr/>
            </p14:nvContentPartPr>
            <p14:xfrm>
              <a:off x="13645947" y="8711956"/>
              <a:ext cx="290520" cy="355680"/>
            </p14:xfrm>
          </p:contentPart>
        </mc:Choice>
        <mc:Fallback xmlns="">
          <p:pic>
            <p:nvPicPr>
              <p:cNvPr id="77" name="Encre 76">
                <a:extLst>
                  <a:ext uri="{FF2B5EF4-FFF2-40B4-BE49-F238E27FC236}">
                    <a16:creationId xmlns:a16="http://schemas.microsoft.com/office/drawing/2014/main" id="{19406B3E-A7EC-E718-8753-4ECF75B8428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3627947" y="8693956"/>
                <a:ext cx="3261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Encre 77">
                <a:extLst>
                  <a:ext uri="{FF2B5EF4-FFF2-40B4-BE49-F238E27FC236}">
                    <a16:creationId xmlns:a16="http://schemas.microsoft.com/office/drawing/2014/main" id="{0B28A3E6-C45B-D9B6-3DAE-DC54EDAC60EE}"/>
                  </a:ext>
                </a:extLst>
              </p14:cNvPr>
              <p14:cNvContentPartPr/>
              <p14:nvPr/>
            </p14:nvContentPartPr>
            <p14:xfrm>
              <a:off x="13383867" y="8562196"/>
              <a:ext cx="853920" cy="1078920"/>
            </p14:xfrm>
          </p:contentPart>
        </mc:Choice>
        <mc:Fallback xmlns="">
          <p:pic>
            <p:nvPicPr>
              <p:cNvPr id="78" name="Encre 77">
                <a:extLst>
                  <a:ext uri="{FF2B5EF4-FFF2-40B4-BE49-F238E27FC236}">
                    <a16:creationId xmlns:a16="http://schemas.microsoft.com/office/drawing/2014/main" id="{0B28A3E6-C45B-D9B6-3DAE-DC54EDAC60E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3365867" y="8544556"/>
                <a:ext cx="889560" cy="11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9" name="Encre 78">
                <a:extLst>
                  <a:ext uri="{FF2B5EF4-FFF2-40B4-BE49-F238E27FC236}">
                    <a16:creationId xmlns:a16="http://schemas.microsoft.com/office/drawing/2014/main" id="{C8D527F9-6C56-6B10-516C-2912CB559F11}"/>
                  </a:ext>
                </a:extLst>
              </p14:cNvPr>
              <p14:cNvContentPartPr/>
              <p14:nvPr/>
            </p14:nvContentPartPr>
            <p14:xfrm>
              <a:off x="13118547" y="8694316"/>
              <a:ext cx="987480" cy="748800"/>
            </p14:xfrm>
          </p:contentPart>
        </mc:Choice>
        <mc:Fallback xmlns="">
          <p:pic>
            <p:nvPicPr>
              <p:cNvPr id="79" name="Encre 78">
                <a:extLst>
                  <a:ext uri="{FF2B5EF4-FFF2-40B4-BE49-F238E27FC236}">
                    <a16:creationId xmlns:a16="http://schemas.microsoft.com/office/drawing/2014/main" id="{C8D527F9-6C56-6B10-516C-2912CB559F1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3100547" y="8676676"/>
                <a:ext cx="102312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0" name="Encre 79">
                <a:extLst>
                  <a:ext uri="{FF2B5EF4-FFF2-40B4-BE49-F238E27FC236}">
                    <a16:creationId xmlns:a16="http://schemas.microsoft.com/office/drawing/2014/main" id="{219CACA0-D052-167F-3C7C-C02A0968F98B}"/>
                  </a:ext>
                </a:extLst>
              </p14:cNvPr>
              <p14:cNvContentPartPr/>
              <p14:nvPr/>
            </p14:nvContentPartPr>
            <p14:xfrm>
              <a:off x="12996867" y="8792596"/>
              <a:ext cx="1069200" cy="699480"/>
            </p14:xfrm>
          </p:contentPart>
        </mc:Choice>
        <mc:Fallback xmlns="">
          <p:pic>
            <p:nvPicPr>
              <p:cNvPr id="80" name="Encre 79">
                <a:extLst>
                  <a:ext uri="{FF2B5EF4-FFF2-40B4-BE49-F238E27FC236}">
                    <a16:creationId xmlns:a16="http://schemas.microsoft.com/office/drawing/2014/main" id="{219CACA0-D052-167F-3C7C-C02A0968F98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978867" y="8774596"/>
                <a:ext cx="110484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1" name="Encre 80">
                <a:extLst>
                  <a:ext uri="{FF2B5EF4-FFF2-40B4-BE49-F238E27FC236}">
                    <a16:creationId xmlns:a16="http://schemas.microsoft.com/office/drawing/2014/main" id="{215B55CD-2FF1-F193-10E9-0C4F9C384942}"/>
                  </a:ext>
                </a:extLst>
              </p14:cNvPr>
              <p14:cNvContentPartPr/>
              <p14:nvPr/>
            </p14:nvContentPartPr>
            <p14:xfrm>
              <a:off x="12334827" y="9032716"/>
              <a:ext cx="861840" cy="538560"/>
            </p14:xfrm>
          </p:contentPart>
        </mc:Choice>
        <mc:Fallback xmlns="">
          <p:pic>
            <p:nvPicPr>
              <p:cNvPr id="81" name="Encre 80">
                <a:extLst>
                  <a:ext uri="{FF2B5EF4-FFF2-40B4-BE49-F238E27FC236}">
                    <a16:creationId xmlns:a16="http://schemas.microsoft.com/office/drawing/2014/main" id="{215B55CD-2FF1-F193-10E9-0C4F9C38494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2316827" y="9014716"/>
                <a:ext cx="89748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" name="Encre 81">
                <a:extLst>
                  <a:ext uri="{FF2B5EF4-FFF2-40B4-BE49-F238E27FC236}">
                    <a16:creationId xmlns:a16="http://schemas.microsoft.com/office/drawing/2014/main" id="{074D0680-DD45-23AD-5D08-5506D13626D8}"/>
                  </a:ext>
                </a:extLst>
              </p14:cNvPr>
              <p14:cNvContentPartPr/>
              <p14:nvPr/>
            </p14:nvContentPartPr>
            <p14:xfrm>
              <a:off x="10108587" y="8830036"/>
              <a:ext cx="2795400" cy="451080"/>
            </p14:xfrm>
          </p:contentPart>
        </mc:Choice>
        <mc:Fallback xmlns="">
          <p:pic>
            <p:nvPicPr>
              <p:cNvPr id="82" name="Encre 81">
                <a:extLst>
                  <a:ext uri="{FF2B5EF4-FFF2-40B4-BE49-F238E27FC236}">
                    <a16:creationId xmlns:a16="http://schemas.microsoft.com/office/drawing/2014/main" id="{074D0680-DD45-23AD-5D08-5506D13626D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090947" y="8812396"/>
                <a:ext cx="28310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3" name="Encre 82">
                <a:extLst>
                  <a:ext uri="{FF2B5EF4-FFF2-40B4-BE49-F238E27FC236}">
                    <a16:creationId xmlns:a16="http://schemas.microsoft.com/office/drawing/2014/main" id="{0608CA5A-121E-ACFD-2B36-FF30A2D52E26}"/>
                  </a:ext>
                </a:extLst>
              </p14:cNvPr>
              <p14:cNvContentPartPr/>
              <p14:nvPr/>
            </p14:nvContentPartPr>
            <p14:xfrm>
              <a:off x="11326467" y="9016156"/>
              <a:ext cx="1910880" cy="445680"/>
            </p14:xfrm>
          </p:contentPart>
        </mc:Choice>
        <mc:Fallback xmlns="">
          <p:pic>
            <p:nvPicPr>
              <p:cNvPr id="83" name="Encre 82">
                <a:extLst>
                  <a:ext uri="{FF2B5EF4-FFF2-40B4-BE49-F238E27FC236}">
                    <a16:creationId xmlns:a16="http://schemas.microsoft.com/office/drawing/2014/main" id="{0608CA5A-121E-ACFD-2B36-FF30A2D52E2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308827" y="8998156"/>
                <a:ext cx="194652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4" name="Encre 83">
                <a:extLst>
                  <a:ext uri="{FF2B5EF4-FFF2-40B4-BE49-F238E27FC236}">
                    <a16:creationId xmlns:a16="http://schemas.microsoft.com/office/drawing/2014/main" id="{E7C843FB-B6D1-0857-5DE4-FD301499C301}"/>
                  </a:ext>
                </a:extLst>
              </p14:cNvPr>
              <p14:cNvContentPartPr/>
              <p14:nvPr/>
            </p14:nvContentPartPr>
            <p14:xfrm>
              <a:off x="11221347" y="8951716"/>
              <a:ext cx="1769760" cy="980640"/>
            </p14:xfrm>
          </p:contentPart>
        </mc:Choice>
        <mc:Fallback xmlns="">
          <p:pic>
            <p:nvPicPr>
              <p:cNvPr id="84" name="Encre 83">
                <a:extLst>
                  <a:ext uri="{FF2B5EF4-FFF2-40B4-BE49-F238E27FC236}">
                    <a16:creationId xmlns:a16="http://schemas.microsoft.com/office/drawing/2014/main" id="{E7C843FB-B6D1-0857-5DE4-FD301499C30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203707" y="8934076"/>
                <a:ext cx="1805400" cy="10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5" name="Encre 84">
                <a:extLst>
                  <a:ext uri="{FF2B5EF4-FFF2-40B4-BE49-F238E27FC236}">
                    <a16:creationId xmlns:a16="http://schemas.microsoft.com/office/drawing/2014/main" id="{F0D70598-6D57-B4D4-5D9B-104DEB409D99}"/>
                  </a:ext>
                </a:extLst>
              </p14:cNvPr>
              <p14:cNvContentPartPr/>
              <p14:nvPr/>
            </p14:nvContentPartPr>
            <p14:xfrm>
              <a:off x="12277947" y="8926516"/>
              <a:ext cx="1761480" cy="820440"/>
            </p14:xfrm>
          </p:contentPart>
        </mc:Choice>
        <mc:Fallback xmlns="">
          <p:pic>
            <p:nvPicPr>
              <p:cNvPr id="85" name="Encre 84">
                <a:extLst>
                  <a:ext uri="{FF2B5EF4-FFF2-40B4-BE49-F238E27FC236}">
                    <a16:creationId xmlns:a16="http://schemas.microsoft.com/office/drawing/2014/main" id="{F0D70598-6D57-B4D4-5D9B-104DEB409D9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2259947" y="8908876"/>
                <a:ext cx="1797120" cy="8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6" name="Encre 85">
                <a:extLst>
                  <a:ext uri="{FF2B5EF4-FFF2-40B4-BE49-F238E27FC236}">
                    <a16:creationId xmlns:a16="http://schemas.microsoft.com/office/drawing/2014/main" id="{E2BE713A-3F9F-8995-B93B-B5C14C99BBAD}"/>
                  </a:ext>
                </a:extLst>
              </p14:cNvPr>
              <p14:cNvContentPartPr/>
              <p14:nvPr/>
            </p14:nvContentPartPr>
            <p14:xfrm>
              <a:off x="13129707" y="8688916"/>
              <a:ext cx="991800" cy="150480"/>
            </p14:xfrm>
          </p:contentPart>
        </mc:Choice>
        <mc:Fallback xmlns="">
          <p:pic>
            <p:nvPicPr>
              <p:cNvPr id="86" name="Encre 85">
                <a:extLst>
                  <a:ext uri="{FF2B5EF4-FFF2-40B4-BE49-F238E27FC236}">
                    <a16:creationId xmlns:a16="http://schemas.microsoft.com/office/drawing/2014/main" id="{E2BE713A-3F9F-8995-B93B-B5C14C99BBA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111707" y="8671276"/>
                <a:ext cx="10274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Encre 86">
                <a:extLst>
                  <a:ext uri="{FF2B5EF4-FFF2-40B4-BE49-F238E27FC236}">
                    <a16:creationId xmlns:a16="http://schemas.microsoft.com/office/drawing/2014/main" id="{559566FC-47F2-50E2-7BDB-3F7313D77FAF}"/>
                  </a:ext>
                </a:extLst>
              </p14:cNvPr>
              <p14:cNvContentPartPr/>
              <p14:nvPr/>
            </p14:nvContentPartPr>
            <p14:xfrm>
              <a:off x="10246107" y="8488036"/>
              <a:ext cx="1190160" cy="486000"/>
            </p14:xfrm>
          </p:contentPart>
        </mc:Choice>
        <mc:Fallback xmlns="">
          <p:pic>
            <p:nvPicPr>
              <p:cNvPr id="87" name="Encre 86">
                <a:extLst>
                  <a:ext uri="{FF2B5EF4-FFF2-40B4-BE49-F238E27FC236}">
                    <a16:creationId xmlns:a16="http://schemas.microsoft.com/office/drawing/2014/main" id="{559566FC-47F2-50E2-7BDB-3F7313D77FA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228467" y="8470036"/>
                <a:ext cx="122580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Encre 87">
                <a:extLst>
                  <a:ext uri="{FF2B5EF4-FFF2-40B4-BE49-F238E27FC236}">
                    <a16:creationId xmlns:a16="http://schemas.microsoft.com/office/drawing/2014/main" id="{766A9F17-AB13-8EF3-A70D-8D87FBBF2578}"/>
                  </a:ext>
                </a:extLst>
              </p14:cNvPr>
              <p14:cNvContentPartPr/>
              <p14:nvPr/>
            </p14:nvContentPartPr>
            <p14:xfrm>
              <a:off x="10558227" y="8235676"/>
              <a:ext cx="803880" cy="626760"/>
            </p14:xfrm>
          </p:contentPart>
        </mc:Choice>
        <mc:Fallback xmlns="">
          <p:pic>
            <p:nvPicPr>
              <p:cNvPr id="88" name="Encre 87">
                <a:extLst>
                  <a:ext uri="{FF2B5EF4-FFF2-40B4-BE49-F238E27FC236}">
                    <a16:creationId xmlns:a16="http://schemas.microsoft.com/office/drawing/2014/main" id="{766A9F17-AB13-8EF3-A70D-8D87FBBF257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540587" y="8218036"/>
                <a:ext cx="83952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9" name="Encre 88">
                <a:extLst>
                  <a:ext uri="{FF2B5EF4-FFF2-40B4-BE49-F238E27FC236}">
                    <a16:creationId xmlns:a16="http://schemas.microsoft.com/office/drawing/2014/main" id="{53D3483F-E200-148A-2A63-33E74361F4B6}"/>
                  </a:ext>
                </a:extLst>
              </p14:cNvPr>
              <p14:cNvContentPartPr/>
              <p14:nvPr/>
            </p14:nvContentPartPr>
            <p14:xfrm>
              <a:off x="10272747" y="8110396"/>
              <a:ext cx="1313640" cy="712800"/>
            </p14:xfrm>
          </p:contentPart>
        </mc:Choice>
        <mc:Fallback xmlns="">
          <p:pic>
            <p:nvPicPr>
              <p:cNvPr id="89" name="Encre 88">
                <a:extLst>
                  <a:ext uri="{FF2B5EF4-FFF2-40B4-BE49-F238E27FC236}">
                    <a16:creationId xmlns:a16="http://schemas.microsoft.com/office/drawing/2014/main" id="{53D3483F-E200-148A-2A63-33E74361F4B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254747" y="8092396"/>
                <a:ext cx="134928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0" name="Encre 89">
                <a:extLst>
                  <a:ext uri="{FF2B5EF4-FFF2-40B4-BE49-F238E27FC236}">
                    <a16:creationId xmlns:a16="http://schemas.microsoft.com/office/drawing/2014/main" id="{9CDFAB5A-A3AF-9E34-CB7B-A22EE902A4F3}"/>
                  </a:ext>
                </a:extLst>
              </p14:cNvPr>
              <p14:cNvContentPartPr/>
              <p14:nvPr/>
            </p14:nvContentPartPr>
            <p14:xfrm>
              <a:off x="10178067" y="8213716"/>
              <a:ext cx="1762560" cy="638280"/>
            </p14:xfrm>
          </p:contentPart>
        </mc:Choice>
        <mc:Fallback xmlns="">
          <p:pic>
            <p:nvPicPr>
              <p:cNvPr id="90" name="Encre 89">
                <a:extLst>
                  <a:ext uri="{FF2B5EF4-FFF2-40B4-BE49-F238E27FC236}">
                    <a16:creationId xmlns:a16="http://schemas.microsoft.com/office/drawing/2014/main" id="{9CDFAB5A-A3AF-9E34-CB7B-A22EE902A4F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160427" y="8196076"/>
                <a:ext cx="179820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1" name="Encre 90">
                <a:extLst>
                  <a:ext uri="{FF2B5EF4-FFF2-40B4-BE49-F238E27FC236}">
                    <a16:creationId xmlns:a16="http://schemas.microsoft.com/office/drawing/2014/main" id="{BD97F5BA-2422-2C84-88DE-BA51BA89CC6C}"/>
                  </a:ext>
                </a:extLst>
              </p14:cNvPr>
              <p14:cNvContentPartPr/>
              <p14:nvPr/>
            </p14:nvContentPartPr>
            <p14:xfrm>
              <a:off x="11491347" y="8034436"/>
              <a:ext cx="1664280" cy="274680"/>
            </p14:xfrm>
          </p:contentPart>
        </mc:Choice>
        <mc:Fallback xmlns="">
          <p:pic>
            <p:nvPicPr>
              <p:cNvPr id="91" name="Encre 90">
                <a:extLst>
                  <a:ext uri="{FF2B5EF4-FFF2-40B4-BE49-F238E27FC236}">
                    <a16:creationId xmlns:a16="http://schemas.microsoft.com/office/drawing/2014/main" id="{BD97F5BA-2422-2C84-88DE-BA51BA89CC6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473707" y="8016436"/>
                <a:ext cx="16999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2" name="Encre 91">
                <a:extLst>
                  <a:ext uri="{FF2B5EF4-FFF2-40B4-BE49-F238E27FC236}">
                    <a16:creationId xmlns:a16="http://schemas.microsoft.com/office/drawing/2014/main" id="{A54CB34E-1EEA-F6AB-2DC5-45B0B86826E0}"/>
                  </a:ext>
                </a:extLst>
              </p14:cNvPr>
              <p14:cNvContentPartPr/>
              <p14:nvPr/>
            </p14:nvContentPartPr>
            <p14:xfrm>
              <a:off x="11984187" y="8099956"/>
              <a:ext cx="1827000" cy="767880"/>
            </p14:xfrm>
          </p:contentPart>
        </mc:Choice>
        <mc:Fallback xmlns="">
          <p:pic>
            <p:nvPicPr>
              <p:cNvPr id="92" name="Encre 91">
                <a:extLst>
                  <a:ext uri="{FF2B5EF4-FFF2-40B4-BE49-F238E27FC236}">
                    <a16:creationId xmlns:a16="http://schemas.microsoft.com/office/drawing/2014/main" id="{A54CB34E-1EEA-F6AB-2DC5-45B0B86826E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966547" y="8082316"/>
                <a:ext cx="186264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3" name="Encre 92">
                <a:extLst>
                  <a:ext uri="{FF2B5EF4-FFF2-40B4-BE49-F238E27FC236}">
                    <a16:creationId xmlns:a16="http://schemas.microsoft.com/office/drawing/2014/main" id="{0852F8D1-67E5-63A2-B4C7-226977DCFE70}"/>
                  </a:ext>
                </a:extLst>
              </p14:cNvPr>
              <p14:cNvContentPartPr/>
              <p14:nvPr/>
            </p14:nvContentPartPr>
            <p14:xfrm>
              <a:off x="10937307" y="8065396"/>
              <a:ext cx="3412440" cy="914400"/>
            </p14:xfrm>
          </p:contentPart>
        </mc:Choice>
        <mc:Fallback xmlns="">
          <p:pic>
            <p:nvPicPr>
              <p:cNvPr id="93" name="Encre 92">
                <a:extLst>
                  <a:ext uri="{FF2B5EF4-FFF2-40B4-BE49-F238E27FC236}">
                    <a16:creationId xmlns:a16="http://schemas.microsoft.com/office/drawing/2014/main" id="{0852F8D1-67E5-63A2-B4C7-226977DCFE7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919667" y="8047396"/>
                <a:ext cx="344808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4" name="Encre 93">
                <a:extLst>
                  <a:ext uri="{FF2B5EF4-FFF2-40B4-BE49-F238E27FC236}">
                    <a16:creationId xmlns:a16="http://schemas.microsoft.com/office/drawing/2014/main" id="{F2613293-B0E3-1FD0-7764-B6E542F72FB1}"/>
                  </a:ext>
                </a:extLst>
              </p14:cNvPr>
              <p14:cNvContentPartPr/>
              <p14:nvPr/>
            </p14:nvContentPartPr>
            <p14:xfrm>
              <a:off x="10952067" y="8336476"/>
              <a:ext cx="2480400" cy="515880"/>
            </p14:xfrm>
          </p:contentPart>
        </mc:Choice>
        <mc:Fallback xmlns="">
          <p:pic>
            <p:nvPicPr>
              <p:cNvPr id="94" name="Encre 93">
                <a:extLst>
                  <a:ext uri="{FF2B5EF4-FFF2-40B4-BE49-F238E27FC236}">
                    <a16:creationId xmlns:a16="http://schemas.microsoft.com/office/drawing/2014/main" id="{F2613293-B0E3-1FD0-7764-B6E542F72FB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934067" y="8318476"/>
                <a:ext cx="25160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5" name="Encre 94">
                <a:extLst>
                  <a:ext uri="{FF2B5EF4-FFF2-40B4-BE49-F238E27FC236}">
                    <a16:creationId xmlns:a16="http://schemas.microsoft.com/office/drawing/2014/main" id="{2B00CC6B-4ED8-E990-3B57-7BF57D86D89A}"/>
                  </a:ext>
                </a:extLst>
              </p14:cNvPr>
              <p14:cNvContentPartPr/>
              <p14:nvPr/>
            </p14:nvContentPartPr>
            <p14:xfrm>
              <a:off x="13363707" y="8890876"/>
              <a:ext cx="142200" cy="251640"/>
            </p14:xfrm>
          </p:contentPart>
        </mc:Choice>
        <mc:Fallback xmlns="">
          <p:pic>
            <p:nvPicPr>
              <p:cNvPr id="95" name="Encre 94">
                <a:extLst>
                  <a:ext uri="{FF2B5EF4-FFF2-40B4-BE49-F238E27FC236}">
                    <a16:creationId xmlns:a16="http://schemas.microsoft.com/office/drawing/2014/main" id="{2B00CC6B-4ED8-E990-3B57-7BF57D86D89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3345707" y="8872876"/>
                <a:ext cx="1778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6" name="Encre 95">
                <a:extLst>
                  <a:ext uri="{FF2B5EF4-FFF2-40B4-BE49-F238E27FC236}">
                    <a16:creationId xmlns:a16="http://schemas.microsoft.com/office/drawing/2014/main" id="{60CCFD0C-4054-5549-C6EB-8C637435606F}"/>
                  </a:ext>
                </a:extLst>
              </p14:cNvPr>
              <p14:cNvContentPartPr/>
              <p14:nvPr/>
            </p14:nvContentPartPr>
            <p14:xfrm>
              <a:off x="13411947" y="9003916"/>
              <a:ext cx="80640" cy="324000"/>
            </p14:xfrm>
          </p:contentPart>
        </mc:Choice>
        <mc:Fallback xmlns="">
          <p:pic>
            <p:nvPicPr>
              <p:cNvPr id="96" name="Encre 95">
                <a:extLst>
                  <a:ext uri="{FF2B5EF4-FFF2-40B4-BE49-F238E27FC236}">
                    <a16:creationId xmlns:a16="http://schemas.microsoft.com/office/drawing/2014/main" id="{60CCFD0C-4054-5549-C6EB-8C637435606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3393947" y="8986276"/>
                <a:ext cx="1162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7" name="Encre 96">
                <a:extLst>
                  <a:ext uri="{FF2B5EF4-FFF2-40B4-BE49-F238E27FC236}">
                    <a16:creationId xmlns:a16="http://schemas.microsoft.com/office/drawing/2014/main" id="{434976F3-8B0A-023F-1B78-54D08B1EB37C}"/>
                  </a:ext>
                </a:extLst>
              </p14:cNvPr>
              <p14:cNvContentPartPr/>
              <p14:nvPr/>
            </p14:nvContentPartPr>
            <p14:xfrm>
              <a:off x="10039827" y="8012476"/>
              <a:ext cx="4312080" cy="2221200"/>
            </p14:xfrm>
          </p:contentPart>
        </mc:Choice>
        <mc:Fallback xmlns="">
          <p:pic>
            <p:nvPicPr>
              <p:cNvPr id="97" name="Encre 96">
                <a:extLst>
                  <a:ext uri="{FF2B5EF4-FFF2-40B4-BE49-F238E27FC236}">
                    <a16:creationId xmlns:a16="http://schemas.microsoft.com/office/drawing/2014/main" id="{434976F3-8B0A-023F-1B78-54D08B1EB37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022187" y="7994476"/>
                <a:ext cx="4347720" cy="225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A428BC0C-4708-B5D6-4B71-D2E7D61EE845}"/>
              </a:ext>
            </a:extLst>
          </p:cNvPr>
          <p:cNvGrpSpPr/>
          <p:nvPr/>
        </p:nvGrpSpPr>
        <p:grpSpPr>
          <a:xfrm>
            <a:off x="10253667" y="8072236"/>
            <a:ext cx="3678480" cy="1953720"/>
            <a:chOff x="10253667" y="8072236"/>
            <a:chExt cx="3678480" cy="195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1" name="Encre 100">
                  <a:extLst>
                    <a:ext uri="{FF2B5EF4-FFF2-40B4-BE49-F238E27FC236}">
                      <a16:creationId xmlns:a16="http://schemas.microsoft.com/office/drawing/2014/main" id="{C5B0939F-F05B-405E-A71A-06861CF2C4BE}"/>
                    </a:ext>
                  </a:extLst>
                </p14:cNvPr>
                <p14:cNvContentPartPr/>
                <p14:nvPr/>
              </p14:nvContentPartPr>
              <p14:xfrm>
                <a:off x="10253667" y="9107596"/>
                <a:ext cx="997200" cy="897120"/>
              </p14:xfrm>
            </p:contentPart>
          </mc:Choice>
          <mc:Fallback xmlns="">
            <p:pic>
              <p:nvPicPr>
                <p:cNvPr id="101" name="Encre 100">
                  <a:extLst>
                    <a:ext uri="{FF2B5EF4-FFF2-40B4-BE49-F238E27FC236}">
                      <a16:creationId xmlns:a16="http://schemas.microsoft.com/office/drawing/2014/main" id="{C5B0939F-F05B-405E-A71A-06861CF2C4B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36027" y="9089956"/>
                  <a:ext cx="10328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2" name="Encre 101">
                  <a:extLst>
                    <a:ext uri="{FF2B5EF4-FFF2-40B4-BE49-F238E27FC236}">
                      <a16:creationId xmlns:a16="http://schemas.microsoft.com/office/drawing/2014/main" id="{90B41E00-765A-4013-DD9E-CA1DA5161713}"/>
                    </a:ext>
                  </a:extLst>
                </p14:cNvPr>
                <p14:cNvContentPartPr/>
                <p14:nvPr/>
              </p14:nvContentPartPr>
              <p14:xfrm>
                <a:off x="10392627" y="9074476"/>
                <a:ext cx="750960" cy="920160"/>
              </p14:xfrm>
            </p:contentPart>
          </mc:Choice>
          <mc:Fallback xmlns="">
            <p:pic>
              <p:nvPicPr>
                <p:cNvPr id="102" name="Encre 101">
                  <a:extLst>
                    <a:ext uri="{FF2B5EF4-FFF2-40B4-BE49-F238E27FC236}">
                      <a16:creationId xmlns:a16="http://schemas.microsoft.com/office/drawing/2014/main" id="{90B41E00-765A-4013-DD9E-CA1DA516171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374627" y="9056836"/>
                  <a:ext cx="786600" cy="9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3" name="Encre 102">
                  <a:extLst>
                    <a:ext uri="{FF2B5EF4-FFF2-40B4-BE49-F238E27FC236}">
                      <a16:creationId xmlns:a16="http://schemas.microsoft.com/office/drawing/2014/main" id="{BF486E46-849B-7FE0-112D-9823CF4F57E8}"/>
                    </a:ext>
                  </a:extLst>
                </p14:cNvPr>
                <p14:cNvContentPartPr/>
                <p14:nvPr/>
              </p14:nvContentPartPr>
              <p14:xfrm>
                <a:off x="10804107" y="9143596"/>
                <a:ext cx="1341360" cy="682200"/>
              </p14:xfrm>
            </p:contentPart>
          </mc:Choice>
          <mc:Fallback xmlns="">
            <p:pic>
              <p:nvPicPr>
                <p:cNvPr id="103" name="Encre 102">
                  <a:extLst>
                    <a:ext uri="{FF2B5EF4-FFF2-40B4-BE49-F238E27FC236}">
                      <a16:creationId xmlns:a16="http://schemas.microsoft.com/office/drawing/2014/main" id="{BF486E46-849B-7FE0-112D-9823CF4F57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86467" y="9125596"/>
                  <a:ext cx="137700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4" name="Encre 103">
                  <a:extLst>
                    <a:ext uri="{FF2B5EF4-FFF2-40B4-BE49-F238E27FC236}">
                      <a16:creationId xmlns:a16="http://schemas.microsoft.com/office/drawing/2014/main" id="{6DA266FF-1660-D7CA-49F7-D006C77EEDAF}"/>
                    </a:ext>
                  </a:extLst>
                </p14:cNvPr>
                <p14:cNvContentPartPr/>
                <p14:nvPr/>
              </p14:nvContentPartPr>
              <p14:xfrm>
                <a:off x="11815707" y="8884396"/>
                <a:ext cx="361080" cy="234360"/>
              </p14:xfrm>
            </p:contentPart>
          </mc:Choice>
          <mc:Fallback xmlns="">
            <p:pic>
              <p:nvPicPr>
                <p:cNvPr id="104" name="Encre 103">
                  <a:extLst>
                    <a:ext uri="{FF2B5EF4-FFF2-40B4-BE49-F238E27FC236}">
                      <a16:creationId xmlns:a16="http://schemas.microsoft.com/office/drawing/2014/main" id="{6DA266FF-1660-D7CA-49F7-D006C77EEDA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797707" y="8866756"/>
                  <a:ext cx="396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5" name="Encre 104">
                  <a:extLst>
                    <a:ext uri="{FF2B5EF4-FFF2-40B4-BE49-F238E27FC236}">
                      <a16:creationId xmlns:a16="http://schemas.microsoft.com/office/drawing/2014/main" id="{C58052F5-C441-2FCB-DC21-E3C1CE524EA4}"/>
                    </a:ext>
                  </a:extLst>
                </p14:cNvPr>
                <p14:cNvContentPartPr/>
                <p14:nvPr/>
              </p14:nvContentPartPr>
              <p14:xfrm>
                <a:off x="10914987" y="8390836"/>
                <a:ext cx="2241360" cy="758880"/>
              </p14:xfrm>
            </p:contentPart>
          </mc:Choice>
          <mc:Fallback xmlns="">
            <p:pic>
              <p:nvPicPr>
                <p:cNvPr id="105" name="Encre 104">
                  <a:extLst>
                    <a:ext uri="{FF2B5EF4-FFF2-40B4-BE49-F238E27FC236}">
                      <a16:creationId xmlns:a16="http://schemas.microsoft.com/office/drawing/2014/main" id="{C58052F5-C441-2FCB-DC21-E3C1CE524EA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896987" y="8373196"/>
                  <a:ext cx="227700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6" name="Encre 105">
                  <a:extLst>
                    <a:ext uri="{FF2B5EF4-FFF2-40B4-BE49-F238E27FC236}">
                      <a16:creationId xmlns:a16="http://schemas.microsoft.com/office/drawing/2014/main" id="{EAF92DE9-C173-9934-CED0-DB6A511F6AD5}"/>
                    </a:ext>
                  </a:extLst>
                </p14:cNvPr>
                <p14:cNvContentPartPr/>
                <p14:nvPr/>
              </p14:nvContentPartPr>
              <p14:xfrm>
                <a:off x="11759547" y="8072236"/>
                <a:ext cx="664920" cy="611280"/>
              </p14:xfrm>
            </p:contentPart>
          </mc:Choice>
          <mc:Fallback xmlns="">
            <p:pic>
              <p:nvPicPr>
                <p:cNvPr id="106" name="Encre 105">
                  <a:extLst>
                    <a:ext uri="{FF2B5EF4-FFF2-40B4-BE49-F238E27FC236}">
                      <a16:creationId xmlns:a16="http://schemas.microsoft.com/office/drawing/2014/main" id="{EAF92DE9-C173-9934-CED0-DB6A511F6AD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741907" y="8054596"/>
                  <a:ext cx="70056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7" name="Encre 106">
                  <a:extLst>
                    <a:ext uri="{FF2B5EF4-FFF2-40B4-BE49-F238E27FC236}">
                      <a16:creationId xmlns:a16="http://schemas.microsoft.com/office/drawing/2014/main" id="{7A7F92E0-EED6-CA78-A431-80E8BCE3F8F1}"/>
                    </a:ext>
                  </a:extLst>
                </p14:cNvPr>
                <p14:cNvContentPartPr/>
                <p14:nvPr/>
              </p14:nvContentPartPr>
              <p14:xfrm>
                <a:off x="12508347" y="8321356"/>
                <a:ext cx="638640" cy="462960"/>
              </p14:xfrm>
            </p:contentPart>
          </mc:Choice>
          <mc:Fallback xmlns="">
            <p:pic>
              <p:nvPicPr>
                <p:cNvPr id="107" name="Encre 106">
                  <a:extLst>
                    <a:ext uri="{FF2B5EF4-FFF2-40B4-BE49-F238E27FC236}">
                      <a16:creationId xmlns:a16="http://schemas.microsoft.com/office/drawing/2014/main" id="{7A7F92E0-EED6-CA78-A431-80E8BCE3F8F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490347" y="8303356"/>
                  <a:ext cx="6742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8" name="Encre 107">
                  <a:extLst>
                    <a:ext uri="{FF2B5EF4-FFF2-40B4-BE49-F238E27FC236}">
                      <a16:creationId xmlns:a16="http://schemas.microsoft.com/office/drawing/2014/main" id="{3CC74311-1A86-AC95-900D-5808F91A53E4}"/>
                    </a:ext>
                  </a:extLst>
                </p14:cNvPr>
                <p14:cNvContentPartPr/>
                <p14:nvPr/>
              </p14:nvContentPartPr>
              <p14:xfrm>
                <a:off x="12461547" y="8359516"/>
                <a:ext cx="942840" cy="511920"/>
              </p14:xfrm>
            </p:contentPart>
          </mc:Choice>
          <mc:Fallback xmlns="">
            <p:pic>
              <p:nvPicPr>
                <p:cNvPr id="108" name="Encre 107">
                  <a:extLst>
                    <a:ext uri="{FF2B5EF4-FFF2-40B4-BE49-F238E27FC236}">
                      <a16:creationId xmlns:a16="http://schemas.microsoft.com/office/drawing/2014/main" id="{3CC74311-1A86-AC95-900D-5808F91A53E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443907" y="8341876"/>
                  <a:ext cx="97848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9" name="Encre 108">
                  <a:extLst>
                    <a:ext uri="{FF2B5EF4-FFF2-40B4-BE49-F238E27FC236}">
                      <a16:creationId xmlns:a16="http://schemas.microsoft.com/office/drawing/2014/main" id="{69866265-CD92-CE4D-47B8-8840CC7A2681}"/>
                    </a:ext>
                  </a:extLst>
                </p14:cNvPr>
                <p14:cNvContentPartPr/>
                <p14:nvPr/>
              </p14:nvContentPartPr>
              <p14:xfrm>
                <a:off x="12591147" y="8522596"/>
                <a:ext cx="1233000" cy="597600"/>
              </p14:xfrm>
            </p:contentPart>
          </mc:Choice>
          <mc:Fallback xmlns="">
            <p:pic>
              <p:nvPicPr>
                <p:cNvPr id="109" name="Encre 108">
                  <a:extLst>
                    <a:ext uri="{FF2B5EF4-FFF2-40B4-BE49-F238E27FC236}">
                      <a16:creationId xmlns:a16="http://schemas.microsoft.com/office/drawing/2014/main" id="{69866265-CD92-CE4D-47B8-8840CC7A268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573147" y="8504956"/>
                  <a:ext cx="126864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0" name="Encre 109">
                  <a:extLst>
                    <a:ext uri="{FF2B5EF4-FFF2-40B4-BE49-F238E27FC236}">
                      <a16:creationId xmlns:a16="http://schemas.microsoft.com/office/drawing/2014/main" id="{D225AE4C-BD3C-58DF-77F0-561EFDDF7465}"/>
                    </a:ext>
                  </a:extLst>
                </p14:cNvPr>
                <p14:cNvContentPartPr/>
                <p14:nvPr/>
              </p14:nvContentPartPr>
              <p14:xfrm>
                <a:off x="11932707" y="9074836"/>
                <a:ext cx="1830600" cy="396360"/>
              </p14:xfrm>
            </p:contentPart>
          </mc:Choice>
          <mc:Fallback xmlns="">
            <p:pic>
              <p:nvPicPr>
                <p:cNvPr id="110" name="Encre 109">
                  <a:extLst>
                    <a:ext uri="{FF2B5EF4-FFF2-40B4-BE49-F238E27FC236}">
                      <a16:creationId xmlns:a16="http://schemas.microsoft.com/office/drawing/2014/main" id="{D225AE4C-BD3C-58DF-77F0-561EFDDF746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914707" y="9057196"/>
                  <a:ext cx="18662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1" name="Encre 110">
                  <a:extLst>
                    <a:ext uri="{FF2B5EF4-FFF2-40B4-BE49-F238E27FC236}">
                      <a16:creationId xmlns:a16="http://schemas.microsoft.com/office/drawing/2014/main" id="{7B02B400-9228-DAE6-6A86-3DAB5F0EE6E5}"/>
                    </a:ext>
                  </a:extLst>
                </p14:cNvPr>
                <p14:cNvContentPartPr/>
                <p14:nvPr/>
              </p14:nvContentPartPr>
              <p14:xfrm>
                <a:off x="11486667" y="9145036"/>
                <a:ext cx="1348560" cy="730440"/>
              </p14:xfrm>
            </p:contentPart>
          </mc:Choice>
          <mc:Fallback xmlns="">
            <p:pic>
              <p:nvPicPr>
                <p:cNvPr id="111" name="Encre 110">
                  <a:extLst>
                    <a:ext uri="{FF2B5EF4-FFF2-40B4-BE49-F238E27FC236}">
                      <a16:creationId xmlns:a16="http://schemas.microsoft.com/office/drawing/2014/main" id="{7B02B400-9228-DAE6-6A86-3DAB5F0EE6E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68667" y="9127396"/>
                  <a:ext cx="138420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2" name="Encre 111">
                  <a:extLst>
                    <a:ext uri="{FF2B5EF4-FFF2-40B4-BE49-F238E27FC236}">
                      <a16:creationId xmlns:a16="http://schemas.microsoft.com/office/drawing/2014/main" id="{7F0939F9-121D-ADC3-3BE9-F569CE11BD4D}"/>
                    </a:ext>
                  </a:extLst>
                </p14:cNvPr>
                <p14:cNvContentPartPr/>
                <p14:nvPr/>
              </p14:nvContentPartPr>
              <p14:xfrm>
                <a:off x="11624547" y="9438436"/>
                <a:ext cx="1352160" cy="587520"/>
              </p14:xfrm>
            </p:contentPart>
          </mc:Choice>
          <mc:Fallback xmlns="">
            <p:pic>
              <p:nvPicPr>
                <p:cNvPr id="112" name="Encre 111">
                  <a:extLst>
                    <a:ext uri="{FF2B5EF4-FFF2-40B4-BE49-F238E27FC236}">
                      <a16:creationId xmlns:a16="http://schemas.microsoft.com/office/drawing/2014/main" id="{7F0939F9-121D-ADC3-3BE9-F569CE11BD4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06547" y="9420436"/>
                  <a:ext cx="138780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3" name="Encre 112">
                  <a:extLst>
                    <a:ext uri="{FF2B5EF4-FFF2-40B4-BE49-F238E27FC236}">
                      <a16:creationId xmlns:a16="http://schemas.microsoft.com/office/drawing/2014/main" id="{45CA4BE3-DF17-A6A8-D844-7659ED98E29B}"/>
                    </a:ext>
                  </a:extLst>
                </p14:cNvPr>
                <p14:cNvContentPartPr/>
                <p14:nvPr/>
              </p14:nvContentPartPr>
              <p14:xfrm>
                <a:off x="11514387" y="9705196"/>
                <a:ext cx="1532160" cy="128160"/>
              </p14:xfrm>
            </p:contentPart>
          </mc:Choice>
          <mc:Fallback xmlns="">
            <p:pic>
              <p:nvPicPr>
                <p:cNvPr id="113" name="Encre 112">
                  <a:extLst>
                    <a:ext uri="{FF2B5EF4-FFF2-40B4-BE49-F238E27FC236}">
                      <a16:creationId xmlns:a16="http://schemas.microsoft.com/office/drawing/2014/main" id="{45CA4BE3-DF17-A6A8-D844-7659ED98E29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96747" y="9687196"/>
                  <a:ext cx="1567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4" name="Encre 113">
                  <a:extLst>
                    <a:ext uri="{FF2B5EF4-FFF2-40B4-BE49-F238E27FC236}">
                      <a16:creationId xmlns:a16="http://schemas.microsoft.com/office/drawing/2014/main" id="{1E8D93B8-F94A-48C6-C904-CFF3FCF4EEC1}"/>
                    </a:ext>
                  </a:extLst>
                </p14:cNvPr>
                <p14:cNvContentPartPr/>
                <p14:nvPr/>
              </p14:nvContentPartPr>
              <p14:xfrm>
                <a:off x="12146547" y="9645796"/>
                <a:ext cx="1223640" cy="103320"/>
              </p14:xfrm>
            </p:contentPart>
          </mc:Choice>
          <mc:Fallback xmlns="">
            <p:pic>
              <p:nvPicPr>
                <p:cNvPr id="114" name="Encre 113">
                  <a:extLst>
                    <a:ext uri="{FF2B5EF4-FFF2-40B4-BE49-F238E27FC236}">
                      <a16:creationId xmlns:a16="http://schemas.microsoft.com/office/drawing/2014/main" id="{1E8D93B8-F94A-48C6-C904-CFF3FCF4EEC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2128547" y="9628156"/>
                  <a:ext cx="1259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15" name="Encre 114">
                  <a:extLst>
                    <a:ext uri="{FF2B5EF4-FFF2-40B4-BE49-F238E27FC236}">
                      <a16:creationId xmlns:a16="http://schemas.microsoft.com/office/drawing/2014/main" id="{8EE3436D-FC9B-1763-69A4-C30603D0C4B3}"/>
                    </a:ext>
                  </a:extLst>
                </p14:cNvPr>
                <p14:cNvContentPartPr/>
                <p14:nvPr/>
              </p14:nvContentPartPr>
              <p14:xfrm>
                <a:off x="12001467" y="9558676"/>
                <a:ext cx="1401480" cy="232560"/>
              </p14:xfrm>
            </p:contentPart>
          </mc:Choice>
          <mc:Fallback xmlns="">
            <p:pic>
              <p:nvPicPr>
                <p:cNvPr id="115" name="Encre 114">
                  <a:extLst>
                    <a:ext uri="{FF2B5EF4-FFF2-40B4-BE49-F238E27FC236}">
                      <a16:creationId xmlns:a16="http://schemas.microsoft.com/office/drawing/2014/main" id="{8EE3436D-FC9B-1763-69A4-C30603D0C4B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983467" y="9540676"/>
                  <a:ext cx="1437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6" name="Encre 115">
                  <a:extLst>
                    <a:ext uri="{FF2B5EF4-FFF2-40B4-BE49-F238E27FC236}">
                      <a16:creationId xmlns:a16="http://schemas.microsoft.com/office/drawing/2014/main" id="{71227D2E-6813-530D-553F-D8FA2BC1BC6E}"/>
                    </a:ext>
                  </a:extLst>
                </p14:cNvPr>
                <p14:cNvContentPartPr/>
                <p14:nvPr/>
              </p14:nvContentPartPr>
              <p14:xfrm>
                <a:off x="13107387" y="8738596"/>
                <a:ext cx="824760" cy="575280"/>
              </p14:xfrm>
            </p:contentPart>
          </mc:Choice>
          <mc:Fallback xmlns="">
            <p:pic>
              <p:nvPicPr>
                <p:cNvPr id="116" name="Encre 115">
                  <a:extLst>
                    <a:ext uri="{FF2B5EF4-FFF2-40B4-BE49-F238E27FC236}">
                      <a16:creationId xmlns:a16="http://schemas.microsoft.com/office/drawing/2014/main" id="{71227D2E-6813-530D-553F-D8FA2BC1BC6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089747" y="8720596"/>
                  <a:ext cx="86040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7" name="Encre 116">
                  <a:extLst>
                    <a:ext uri="{FF2B5EF4-FFF2-40B4-BE49-F238E27FC236}">
                      <a16:creationId xmlns:a16="http://schemas.microsoft.com/office/drawing/2014/main" id="{29A096CD-2A84-F82E-4401-DD23945018B2}"/>
                    </a:ext>
                  </a:extLst>
                </p14:cNvPr>
                <p14:cNvContentPartPr/>
                <p14:nvPr/>
              </p14:nvContentPartPr>
              <p14:xfrm>
                <a:off x="11022627" y="8247556"/>
                <a:ext cx="2134800" cy="744480"/>
              </p14:xfrm>
            </p:contentPart>
          </mc:Choice>
          <mc:Fallback xmlns="">
            <p:pic>
              <p:nvPicPr>
                <p:cNvPr id="117" name="Encre 116">
                  <a:extLst>
                    <a:ext uri="{FF2B5EF4-FFF2-40B4-BE49-F238E27FC236}">
                      <a16:creationId xmlns:a16="http://schemas.microsoft.com/office/drawing/2014/main" id="{29A096CD-2A84-F82E-4401-DD23945018B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04627" y="8229916"/>
                  <a:ext cx="2170440" cy="78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C38891A9-D1B3-C6AC-34DA-A6A81A579436}"/>
              </a:ext>
            </a:extLst>
          </p:cNvPr>
          <p:cNvGrpSpPr/>
          <p:nvPr/>
        </p:nvGrpSpPr>
        <p:grpSpPr>
          <a:xfrm>
            <a:off x="11052147" y="8505316"/>
            <a:ext cx="1509840" cy="521640"/>
            <a:chOff x="11052147" y="8505316"/>
            <a:chExt cx="150984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8" name="Encre 167">
                  <a:extLst>
                    <a:ext uri="{FF2B5EF4-FFF2-40B4-BE49-F238E27FC236}">
                      <a16:creationId xmlns:a16="http://schemas.microsoft.com/office/drawing/2014/main" id="{789C2A51-A8BF-2A12-0941-9DB6CC8D0D6A}"/>
                    </a:ext>
                  </a:extLst>
                </p14:cNvPr>
                <p14:cNvContentPartPr/>
                <p14:nvPr/>
              </p14:nvContentPartPr>
              <p14:xfrm>
                <a:off x="11052147" y="8505316"/>
                <a:ext cx="448920" cy="468720"/>
              </p14:xfrm>
            </p:contentPart>
          </mc:Choice>
          <mc:Fallback xmlns="">
            <p:pic>
              <p:nvPicPr>
                <p:cNvPr id="168" name="Encre 167">
                  <a:extLst>
                    <a:ext uri="{FF2B5EF4-FFF2-40B4-BE49-F238E27FC236}">
                      <a16:creationId xmlns:a16="http://schemas.microsoft.com/office/drawing/2014/main" id="{789C2A51-A8BF-2A12-0941-9DB6CC8D0D6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989147" y="8442316"/>
                  <a:ext cx="57456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Encre 168">
                  <a:extLst>
                    <a:ext uri="{FF2B5EF4-FFF2-40B4-BE49-F238E27FC236}">
                      <a16:creationId xmlns:a16="http://schemas.microsoft.com/office/drawing/2014/main" id="{47B95912-9690-2607-B7B9-67E85062ECFF}"/>
                    </a:ext>
                  </a:extLst>
                </p14:cNvPr>
                <p14:cNvContentPartPr/>
                <p14:nvPr/>
              </p14:nvContentPartPr>
              <p14:xfrm>
                <a:off x="11462907" y="8576956"/>
                <a:ext cx="1099080" cy="391320"/>
              </p14:xfrm>
            </p:contentPart>
          </mc:Choice>
          <mc:Fallback xmlns="">
            <p:pic>
              <p:nvPicPr>
                <p:cNvPr id="169" name="Encre 168">
                  <a:extLst>
                    <a:ext uri="{FF2B5EF4-FFF2-40B4-BE49-F238E27FC236}">
                      <a16:creationId xmlns:a16="http://schemas.microsoft.com/office/drawing/2014/main" id="{47B95912-9690-2607-B7B9-67E85062ECF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400267" y="8514316"/>
                  <a:ext cx="122472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Encre 169">
                  <a:extLst>
                    <a:ext uri="{FF2B5EF4-FFF2-40B4-BE49-F238E27FC236}">
                      <a16:creationId xmlns:a16="http://schemas.microsoft.com/office/drawing/2014/main" id="{4AB7FC72-AB9A-467E-8125-236D0934F3A0}"/>
                    </a:ext>
                  </a:extLst>
                </p14:cNvPr>
                <p14:cNvContentPartPr/>
                <p14:nvPr/>
              </p14:nvContentPartPr>
              <p14:xfrm>
                <a:off x="12174627" y="8725276"/>
                <a:ext cx="67680" cy="301680"/>
              </p14:xfrm>
            </p:contentPart>
          </mc:Choice>
          <mc:Fallback xmlns="">
            <p:pic>
              <p:nvPicPr>
                <p:cNvPr id="170" name="Encre 169">
                  <a:extLst>
                    <a:ext uri="{FF2B5EF4-FFF2-40B4-BE49-F238E27FC236}">
                      <a16:creationId xmlns:a16="http://schemas.microsoft.com/office/drawing/2014/main" id="{4AB7FC72-AB9A-467E-8125-236D0934F3A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111627" y="8662276"/>
                  <a:ext cx="193320" cy="42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22DF14C9-5E73-2406-2B5E-2D951A92B0E9}"/>
              </a:ext>
            </a:extLst>
          </p:cNvPr>
          <p:cNvSpPr txBox="1"/>
          <p:nvPr/>
        </p:nvSpPr>
        <p:spPr>
          <a:xfrm>
            <a:off x="12601794" y="5804129"/>
            <a:ext cx="33110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0" dirty="0"/>
              <a:t>🐦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21E75DD4-19B6-522B-09D2-3B9814591CE7}"/>
              </a:ext>
            </a:extLst>
          </p:cNvPr>
          <p:cNvSpPr txBox="1"/>
          <p:nvPr/>
        </p:nvSpPr>
        <p:spPr>
          <a:xfrm>
            <a:off x="12458166" y="8108044"/>
            <a:ext cx="331100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700" dirty="0"/>
              <a:t>🐣</a:t>
            </a:r>
          </a:p>
        </p:txBody>
      </p:sp>
    </p:spTree>
    <p:extLst>
      <p:ext uri="{BB962C8B-B14F-4D97-AF65-F5344CB8AC3E}">
        <p14:creationId xmlns:p14="http://schemas.microsoft.com/office/powerpoint/2010/main" val="374419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CA51C-E250-6710-DD2D-745489411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Encre 62">
                <a:extLst>
                  <a:ext uri="{FF2B5EF4-FFF2-40B4-BE49-F238E27FC236}">
                    <a16:creationId xmlns:a16="http://schemas.microsoft.com/office/drawing/2014/main" id="{DE0F2B7A-6D36-B631-33C2-D514B206BDCF}"/>
                  </a:ext>
                </a:extLst>
              </p14:cNvPr>
              <p14:cNvContentPartPr/>
              <p14:nvPr/>
            </p14:nvContentPartPr>
            <p14:xfrm>
              <a:off x="25131931" y="15356784"/>
              <a:ext cx="2039040" cy="1743120"/>
            </p14:xfrm>
          </p:contentPart>
        </mc:Choice>
        <mc:Fallback xmlns="">
          <p:pic>
            <p:nvPicPr>
              <p:cNvPr id="63" name="Encre 62">
                <a:extLst>
                  <a:ext uri="{FF2B5EF4-FFF2-40B4-BE49-F238E27FC236}">
                    <a16:creationId xmlns:a16="http://schemas.microsoft.com/office/drawing/2014/main" id="{DE0F2B7A-6D36-B631-33C2-D514B206BD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68931" y="15293784"/>
                <a:ext cx="2164680" cy="18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4" name="Encre 63">
                <a:extLst>
                  <a:ext uri="{FF2B5EF4-FFF2-40B4-BE49-F238E27FC236}">
                    <a16:creationId xmlns:a16="http://schemas.microsoft.com/office/drawing/2014/main" id="{0EBA70E9-39A5-DA2F-495D-AEB0012240D2}"/>
                  </a:ext>
                </a:extLst>
              </p14:cNvPr>
              <p14:cNvContentPartPr/>
              <p14:nvPr/>
            </p14:nvContentPartPr>
            <p14:xfrm>
              <a:off x="1565611" y="18526584"/>
              <a:ext cx="1974960" cy="1779480"/>
            </p14:xfrm>
          </p:contentPart>
        </mc:Choice>
        <mc:Fallback xmlns="">
          <p:pic>
            <p:nvPicPr>
              <p:cNvPr id="64" name="Encre 63">
                <a:extLst>
                  <a:ext uri="{FF2B5EF4-FFF2-40B4-BE49-F238E27FC236}">
                    <a16:creationId xmlns:a16="http://schemas.microsoft.com/office/drawing/2014/main" id="{0EBA70E9-39A5-DA2F-495D-AEB0012240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611" y="18463597"/>
                <a:ext cx="2100600" cy="1905095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e 10">
            <a:extLst>
              <a:ext uri="{FF2B5EF4-FFF2-40B4-BE49-F238E27FC236}">
                <a16:creationId xmlns:a16="http://schemas.microsoft.com/office/drawing/2014/main" id="{34934DAF-CB80-7C3A-BD7F-407DF1DB70BE}"/>
              </a:ext>
            </a:extLst>
          </p:cNvPr>
          <p:cNvGrpSpPr/>
          <p:nvPr/>
        </p:nvGrpSpPr>
        <p:grpSpPr>
          <a:xfrm>
            <a:off x="4965451" y="16952664"/>
            <a:ext cx="11927880" cy="2425320"/>
            <a:chOff x="4965451" y="16952664"/>
            <a:chExt cx="11927880" cy="242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Encre 1">
                  <a:extLst>
                    <a:ext uri="{FF2B5EF4-FFF2-40B4-BE49-F238E27FC236}">
                      <a16:creationId xmlns:a16="http://schemas.microsoft.com/office/drawing/2014/main" id="{0B3C7DE5-4AA9-AB1A-689E-FAC7E6CD94D7}"/>
                    </a:ext>
                  </a:extLst>
                </p14:cNvPr>
                <p14:cNvContentPartPr/>
                <p14:nvPr/>
              </p14:nvContentPartPr>
              <p14:xfrm>
                <a:off x="6315811" y="17427144"/>
                <a:ext cx="187200" cy="1942560"/>
              </p14:xfrm>
            </p:contentPart>
          </mc:Choice>
          <mc:Fallback xmlns="">
            <p:pic>
              <p:nvPicPr>
                <p:cNvPr id="2" name="Encre 1">
                  <a:extLst>
                    <a:ext uri="{FF2B5EF4-FFF2-40B4-BE49-F238E27FC236}">
                      <a16:creationId xmlns:a16="http://schemas.microsoft.com/office/drawing/2014/main" id="{0B3C7DE5-4AA9-AB1A-689E-FAC7E6CD94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2811" y="17364504"/>
                  <a:ext cx="312840" cy="20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D8E42F51-B4F1-9292-F868-82E3D96C175C}"/>
                    </a:ext>
                  </a:extLst>
                </p14:cNvPr>
                <p14:cNvContentPartPr/>
                <p14:nvPr/>
              </p14:nvContentPartPr>
              <p14:xfrm>
                <a:off x="4965451" y="16952664"/>
                <a:ext cx="2613240" cy="1447920"/>
              </p14:xfrm>
            </p:contentPart>
          </mc:Choice>
          <mc:Fallback xmlns=""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D8E42F51-B4F1-9292-F868-82E3D96C175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02811" y="16889664"/>
                  <a:ext cx="2738880" cy="15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Encre 3">
                  <a:extLst>
                    <a:ext uri="{FF2B5EF4-FFF2-40B4-BE49-F238E27FC236}">
                      <a16:creationId xmlns:a16="http://schemas.microsoft.com/office/drawing/2014/main" id="{29BE3426-7734-9ADA-15D9-735F23BFE89E}"/>
                    </a:ext>
                  </a:extLst>
                </p14:cNvPr>
                <p14:cNvContentPartPr/>
                <p14:nvPr/>
              </p14:nvContentPartPr>
              <p14:xfrm>
                <a:off x="8633131" y="17591304"/>
                <a:ext cx="1899360" cy="1786680"/>
              </p14:xfrm>
            </p:contentPart>
          </mc:Choice>
          <mc:Fallback xmlns="">
            <p:pic>
              <p:nvPicPr>
                <p:cNvPr id="4" name="Encre 3">
                  <a:extLst>
                    <a:ext uri="{FF2B5EF4-FFF2-40B4-BE49-F238E27FC236}">
                      <a16:creationId xmlns:a16="http://schemas.microsoft.com/office/drawing/2014/main" id="{29BE3426-7734-9ADA-15D9-735F23BFE8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70131" y="17528304"/>
                  <a:ext cx="2025000" cy="19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Encre 4">
                  <a:extLst>
                    <a:ext uri="{FF2B5EF4-FFF2-40B4-BE49-F238E27FC236}">
                      <a16:creationId xmlns:a16="http://schemas.microsoft.com/office/drawing/2014/main" id="{C2B2BB2A-A49C-F711-FA16-86A0946BDED2}"/>
                    </a:ext>
                  </a:extLst>
                </p14:cNvPr>
                <p14:cNvContentPartPr/>
                <p14:nvPr/>
              </p14:nvContentPartPr>
              <p14:xfrm>
                <a:off x="11509891" y="17244264"/>
                <a:ext cx="2316960" cy="1879560"/>
              </p14:xfrm>
            </p:contentPart>
          </mc:Choice>
          <mc:Fallback xmlns="">
            <p:pic>
              <p:nvPicPr>
                <p:cNvPr id="5" name="Encre 4">
                  <a:extLst>
                    <a:ext uri="{FF2B5EF4-FFF2-40B4-BE49-F238E27FC236}">
                      <a16:creationId xmlns:a16="http://schemas.microsoft.com/office/drawing/2014/main" id="{C2B2BB2A-A49C-F711-FA16-86A0946BDE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47251" y="17181624"/>
                  <a:ext cx="2442600" cy="20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Encre 5">
                  <a:extLst>
                    <a:ext uri="{FF2B5EF4-FFF2-40B4-BE49-F238E27FC236}">
                      <a16:creationId xmlns:a16="http://schemas.microsoft.com/office/drawing/2014/main" id="{FA2F04AC-CA4D-13E6-D5A1-E817EC0312E7}"/>
                    </a:ext>
                  </a:extLst>
                </p14:cNvPr>
                <p14:cNvContentPartPr/>
                <p14:nvPr/>
              </p14:nvContentPartPr>
              <p14:xfrm>
                <a:off x="14799211" y="17234184"/>
                <a:ext cx="2094120" cy="102600"/>
              </p14:xfrm>
            </p:contentPart>
          </mc:Choice>
          <mc:Fallback xmlns="">
            <p:pic>
              <p:nvPicPr>
                <p:cNvPr id="6" name="Encre 5">
                  <a:extLst>
                    <a:ext uri="{FF2B5EF4-FFF2-40B4-BE49-F238E27FC236}">
                      <a16:creationId xmlns:a16="http://schemas.microsoft.com/office/drawing/2014/main" id="{FA2F04AC-CA4D-13E6-D5A1-E817EC0312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36211" y="17171184"/>
                  <a:ext cx="2219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Encre 6">
                  <a:extLst>
                    <a:ext uri="{FF2B5EF4-FFF2-40B4-BE49-F238E27FC236}">
                      <a16:creationId xmlns:a16="http://schemas.microsoft.com/office/drawing/2014/main" id="{D19AE79F-5F96-6276-8747-9073D7D8E9E0}"/>
                    </a:ext>
                  </a:extLst>
                </p14:cNvPr>
                <p14:cNvContentPartPr/>
                <p14:nvPr/>
              </p14:nvContentPartPr>
              <p14:xfrm>
                <a:off x="15858691" y="17413104"/>
                <a:ext cx="163440" cy="1789200"/>
              </p14:xfrm>
            </p:contentPart>
          </mc:Choice>
          <mc:Fallback xmlns="">
            <p:pic>
              <p:nvPicPr>
                <p:cNvPr id="7" name="Encre 6">
                  <a:extLst>
                    <a:ext uri="{FF2B5EF4-FFF2-40B4-BE49-F238E27FC236}">
                      <a16:creationId xmlns:a16="http://schemas.microsoft.com/office/drawing/2014/main" id="{D19AE79F-5F96-6276-8747-9073D7D8E9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95691" y="17350464"/>
                  <a:ext cx="289080" cy="19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8374985-2822-A245-18C1-EC2E12EF71E1}"/>
              </a:ext>
            </a:extLst>
          </p:cNvPr>
          <p:cNvGrpSpPr/>
          <p:nvPr/>
        </p:nvGrpSpPr>
        <p:grpSpPr>
          <a:xfrm>
            <a:off x="18192931" y="17115024"/>
            <a:ext cx="2818800" cy="1805400"/>
            <a:chOff x="18192931" y="17115024"/>
            <a:chExt cx="2818800" cy="18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7A4DF2D9-8718-ABB4-53B1-F1EBBEA79AC8}"/>
                    </a:ext>
                  </a:extLst>
                </p14:cNvPr>
                <p14:cNvContentPartPr/>
                <p14:nvPr/>
              </p14:nvContentPartPr>
              <p14:xfrm>
                <a:off x="18192931" y="17115024"/>
                <a:ext cx="1693800" cy="175716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7A4DF2D9-8718-ABB4-53B1-F1EBBEA79A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130291" y="17052024"/>
                  <a:ext cx="1819440" cy="18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Encre 12">
                  <a:extLst>
                    <a:ext uri="{FF2B5EF4-FFF2-40B4-BE49-F238E27FC236}">
                      <a16:creationId xmlns:a16="http://schemas.microsoft.com/office/drawing/2014/main" id="{7EB0BD85-1AC8-AF5A-5077-79ED806D9476}"/>
                    </a:ext>
                  </a:extLst>
                </p14:cNvPr>
                <p14:cNvContentPartPr/>
                <p14:nvPr/>
              </p14:nvContentPartPr>
              <p14:xfrm>
                <a:off x="18452851" y="17949864"/>
                <a:ext cx="912240" cy="132120"/>
              </p14:xfrm>
            </p:contentPart>
          </mc:Choice>
          <mc:Fallback xmlns="">
            <p:pic>
              <p:nvPicPr>
                <p:cNvPr id="13" name="Encre 12">
                  <a:extLst>
                    <a:ext uri="{FF2B5EF4-FFF2-40B4-BE49-F238E27FC236}">
                      <a16:creationId xmlns:a16="http://schemas.microsoft.com/office/drawing/2014/main" id="{7EB0BD85-1AC8-AF5A-5077-79ED806D947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389851" y="17887224"/>
                  <a:ext cx="1037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85ECDEEF-9E17-B2B1-B32B-F1C771861BF4}"/>
                    </a:ext>
                  </a:extLst>
                </p14:cNvPr>
                <p14:cNvContentPartPr/>
                <p14:nvPr/>
              </p14:nvContentPartPr>
              <p14:xfrm>
                <a:off x="18251971" y="18653664"/>
                <a:ext cx="2759760" cy="26676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85ECDEEF-9E17-B2B1-B32B-F1C771861B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88971" y="18591024"/>
                  <a:ext cx="2885400" cy="39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80EB9ECD-D89F-AD79-136F-E1C75AC6C1FF}"/>
                  </a:ext>
                </a:extLst>
              </p14:cNvPr>
              <p14:cNvContentPartPr/>
              <p14:nvPr/>
            </p14:nvContentPartPr>
            <p14:xfrm>
              <a:off x="2668526" y="1055806"/>
              <a:ext cx="2652760" cy="12001895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80EB9ECD-D89F-AD79-136F-E1C75AC6C1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40079" y="1027365"/>
                <a:ext cx="2709294" cy="12058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82C7D367-A897-B8E4-4CF5-B3F0C7A68154}"/>
                  </a:ext>
                </a:extLst>
              </p14:cNvPr>
              <p14:cNvContentPartPr/>
              <p14:nvPr/>
            </p14:nvContentPartPr>
            <p14:xfrm>
              <a:off x="5358758" y="1010620"/>
              <a:ext cx="17256719" cy="621586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82C7D367-A897-B8E4-4CF5-B3F0C7A681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30317" y="982153"/>
                <a:ext cx="17313602" cy="6781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E489FF2F-D978-F040-9641-612886C4A449}"/>
                  </a:ext>
                </a:extLst>
              </p14:cNvPr>
              <p14:cNvContentPartPr/>
              <p14:nvPr/>
            </p14:nvContentPartPr>
            <p14:xfrm>
              <a:off x="22481020" y="1665269"/>
              <a:ext cx="3807764" cy="1162718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E489FF2F-D978-F040-9641-612886C4A4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52574" y="1636830"/>
                <a:ext cx="3864655" cy="11683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16" name="Encre 15">
                <a:extLst>
                  <a:ext uri="{FF2B5EF4-FFF2-40B4-BE49-F238E27FC236}">
                    <a16:creationId xmlns:a16="http://schemas.microsoft.com/office/drawing/2014/main" id="{D39C6E5C-E437-D1AD-3D60-219843175DB9}"/>
                  </a:ext>
                </a:extLst>
              </p14:cNvPr>
              <p14:cNvContentPartPr/>
              <p14:nvPr/>
            </p14:nvContentPartPr>
            <p14:xfrm>
              <a:off x="5437007" y="1220019"/>
              <a:ext cx="819964" cy="10829258"/>
            </p14:xfrm>
          </p:contentPart>
        </mc:Choice>
        <mc:Fallback xmlns="">
          <p:pic>
            <p:nvPicPr>
              <p:cNvPr id="16" name="Encre 15">
                <a:extLst>
                  <a:ext uri="{FF2B5EF4-FFF2-40B4-BE49-F238E27FC236}">
                    <a16:creationId xmlns:a16="http://schemas.microsoft.com/office/drawing/2014/main" id="{D39C6E5C-E437-D1AD-3D60-219843175D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08546" y="1191577"/>
                <a:ext cx="876526" cy="10886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17" name="Encre 16">
                <a:extLst>
                  <a:ext uri="{FF2B5EF4-FFF2-40B4-BE49-F238E27FC236}">
                    <a16:creationId xmlns:a16="http://schemas.microsoft.com/office/drawing/2014/main" id="{DE8A5FC9-7BEF-77C5-E4AF-FA3A0FBC2398}"/>
                  </a:ext>
                </a:extLst>
              </p14:cNvPr>
              <p14:cNvContentPartPr/>
              <p14:nvPr/>
            </p14:nvContentPartPr>
            <p14:xfrm>
              <a:off x="22065528" y="1589224"/>
              <a:ext cx="415493" cy="11619465"/>
            </p14:xfrm>
          </p:contentPart>
        </mc:Choice>
        <mc:Fallback xmlns="">
          <p:pic>
            <p:nvPicPr>
              <p:cNvPr id="17" name="Encre 16">
                <a:extLst>
                  <a:ext uri="{FF2B5EF4-FFF2-40B4-BE49-F238E27FC236}">
                    <a16:creationId xmlns:a16="http://schemas.microsoft.com/office/drawing/2014/main" id="{DE8A5FC9-7BEF-77C5-E4AF-FA3A0FBC23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037035" y="1560782"/>
                <a:ext cx="472479" cy="11676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18" name="Encre 17">
                <a:extLst>
                  <a:ext uri="{FF2B5EF4-FFF2-40B4-BE49-F238E27FC236}">
                    <a16:creationId xmlns:a16="http://schemas.microsoft.com/office/drawing/2014/main" id="{7FEEE004-403C-7640-C3A2-D9CAB656DCEE}"/>
                  </a:ext>
                </a:extLst>
              </p14:cNvPr>
              <p14:cNvContentPartPr/>
              <p14:nvPr/>
            </p14:nvContentPartPr>
            <p14:xfrm>
              <a:off x="4470463" y="3016446"/>
              <a:ext cx="1009526" cy="1786508"/>
            </p14:xfrm>
          </p:contentPart>
        </mc:Choice>
        <mc:Fallback xmlns="">
          <p:pic>
            <p:nvPicPr>
              <p:cNvPr id="18" name="Encre 17">
                <a:extLst>
                  <a:ext uri="{FF2B5EF4-FFF2-40B4-BE49-F238E27FC236}">
                    <a16:creationId xmlns:a16="http://schemas.microsoft.com/office/drawing/2014/main" id="{7FEEE004-403C-7640-C3A2-D9CAB656DCE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42000" y="2987992"/>
                <a:ext cx="1066451" cy="1843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19" name="Encre 18">
                <a:extLst>
                  <a:ext uri="{FF2B5EF4-FFF2-40B4-BE49-F238E27FC236}">
                    <a16:creationId xmlns:a16="http://schemas.microsoft.com/office/drawing/2014/main" id="{F0E8A303-AFAF-220E-DF50-624034C2C949}"/>
                  </a:ext>
                </a:extLst>
              </p14:cNvPr>
              <p14:cNvContentPartPr/>
              <p14:nvPr/>
            </p14:nvContentPartPr>
            <p14:xfrm>
              <a:off x="4405439" y="4327948"/>
              <a:ext cx="1312604" cy="2611983"/>
            </p14:xfrm>
          </p:contentPart>
        </mc:Choice>
        <mc:Fallback xmlns="">
          <p:pic>
            <p:nvPicPr>
              <p:cNvPr id="19" name="Encre 18">
                <a:extLst>
                  <a:ext uri="{FF2B5EF4-FFF2-40B4-BE49-F238E27FC236}">
                    <a16:creationId xmlns:a16="http://schemas.microsoft.com/office/drawing/2014/main" id="{F0E8A303-AFAF-220E-DF50-624034C2C94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76982" y="4299498"/>
                <a:ext cx="1369517" cy="2668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8">
            <p14:nvContentPartPr>
              <p14:cNvPr id="20" name="Encre 19">
                <a:extLst>
                  <a:ext uri="{FF2B5EF4-FFF2-40B4-BE49-F238E27FC236}">
                    <a16:creationId xmlns:a16="http://schemas.microsoft.com/office/drawing/2014/main" id="{6738746A-5002-26BD-F61F-2C25C4EBE199}"/>
                  </a:ext>
                </a:extLst>
              </p14:cNvPr>
              <p14:cNvContentPartPr/>
              <p14:nvPr/>
            </p14:nvContentPartPr>
            <p14:xfrm>
              <a:off x="3408037" y="5948039"/>
              <a:ext cx="2573409" cy="4402899"/>
            </p14:xfrm>
          </p:contentPart>
        </mc:Choice>
        <mc:Fallback xmlns="">
          <p:pic>
            <p:nvPicPr>
              <p:cNvPr id="20" name="Encre 19">
                <a:extLst>
                  <a:ext uri="{FF2B5EF4-FFF2-40B4-BE49-F238E27FC236}">
                    <a16:creationId xmlns:a16="http://schemas.microsoft.com/office/drawing/2014/main" id="{6738746A-5002-26BD-F61F-2C25C4EBE1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79588" y="5919587"/>
                <a:ext cx="2630308" cy="4459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F850DF50-27E0-54EE-77E2-829B278D4054}"/>
                  </a:ext>
                </a:extLst>
              </p14:cNvPr>
              <p14:cNvContentPartPr/>
              <p14:nvPr/>
            </p14:nvContentPartPr>
            <p14:xfrm>
              <a:off x="3544697" y="8306538"/>
              <a:ext cx="2238370" cy="3069355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F850DF50-27E0-54EE-77E2-829B278D405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16249" y="8278101"/>
                <a:ext cx="2294905" cy="3126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22" name="Encre 21">
                <a:extLst>
                  <a:ext uri="{FF2B5EF4-FFF2-40B4-BE49-F238E27FC236}">
                    <a16:creationId xmlns:a16="http://schemas.microsoft.com/office/drawing/2014/main" id="{AE3976F9-D293-3517-604C-B93B2DB6B331}"/>
                  </a:ext>
                </a:extLst>
              </p14:cNvPr>
              <p14:cNvContentPartPr/>
              <p14:nvPr/>
            </p14:nvContentPartPr>
            <p14:xfrm>
              <a:off x="4737172" y="9918914"/>
              <a:ext cx="1147289" cy="1825082"/>
            </p14:xfrm>
          </p:contentPart>
        </mc:Choice>
        <mc:Fallback xmlns="">
          <p:pic>
            <p:nvPicPr>
              <p:cNvPr id="22" name="Encre 21">
                <a:extLst>
                  <a:ext uri="{FF2B5EF4-FFF2-40B4-BE49-F238E27FC236}">
                    <a16:creationId xmlns:a16="http://schemas.microsoft.com/office/drawing/2014/main" id="{AE3976F9-D293-3517-604C-B93B2DB6B33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08742" y="9890481"/>
                <a:ext cx="1204150" cy="1881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9D52B678-88AD-5664-1828-84A0B656B338}"/>
                  </a:ext>
                </a:extLst>
              </p14:cNvPr>
              <p14:cNvContentPartPr/>
              <p14:nvPr/>
            </p14:nvContentPartPr>
            <p14:xfrm>
              <a:off x="21861639" y="10909704"/>
              <a:ext cx="2028970" cy="1880187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9D52B678-88AD-5664-1828-84A0B656B33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833189" y="10881255"/>
                <a:ext cx="2085870" cy="1936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599479AD-23F2-B470-E7E8-4C2E8D17F8C3}"/>
                  </a:ext>
                </a:extLst>
              </p14:cNvPr>
              <p14:cNvContentPartPr/>
              <p14:nvPr/>
            </p14:nvContentPartPr>
            <p14:xfrm>
              <a:off x="22057813" y="9425172"/>
              <a:ext cx="2200898" cy="2615289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599479AD-23F2-B470-E7E8-4C2E8D17F8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029366" y="9396725"/>
                <a:ext cx="2257433" cy="2671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3DA06406-49B2-56D0-B87E-5C7D679577AA}"/>
                  </a:ext>
                </a:extLst>
              </p14:cNvPr>
              <p14:cNvContentPartPr/>
              <p14:nvPr/>
            </p14:nvContentPartPr>
            <p14:xfrm>
              <a:off x="22407179" y="7842553"/>
              <a:ext cx="2013541" cy="2616391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3DA06406-49B2-56D0-B87E-5C7D679577A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378728" y="7814106"/>
                <a:ext cx="2070443" cy="2672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A657C9BF-B16E-22EF-F031-FCE995BA412A}"/>
                  </a:ext>
                </a:extLst>
              </p14:cNvPr>
              <p14:cNvContentPartPr/>
              <p14:nvPr/>
            </p14:nvContentPartPr>
            <p14:xfrm>
              <a:off x="22586822" y="5496177"/>
              <a:ext cx="1149493" cy="2064238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A657C9BF-B16E-22EF-F031-FCE995BA412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558391" y="5467712"/>
                <a:ext cx="1206356" cy="2121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65C1438E-90CA-CBDC-F789-1022C72C2A00}"/>
                  </a:ext>
                </a:extLst>
              </p14:cNvPr>
              <p14:cNvContentPartPr/>
              <p14:nvPr/>
            </p14:nvContentPartPr>
            <p14:xfrm>
              <a:off x="22212107" y="4315825"/>
              <a:ext cx="1035976" cy="2058727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65C1438E-90CA-CBDC-F789-1022C72C2A0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183650" y="4287377"/>
                <a:ext cx="1092530" cy="2115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FE51204F-D6B9-C3B8-A816-4170F2587F7A}"/>
                  </a:ext>
                </a:extLst>
              </p14:cNvPr>
              <p14:cNvContentPartPr/>
              <p14:nvPr/>
            </p14:nvContentPartPr>
            <p14:xfrm>
              <a:off x="22440243" y="3472717"/>
              <a:ext cx="3306" cy="102496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FE51204F-D6B9-C3B8-A816-4170F2587F7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402932" y="3444105"/>
                <a:ext cx="77927" cy="159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29" name="Encre 28">
                <a:extLst>
                  <a:ext uri="{FF2B5EF4-FFF2-40B4-BE49-F238E27FC236}">
                    <a16:creationId xmlns:a16="http://schemas.microsoft.com/office/drawing/2014/main" id="{BAA49359-2AC5-F14C-78EE-3B1B7E2EAFF0}"/>
                  </a:ext>
                </a:extLst>
              </p14:cNvPr>
              <p14:cNvContentPartPr/>
              <p14:nvPr/>
            </p14:nvContentPartPr>
            <p14:xfrm>
              <a:off x="22498654" y="3854044"/>
              <a:ext cx="35267" cy="104700"/>
            </p14:xfrm>
          </p:contentPart>
        </mc:Choice>
        <mc:Fallback xmlns="">
          <p:pic>
            <p:nvPicPr>
              <p:cNvPr id="29" name="Encre 28">
                <a:extLst>
                  <a:ext uri="{FF2B5EF4-FFF2-40B4-BE49-F238E27FC236}">
                    <a16:creationId xmlns:a16="http://schemas.microsoft.com/office/drawing/2014/main" id="{BAA49359-2AC5-F14C-78EE-3B1B7E2EAFF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469632" y="3825424"/>
                <a:ext cx="93311" cy="161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31" name="Encre 30">
                <a:extLst>
                  <a:ext uri="{FF2B5EF4-FFF2-40B4-BE49-F238E27FC236}">
                    <a16:creationId xmlns:a16="http://schemas.microsoft.com/office/drawing/2014/main" id="{C3A9492E-6F28-A650-B241-942222F85AAD}"/>
                  </a:ext>
                </a:extLst>
              </p14:cNvPr>
              <p14:cNvContentPartPr/>
              <p14:nvPr/>
            </p14:nvContentPartPr>
            <p14:xfrm>
              <a:off x="6746305" y="2671488"/>
              <a:ext cx="4120761" cy="8684567"/>
            </p14:xfrm>
          </p:contentPart>
        </mc:Choice>
        <mc:Fallback xmlns="">
          <p:pic>
            <p:nvPicPr>
              <p:cNvPr id="31" name="Encre 30">
                <a:extLst>
                  <a:ext uri="{FF2B5EF4-FFF2-40B4-BE49-F238E27FC236}">
                    <a16:creationId xmlns:a16="http://schemas.microsoft.com/office/drawing/2014/main" id="{C3A9492E-6F28-A650-B241-942222F85A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17859" y="2643049"/>
                <a:ext cx="4177654" cy="8741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32" name="Encre 31">
                <a:extLst>
                  <a:ext uri="{FF2B5EF4-FFF2-40B4-BE49-F238E27FC236}">
                    <a16:creationId xmlns:a16="http://schemas.microsoft.com/office/drawing/2014/main" id="{238E6EE9-5205-2BA8-57FB-6891BE285E8F}"/>
                  </a:ext>
                </a:extLst>
              </p14:cNvPr>
              <p14:cNvContentPartPr/>
              <p14:nvPr/>
            </p14:nvContentPartPr>
            <p14:xfrm>
              <a:off x="15244616" y="3056122"/>
              <a:ext cx="4832719" cy="8193029"/>
            </p14:xfrm>
          </p:contentPart>
        </mc:Choice>
        <mc:Fallback xmlns="">
          <p:pic>
            <p:nvPicPr>
              <p:cNvPr id="32" name="Encre 31">
                <a:extLst>
                  <a:ext uri="{FF2B5EF4-FFF2-40B4-BE49-F238E27FC236}">
                    <a16:creationId xmlns:a16="http://schemas.microsoft.com/office/drawing/2014/main" id="{238E6EE9-5205-2BA8-57FB-6891BE285E8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216171" y="3027675"/>
                <a:ext cx="4889608" cy="8249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33" name="Encre 32">
                <a:extLst>
                  <a:ext uri="{FF2B5EF4-FFF2-40B4-BE49-F238E27FC236}">
                    <a16:creationId xmlns:a16="http://schemas.microsoft.com/office/drawing/2014/main" id="{CA1E7550-1253-E413-709A-C71CFE06A5B1}"/>
                  </a:ext>
                </a:extLst>
              </p14:cNvPr>
              <p14:cNvContentPartPr/>
              <p14:nvPr/>
            </p14:nvContentPartPr>
            <p14:xfrm>
              <a:off x="5395127" y="1714863"/>
              <a:ext cx="16904046" cy="354877"/>
            </p14:xfrm>
          </p:contentPart>
        </mc:Choice>
        <mc:Fallback xmlns="">
          <p:pic>
            <p:nvPicPr>
              <p:cNvPr id="33" name="Encre 32">
                <a:extLst>
                  <a:ext uri="{FF2B5EF4-FFF2-40B4-BE49-F238E27FC236}">
                    <a16:creationId xmlns:a16="http://schemas.microsoft.com/office/drawing/2014/main" id="{CA1E7550-1253-E413-709A-C71CFE06A5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66686" y="1686372"/>
                <a:ext cx="16960568" cy="411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35" name="Encre 34">
                <a:extLst>
                  <a:ext uri="{FF2B5EF4-FFF2-40B4-BE49-F238E27FC236}">
                    <a16:creationId xmlns:a16="http://schemas.microsoft.com/office/drawing/2014/main" id="{775D516E-1FCD-B57E-ABAF-6711C950D5D5}"/>
                  </a:ext>
                </a:extLst>
              </p14:cNvPr>
              <p14:cNvContentPartPr/>
              <p14:nvPr/>
            </p14:nvContentPartPr>
            <p14:xfrm>
              <a:off x="7554146" y="4427137"/>
              <a:ext cx="765961" cy="1337952"/>
            </p14:xfrm>
          </p:contentPart>
        </mc:Choice>
        <mc:Fallback xmlns="">
          <p:pic>
            <p:nvPicPr>
              <p:cNvPr id="35" name="Encre 34">
                <a:extLst>
                  <a:ext uri="{FF2B5EF4-FFF2-40B4-BE49-F238E27FC236}">
                    <a16:creationId xmlns:a16="http://schemas.microsoft.com/office/drawing/2014/main" id="{775D516E-1FCD-B57E-ABAF-6711C950D5D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25684" y="4398678"/>
                <a:ext cx="822525" cy="1394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0">
            <p14:nvContentPartPr>
              <p14:cNvPr id="36" name="Encre 35">
                <a:extLst>
                  <a:ext uri="{FF2B5EF4-FFF2-40B4-BE49-F238E27FC236}">
                    <a16:creationId xmlns:a16="http://schemas.microsoft.com/office/drawing/2014/main" id="{886856DC-6404-5298-E9DF-78279EE53034}"/>
                  </a:ext>
                </a:extLst>
              </p14:cNvPr>
              <p14:cNvContentPartPr/>
              <p14:nvPr/>
            </p14:nvContentPartPr>
            <p14:xfrm>
              <a:off x="9206197" y="4077771"/>
              <a:ext cx="544439" cy="1248682"/>
            </p14:xfrm>
          </p:contentPart>
        </mc:Choice>
        <mc:Fallback xmlns="">
          <p:pic>
            <p:nvPicPr>
              <p:cNvPr id="36" name="Encre 35">
                <a:extLst>
                  <a:ext uri="{FF2B5EF4-FFF2-40B4-BE49-F238E27FC236}">
                    <a16:creationId xmlns:a16="http://schemas.microsoft.com/office/drawing/2014/main" id="{886856DC-6404-5298-E9DF-78279EE5303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77713" y="4049285"/>
                <a:ext cx="601407" cy="13056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2">
            <p14:nvContentPartPr>
              <p14:cNvPr id="37" name="Encre 36">
                <a:extLst>
                  <a:ext uri="{FF2B5EF4-FFF2-40B4-BE49-F238E27FC236}">
                    <a16:creationId xmlns:a16="http://schemas.microsoft.com/office/drawing/2014/main" id="{C85BCD91-AE93-1862-598B-3E2B24758CFC}"/>
                  </a:ext>
                </a:extLst>
              </p14:cNvPr>
              <p14:cNvContentPartPr/>
              <p14:nvPr/>
            </p14:nvContentPartPr>
            <p14:xfrm>
              <a:off x="7929963" y="8603003"/>
              <a:ext cx="639219" cy="1443754"/>
            </p14:xfrm>
          </p:contentPart>
        </mc:Choice>
        <mc:Fallback xmlns="">
          <p:pic>
            <p:nvPicPr>
              <p:cNvPr id="37" name="Encre 36">
                <a:extLst>
                  <a:ext uri="{FF2B5EF4-FFF2-40B4-BE49-F238E27FC236}">
                    <a16:creationId xmlns:a16="http://schemas.microsoft.com/office/drawing/2014/main" id="{C85BCD91-AE93-1862-598B-3E2B24758CF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01497" y="8574524"/>
                <a:ext cx="695790" cy="1500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4">
            <p14:nvContentPartPr>
              <p14:cNvPr id="38" name="Encre 37">
                <a:extLst>
                  <a:ext uri="{FF2B5EF4-FFF2-40B4-BE49-F238E27FC236}">
                    <a16:creationId xmlns:a16="http://schemas.microsoft.com/office/drawing/2014/main" id="{0E187E87-83CA-3124-6373-A4CC6054DA4F}"/>
                  </a:ext>
                </a:extLst>
              </p14:cNvPr>
              <p14:cNvContentPartPr/>
              <p14:nvPr/>
            </p14:nvContentPartPr>
            <p14:xfrm>
              <a:off x="9099293" y="9073601"/>
              <a:ext cx="919153" cy="968748"/>
            </p14:xfrm>
          </p:contentPart>
        </mc:Choice>
        <mc:Fallback xmlns="">
          <p:pic>
            <p:nvPicPr>
              <p:cNvPr id="38" name="Encre 37">
                <a:extLst>
                  <a:ext uri="{FF2B5EF4-FFF2-40B4-BE49-F238E27FC236}">
                    <a16:creationId xmlns:a16="http://schemas.microsoft.com/office/drawing/2014/main" id="{0E187E87-83CA-3124-6373-A4CC6054DA4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70795" y="9045140"/>
                <a:ext cx="976149" cy="1025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6">
            <p14:nvContentPartPr>
              <p14:cNvPr id="39" name="Encre 38">
                <a:extLst>
                  <a:ext uri="{FF2B5EF4-FFF2-40B4-BE49-F238E27FC236}">
                    <a16:creationId xmlns:a16="http://schemas.microsoft.com/office/drawing/2014/main" id="{555300AA-B68A-8623-CCDF-CF8128EAA298}"/>
                  </a:ext>
                </a:extLst>
              </p14:cNvPr>
              <p14:cNvContentPartPr/>
              <p14:nvPr/>
            </p14:nvContentPartPr>
            <p14:xfrm>
              <a:off x="15980821" y="4040299"/>
              <a:ext cx="923562" cy="983075"/>
            </p14:xfrm>
          </p:contentPart>
        </mc:Choice>
        <mc:Fallback xmlns="">
          <p:pic>
            <p:nvPicPr>
              <p:cNvPr id="39" name="Encre 38">
                <a:extLst>
                  <a:ext uri="{FF2B5EF4-FFF2-40B4-BE49-F238E27FC236}">
                    <a16:creationId xmlns:a16="http://schemas.microsoft.com/office/drawing/2014/main" id="{555300AA-B68A-8623-CCDF-CF8128EAA29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952354" y="4011841"/>
                <a:ext cx="980496" cy="1039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8">
            <p14:nvContentPartPr>
              <p14:cNvPr id="40" name="Encre 39">
                <a:extLst>
                  <a:ext uri="{FF2B5EF4-FFF2-40B4-BE49-F238E27FC236}">
                    <a16:creationId xmlns:a16="http://schemas.microsoft.com/office/drawing/2014/main" id="{1AC35984-9273-E7A3-7BC8-66E86BB82845}"/>
                  </a:ext>
                </a:extLst>
              </p14:cNvPr>
              <p14:cNvContentPartPr/>
              <p14:nvPr/>
            </p14:nvContentPartPr>
            <p14:xfrm>
              <a:off x="19114098" y="3889311"/>
              <a:ext cx="457372" cy="813352"/>
            </p14:xfrm>
          </p:contentPart>
        </mc:Choice>
        <mc:Fallback xmlns="">
          <p:pic>
            <p:nvPicPr>
              <p:cNvPr id="40" name="Encre 39">
                <a:extLst>
                  <a:ext uri="{FF2B5EF4-FFF2-40B4-BE49-F238E27FC236}">
                    <a16:creationId xmlns:a16="http://schemas.microsoft.com/office/drawing/2014/main" id="{1AC35984-9273-E7A3-7BC8-66E86BB8284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085602" y="3860842"/>
                <a:ext cx="514363" cy="870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0">
            <p14:nvContentPartPr>
              <p14:cNvPr id="41" name="Encre 40">
                <a:extLst>
                  <a:ext uri="{FF2B5EF4-FFF2-40B4-BE49-F238E27FC236}">
                    <a16:creationId xmlns:a16="http://schemas.microsoft.com/office/drawing/2014/main" id="{08B67F5F-DB80-FD99-61F7-DB11A89C8A1F}"/>
                  </a:ext>
                </a:extLst>
              </p14:cNvPr>
              <p14:cNvContentPartPr/>
              <p14:nvPr/>
            </p14:nvContentPartPr>
            <p14:xfrm>
              <a:off x="17316569" y="8762808"/>
              <a:ext cx="379123" cy="1162718"/>
            </p14:xfrm>
          </p:contentPart>
        </mc:Choice>
        <mc:Fallback xmlns="">
          <p:pic>
            <p:nvPicPr>
              <p:cNvPr id="41" name="Encre 40">
                <a:extLst>
                  <a:ext uri="{FF2B5EF4-FFF2-40B4-BE49-F238E27FC236}">
                    <a16:creationId xmlns:a16="http://schemas.microsoft.com/office/drawing/2014/main" id="{08B67F5F-DB80-FD99-61F7-DB11A89C8A1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288072" y="8734379"/>
                <a:ext cx="436118" cy="1219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2">
            <p14:nvContentPartPr>
              <p14:cNvPr id="42" name="Encre 41">
                <a:extLst>
                  <a:ext uri="{FF2B5EF4-FFF2-40B4-BE49-F238E27FC236}">
                    <a16:creationId xmlns:a16="http://schemas.microsoft.com/office/drawing/2014/main" id="{CEFCBC4C-77F1-89DA-E275-C95F6B73F772}"/>
                  </a:ext>
                </a:extLst>
              </p14:cNvPr>
              <p14:cNvContentPartPr/>
              <p14:nvPr/>
            </p14:nvContentPartPr>
            <p14:xfrm>
              <a:off x="18385608" y="8715418"/>
              <a:ext cx="1028262" cy="1237661"/>
            </p14:xfrm>
          </p:contentPart>
        </mc:Choice>
        <mc:Fallback xmlns="">
          <p:pic>
            <p:nvPicPr>
              <p:cNvPr id="42" name="Encre 41">
                <a:extLst>
                  <a:ext uri="{FF2B5EF4-FFF2-40B4-BE49-F238E27FC236}">
                    <a16:creationId xmlns:a16="http://schemas.microsoft.com/office/drawing/2014/main" id="{CEFCBC4C-77F1-89DA-E275-C95F6B73F77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357175" y="8686962"/>
                <a:ext cx="1085128" cy="1294573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e 75">
            <a:extLst>
              <a:ext uri="{FF2B5EF4-FFF2-40B4-BE49-F238E27FC236}">
                <a16:creationId xmlns:a16="http://schemas.microsoft.com/office/drawing/2014/main" id="{4C6BF03D-CE6C-93BC-4332-39B2A9350ABF}"/>
              </a:ext>
            </a:extLst>
          </p:cNvPr>
          <p:cNvGrpSpPr/>
          <p:nvPr/>
        </p:nvGrpSpPr>
        <p:grpSpPr>
          <a:xfrm>
            <a:off x="12378747" y="1869796"/>
            <a:ext cx="2039400" cy="9461880"/>
            <a:chOff x="12378747" y="1869796"/>
            <a:chExt cx="2039400" cy="946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7" name="Encre 46">
                  <a:extLst>
                    <a:ext uri="{FF2B5EF4-FFF2-40B4-BE49-F238E27FC236}">
                      <a16:creationId xmlns:a16="http://schemas.microsoft.com/office/drawing/2014/main" id="{B0EB3C42-3309-21B0-03CA-AA3353CD0CEB}"/>
                    </a:ext>
                  </a:extLst>
                </p14:cNvPr>
                <p14:cNvContentPartPr/>
                <p14:nvPr/>
              </p14:nvContentPartPr>
              <p14:xfrm>
                <a:off x="12378747" y="1988596"/>
                <a:ext cx="390600" cy="9343080"/>
              </p14:xfrm>
            </p:contentPart>
          </mc:Choice>
          <mc:Fallback xmlns="">
            <p:pic>
              <p:nvPicPr>
                <p:cNvPr id="47" name="Encre 46">
                  <a:extLst>
                    <a:ext uri="{FF2B5EF4-FFF2-40B4-BE49-F238E27FC236}">
                      <a16:creationId xmlns:a16="http://schemas.microsoft.com/office/drawing/2014/main" id="{B0EB3C42-3309-21B0-03CA-AA3353CD0CE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370107" y="1979596"/>
                  <a:ext cx="408240" cy="9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48" name="Encre 47">
                  <a:extLst>
                    <a:ext uri="{FF2B5EF4-FFF2-40B4-BE49-F238E27FC236}">
                      <a16:creationId xmlns:a16="http://schemas.microsoft.com/office/drawing/2014/main" id="{C72D67D4-AAD2-4697-A861-1A7FC203E5F0}"/>
                    </a:ext>
                  </a:extLst>
                </p14:cNvPr>
                <p14:cNvContentPartPr/>
                <p14:nvPr/>
              </p14:nvContentPartPr>
              <p14:xfrm>
                <a:off x="14203947" y="1869796"/>
                <a:ext cx="214200" cy="9183960"/>
              </p14:xfrm>
            </p:contentPart>
          </mc:Choice>
          <mc:Fallback xmlns="">
            <p:pic>
              <p:nvPicPr>
                <p:cNvPr id="48" name="Encre 47">
                  <a:extLst>
                    <a:ext uri="{FF2B5EF4-FFF2-40B4-BE49-F238E27FC236}">
                      <a16:creationId xmlns:a16="http://schemas.microsoft.com/office/drawing/2014/main" id="{C72D67D4-AAD2-4697-A861-1A7FC203E5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195307" y="1860796"/>
                  <a:ext cx="231840" cy="9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49" name="Encre 48">
                  <a:extLst>
                    <a:ext uri="{FF2B5EF4-FFF2-40B4-BE49-F238E27FC236}">
                      <a16:creationId xmlns:a16="http://schemas.microsoft.com/office/drawing/2014/main" id="{9744E153-DE9C-D215-5C94-1811B64032AC}"/>
                    </a:ext>
                  </a:extLst>
                </p14:cNvPr>
                <p14:cNvContentPartPr/>
                <p14:nvPr/>
              </p14:nvContentPartPr>
              <p14:xfrm>
                <a:off x="12952947" y="5617036"/>
                <a:ext cx="1033560" cy="663480"/>
              </p14:xfrm>
            </p:contentPart>
          </mc:Choice>
          <mc:Fallback xmlns="">
            <p:pic>
              <p:nvPicPr>
                <p:cNvPr id="49" name="Encre 48">
                  <a:extLst>
                    <a:ext uri="{FF2B5EF4-FFF2-40B4-BE49-F238E27FC236}">
                      <a16:creationId xmlns:a16="http://schemas.microsoft.com/office/drawing/2014/main" id="{9744E153-DE9C-D215-5C94-1811B64032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943947" y="5608396"/>
                  <a:ext cx="105120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0" name="Encre 49">
                  <a:extLst>
                    <a:ext uri="{FF2B5EF4-FFF2-40B4-BE49-F238E27FC236}">
                      <a16:creationId xmlns:a16="http://schemas.microsoft.com/office/drawing/2014/main" id="{2FB84C3A-F6FF-CE5F-0C7D-6B07B2C57CFF}"/>
                    </a:ext>
                  </a:extLst>
                </p14:cNvPr>
                <p14:cNvContentPartPr/>
                <p14:nvPr/>
              </p14:nvContentPartPr>
              <p14:xfrm>
                <a:off x="13115307" y="9066916"/>
                <a:ext cx="933480" cy="743400"/>
              </p14:xfrm>
            </p:contentPart>
          </mc:Choice>
          <mc:Fallback xmlns="">
            <p:pic>
              <p:nvPicPr>
                <p:cNvPr id="50" name="Encre 49">
                  <a:extLst>
                    <a:ext uri="{FF2B5EF4-FFF2-40B4-BE49-F238E27FC236}">
                      <a16:creationId xmlns:a16="http://schemas.microsoft.com/office/drawing/2014/main" id="{2FB84C3A-F6FF-CE5F-0C7D-6B07B2C57CF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3106667" y="9057916"/>
                  <a:ext cx="95112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70973FDD-BEB7-6009-C4C4-D0BD3F591BE9}"/>
                    </a:ext>
                  </a:extLst>
                </p14:cNvPr>
                <p14:cNvContentPartPr/>
                <p14:nvPr/>
              </p14:nvContentPartPr>
              <p14:xfrm>
                <a:off x="13167507" y="9183196"/>
                <a:ext cx="85320" cy="256320"/>
              </p14:xfrm>
            </p:contentPart>
          </mc:Choice>
          <mc:Fallback xmlns=""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70973FDD-BEB7-6009-C4C4-D0BD3F591BE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158507" y="9174556"/>
                  <a:ext cx="102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61" name="Encre 60">
                  <a:extLst>
                    <a:ext uri="{FF2B5EF4-FFF2-40B4-BE49-F238E27FC236}">
                      <a16:creationId xmlns:a16="http://schemas.microsoft.com/office/drawing/2014/main" id="{CE4A7D77-7E1E-A6D0-8521-D982AAC1E948}"/>
                    </a:ext>
                  </a:extLst>
                </p14:cNvPr>
                <p14:cNvContentPartPr/>
                <p14:nvPr/>
              </p14:nvContentPartPr>
              <p14:xfrm>
                <a:off x="13211067" y="9189316"/>
                <a:ext cx="194760" cy="428400"/>
              </p14:xfrm>
            </p:contentPart>
          </mc:Choice>
          <mc:Fallback xmlns="">
            <p:pic>
              <p:nvPicPr>
                <p:cNvPr id="61" name="Encre 60">
                  <a:extLst>
                    <a:ext uri="{FF2B5EF4-FFF2-40B4-BE49-F238E27FC236}">
                      <a16:creationId xmlns:a16="http://schemas.microsoft.com/office/drawing/2014/main" id="{CE4A7D77-7E1E-A6D0-8521-D982AAC1E94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202067" y="9180676"/>
                  <a:ext cx="2124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3F105963-1FB6-5264-F1C2-E286C1914C50}"/>
                    </a:ext>
                  </a:extLst>
                </p14:cNvPr>
                <p14:cNvContentPartPr/>
                <p14:nvPr/>
              </p14:nvContentPartPr>
              <p14:xfrm>
                <a:off x="13294227" y="9185716"/>
                <a:ext cx="205200" cy="501120"/>
              </p14:xfrm>
            </p:contentPart>
          </mc:Choice>
          <mc:Fallback xmlns=""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3F105963-1FB6-5264-F1C2-E286C1914C5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285587" y="9177076"/>
                  <a:ext cx="2228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65" name="Encre 64">
                  <a:extLst>
                    <a:ext uri="{FF2B5EF4-FFF2-40B4-BE49-F238E27FC236}">
                      <a16:creationId xmlns:a16="http://schemas.microsoft.com/office/drawing/2014/main" id="{3136E98C-B7E9-D738-1D52-E656D3EEB826}"/>
                    </a:ext>
                  </a:extLst>
                </p14:cNvPr>
                <p14:cNvContentPartPr/>
                <p14:nvPr/>
              </p14:nvContentPartPr>
              <p14:xfrm>
                <a:off x="13382787" y="9207676"/>
                <a:ext cx="221760" cy="554040"/>
              </p14:xfrm>
            </p:contentPart>
          </mc:Choice>
          <mc:Fallback xmlns="">
            <p:pic>
              <p:nvPicPr>
                <p:cNvPr id="65" name="Encre 64">
                  <a:extLst>
                    <a:ext uri="{FF2B5EF4-FFF2-40B4-BE49-F238E27FC236}">
                      <a16:creationId xmlns:a16="http://schemas.microsoft.com/office/drawing/2014/main" id="{3136E98C-B7E9-D738-1D52-E656D3EEB8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373787" y="9198676"/>
                  <a:ext cx="2394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66" name="Encre 65">
                  <a:extLst>
                    <a:ext uri="{FF2B5EF4-FFF2-40B4-BE49-F238E27FC236}">
                      <a16:creationId xmlns:a16="http://schemas.microsoft.com/office/drawing/2014/main" id="{42ECC99F-D574-3EB1-F195-FAD198C2A58B}"/>
                    </a:ext>
                  </a:extLst>
                </p14:cNvPr>
                <p14:cNvContentPartPr/>
                <p14:nvPr/>
              </p14:nvContentPartPr>
              <p14:xfrm>
                <a:off x="13548747" y="9119476"/>
                <a:ext cx="225720" cy="545040"/>
              </p14:xfrm>
            </p:contentPart>
          </mc:Choice>
          <mc:Fallback xmlns="">
            <p:pic>
              <p:nvPicPr>
                <p:cNvPr id="66" name="Encre 65">
                  <a:extLst>
                    <a:ext uri="{FF2B5EF4-FFF2-40B4-BE49-F238E27FC236}">
                      <a16:creationId xmlns:a16="http://schemas.microsoft.com/office/drawing/2014/main" id="{42ECC99F-D574-3EB1-F195-FAD198C2A5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540107" y="9110476"/>
                  <a:ext cx="2433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67" name="Encre 66">
                  <a:extLst>
                    <a:ext uri="{FF2B5EF4-FFF2-40B4-BE49-F238E27FC236}">
                      <a16:creationId xmlns:a16="http://schemas.microsoft.com/office/drawing/2014/main" id="{F9A53C09-1F9A-F171-CC92-84A70322B116}"/>
                    </a:ext>
                  </a:extLst>
                </p14:cNvPr>
                <p14:cNvContentPartPr/>
                <p14:nvPr/>
              </p14:nvContentPartPr>
              <p14:xfrm>
                <a:off x="13660347" y="9119476"/>
                <a:ext cx="228960" cy="532440"/>
              </p14:xfrm>
            </p:contentPart>
          </mc:Choice>
          <mc:Fallback xmlns="">
            <p:pic>
              <p:nvPicPr>
                <p:cNvPr id="67" name="Encre 66">
                  <a:extLst>
                    <a:ext uri="{FF2B5EF4-FFF2-40B4-BE49-F238E27FC236}">
                      <a16:creationId xmlns:a16="http://schemas.microsoft.com/office/drawing/2014/main" id="{F9A53C09-1F9A-F171-CC92-84A70322B11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651347" y="9110476"/>
                  <a:ext cx="24660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68" name="Encre 67">
                  <a:extLst>
                    <a:ext uri="{FF2B5EF4-FFF2-40B4-BE49-F238E27FC236}">
                      <a16:creationId xmlns:a16="http://schemas.microsoft.com/office/drawing/2014/main" id="{0651735C-5DC3-5C0B-FB68-51AB731C7B72}"/>
                    </a:ext>
                  </a:extLst>
                </p14:cNvPr>
                <p14:cNvContentPartPr/>
                <p14:nvPr/>
              </p14:nvContentPartPr>
              <p14:xfrm>
                <a:off x="13766547" y="9291556"/>
                <a:ext cx="161280" cy="436680"/>
              </p14:xfrm>
            </p:contentPart>
          </mc:Choice>
          <mc:Fallback xmlns="">
            <p:pic>
              <p:nvPicPr>
                <p:cNvPr id="68" name="Encre 67">
                  <a:extLst>
                    <a:ext uri="{FF2B5EF4-FFF2-40B4-BE49-F238E27FC236}">
                      <a16:creationId xmlns:a16="http://schemas.microsoft.com/office/drawing/2014/main" id="{0651735C-5DC3-5C0B-FB68-51AB731C7B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757907" y="9282916"/>
                  <a:ext cx="1789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9" name="Encre 68">
                  <a:extLst>
                    <a:ext uri="{FF2B5EF4-FFF2-40B4-BE49-F238E27FC236}">
                      <a16:creationId xmlns:a16="http://schemas.microsoft.com/office/drawing/2014/main" id="{0BC7A305-570F-1E05-92EF-D9BD870133C1}"/>
                    </a:ext>
                  </a:extLst>
                </p14:cNvPr>
                <p14:cNvContentPartPr/>
                <p14:nvPr/>
              </p14:nvContentPartPr>
              <p14:xfrm>
                <a:off x="13896507" y="9439876"/>
                <a:ext cx="94680" cy="338760"/>
              </p14:xfrm>
            </p:contentPart>
          </mc:Choice>
          <mc:Fallback xmlns="">
            <p:pic>
              <p:nvPicPr>
                <p:cNvPr id="69" name="Encre 68">
                  <a:extLst>
                    <a:ext uri="{FF2B5EF4-FFF2-40B4-BE49-F238E27FC236}">
                      <a16:creationId xmlns:a16="http://schemas.microsoft.com/office/drawing/2014/main" id="{0BC7A305-570F-1E05-92EF-D9BD870133C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887867" y="9431236"/>
                  <a:ext cx="1123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70" name="Encre 69">
                  <a:extLst>
                    <a:ext uri="{FF2B5EF4-FFF2-40B4-BE49-F238E27FC236}">
                      <a16:creationId xmlns:a16="http://schemas.microsoft.com/office/drawing/2014/main" id="{89AED27D-2D60-DFE2-0DF9-121517600E1F}"/>
                    </a:ext>
                  </a:extLst>
                </p14:cNvPr>
                <p14:cNvContentPartPr/>
                <p14:nvPr/>
              </p14:nvContentPartPr>
              <p14:xfrm>
                <a:off x="12946827" y="5700556"/>
                <a:ext cx="200160" cy="340560"/>
              </p14:xfrm>
            </p:contentPart>
          </mc:Choice>
          <mc:Fallback xmlns="">
            <p:pic>
              <p:nvPicPr>
                <p:cNvPr id="70" name="Encre 69">
                  <a:extLst>
                    <a:ext uri="{FF2B5EF4-FFF2-40B4-BE49-F238E27FC236}">
                      <a16:creationId xmlns:a16="http://schemas.microsoft.com/office/drawing/2014/main" id="{89AED27D-2D60-DFE2-0DF9-121517600E1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938187" y="5691556"/>
                  <a:ext cx="217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1" name="Encre 70">
                  <a:extLst>
                    <a:ext uri="{FF2B5EF4-FFF2-40B4-BE49-F238E27FC236}">
                      <a16:creationId xmlns:a16="http://schemas.microsoft.com/office/drawing/2014/main" id="{EDE38FB7-DE2D-A83A-5B91-66E24B58C05A}"/>
                    </a:ext>
                  </a:extLst>
                </p14:cNvPr>
                <p14:cNvContentPartPr/>
                <p14:nvPr/>
              </p14:nvContentPartPr>
              <p14:xfrm>
                <a:off x="13080387" y="5756356"/>
                <a:ext cx="194400" cy="394920"/>
              </p14:xfrm>
            </p:contentPart>
          </mc:Choice>
          <mc:Fallback xmlns="">
            <p:pic>
              <p:nvPicPr>
                <p:cNvPr id="71" name="Encre 70">
                  <a:extLst>
                    <a:ext uri="{FF2B5EF4-FFF2-40B4-BE49-F238E27FC236}">
                      <a16:creationId xmlns:a16="http://schemas.microsoft.com/office/drawing/2014/main" id="{EDE38FB7-DE2D-A83A-5B91-66E24B58C0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071747" y="5747716"/>
                  <a:ext cx="212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2" name="Encre 71">
                  <a:extLst>
                    <a:ext uri="{FF2B5EF4-FFF2-40B4-BE49-F238E27FC236}">
                      <a16:creationId xmlns:a16="http://schemas.microsoft.com/office/drawing/2014/main" id="{666AFC29-B4A1-C401-FF05-AB4193D80292}"/>
                    </a:ext>
                  </a:extLst>
                </p14:cNvPr>
                <p14:cNvContentPartPr/>
                <p14:nvPr/>
              </p14:nvContentPartPr>
              <p14:xfrm>
                <a:off x="13198107" y="5784436"/>
                <a:ext cx="232560" cy="377280"/>
              </p14:xfrm>
            </p:contentPart>
          </mc:Choice>
          <mc:Fallback xmlns="">
            <p:pic>
              <p:nvPicPr>
                <p:cNvPr id="72" name="Encre 71">
                  <a:extLst>
                    <a:ext uri="{FF2B5EF4-FFF2-40B4-BE49-F238E27FC236}">
                      <a16:creationId xmlns:a16="http://schemas.microsoft.com/office/drawing/2014/main" id="{666AFC29-B4A1-C401-FF05-AB4193D802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189107" y="5775436"/>
                  <a:ext cx="250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73" name="Encre 72">
                  <a:extLst>
                    <a:ext uri="{FF2B5EF4-FFF2-40B4-BE49-F238E27FC236}">
                      <a16:creationId xmlns:a16="http://schemas.microsoft.com/office/drawing/2014/main" id="{E27C7B6B-3ADB-EEE0-EF4E-78B6B488D0EA}"/>
                    </a:ext>
                  </a:extLst>
                </p14:cNvPr>
                <p14:cNvContentPartPr/>
                <p14:nvPr/>
              </p14:nvContentPartPr>
              <p14:xfrm>
                <a:off x="13330587" y="5800636"/>
                <a:ext cx="207720" cy="378000"/>
              </p14:xfrm>
            </p:contentPart>
          </mc:Choice>
          <mc:Fallback xmlns="">
            <p:pic>
              <p:nvPicPr>
                <p:cNvPr id="73" name="Encre 72">
                  <a:extLst>
                    <a:ext uri="{FF2B5EF4-FFF2-40B4-BE49-F238E27FC236}">
                      <a16:creationId xmlns:a16="http://schemas.microsoft.com/office/drawing/2014/main" id="{E27C7B6B-3ADB-EEE0-EF4E-78B6B488D0E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321587" y="5791636"/>
                  <a:ext cx="2253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4" name="Encre 73">
                  <a:extLst>
                    <a:ext uri="{FF2B5EF4-FFF2-40B4-BE49-F238E27FC236}">
                      <a16:creationId xmlns:a16="http://schemas.microsoft.com/office/drawing/2014/main" id="{8349728A-1417-8602-84B7-2E0A71759137}"/>
                    </a:ext>
                  </a:extLst>
                </p14:cNvPr>
                <p14:cNvContentPartPr/>
                <p14:nvPr/>
              </p14:nvContentPartPr>
              <p14:xfrm>
                <a:off x="13500147" y="5756716"/>
                <a:ext cx="248040" cy="383760"/>
              </p14:xfrm>
            </p:contentPart>
          </mc:Choice>
          <mc:Fallback xmlns="">
            <p:pic>
              <p:nvPicPr>
                <p:cNvPr id="74" name="Encre 73">
                  <a:extLst>
                    <a:ext uri="{FF2B5EF4-FFF2-40B4-BE49-F238E27FC236}">
                      <a16:creationId xmlns:a16="http://schemas.microsoft.com/office/drawing/2014/main" id="{8349728A-1417-8602-84B7-2E0A717591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491147" y="5748076"/>
                  <a:ext cx="2656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5" name="Encre 74">
                  <a:extLst>
                    <a:ext uri="{FF2B5EF4-FFF2-40B4-BE49-F238E27FC236}">
                      <a16:creationId xmlns:a16="http://schemas.microsoft.com/office/drawing/2014/main" id="{74490EDE-F991-01AB-C441-2B08BF410D43}"/>
                    </a:ext>
                  </a:extLst>
                </p14:cNvPr>
                <p14:cNvContentPartPr/>
                <p14:nvPr/>
              </p14:nvContentPartPr>
              <p14:xfrm>
                <a:off x="13639107" y="5753476"/>
                <a:ext cx="274680" cy="420840"/>
              </p14:xfrm>
            </p:contentPart>
          </mc:Choice>
          <mc:Fallback xmlns="">
            <p:pic>
              <p:nvPicPr>
                <p:cNvPr id="75" name="Encre 74">
                  <a:extLst>
                    <a:ext uri="{FF2B5EF4-FFF2-40B4-BE49-F238E27FC236}">
                      <a16:creationId xmlns:a16="http://schemas.microsoft.com/office/drawing/2014/main" id="{74490EDE-F991-01AB-C441-2B08BF410D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630467" y="5744476"/>
                  <a:ext cx="2923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4" name="Encre 93">
                <a:extLst>
                  <a:ext uri="{FF2B5EF4-FFF2-40B4-BE49-F238E27FC236}">
                    <a16:creationId xmlns:a16="http://schemas.microsoft.com/office/drawing/2014/main" id="{CAE3BFFD-D555-808B-328C-63E946878138}"/>
                  </a:ext>
                </a:extLst>
              </p14:cNvPr>
              <p14:cNvContentPartPr/>
              <p14:nvPr/>
            </p14:nvContentPartPr>
            <p14:xfrm>
              <a:off x="13303074" y="7508314"/>
              <a:ext cx="579600" cy="567360"/>
            </p14:xfrm>
          </p:contentPart>
        </mc:Choice>
        <mc:Fallback xmlns="">
          <p:pic>
            <p:nvPicPr>
              <p:cNvPr id="94" name="Encre 93">
                <a:extLst>
                  <a:ext uri="{FF2B5EF4-FFF2-40B4-BE49-F238E27FC236}">
                    <a16:creationId xmlns:a16="http://schemas.microsoft.com/office/drawing/2014/main" id="{CAE3BFFD-D555-808B-328C-63E94687813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285434" y="7490674"/>
                <a:ext cx="615240" cy="60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0AEC6512-B97F-6697-9317-36678DA2417D}"/>
              </a:ext>
            </a:extLst>
          </p:cNvPr>
          <p:cNvGrpSpPr/>
          <p:nvPr/>
        </p:nvGrpSpPr>
        <p:grpSpPr>
          <a:xfrm>
            <a:off x="13291554" y="7096474"/>
            <a:ext cx="531000" cy="971640"/>
            <a:chOff x="13291554" y="7096474"/>
            <a:chExt cx="531000" cy="9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8" name="Encre 97">
                  <a:extLst>
                    <a:ext uri="{FF2B5EF4-FFF2-40B4-BE49-F238E27FC236}">
                      <a16:creationId xmlns:a16="http://schemas.microsoft.com/office/drawing/2014/main" id="{1CD99183-2260-5850-62A6-E58794A076BA}"/>
                    </a:ext>
                  </a:extLst>
                </p14:cNvPr>
                <p14:cNvContentPartPr/>
                <p14:nvPr/>
              </p14:nvContentPartPr>
              <p14:xfrm>
                <a:off x="13734714" y="7388074"/>
                <a:ext cx="7200" cy="9360"/>
              </p14:xfrm>
            </p:contentPart>
          </mc:Choice>
          <mc:Fallback xmlns="">
            <p:pic>
              <p:nvPicPr>
                <p:cNvPr id="98" name="Encre 97">
                  <a:extLst>
                    <a:ext uri="{FF2B5EF4-FFF2-40B4-BE49-F238E27FC236}">
                      <a16:creationId xmlns:a16="http://schemas.microsoft.com/office/drawing/2014/main" id="{1CD99183-2260-5850-62A6-E58794A076B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717074" y="7370434"/>
                  <a:ext cx="42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Encre 98">
                  <a:extLst>
                    <a:ext uri="{FF2B5EF4-FFF2-40B4-BE49-F238E27FC236}">
                      <a16:creationId xmlns:a16="http://schemas.microsoft.com/office/drawing/2014/main" id="{7E7F337C-1861-C7C7-8552-4B12EFE95F6B}"/>
                    </a:ext>
                  </a:extLst>
                </p14:cNvPr>
                <p14:cNvContentPartPr/>
                <p14:nvPr/>
              </p14:nvContentPartPr>
              <p14:xfrm>
                <a:off x="13291554" y="7096474"/>
                <a:ext cx="479160" cy="416880"/>
              </p14:xfrm>
            </p:contentPart>
          </mc:Choice>
          <mc:Fallback xmlns="">
            <p:pic>
              <p:nvPicPr>
                <p:cNvPr id="99" name="Encre 98">
                  <a:extLst>
                    <a:ext uri="{FF2B5EF4-FFF2-40B4-BE49-F238E27FC236}">
                      <a16:creationId xmlns:a16="http://schemas.microsoft.com/office/drawing/2014/main" id="{7E7F337C-1861-C7C7-8552-4B12EFE95F6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273914" y="7078834"/>
                  <a:ext cx="5148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1" name="Encre 100">
                  <a:extLst>
                    <a:ext uri="{FF2B5EF4-FFF2-40B4-BE49-F238E27FC236}">
                      <a16:creationId xmlns:a16="http://schemas.microsoft.com/office/drawing/2014/main" id="{28C854BB-81FD-AE7F-3160-9D6C7BC43730}"/>
                    </a:ext>
                  </a:extLst>
                </p14:cNvPr>
                <p14:cNvContentPartPr/>
                <p14:nvPr/>
              </p14:nvContentPartPr>
              <p14:xfrm>
                <a:off x="13307034" y="7118074"/>
                <a:ext cx="515520" cy="950040"/>
              </p14:xfrm>
            </p:contentPart>
          </mc:Choice>
          <mc:Fallback xmlns="">
            <p:pic>
              <p:nvPicPr>
                <p:cNvPr id="101" name="Encre 100">
                  <a:extLst>
                    <a:ext uri="{FF2B5EF4-FFF2-40B4-BE49-F238E27FC236}">
                      <a16:creationId xmlns:a16="http://schemas.microsoft.com/office/drawing/2014/main" id="{28C854BB-81FD-AE7F-3160-9D6C7BC437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289034" y="7100074"/>
                  <a:ext cx="551160" cy="9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8">
            <p14:nvContentPartPr>
              <p14:cNvPr id="103" name="Encre 102">
                <a:extLst>
                  <a:ext uri="{FF2B5EF4-FFF2-40B4-BE49-F238E27FC236}">
                    <a16:creationId xmlns:a16="http://schemas.microsoft.com/office/drawing/2014/main" id="{A931ACB0-15EA-3C98-FB7C-1445BDAC01CE}"/>
                  </a:ext>
                </a:extLst>
              </p14:cNvPr>
              <p14:cNvContentPartPr/>
              <p14:nvPr/>
            </p14:nvContentPartPr>
            <p14:xfrm>
              <a:off x="13264194" y="7053634"/>
              <a:ext cx="662760" cy="1060920"/>
            </p14:xfrm>
          </p:contentPart>
        </mc:Choice>
        <mc:Fallback xmlns="">
          <p:pic>
            <p:nvPicPr>
              <p:cNvPr id="103" name="Encre 102">
                <a:extLst>
                  <a:ext uri="{FF2B5EF4-FFF2-40B4-BE49-F238E27FC236}">
                    <a16:creationId xmlns:a16="http://schemas.microsoft.com/office/drawing/2014/main" id="{A931ACB0-15EA-3C98-FB7C-1445BDAC01C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3246194" y="7035994"/>
                <a:ext cx="698400" cy="10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60944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</TotalTime>
  <Words>26</Words>
  <Application>Microsoft Office PowerPoint</Application>
  <PresentationFormat>Personnalisé</PresentationFormat>
  <Paragraphs>15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Benoît de Keyn</dc:creator>
  <cp:lastModifiedBy>Benoît de Keyn</cp:lastModifiedBy>
  <cp:revision>1</cp:revision>
  <cp:lastPrinted>2025-12-15T15:07:14Z</cp:lastPrinted>
  <dcterms:created xsi:type="dcterms:W3CDTF">2025-12-15T15:05:25Z</dcterms:created>
  <dcterms:modified xsi:type="dcterms:W3CDTF">2026-01-15T18:27:42Z</dcterms:modified>
</cp:coreProperties>
</file>